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3" r:id="rId1"/>
  </p:sldMasterIdLst>
  <p:notesMasterIdLst>
    <p:notesMasterId r:id="rId26"/>
  </p:notesMasterIdLst>
  <p:sldIdLst>
    <p:sldId id="312" r:id="rId2"/>
    <p:sldId id="314" r:id="rId3"/>
    <p:sldId id="327" r:id="rId4"/>
    <p:sldId id="324" r:id="rId5"/>
    <p:sldId id="325" r:id="rId6"/>
    <p:sldId id="326" r:id="rId7"/>
    <p:sldId id="315" r:id="rId8"/>
    <p:sldId id="321" r:id="rId9"/>
    <p:sldId id="329" r:id="rId10"/>
    <p:sldId id="318" r:id="rId11"/>
    <p:sldId id="351" r:id="rId12"/>
    <p:sldId id="352" r:id="rId13"/>
    <p:sldId id="338" r:id="rId14"/>
    <p:sldId id="339" r:id="rId15"/>
    <p:sldId id="340" r:id="rId16"/>
    <p:sldId id="341" r:id="rId17"/>
    <p:sldId id="354" r:id="rId18"/>
    <p:sldId id="319" r:id="rId19"/>
    <p:sldId id="342" r:id="rId20"/>
    <p:sldId id="345" r:id="rId21"/>
    <p:sldId id="320" r:id="rId22"/>
    <p:sldId id="343" r:id="rId23"/>
    <p:sldId id="346" r:id="rId24"/>
    <p:sldId id="316" r:id="rId25"/>
  </p:sldIdLst>
  <p:sldSz cx="9144000" cy="5143500" type="screen16x9"/>
  <p:notesSz cx="6858000" cy="9144000"/>
  <p:embeddedFontLst>
    <p:embeddedFont>
      <p:font typeface="Montserrat Medium" panose="020B0604020202020204" charset="0"/>
      <p:regular r:id="rId27"/>
      <p:bold r:id="rId28"/>
      <p:italic r:id="rId29"/>
      <p:boldItalic r:id="rId30"/>
    </p:embeddedFont>
    <p:embeddedFont>
      <p:font typeface="Britannic Bold" panose="020B0903060703020204" pitchFamily="34" charset="0"/>
      <p:regular r:id="rId31"/>
    </p:embeddedFont>
    <p:embeddedFont>
      <p:font typeface="Comic Sans MS" panose="030F0702030302020204" pitchFamily="66" charset="0"/>
      <p:regular r:id="rId32"/>
      <p:bold r:id="rId33"/>
      <p:italic r:id="rId34"/>
      <p:boldItalic r:id="rId35"/>
    </p:embeddedFont>
    <p:embeddedFont>
      <p:font typeface="Tahoma" panose="020B0604030504040204" pitchFamily="34" charset="0"/>
      <p:regular r:id="rId36"/>
      <p:bold r:id="rId37"/>
    </p:embeddedFont>
    <p:embeddedFont>
      <p:font typeface="Montserrat Black" panose="020B0604020202020204" charset="0"/>
      <p:bold r:id="rId38"/>
      <p:boldItalic r:id="rId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1AE31AD-53E9-4B3B-87B8-33D5158AA864}">
  <a:tblStyle styleId="{31AE31AD-53E9-4B3B-87B8-33D5158AA86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507" autoAdjust="0"/>
    <p:restoredTop sz="94660"/>
  </p:normalViewPr>
  <p:slideViewPr>
    <p:cSldViewPr snapToGrid="0">
      <p:cViewPr varScale="1">
        <p:scale>
          <a:sx n="82" d="100"/>
          <a:sy n="82" d="100"/>
        </p:scale>
        <p:origin x="48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" name="Google Shape;38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210673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30312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này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TL </a:t>
            </a:r>
            <a:r>
              <a:rPr lang="en-US" dirty="0" err="1"/>
              <a:t>sai</a:t>
            </a:r>
            <a:r>
              <a:rPr lang="en-US" dirty="0"/>
              <a:t> – E kt </a:t>
            </a:r>
            <a:r>
              <a:rPr lang="en-US" dirty="0" err="1"/>
              <a:t>lại</a:t>
            </a:r>
            <a:r>
              <a:rPr lang="en-US" dirty="0"/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34044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-3275" y="2332903"/>
            <a:ext cx="9150778" cy="2011527"/>
          </a:xfrm>
          <a:custGeom>
            <a:avLst/>
            <a:gdLst/>
            <a:ahLst/>
            <a:cxnLst/>
            <a:rect l="l" t="t" r="r" b="b"/>
            <a:pathLst>
              <a:path w="284960" h="62640" extrusionOk="0">
                <a:moveTo>
                  <a:pt x="28810" y="1"/>
                </a:moveTo>
                <a:cubicBezTo>
                  <a:pt x="27913" y="1"/>
                  <a:pt x="27012" y="28"/>
                  <a:pt x="26110" y="85"/>
                </a:cubicBezTo>
                <a:cubicBezTo>
                  <a:pt x="15502" y="754"/>
                  <a:pt x="4681" y="6985"/>
                  <a:pt x="0" y="16043"/>
                </a:cubicBezTo>
                <a:lnTo>
                  <a:pt x="0" y="62639"/>
                </a:lnTo>
                <a:cubicBezTo>
                  <a:pt x="39125" y="55163"/>
                  <a:pt x="87712" y="49080"/>
                  <a:pt x="143535" y="49080"/>
                </a:cubicBezTo>
                <a:cubicBezTo>
                  <a:pt x="144221" y="49080"/>
                  <a:pt x="144908" y="49081"/>
                  <a:pt x="145595" y="49083"/>
                </a:cubicBezTo>
                <a:cubicBezTo>
                  <a:pt x="199517" y="49235"/>
                  <a:pt x="246631" y="55101"/>
                  <a:pt x="284960" y="62305"/>
                </a:cubicBezTo>
                <a:lnTo>
                  <a:pt x="284960" y="19113"/>
                </a:lnTo>
                <a:cubicBezTo>
                  <a:pt x="278715" y="20017"/>
                  <a:pt x="272444" y="20512"/>
                  <a:pt x="266170" y="20512"/>
                </a:cubicBezTo>
                <a:cubicBezTo>
                  <a:pt x="260839" y="20512"/>
                  <a:pt x="255507" y="20154"/>
                  <a:pt x="250187" y="19386"/>
                </a:cubicBezTo>
                <a:cubicBezTo>
                  <a:pt x="226936" y="15985"/>
                  <a:pt x="204335" y="4871"/>
                  <a:pt x="181288" y="4871"/>
                </a:cubicBezTo>
                <a:cubicBezTo>
                  <a:pt x="177972" y="4871"/>
                  <a:pt x="174647" y="5101"/>
                  <a:pt x="171310" y="5617"/>
                </a:cubicBezTo>
                <a:cubicBezTo>
                  <a:pt x="148984" y="9080"/>
                  <a:pt x="129266" y="25087"/>
                  <a:pt x="106775" y="25087"/>
                </a:cubicBezTo>
                <a:cubicBezTo>
                  <a:pt x="106362" y="25087"/>
                  <a:pt x="105948" y="25081"/>
                  <a:pt x="105534" y="25070"/>
                </a:cubicBezTo>
                <a:cubicBezTo>
                  <a:pt x="91521" y="24736"/>
                  <a:pt x="78573" y="17988"/>
                  <a:pt x="66019" y="11666"/>
                </a:cubicBezTo>
                <a:cubicBezTo>
                  <a:pt x="54305" y="5780"/>
                  <a:pt x="41819" y="1"/>
                  <a:pt x="28810" y="1"/>
                </a:cubicBezTo>
                <a:close/>
              </a:path>
            </a:pathLst>
          </a:custGeom>
          <a:solidFill>
            <a:srgbClr val="FFFFFF">
              <a:alpha val="428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" name="Google Shape;10;p2"/>
          <p:cNvGrpSpPr/>
          <p:nvPr/>
        </p:nvGrpSpPr>
        <p:grpSpPr>
          <a:xfrm>
            <a:off x="-74761" y="2546803"/>
            <a:ext cx="2982653" cy="1583709"/>
            <a:chOff x="2051275" y="3803825"/>
            <a:chExt cx="548050" cy="291000"/>
          </a:xfrm>
        </p:grpSpPr>
        <p:sp>
          <p:nvSpPr>
            <p:cNvPr id="11" name="Google Shape;11;p2"/>
            <p:cNvSpPr/>
            <p:nvPr/>
          </p:nvSpPr>
          <p:spPr>
            <a:xfrm>
              <a:off x="2051275" y="3803825"/>
              <a:ext cx="548050" cy="291000"/>
            </a:xfrm>
            <a:custGeom>
              <a:avLst/>
              <a:gdLst/>
              <a:ahLst/>
              <a:cxnLst/>
              <a:rect l="l" t="t" r="r" b="b"/>
              <a:pathLst>
                <a:path w="21922" h="11640" extrusionOk="0">
                  <a:moveTo>
                    <a:pt x="8946" y="1"/>
                  </a:moveTo>
                  <a:cubicBezTo>
                    <a:pt x="8236" y="1"/>
                    <a:pt x="7532" y="269"/>
                    <a:pt x="7087" y="824"/>
                  </a:cubicBezTo>
                  <a:cubicBezTo>
                    <a:pt x="6393" y="1687"/>
                    <a:pt x="6487" y="2934"/>
                    <a:pt x="6615" y="4040"/>
                  </a:cubicBezTo>
                  <a:cubicBezTo>
                    <a:pt x="6358" y="3842"/>
                    <a:pt x="6038" y="3744"/>
                    <a:pt x="5716" y="3744"/>
                  </a:cubicBezTo>
                  <a:cubicBezTo>
                    <a:pt x="5371" y="3744"/>
                    <a:pt x="5026" y="3857"/>
                    <a:pt x="4761" y="4080"/>
                  </a:cubicBezTo>
                  <a:cubicBezTo>
                    <a:pt x="4242" y="4519"/>
                    <a:pt x="4080" y="5328"/>
                    <a:pt x="4377" y="5935"/>
                  </a:cubicBezTo>
                  <a:cubicBezTo>
                    <a:pt x="3811" y="5669"/>
                    <a:pt x="3187" y="5535"/>
                    <a:pt x="2563" y="5535"/>
                  </a:cubicBezTo>
                  <a:cubicBezTo>
                    <a:pt x="2362" y="5535"/>
                    <a:pt x="2161" y="5549"/>
                    <a:pt x="1963" y="5577"/>
                  </a:cubicBezTo>
                  <a:cubicBezTo>
                    <a:pt x="1632" y="5624"/>
                    <a:pt x="1288" y="5719"/>
                    <a:pt x="1032" y="5941"/>
                  </a:cubicBezTo>
                  <a:cubicBezTo>
                    <a:pt x="762" y="6177"/>
                    <a:pt x="621" y="6541"/>
                    <a:pt x="513" y="6892"/>
                  </a:cubicBezTo>
                  <a:cubicBezTo>
                    <a:pt x="48" y="8423"/>
                    <a:pt x="0" y="10081"/>
                    <a:pt x="378" y="11639"/>
                  </a:cubicBezTo>
                  <a:lnTo>
                    <a:pt x="21922" y="8834"/>
                  </a:lnTo>
                  <a:cubicBezTo>
                    <a:pt x="21827" y="7276"/>
                    <a:pt x="21173" y="3231"/>
                    <a:pt x="20357" y="1916"/>
                  </a:cubicBezTo>
                  <a:cubicBezTo>
                    <a:pt x="19932" y="1228"/>
                    <a:pt x="19386" y="574"/>
                    <a:pt x="18645" y="277"/>
                  </a:cubicBezTo>
                  <a:cubicBezTo>
                    <a:pt x="18417" y="188"/>
                    <a:pt x="18168" y="143"/>
                    <a:pt x="17920" y="143"/>
                  </a:cubicBezTo>
                  <a:cubicBezTo>
                    <a:pt x="17359" y="143"/>
                    <a:pt x="16804" y="374"/>
                    <a:pt x="16514" y="850"/>
                  </a:cubicBezTo>
                  <a:cubicBezTo>
                    <a:pt x="16163" y="1417"/>
                    <a:pt x="16264" y="2145"/>
                    <a:pt x="16379" y="2799"/>
                  </a:cubicBezTo>
                  <a:cubicBezTo>
                    <a:pt x="16069" y="2199"/>
                    <a:pt x="15691" y="1619"/>
                    <a:pt x="15158" y="1208"/>
                  </a:cubicBezTo>
                  <a:cubicBezTo>
                    <a:pt x="14761" y="897"/>
                    <a:pt x="14259" y="698"/>
                    <a:pt x="13761" y="698"/>
                  </a:cubicBezTo>
                  <a:cubicBezTo>
                    <a:pt x="13601" y="698"/>
                    <a:pt x="13440" y="718"/>
                    <a:pt x="13284" y="763"/>
                  </a:cubicBezTo>
                  <a:cubicBezTo>
                    <a:pt x="12637" y="945"/>
                    <a:pt x="12111" y="1585"/>
                    <a:pt x="12171" y="2260"/>
                  </a:cubicBezTo>
                  <a:cubicBezTo>
                    <a:pt x="11645" y="1356"/>
                    <a:pt x="10897" y="534"/>
                    <a:pt x="9926" y="176"/>
                  </a:cubicBezTo>
                  <a:cubicBezTo>
                    <a:pt x="9616" y="60"/>
                    <a:pt x="9280" y="1"/>
                    <a:pt x="89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98075" y="3839450"/>
              <a:ext cx="15950" cy="36075"/>
            </a:xfrm>
            <a:custGeom>
              <a:avLst/>
              <a:gdLst/>
              <a:ahLst/>
              <a:cxnLst/>
              <a:rect l="l" t="t" r="r" b="b"/>
              <a:pathLst>
                <a:path w="638" h="1443" extrusionOk="0">
                  <a:moveTo>
                    <a:pt x="123" y="1"/>
                  </a:moveTo>
                  <a:cubicBezTo>
                    <a:pt x="62" y="1"/>
                    <a:pt x="0" y="42"/>
                    <a:pt x="4" y="120"/>
                  </a:cubicBezTo>
                  <a:cubicBezTo>
                    <a:pt x="17" y="376"/>
                    <a:pt x="71" y="626"/>
                    <a:pt x="152" y="868"/>
                  </a:cubicBezTo>
                  <a:cubicBezTo>
                    <a:pt x="220" y="1077"/>
                    <a:pt x="287" y="1307"/>
                    <a:pt x="476" y="1428"/>
                  </a:cubicBezTo>
                  <a:cubicBezTo>
                    <a:pt x="492" y="1438"/>
                    <a:pt x="508" y="1442"/>
                    <a:pt x="524" y="1442"/>
                  </a:cubicBezTo>
                  <a:cubicBezTo>
                    <a:pt x="575" y="1442"/>
                    <a:pt x="619" y="1399"/>
                    <a:pt x="624" y="1347"/>
                  </a:cubicBezTo>
                  <a:cubicBezTo>
                    <a:pt x="638" y="1131"/>
                    <a:pt x="503" y="943"/>
                    <a:pt x="429" y="747"/>
                  </a:cubicBezTo>
                  <a:cubicBezTo>
                    <a:pt x="348" y="531"/>
                    <a:pt x="301" y="309"/>
                    <a:pt x="240" y="86"/>
                  </a:cubicBezTo>
                  <a:cubicBezTo>
                    <a:pt x="225" y="29"/>
                    <a:pt x="174" y="1"/>
                    <a:pt x="123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81600" y="3922000"/>
              <a:ext cx="13550" cy="27400"/>
            </a:xfrm>
            <a:custGeom>
              <a:avLst/>
              <a:gdLst/>
              <a:ahLst/>
              <a:cxnLst/>
              <a:rect l="l" t="t" r="r" b="b"/>
              <a:pathLst>
                <a:path w="542" h="1096" extrusionOk="0">
                  <a:moveTo>
                    <a:pt x="140" y="1"/>
                  </a:moveTo>
                  <a:cubicBezTo>
                    <a:pt x="70" y="1"/>
                    <a:pt x="1" y="57"/>
                    <a:pt x="29" y="142"/>
                  </a:cubicBezTo>
                  <a:cubicBezTo>
                    <a:pt x="76" y="311"/>
                    <a:pt x="130" y="486"/>
                    <a:pt x="184" y="655"/>
                  </a:cubicBezTo>
                  <a:cubicBezTo>
                    <a:pt x="225" y="796"/>
                    <a:pt x="245" y="972"/>
                    <a:pt x="359" y="1073"/>
                  </a:cubicBezTo>
                  <a:cubicBezTo>
                    <a:pt x="377" y="1088"/>
                    <a:pt x="400" y="1095"/>
                    <a:pt x="422" y="1095"/>
                  </a:cubicBezTo>
                  <a:cubicBezTo>
                    <a:pt x="459" y="1095"/>
                    <a:pt x="495" y="1074"/>
                    <a:pt x="508" y="1032"/>
                  </a:cubicBezTo>
                  <a:cubicBezTo>
                    <a:pt x="541" y="884"/>
                    <a:pt x="461" y="736"/>
                    <a:pt x="413" y="587"/>
                  </a:cubicBezTo>
                  <a:lnTo>
                    <a:pt x="420" y="587"/>
                  </a:lnTo>
                  <a:cubicBezTo>
                    <a:pt x="359" y="419"/>
                    <a:pt x="305" y="250"/>
                    <a:pt x="252" y="82"/>
                  </a:cubicBezTo>
                  <a:cubicBezTo>
                    <a:pt x="233" y="25"/>
                    <a:pt x="186" y="1"/>
                    <a:pt x="140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534675" y="3941450"/>
              <a:ext cx="15775" cy="26550"/>
            </a:xfrm>
            <a:custGeom>
              <a:avLst/>
              <a:gdLst/>
              <a:ahLst/>
              <a:cxnLst/>
              <a:rect l="l" t="t" r="r" b="b"/>
              <a:pathLst>
                <a:path w="631" h="1062" extrusionOk="0">
                  <a:moveTo>
                    <a:pt x="176" y="1"/>
                  </a:moveTo>
                  <a:cubicBezTo>
                    <a:pt x="87" y="1"/>
                    <a:pt x="1" y="71"/>
                    <a:pt x="37" y="180"/>
                  </a:cubicBezTo>
                  <a:cubicBezTo>
                    <a:pt x="97" y="376"/>
                    <a:pt x="165" y="571"/>
                    <a:pt x="226" y="767"/>
                  </a:cubicBezTo>
                  <a:cubicBezTo>
                    <a:pt x="257" y="866"/>
                    <a:pt x="305" y="1062"/>
                    <a:pt x="443" y="1062"/>
                  </a:cubicBezTo>
                  <a:cubicBezTo>
                    <a:pt x="455" y="1062"/>
                    <a:pt x="468" y="1060"/>
                    <a:pt x="482" y="1057"/>
                  </a:cubicBezTo>
                  <a:cubicBezTo>
                    <a:pt x="630" y="1009"/>
                    <a:pt x="576" y="814"/>
                    <a:pt x="536" y="713"/>
                  </a:cubicBezTo>
                  <a:lnTo>
                    <a:pt x="320" y="106"/>
                  </a:lnTo>
                  <a:cubicBezTo>
                    <a:pt x="296" y="33"/>
                    <a:pt x="235" y="1"/>
                    <a:pt x="176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2432375" y="3945475"/>
              <a:ext cx="18050" cy="42700"/>
            </a:xfrm>
            <a:custGeom>
              <a:avLst/>
              <a:gdLst/>
              <a:ahLst/>
              <a:cxnLst/>
              <a:rect l="l" t="t" r="r" b="b"/>
              <a:pathLst>
                <a:path w="722" h="1708" extrusionOk="0">
                  <a:moveTo>
                    <a:pt x="128" y="1"/>
                  </a:moveTo>
                  <a:cubicBezTo>
                    <a:pt x="67" y="1"/>
                    <a:pt x="1" y="56"/>
                    <a:pt x="9" y="134"/>
                  </a:cubicBezTo>
                  <a:cubicBezTo>
                    <a:pt x="76" y="612"/>
                    <a:pt x="150" y="1246"/>
                    <a:pt x="447" y="1644"/>
                  </a:cubicBezTo>
                  <a:cubicBezTo>
                    <a:pt x="480" y="1688"/>
                    <a:pt x="523" y="1708"/>
                    <a:pt x="566" y="1708"/>
                  </a:cubicBezTo>
                  <a:cubicBezTo>
                    <a:pt x="646" y="1708"/>
                    <a:pt x="721" y="1638"/>
                    <a:pt x="703" y="1536"/>
                  </a:cubicBezTo>
                  <a:cubicBezTo>
                    <a:pt x="656" y="1287"/>
                    <a:pt x="528" y="1051"/>
                    <a:pt x="440" y="815"/>
                  </a:cubicBezTo>
                  <a:cubicBezTo>
                    <a:pt x="360" y="572"/>
                    <a:pt x="279" y="329"/>
                    <a:pt x="218" y="80"/>
                  </a:cubicBezTo>
                  <a:cubicBezTo>
                    <a:pt x="205" y="24"/>
                    <a:pt x="167" y="1"/>
                    <a:pt x="128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261350" y="3853350"/>
              <a:ext cx="20050" cy="34650"/>
            </a:xfrm>
            <a:custGeom>
              <a:avLst/>
              <a:gdLst/>
              <a:ahLst/>
              <a:cxnLst/>
              <a:rect l="l" t="t" r="r" b="b"/>
              <a:pathLst>
                <a:path w="802" h="1386" extrusionOk="0">
                  <a:moveTo>
                    <a:pt x="173" y="1"/>
                  </a:moveTo>
                  <a:cubicBezTo>
                    <a:pt x="90" y="1"/>
                    <a:pt x="0" y="96"/>
                    <a:pt x="46" y="198"/>
                  </a:cubicBezTo>
                  <a:lnTo>
                    <a:pt x="343" y="872"/>
                  </a:lnTo>
                  <a:cubicBezTo>
                    <a:pt x="424" y="1054"/>
                    <a:pt x="478" y="1277"/>
                    <a:pt x="653" y="1378"/>
                  </a:cubicBezTo>
                  <a:cubicBezTo>
                    <a:pt x="664" y="1383"/>
                    <a:pt x="676" y="1386"/>
                    <a:pt x="688" y="1386"/>
                  </a:cubicBezTo>
                  <a:cubicBezTo>
                    <a:pt x="722" y="1386"/>
                    <a:pt x="758" y="1365"/>
                    <a:pt x="768" y="1331"/>
                  </a:cubicBezTo>
                  <a:cubicBezTo>
                    <a:pt x="802" y="1135"/>
                    <a:pt x="680" y="953"/>
                    <a:pt x="599" y="778"/>
                  </a:cubicBezTo>
                  <a:cubicBezTo>
                    <a:pt x="491" y="542"/>
                    <a:pt x="383" y="306"/>
                    <a:pt x="269" y="70"/>
                  </a:cubicBezTo>
                  <a:cubicBezTo>
                    <a:pt x="248" y="21"/>
                    <a:pt x="211" y="1"/>
                    <a:pt x="173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249650" y="3942700"/>
              <a:ext cx="20450" cy="37375"/>
            </a:xfrm>
            <a:custGeom>
              <a:avLst/>
              <a:gdLst/>
              <a:ahLst/>
              <a:cxnLst/>
              <a:rect l="l" t="t" r="r" b="b"/>
              <a:pathLst>
                <a:path w="818" h="1495" extrusionOk="0">
                  <a:moveTo>
                    <a:pt x="170" y="1"/>
                  </a:moveTo>
                  <a:cubicBezTo>
                    <a:pt x="89" y="1"/>
                    <a:pt x="1" y="96"/>
                    <a:pt x="42" y="198"/>
                  </a:cubicBezTo>
                  <a:cubicBezTo>
                    <a:pt x="143" y="427"/>
                    <a:pt x="245" y="649"/>
                    <a:pt x="339" y="879"/>
                  </a:cubicBezTo>
                  <a:cubicBezTo>
                    <a:pt x="427" y="1074"/>
                    <a:pt x="487" y="1317"/>
                    <a:pt x="642" y="1465"/>
                  </a:cubicBezTo>
                  <a:cubicBezTo>
                    <a:pt x="665" y="1485"/>
                    <a:pt x="691" y="1494"/>
                    <a:pt x="717" y="1494"/>
                  </a:cubicBezTo>
                  <a:cubicBezTo>
                    <a:pt x="769" y="1494"/>
                    <a:pt x="818" y="1457"/>
                    <a:pt x="818" y="1398"/>
                  </a:cubicBezTo>
                  <a:cubicBezTo>
                    <a:pt x="811" y="1182"/>
                    <a:pt x="683" y="980"/>
                    <a:pt x="595" y="784"/>
                  </a:cubicBezTo>
                  <a:cubicBezTo>
                    <a:pt x="487" y="548"/>
                    <a:pt x="373" y="305"/>
                    <a:pt x="265" y="69"/>
                  </a:cubicBezTo>
                  <a:cubicBezTo>
                    <a:pt x="244" y="21"/>
                    <a:pt x="208" y="1"/>
                    <a:pt x="170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2188825" y="4005675"/>
              <a:ext cx="25000" cy="36825"/>
            </a:xfrm>
            <a:custGeom>
              <a:avLst/>
              <a:gdLst/>
              <a:ahLst/>
              <a:cxnLst/>
              <a:rect l="l" t="t" r="r" b="b"/>
              <a:pathLst>
                <a:path w="1000" h="1473" extrusionOk="0">
                  <a:moveTo>
                    <a:pt x="186" y="1"/>
                  </a:moveTo>
                  <a:cubicBezTo>
                    <a:pt x="97" y="1"/>
                    <a:pt x="1" y="75"/>
                    <a:pt x="41" y="173"/>
                  </a:cubicBezTo>
                  <a:cubicBezTo>
                    <a:pt x="129" y="396"/>
                    <a:pt x="223" y="618"/>
                    <a:pt x="331" y="827"/>
                  </a:cubicBezTo>
                  <a:cubicBezTo>
                    <a:pt x="439" y="1030"/>
                    <a:pt x="540" y="1272"/>
                    <a:pt x="709" y="1434"/>
                  </a:cubicBezTo>
                  <a:cubicBezTo>
                    <a:pt x="739" y="1460"/>
                    <a:pt x="775" y="1472"/>
                    <a:pt x="812" y="1472"/>
                  </a:cubicBezTo>
                  <a:cubicBezTo>
                    <a:pt x="906" y="1472"/>
                    <a:pt x="999" y="1393"/>
                    <a:pt x="965" y="1286"/>
                  </a:cubicBezTo>
                  <a:cubicBezTo>
                    <a:pt x="904" y="1077"/>
                    <a:pt x="749" y="888"/>
                    <a:pt x="641" y="693"/>
                  </a:cubicBezTo>
                  <a:cubicBezTo>
                    <a:pt x="527" y="484"/>
                    <a:pt x="405" y="281"/>
                    <a:pt x="297" y="66"/>
                  </a:cubicBezTo>
                  <a:cubicBezTo>
                    <a:pt x="275" y="20"/>
                    <a:pt x="231" y="1"/>
                    <a:pt x="186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183075" y="3935075"/>
              <a:ext cx="19775" cy="35075"/>
            </a:xfrm>
            <a:custGeom>
              <a:avLst/>
              <a:gdLst/>
              <a:ahLst/>
              <a:cxnLst/>
              <a:rect l="l" t="t" r="r" b="b"/>
              <a:pathLst>
                <a:path w="791" h="1403" extrusionOk="0">
                  <a:moveTo>
                    <a:pt x="137" y="0"/>
                  </a:moveTo>
                  <a:cubicBezTo>
                    <a:pt x="66" y="0"/>
                    <a:pt x="0" y="53"/>
                    <a:pt x="28" y="138"/>
                  </a:cubicBezTo>
                  <a:cubicBezTo>
                    <a:pt x="109" y="368"/>
                    <a:pt x="197" y="597"/>
                    <a:pt x="298" y="819"/>
                  </a:cubicBezTo>
                  <a:cubicBezTo>
                    <a:pt x="386" y="1022"/>
                    <a:pt x="453" y="1251"/>
                    <a:pt x="635" y="1386"/>
                  </a:cubicBezTo>
                  <a:cubicBezTo>
                    <a:pt x="650" y="1397"/>
                    <a:pt x="667" y="1402"/>
                    <a:pt x="684" y="1402"/>
                  </a:cubicBezTo>
                  <a:cubicBezTo>
                    <a:pt x="737" y="1402"/>
                    <a:pt x="790" y="1354"/>
                    <a:pt x="790" y="1298"/>
                  </a:cubicBezTo>
                  <a:cubicBezTo>
                    <a:pt x="784" y="1103"/>
                    <a:pt x="662" y="934"/>
                    <a:pt x="568" y="759"/>
                  </a:cubicBezTo>
                  <a:lnTo>
                    <a:pt x="575" y="759"/>
                  </a:lnTo>
                  <a:cubicBezTo>
                    <a:pt x="460" y="536"/>
                    <a:pt x="352" y="307"/>
                    <a:pt x="258" y="78"/>
                  </a:cubicBezTo>
                  <a:cubicBezTo>
                    <a:pt x="233" y="24"/>
                    <a:pt x="184" y="0"/>
                    <a:pt x="137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089725" y="4015575"/>
              <a:ext cx="19050" cy="30825"/>
            </a:xfrm>
            <a:custGeom>
              <a:avLst/>
              <a:gdLst/>
              <a:ahLst/>
              <a:cxnLst/>
              <a:rect l="l" t="t" r="r" b="b"/>
              <a:pathLst>
                <a:path w="762" h="1233" extrusionOk="0">
                  <a:moveTo>
                    <a:pt x="207" y="0"/>
                  </a:moveTo>
                  <a:cubicBezTo>
                    <a:pt x="107" y="0"/>
                    <a:pt x="0" y="108"/>
                    <a:pt x="61" y="229"/>
                  </a:cubicBezTo>
                  <a:cubicBezTo>
                    <a:pt x="148" y="398"/>
                    <a:pt x="229" y="573"/>
                    <a:pt x="310" y="742"/>
                  </a:cubicBezTo>
                  <a:cubicBezTo>
                    <a:pt x="377" y="897"/>
                    <a:pt x="425" y="1099"/>
                    <a:pt x="560" y="1207"/>
                  </a:cubicBezTo>
                  <a:cubicBezTo>
                    <a:pt x="581" y="1223"/>
                    <a:pt x="612" y="1233"/>
                    <a:pt x="642" y="1233"/>
                  </a:cubicBezTo>
                  <a:cubicBezTo>
                    <a:pt x="685" y="1233"/>
                    <a:pt x="727" y="1212"/>
                    <a:pt x="735" y="1160"/>
                  </a:cubicBezTo>
                  <a:cubicBezTo>
                    <a:pt x="762" y="978"/>
                    <a:pt x="674" y="823"/>
                    <a:pt x="600" y="661"/>
                  </a:cubicBezTo>
                  <a:cubicBezTo>
                    <a:pt x="512" y="458"/>
                    <a:pt x="418" y="270"/>
                    <a:pt x="324" y="74"/>
                  </a:cubicBezTo>
                  <a:cubicBezTo>
                    <a:pt x="296" y="22"/>
                    <a:pt x="252" y="0"/>
                    <a:pt x="207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2112700" y="3964975"/>
              <a:ext cx="19400" cy="28150"/>
            </a:xfrm>
            <a:custGeom>
              <a:avLst/>
              <a:gdLst/>
              <a:ahLst/>
              <a:cxnLst/>
              <a:rect l="l" t="t" r="r" b="b"/>
              <a:pathLst>
                <a:path w="776" h="1126" extrusionOk="0">
                  <a:moveTo>
                    <a:pt x="138" y="0"/>
                  </a:moveTo>
                  <a:cubicBezTo>
                    <a:pt x="74" y="0"/>
                    <a:pt x="0" y="57"/>
                    <a:pt x="32" y="129"/>
                  </a:cubicBezTo>
                  <a:cubicBezTo>
                    <a:pt x="99" y="311"/>
                    <a:pt x="187" y="493"/>
                    <a:pt x="281" y="669"/>
                  </a:cubicBezTo>
                  <a:cubicBezTo>
                    <a:pt x="369" y="817"/>
                    <a:pt x="463" y="1026"/>
                    <a:pt x="618" y="1114"/>
                  </a:cubicBezTo>
                  <a:cubicBezTo>
                    <a:pt x="634" y="1122"/>
                    <a:pt x="649" y="1126"/>
                    <a:pt x="665" y="1126"/>
                  </a:cubicBezTo>
                  <a:cubicBezTo>
                    <a:pt x="724" y="1126"/>
                    <a:pt x="776" y="1070"/>
                    <a:pt x="760" y="1006"/>
                  </a:cubicBezTo>
                  <a:cubicBezTo>
                    <a:pt x="719" y="837"/>
                    <a:pt x="571" y="696"/>
                    <a:pt x="483" y="554"/>
                  </a:cubicBezTo>
                  <a:cubicBezTo>
                    <a:pt x="382" y="392"/>
                    <a:pt x="295" y="224"/>
                    <a:pt x="214" y="48"/>
                  </a:cubicBezTo>
                  <a:cubicBezTo>
                    <a:pt x="200" y="15"/>
                    <a:pt x="170" y="0"/>
                    <a:pt x="138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" name="Google Shape;22;p2"/>
          <p:cNvGrpSpPr/>
          <p:nvPr/>
        </p:nvGrpSpPr>
        <p:grpSpPr>
          <a:xfrm>
            <a:off x="6075154" y="3049305"/>
            <a:ext cx="3145045" cy="1838162"/>
            <a:chOff x="4246750" y="3914450"/>
            <a:chExt cx="533900" cy="312050"/>
          </a:xfrm>
        </p:grpSpPr>
        <p:sp>
          <p:nvSpPr>
            <p:cNvPr id="23" name="Google Shape;23;p2"/>
            <p:cNvSpPr/>
            <p:nvPr/>
          </p:nvSpPr>
          <p:spPr>
            <a:xfrm>
              <a:off x="4246750" y="3914450"/>
              <a:ext cx="533900" cy="312050"/>
            </a:xfrm>
            <a:custGeom>
              <a:avLst/>
              <a:gdLst/>
              <a:ahLst/>
              <a:cxnLst/>
              <a:rect l="l" t="t" r="r" b="b"/>
              <a:pathLst>
                <a:path w="21356" h="12482" extrusionOk="0">
                  <a:moveTo>
                    <a:pt x="17428" y="0"/>
                  </a:moveTo>
                  <a:cubicBezTo>
                    <a:pt x="16612" y="0"/>
                    <a:pt x="15790" y="271"/>
                    <a:pt x="15145" y="775"/>
                  </a:cubicBezTo>
                  <a:cubicBezTo>
                    <a:pt x="14052" y="1629"/>
                    <a:pt x="13486" y="3070"/>
                    <a:pt x="13595" y="4457"/>
                  </a:cubicBezTo>
                  <a:lnTo>
                    <a:pt x="13595" y="4457"/>
                  </a:lnTo>
                  <a:cubicBezTo>
                    <a:pt x="13523" y="3903"/>
                    <a:pt x="12942" y="3528"/>
                    <a:pt x="12373" y="3528"/>
                  </a:cubicBezTo>
                  <a:cubicBezTo>
                    <a:pt x="12226" y="3528"/>
                    <a:pt x="12079" y="3553"/>
                    <a:pt x="11942" y="3607"/>
                  </a:cubicBezTo>
                  <a:cubicBezTo>
                    <a:pt x="11255" y="3883"/>
                    <a:pt x="10870" y="4658"/>
                    <a:pt x="10837" y="5393"/>
                  </a:cubicBezTo>
                  <a:cubicBezTo>
                    <a:pt x="10783" y="4645"/>
                    <a:pt x="10729" y="3883"/>
                    <a:pt x="10439" y="3189"/>
                  </a:cubicBezTo>
                  <a:cubicBezTo>
                    <a:pt x="10149" y="2501"/>
                    <a:pt x="9589" y="1874"/>
                    <a:pt x="8854" y="1712"/>
                  </a:cubicBezTo>
                  <a:cubicBezTo>
                    <a:pt x="8721" y="1682"/>
                    <a:pt x="8587" y="1669"/>
                    <a:pt x="8452" y="1669"/>
                  </a:cubicBezTo>
                  <a:cubicBezTo>
                    <a:pt x="7974" y="1669"/>
                    <a:pt x="7497" y="1842"/>
                    <a:pt x="7081" y="2089"/>
                  </a:cubicBezTo>
                  <a:cubicBezTo>
                    <a:pt x="5840" y="2824"/>
                    <a:pt x="5031" y="4234"/>
                    <a:pt x="5024" y="5670"/>
                  </a:cubicBezTo>
                  <a:cubicBezTo>
                    <a:pt x="4517" y="5379"/>
                    <a:pt x="3932" y="5232"/>
                    <a:pt x="3347" y="5232"/>
                  </a:cubicBezTo>
                  <a:cubicBezTo>
                    <a:pt x="2765" y="5232"/>
                    <a:pt x="2184" y="5377"/>
                    <a:pt x="1680" y="5670"/>
                  </a:cubicBezTo>
                  <a:cubicBezTo>
                    <a:pt x="668" y="6250"/>
                    <a:pt x="1" y="7396"/>
                    <a:pt x="1" y="8563"/>
                  </a:cubicBezTo>
                  <a:lnTo>
                    <a:pt x="19715" y="12273"/>
                  </a:lnTo>
                  <a:lnTo>
                    <a:pt x="19715" y="12273"/>
                  </a:lnTo>
                  <a:cubicBezTo>
                    <a:pt x="19662" y="12311"/>
                    <a:pt x="19649" y="12470"/>
                    <a:pt x="19751" y="12480"/>
                  </a:cubicBezTo>
                  <a:cubicBezTo>
                    <a:pt x="19756" y="12481"/>
                    <a:pt x="19762" y="12481"/>
                    <a:pt x="19767" y="12481"/>
                  </a:cubicBezTo>
                  <a:cubicBezTo>
                    <a:pt x="19886" y="12481"/>
                    <a:pt x="19969" y="12340"/>
                    <a:pt x="20020" y="12224"/>
                  </a:cubicBezTo>
                  <a:cubicBezTo>
                    <a:pt x="20924" y="10019"/>
                    <a:pt x="21356" y="7625"/>
                    <a:pt x="21275" y="5238"/>
                  </a:cubicBezTo>
                  <a:cubicBezTo>
                    <a:pt x="21207" y="3411"/>
                    <a:pt x="20695" y="1375"/>
                    <a:pt x="19124" y="444"/>
                  </a:cubicBezTo>
                  <a:cubicBezTo>
                    <a:pt x="18610" y="143"/>
                    <a:pt x="18021" y="0"/>
                    <a:pt x="174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4625550" y="4001525"/>
              <a:ext cx="7100" cy="27250"/>
            </a:xfrm>
            <a:custGeom>
              <a:avLst/>
              <a:gdLst/>
              <a:ahLst/>
              <a:cxnLst/>
              <a:rect l="l" t="t" r="r" b="b"/>
              <a:pathLst>
                <a:path w="284" h="1090" extrusionOk="0">
                  <a:moveTo>
                    <a:pt x="138" y="1"/>
                  </a:moveTo>
                  <a:cubicBezTo>
                    <a:pt x="89" y="1"/>
                    <a:pt x="41" y="33"/>
                    <a:pt x="41" y="97"/>
                  </a:cubicBezTo>
                  <a:cubicBezTo>
                    <a:pt x="34" y="285"/>
                    <a:pt x="27" y="481"/>
                    <a:pt x="27" y="670"/>
                  </a:cubicBezTo>
                  <a:cubicBezTo>
                    <a:pt x="20" y="818"/>
                    <a:pt x="0" y="946"/>
                    <a:pt x="88" y="1074"/>
                  </a:cubicBezTo>
                  <a:cubicBezTo>
                    <a:pt x="98" y="1084"/>
                    <a:pt x="118" y="1090"/>
                    <a:pt x="138" y="1090"/>
                  </a:cubicBezTo>
                  <a:cubicBezTo>
                    <a:pt x="159" y="1090"/>
                    <a:pt x="179" y="1084"/>
                    <a:pt x="189" y="1074"/>
                  </a:cubicBezTo>
                  <a:cubicBezTo>
                    <a:pt x="283" y="946"/>
                    <a:pt x="256" y="818"/>
                    <a:pt x="250" y="670"/>
                  </a:cubicBezTo>
                  <a:lnTo>
                    <a:pt x="236" y="97"/>
                  </a:lnTo>
                  <a:cubicBezTo>
                    <a:pt x="236" y="33"/>
                    <a:pt x="187" y="1"/>
                    <a:pt x="138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686225" y="3976325"/>
              <a:ext cx="8275" cy="35400"/>
            </a:xfrm>
            <a:custGeom>
              <a:avLst/>
              <a:gdLst/>
              <a:ahLst/>
              <a:cxnLst/>
              <a:rect l="l" t="t" r="r" b="b"/>
              <a:pathLst>
                <a:path w="331" h="1416" extrusionOk="0">
                  <a:moveTo>
                    <a:pt x="191" y="1"/>
                  </a:moveTo>
                  <a:cubicBezTo>
                    <a:pt x="139" y="1"/>
                    <a:pt x="88" y="36"/>
                    <a:pt x="88" y="107"/>
                  </a:cubicBezTo>
                  <a:cubicBezTo>
                    <a:pt x="75" y="322"/>
                    <a:pt x="68" y="545"/>
                    <a:pt x="54" y="768"/>
                  </a:cubicBezTo>
                  <a:cubicBezTo>
                    <a:pt x="48" y="963"/>
                    <a:pt x="1" y="1165"/>
                    <a:pt x="68" y="1354"/>
                  </a:cubicBezTo>
                  <a:cubicBezTo>
                    <a:pt x="83" y="1393"/>
                    <a:pt x="121" y="1416"/>
                    <a:pt x="158" y="1416"/>
                  </a:cubicBezTo>
                  <a:cubicBezTo>
                    <a:pt x="185" y="1416"/>
                    <a:pt x="213" y="1403"/>
                    <a:pt x="230" y="1374"/>
                  </a:cubicBezTo>
                  <a:cubicBezTo>
                    <a:pt x="324" y="1199"/>
                    <a:pt x="311" y="1004"/>
                    <a:pt x="324" y="815"/>
                  </a:cubicBezTo>
                  <a:cubicBezTo>
                    <a:pt x="331" y="579"/>
                    <a:pt x="317" y="343"/>
                    <a:pt x="304" y="107"/>
                  </a:cubicBezTo>
                  <a:cubicBezTo>
                    <a:pt x="297" y="36"/>
                    <a:pt x="243" y="1"/>
                    <a:pt x="191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4461850" y="4009925"/>
              <a:ext cx="8300" cy="25250"/>
            </a:xfrm>
            <a:custGeom>
              <a:avLst/>
              <a:gdLst/>
              <a:ahLst/>
              <a:cxnLst/>
              <a:rect l="l" t="t" r="r" b="b"/>
              <a:pathLst>
                <a:path w="332" h="1010" extrusionOk="0">
                  <a:moveTo>
                    <a:pt x="169" y="0"/>
                  </a:moveTo>
                  <a:cubicBezTo>
                    <a:pt x="115" y="0"/>
                    <a:pt x="61" y="37"/>
                    <a:pt x="55" y="111"/>
                  </a:cubicBezTo>
                  <a:cubicBezTo>
                    <a:pt x="48" y="260"/>
                    <a:pt x="34" y="415"/>
                    <a:pt x="28" y="563"/>
                  </a:cubicBezTo>
                  <a:cubicBezTo>
                    <a:pt x="28" y="698"/>
                    <a:pt x="1" y="833"/>
                    <a:pt x="68" y="954"/>
                  </a:cubicBezTo>
                  <a:cubicBezTo>
                    <a:pt x="88" y="991"/>
                    <a:pt x="127" y="1010"/>
                    <a:pt x="166" y="1010"/>
                  </a:cubicBezTo>
                  <a:cubicBezTo>
                    <a:pt x="205" y="1010"/>
                    <a:pt x="243" y="991"/>
                    <a:pt x="264" y="954"/>
                  </a:cubicBezTo>
                  <a:cubicBezTo>
                    <a:pt x="331" y="833"/>
                    <a:pt x="311" y="698"/>
                    <a:pt x="304" y="563"/>
                  </a:cubicBezTo>
                  <a:cubicBezTo>
                    <a:pt x="304" y="415"/>
                    <a:pt x="291" y="260"/>
                    <a:pt x="284" y="111"/>
                  </a:cubicBezTo>
                  <a:cubicBezTo>
                    <a:pt x="277" y="37"/>
                    <a:pt x="223" y="0"/>
                    <a:pt x="169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537725" y="4069175"/>
              <a:ext cx="9800" cy="26600"/>
            </a:xfrm>
            <a:custGeom>
              <a:avLst/>
              <a:gdLst/>
              <a:ahLst/>
              <a:cxnLst/>
              <a:rect l="l" t="t" r="r" b="b"/>
              <a:pathLst>
                <a:path w="392" h="1064" extrusionOk="0">
                  <a:moveTo>
                    <a:pt x="268" y="1"/>
                  </a:moveTo>
                  <a:cubicBezTo>
                    <a:pt x="222" y="1"/>
                    <a:pt x="173" y="28"/>
                    <a:pt x="155" y="74"/>
                  </a:cubicBezTo>
                  <a:cubicBezTo>
                    <a:pt x="94" y="229"/>
                    <a:pt x="88" y="398"/>
                    <a:pt x="67" y="560"/>
                  </a:cubicBezTo>
                  <a:cubicBezTo>
                    <a:pt x="54" y="715"/>
                    <a:pt x="0" y="877"/>
                    <a:pt x="81" y="1012"/>
                  </a:cubicBezTo>
                  <a:cubicBezTo>
                    <a:pt x="101" y="1043"/>
                    <a:pt x="140" y="1064"/>
                    <a:pt x="178" y="1064"/>
                  </a:cubicBezTo>
                  <a:cubicBezTo>
                    <a:pt x="204" y="1064"/>
                    <a:pt x="230" y="1054"/>
                    <a:pt x="250" y="1032"/>
                  </a:cubicBezTo>
                  <a:cubicBezTo>
                    <a:pt x="357" y="910"/>
                    <a:pt x="337" y="749"/>
                    <a:pt x="351" y="593"/>
                  </a:cubicBezTo>
                  <a:cubicBezTo>
                    <a:pt x="364" y="418"/>
                    <a:pt x="391" y="250"/>
                    <a:pt x="357" y="74"/>
                  </a:cubicBezTo>
                  <a:cubicBezTo>
                    <a:pt x="348" y="23"/>
                    <a:pt x="309" y="1"/>
                    <a:pt x="268" y="1"/>
                  </a:cubicBezTo>
                  <a:close/>
                </a:path>
              </a:pathLst>
            </a:custGeom>
            <a:solidFill>
              <a:srgbClr val="226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612225" y="4105825"/>
              <a:ext cx="8275" cy="32050"/>
            </a:xfrm>
            <a:custGeom>
              <a:avLst/>
              <a:gdLst/>
              <a:ahLst/>
              <a:cxnLst/>
              <a:rect l="l" t="t" r="r" b="b"/>
              <a:pathLst>
                <a:path w="331" h="1282" extrusionOk="0">
                  <a:moveTo>
                    <a:pt x="204" y="1"/>
                  </a:moveTo>
                  <a:cubicBezTo>
                    <a:pt x="147" y="1"/>
                    <a:pt x="88" y="38"/>
                    <a:pt x="81" y="112"/>
                  </a:cubicBezTo>
                  <a:cubicBezTo>
                    <a:pt x="75" y="321"/>
                    <a:pt x="61" y="530"/>
                    <a:pt x="48" y="739"/>
                  </a:cubicBezTo>
                  <a:cubicBezTo>
                    <a:pt x="41" y="914"/>
                    <a:pt x="0" y="1083"/>
                    <a:pt x="81" y="1238"/>
                  </a:cubicBezTo>
                  <a:cubicBezTo>
                    <a:pt x="98" y="1267"/>
                    <a:pt x="127" y="1281"/>
                    <a:pt x="156" y="1281"/>
                  </a:cubicBezTo>
                  <a:cubicBezTo>
                    <a:pt x="187" y="1281"/>
                    <a:pt x="219" y="1266"/>
                    <a:pt x="236" y="1238"/>
                  </a:cubicBezTo>
                  <a:cubicBezTo>
                    <a:pt x="331" y="1090"/>
                    <a:pt x="304" y="908"/>
                    <a:pt x="304" y="739"/>
                  </a:cubicBezTo>
                  <a:cubicBezTo>
                    <a:pt x="311" y="530"/>
                    <a:pt x="311" y="321"/>
                    <a:pt x="317" y="112"/>
                  </a:cubicBezTo>
                  <a:cubicBezTo>
                    <a:pt x="317" y="38"/>
                    <a:pt x="262" y="1"/>
                    <a:pt x="204" y="1"/>
                  </a:cubicBezTo>
                  <a:close/>
                </a:path>
              </a:pathLst>
            </a:custGeom>
            <a:solidFill>
              <a:srgbClr val="226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671725" y="4110925"/>
              <a:ext cx="9300" cy="30500"/>
            </a:xfrm>
            <a:custGeom>
              <a:avLst/>
              <a:gdLst/>
              <a:ahLst/>
              <a:cxnLst/>
              <a:rect l="l" t="t" r="r" b="b"/>
              <a:pathLst>
                <a:path w="372" h="1220" extrusionOk="0">
                  <a:moveTo>
                    <a:pt x="199" y="1"/>
                  </a:moveTo>
                  <a:cubicBezTo>
                    <a:pt x="127" y="1"/>
                    <a:pt x="58" y="46"/>
                    <a:pt x="61" y="137"/>
                  </a:cubicBezTo>
                  <a:cubicBezTo>
                    <a:pt x="68" y="313"/>
                    <a:pt x="61" y="481"/>
                    <a:pt x="55" y="650"/>
                  </a:cubicBezTo>
                  <a:cubicBezTo>
                    <a:pt x="41" y="811"/>
                    <a:pt x="1" y="973"/>
                    <a:pt x="48" y="1128"/>
                  </a:cubicBezTo>
                  <a:cubicBezTo>
                    <a:pt x="67" y="1186"/>
                    <a:pt x="123" y="1219"/>
                    <a:pt x="178" y="1219"/>
                  </a:cubicBezTo>
                  <a:cubicBezTo>
                    <a:pt x="221" y="1219"/>
                    <a:pt x="264" y="1199"/>
                    <a:pt x="291" y="1155"/>
                  </a:cubicBezTo>
                  <a:cubicBezTo>
                    <a:pt x="371" y="1014"/>
                    <a:pt x="358" y="852"/>
                    <a:pt x="358" y="690"/>
                  </a:cubicBezTo>
                  <a:cubicBezTo>
                    <a:pt x="365" y="508"/>
                    <a:pt x="358" y="326"/>
                    <a:pt x="351" y="137"/>
                  </a:cubicBezTo>
                  <a:cubicBezTo>
                    <a:pt x="345" y="46"/>
                    <a:pt x="270" y="1"/>
                    <a:pt x="199" y="1"/>
                  </a:cubicBezTo>
                  <a:close/>
                </a:path>
              </a:pathLst>
            </a:custGeom>
            <a:solidFill>
              <a:srgbClr val="226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4464550" y="4088375"/>
              <a:ext cx="9125" cy="27175"/>
            </a:xfrm>
            <a:custGeom>
              <a:avLst/>
              <a:gdLst/>
              <a:ahLst/>
              <a:cxnLst/>
              <a:rect l="l" t="t" r="r" b="b"/>
              <a:pathLst>
                <a:path w="365" h="1087" extrusionOk="0">
                  <a:moveTo>
                    <a:pt x="168" y="1"/>
                  </a:moveTo>
                  <a:cubicBezTo>
                    <a:pt x="105" y="1"/>
                    <a:pt x="41" y="41"/>
                    <a:pt x="34" y="122"/>
                  </a:cubicBezTo>
                  <a:cubicBezTo>
                    <a:pt x="21" y="297"/>
                    <a:pt x="7" y="473"/>
                    <a:pt x="14" y="648"/>
                  </a:cubicBezTo>
                  <a:cubicBezTo>
                    <a:pt x="14" y="796"/>
                    <a:pt x="1" y="945"/>
                    <a:pt x="109" y="1053"/>
                  </a:cubicBezTo>
                  <a:cubicBezTo>
                    <a:pt x="132" y="1076"/>
                    <a:pt x="161" y="1086"/>
                    <a:pt x="190" y="1086"/>
                  </a:cubicBezTo>
                  <a:cubicBezTo>
                    <a:pt x="229" y="1086"/>
                    <a:pt x="267" y="1067"/>
                    <a:pt x="291" y="1032"/>
                  </a:cubicBezTo>
                  <a:cubicBezTo>
                    <a:pt x="365" y="904"/>
                    <a:pt x="318" y="763"/>
                    <a:pt x="304" y="614"/>
                  </a:cubicBezTo>
                  <a:cubicBezTo>
                    <a:pt x="291" y="453"/>
                    <a:pt x="284" y="284"/>
                    <a:pt x="291" y="122"/>
                  </a:cubicBezTo>
                  <a:cubicBezTo>
                    <a:pt x="291" y="41"/>
                    <a:pt x="230" y="1"/>
                    <a:pt x="168" y="1"/>
                  </a:cubicBezTo>
                  <a:close/>
                </a:path>
              </a:pathLst>
            </a:custGeom>
            <a:solidFill>
              <a:srgbClr val="226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318400" y="4070425"/>
              <a:ext cx="7600" cy="30150"/>
            </a:xfrm>
            <a:custGeom>
              <a:avLst/>
              <a:gdLst/>
              <a:ahLst/>
              <a:cxnLst/>
              <a:rect l="l" t="t" r="r" b="b"/>
              <a:pathLst>
                <a:path w="304" h="1206" extrusionOk="0">
                  <a:moveTo>
                    <a:pt x="94" y="0"/>
                  </a:moveTo>
                  <a:cubicBezTo>
                    <a:pt x="49" y="0"/>
                    <a:pt x="1" y="32"/>
                    <a:pt x="1" y="85"/>
                  </a:cubicBezTo>
                  <a:cubicBezTo>
                    <a:pt x="1" y="281"/>
                    <a:pt x="1" y="476"/>
                    <a:pt x="14" y="672"/>
                  </a:cubicBezTo>
                  <a:cubicBezTo>
                    <a:pt x="21" y="840"/>
                    <a:pt x="7" y="1002"/>
                    <a:pt x="75" y="1157"/>
                  </a:cubicBezTo>
                  <a:cubicBezTo>
                    <a:pt x="89" y="1191"/>
                    <a:pt x="121" y="1206"/>
                    <a:pt x="154" y="1206"/>
                  </a:cubicBezTo>
                  <a:cubicBezTo>
                    <a:pt x="201" y="1206"/>
                    <a:pt x="252" y="1177"/>
                    <a:pt x="264" y="1130"/>
                  </a:cubicBezTo>
                  <a:cubicBezTo>
                    <a:pt x="304" y="962"/>
                    <a:pt x="264" y="773"/>
                    <a:pt x="243" y="597"/>
                  </a:cubicBezTo>
                  <a:lnTo>
                    <a:pt x="243" y="591"/>
                  </a:lnTo>
                  <a:cubicBezTo>
                    <a:pt x="230" y="415"/>
                    <a:pt x="196" y="240"/>
                    <a:pt x="169" y="65"/>
                  </a:cubicBezTo>
                  <a:cubicBezTo>
                    <a:pt x="163" y="20"/>
                    <a:pt x="130" y="0"/>
                    <a:pt x="94" y="0"/>
                  </a:cubicBezTo>
                  <a:close/>
                </a:path>
              </a:pathLst>
            </a:custGeom>
            <a:solidFill>
              <a:srgbClr val="226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274275" y="4084325"/>
              <a:ext cx="10275" cy="28925"/>
            </a:xfrm>
            <a:custGeom>
              <a:avLst/>
              <a:gdLst/>
              <a:ahLst/>
              <a:cxnLst/>
              <a:rect l="l" t="t" r="r" b="b"/>
              <a:pathLst>
                <a:path w="411" h="1157" extrusionOk="0">
                  <a:moveTo>
                    <a:pt x="148" y="0"/>
                  </a:moveTo>
                  <a:cubicBezTo>
                    <a:pt x="78" y="0"/>
                    <a:pt x="0" y="60"/>
                    <a:pt x="12" y="149"/>
                  </a:cubicBezTo>
                  <a:cubicBezTo>
                    <a:pt x="46" y="325"/>
                    <a:pt x="73" y="493"/>
                    <a:pt x="100" y="662"/>
                  </a:cubicBezTo>
                  <a:cubicBezTo>
                    <a:pt x="127" y="817"/>
                    <a:pt x="141" y="972"/>
                    <a:pt x="221" y="1114"/>
                  </a:cubicBezTo>
                  <a:cubicBezTo>
                    <a:pt x="237" y="1142"/>
                    <a:pt x="270" y="1157"/>
                    <a:pt x="302" y="1157"/>
                  </a:cubicBezTo>
                  <a:cubicBezTo>
                    <a:pt x="340" y="1157"/>
                    <a:pt x="376" y="1137"/>
                    <a:pt x="383" y="1093"/>
                  </a:cubicBezTo>
                  <a:cubicBezTo>
                    <a:pt x="410" y="938"/>
                    <a:pt x="370" y="790"/>
                    <a:pt x="343" y="635"/>
                  </a:cubicBezTo>
                  <a:cubicBezTo>
                    <a:pt x="316" y="453"/>
                    <a:pt x="282" y="271"/>
                    <a:pt x="248" y="89"/>
                  </a:cubicBezTo>
                  <a:cubicBezTo>
                    <a:pt x="238" y="27"/>
                    <a:pt x="195" y="0"/>
                    <a:pt x="148" y="0"/>
                  </a:cubicBezTo>
                  <a:close/>
                </a:path>
              </a:pathLst>
            </a:custGeom>
            <a:solidFill>
              <a:srgbClr val="226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33;p2"/>
          <p:cNvGrpSpPr/>
          <p:nvPr/>
        </p:nvGrpSpPr>
        <p:grpSpPr>
          <a:xfrm>
            <a:off x="3578275" y="3128600"/>
            <a:ext cx="1865824" cy="801127"/>
            <a:chOff x="3124075" y="3826725"/>
            <a:chExt cx="412000" cy="176900"/>
          </a:xfrm>
        </p:grpSpPr>
        <p:sp>
          <p:nvSpPr>
            <p:cNvPr id="34" name="Google Shape;34;p2"/>
            <p:cNvSpPr/>
            <p:nvPr/>
          </p:nvSpPr>
          <p:spPr>
            <a:xfrm>
              <a:off x="3124075" y="3826725"/>
              <a:ext cx="412000" cy="176900"/>
            </a:xfrm>
            <a:custGeom>
              <a:avLst/>
              <a:gdLst/>
              <a:ahLst/>
              <a:cxnLst/>
              <a:rect l="l" t="t" r="r" b="b"/>
              <a:pathLst>
                <a:path w="16480" h="7076" extrusionOk="0">
                  <a:moveTo>
                    <a:pt x="6192" y="0"/>
                  </a:moveTo>
                  <a:cubicBezTo>
                    <a:pt x="5606" y="0"/>
                    <a:pt x="5023" y="217"/>
                    <a:pt x="4552" y="568"/>
                  </a:cubicBezTo>
                  <a:cubicBezTo>
                    <a:pt x="3540" y="1324"/>
                    <a:pt x="3055" y="2719"/>
                    <a:pt x="3392" y="3940"/>
                  </a:cubicBezTo>
                  <a:cubicBezTo>
                    <a:pt x="2901" y="3443"/>
                    <a:pt x="2287" y="2907"/>
                    <a:pt x="1629" y="2907"/>
                  </a:cubicBezTo>
                  <a:cubicBezTo>
                    <a:pt x="1519" y="2907"/>
                    <a:pt x="1407" y="2922"/>
                    <a:pt x="1295" y="2955"/>
                  </a:cubicBezTo>
                  <a:cubicBezTo>
                    <a:pt x="803" y="3097"/>
                    <a:pt x="465" y="3555"/>
                    <a:pt x="297" y="4041"/>
                  </a:cubicBezTo>
                  <a:cubicBezTo>
                    <a:pt x="0" y="4864"/>
                    <a:pt x="115" y="5821"/>
                    <a:pt x="580" y="6563"/>
                  </a:cubicBezTo>
                  <a:lnTo>
                    <a:pt x="16264" y="7075"/>
                  </a:lnTo>
                  <a:cubicBezTo>
                    <a:pt x="16372" y="6286"/>
                    <a:pt x="16480" y="5464"/>
                    <a:pt x="16278" y="4688"/>
                  </a:cubicBezTo>
                  <a:cubicBezTo>
                    <a:pt x="16069" y="3920"/>
                    <a:pt x="15462" y="3191"/>
                    <a:pt x="14666" y="3104"/>
                  </a:cubicBezTo>
                  <a:cubicBezTo>
                    <a:pt x="14605" y="3097"/>
                    <a:pt x="14545" y="3093"/>
                    <a:pt x="14486" y="3093"/>
                  </a:cubicBezTo>
                  <a:cubicBezTo>
                    <a:pt x="13620" y="3093"/>
                    <a:pt x="12886" y="3803"/>
                    <a:pt x="12292" y="4459"/>
                  </a:cubicBezTo>
                  <a:cubicBezTo>
                    <a:pt x="11773" y="3879"/>
                    <a:pt x="11234" y="3272"/>
                    <a:pt x="10519" y="2962"/>
                  </a:cubicBezTo>
                  <a:cubicBezTo>
                    <a:pt x="10250" y="2844"/>
                    <a:pt x="9947" y="2781"/>
                    <a:pt x="9648" y="2781"/>
                  </a:cubicBezTo>
                  <a:cubicBezTo>
                    <a:pt x="9160" y="2781"/>
                    <a:pt x="8683" y="2950"/>
                    <a:pt x="8382" y="3326"/>
                  </a:cubicBezTo>
                  <a:cubicBezTo>
                    <a:pt x="8173" y="2706"/>
                    <a:pt x="8341" y="2011"/>
                    <a:pt x="8159" y="1377"/>
                  </a:cubicBezTo>
                  <a:cubicBezTo>
                    <a:pt x="7950" y="690"/>
                    <a:pt x="7303" y="170"/>
                    <a:pt x="6595" y="36"/>
                  </a:cubicBezTo>
                  <a:cubicBezTo>
                    <a:pt x="6461" y="12"/>
                    <a:pt x="6327" y="0"/>
                    <a:pt x="61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150975" y="3954750"/>
              <a:ext cx="12725" cy="25025"/>
            </a:xfrm>
            <a:custGeom>
              <a:avLst/>
              <a:gdLst/>
              <a:ahLst/>
              <a:cxnLst/>
              <a:rect l="l" t="t" r="r" b="b"/>
              <a:pathLst>
                <a:path w="509" h="1001" extrusionOk="0">
                  <a:moveTo>
                    <a:pt x="65" y="0"/>
                  </a:moveTo>
                  <a:cubicBezTo>
                    <a:pt x="31" y="0"/>
                    <a:pt x="1" y="32"/>
                    <a:pt x="10" y="73"/>
                  </a:cubicBezTo>
                  <a:cubicBezTo>
                    <a:pt x="37" y="248"/>
                    <a:pt x="91" y="410"/>
                    <a:pt x="151" y="572"/>
                  </a:cubicBezTo>
                  <a:cubicBezTo>
                    <a:pt x="205" y="713"/>
                    <a:pt x="239" y="875"/>
                    <a:pt x="347" y="976"/>
                  </a:cubicBezTo>
                  <a:cubicBezTo>
                    <a:pt x="364" y="993"/>
                    <a:pt x="385" y="1001"/>
                    <a:pt x="407" y="1001"/>
                  </a:cubicBezTo>
                  <a:cubicBezTo>
                    <a:pt x="454" y="1001"/>
                    <a:pt x="502" y="965"/>
                    <a:pt x="502" y="909"/>
                  </a:cubicBezTo>
                  <a:cubicBezTo>
                    <a:pt x="509" y="761"/>
                    <a:pt x="414" y="626"/>
                    <a:pt x="360" y="491"/>
                  </a:cubicBezTo>
                  <a:cubicBezTo>
                    <a:pt x="286" y="329"/>
                    <a:pt x="212" y="174"/>
                    <a:pt x="111" y="26"/>
                  </a:cubicBezTo>
                  <a:cubicBezTo>
                    <a:pt x="98" y="8"/>
                    <a:pt x="81" y="0"/>
                    <a:pt x="65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3238550" y="3863300"/>
              <a:ext cx="10800" cy="25775"/>
            </a:xfrm>
            <a:custGeom>
              <a:avLst/>
              <a:gdLst/>
              <a:ahLst/>
              <a:cxnLst/>
              <a:rect l="l" t="t" r="r" b="b"/>
              <a:pathLst>
                <a:path w="432" h="1031" extrusionOk="0">
                  <a:moveTo>
                    <a:pt x="111" y="1"/>
                  </a:moveTo>
                  <a:cubicBezTo>
                    <a:pt x="57" y="1"/>
                    <a:pt x="1" y="48"/>
                    <a:pt x="13" y="117"/>
                  </a:cubicBezTo>
                  <a:cubicBezTo>
                    <a:pt x="60" y="386"/>
                    <a:pt x="60" y="751"/>
                    <a:pt x="215" y="987"/>
                  </a:cubicBezTo>
                  <a:cubicBezTo>
                    <a:pt x="236" y="1017"/>
                    <a:pt x="265" y="1030"/>
                    <a:pt x="293" y="1030"/>
                  </a:cubicBezTo>
                  <a:cubicBezTo>
                    <a:pt x="340" y="1030"/>
                    <a:pt x="387" y="994"/>
                    <a:pt x="391" y="939"/>
                  </a:cubicBezTo>
                  <a:cubicBezTo>
                    <a:pt x="431" y="663"/>
                    <a:pt x="276" y="333"/>
                    <a:pt x="195" y="70"/>
                  </a:cubicBezTo>
                  <a:cubicBezTo>
                    <a:pt x="182" y="21"/>
                    <a:pt x="147" y="1"/>
                    <a:pt x="111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218975" y="3943775"/>
              <a:ext cx="11150" cy="25725"/>
            </a:xfrm>
            <a:custGeom>
              <a:avLst/>
              <a:gdLst/>
              <a:ahLst/>
              <a:cxnLst/>
              <a:rect l="l" t="t" r="r" b="b"/>
              <a:pathLst>
                <a:path w="446" h="1029" extrusionOk="0">
                  <a:moveTo>
                    <a:pt x="103" y="1"/>
                  </a:moveTo>
                  <a:cubicBezTo>
                    <a:pt x="55" y="1"/>
                    <a:pt x="7" y="34"/>
                    <a:pt x="7" y="94"/>
                  </a:cubicBezTo>
                  <a:cubicBezTo>
                    <a:pt x="0" y="276"/>
                    <a:pt x="34" y="444"/>
                    <a:pt x="75" y="613"/>
                  </a:cubicBezTo>
                  <a:cubicBezTo>
                    <a:pt x="102" y="761"/>
                    <a:pt x="115" y="937"/>
                    <a:pt x="257" y="1018"/>
                  </a:cubicBezTo>
                  <a:cubicBezTo>
                    <a:pt x="268" y="1025"/>
                    <a:pt x="284" y="1028"/>
                    <a:pt x="300" y="1028"/>
                  </a:cubicBezTo>
                  <a:cubicBezTo>
                    <a:pt x="331" y="1028"/>
                    <a:pt x="365" y="1015"/>
                    <a:pt x="378" y="984"/>
                  </a:cubicBezTo>
                  <a:cubicBezTo>
                    <a:pt x="445" y="842"/>
                    <a:pt x="371" y="721"/>
                    <a:pt x="331" y="579"/>
                  </a:cubicBezTo>
                  <a:cubicBezTo>
                    <a:pt x="284" y="404"/>
                    <a:pt x="257" y="235"/>
                    <a:pt x="196" y="67"/>
                  </a:cubicBezTo>
                  <a:cubicBezTo>
                    <a:pt x="181" y="22"/>
                    <a:pt x="142" y="1"/>
                    <a:pt x="103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3383825" y="3928300"/>
              <a:ext cx="9300" cy="28575"/>
            </a:xfrm>
            <a:custGeom>
              <a:avLst/>
              <a:gdLst/>
              <a:ahLst/>
              <a:cxnLst/>
              <a:rect l="l" t="t" r="r" b="b"/>
              <a:pathLst>
                <a:path w="372" h="1143" extrusionOk="0">
                  <a:moveTo>
                    <a:pt x="187" y="1"/>
                  </a:moveTo>
                  <a:cubicBezTo>
                    <a:pt x="125" y="1"/>
                    <a:pt x="62" y="41"/>
                    <a:pt x="55" y="119"/>
                  </a:cubicBezTo>
                  <a:cubicBezTo>
                    <a:pt x="41" y="295"/>
                    <a:pt x="28" y="470"/>
                    <a:pt x="28" y="645"/>
                  </a:cubicBezTo>
                  <a:cubicBezTo>
                    <a:pt x="21" y="794"/>
                    <a:pt x="1" y="962"/>
                    <a:pt x="95" y="1084"/>
                  </a:cubicBezTo>
                  <a:cubicBezTo>
                    <a:pt x="121" y="1120"/>
                    <a:pt x="165" y="1142"/>
                    <a:pt x="207" y="1142"/>
                  </a:cubicBezTo>
                  <a:cubicBezTo>
                    <a:pt x="244" y="1142"/>
                    <a:pt x="279" y="1125"/>
                    <a:pt x="298" y="1084"/>
                  </a:cubicBezTo>
                  <a:cubicBezTo>
                    <a:pt x="372" y="942"/>
                    <a:pt x="331" y="801"/>
                    <a:pt x="325" y="645"/>
                  </a:cubicBezTo>
                  <a:lnTo>
                    <a:pt x="318" y="645"/>
                  </a:lnTo>
                  <a:cubicBezTo>
                    <a:pt x="311" y="470"/>
                    <a:pt x="304" y="295"/>
                    <a:pt x="304" y="119"/>
                  </a:cubicBezTo>
                  <a:cubicBezTo>
                    <a:pt x="304" y="39"/>
                    <a:pt x="247" y="1"/>
                    <a:pt x="187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3450600" y="3949250"/>
              <a:ext cx="10625" cy="31175"/>
            </a:xfrm>
            <a:custGeom>
              <a:avLst/>
              <a:gdLst/>
              <a:ahLst/>
              <a:cxnLst/>
              <a:rect l="l" t="t" r="r" b="b"/>
              <a:pathLst>
                <a:path w="425" h="1247" extrusionOk="0">
                  <a:moveTo>
                    <a:pt x="267" y="0"/>
                  </a:moveTo>
                  <a:cubicBezTo>
                    <a:pt x="204" y="0"/>
                    <a:pt x="139" y="43"/>
                    <a:pt x="128" y="124"/>
                  </a:cubicBezTo>
                  <a:cubicBezTo>
                    <a:pt x="115" y="300"/>
                    <a:pt x="95" y="468"/>
                    <a:pt x="68" y="644"/>
                  </a:cubicBezTo>
                  <a:cubicBezTo>
                    <a:pt x="41" y="792"/>
                    <a:pt x="0" y="940"/>
                    <a:pt x="7" y="1095"/>
                  </a:cubicBezTo>
                  <a:cubicBezTo>
                    <a:pt x="7" y="1180"/>
                    <a:pt x="93" y="1247"/>
                    <a:pt x="173" y="1247"/>
                  </a:cubicBezTo>
                  <a:cubicBezTo>
                    <a:pt x="220" y="1247"/>
                    <a:pt x="265" y="1224"/>
                    <a:pt x="290" y="1169"/>
                  </a:cubicBezTo>
                  <a:cubicBezTo>
                    <a:pt x="425" y="859"/>
                    <a:pt x="405" y="455"/>
                    <a:pt x="391" y="124"/>
                  </a:cubicBezTo>
                  <a:cubicBezTo>
                    <a:pt x="388" y="41"/>
                    <a:pt x="328" y="0"/>
                    <a:pt x="267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3491225" y="3929650"/>
              <a:ext cx="8450" cy="30200"/>
            </a:xfrm>
            <a:custGeom>
              <a:avLst/>
              <a:gdLst/>
              <a:ahLst/>
              <a:cxnLst/>
              <a:rect l="l" t="t" r="r" b="b"/>
              <a:pathLst>
                <a:path w="338" h="1208" extrusionOk="0">
                  <a:moveTo>
                    <a:pt x="207" y="1"/>
                  </a:moveTo>
                  <a:cubicBezTo>
                    <a:pt x="158" y="1"/>
                    <a:pt x="108" y="34"/>
                    <a:pt x="101" y="99"/>
                  </a:cubicBezTo>
                  <a:cubicBezTo>
                    <a:pt x="81" y="308"/>
                    <a:pt x="54" y="517"/>
                    <a:pt x="47" y="733"/>
                  </a:cubicBezTo>
                  <a:cubicBezTo>
                    <a:pt x="34" y="895"/>
                    <a:pt x="0" y="1057"/>
                    <a:pt x="108" y="1185"/>
                  </a:cubicBezTo>
                  <a:cubicBezTo>
                    <a:pt x="121" y="1201"/>
                    <a:pt x="141" y="1208"/>
                    <a:pt x="162" y="1208"/>
                  </a:cubicBezTo>
                  <a:cubicBezTo>
                    <a:pt x="185" y="1208"/>
                    <a:pt x="208" y="1199"/>
                    <a:pt x="223" y="1185"/>
                  </a:cubicBezTo>
                  <a:cubicBezTo>
                    <a:pt x="337" y="1063"/>
                    <a:pt x="310" y="895"/>
                    <a:pt x="317" y="733"/>
                  </a:cubicBezTo>
                  <a:cubicBezTo>
                    <a:pt x="317" y="517"/>
                    <a:pt x="304" y="308"/>
                    <a:pt x="304" y="99"/>
                  </a:cubicBezTo>
                  <a:cubicBezTo>
                    <a:pt x="300" y="33"/>
                    <a:pt x="254" y="1"/>
                    <a:pt x="207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" name="Google Shape;41;p2"/>
          <p:cNvGrpSpPr/>
          <p:nvPr/>
        </p:nvGrpSpPr>
        <p:grpSpPr>
          <a:xfrm>
            <a:off x="619644" y="3835098"/>
            <a:ext cx="7892284" cy="1210602"/>
            <a:chOff x="619644" y="3835098"/>
            <a:chExt cx="7892284" cy="1210602"/>
          </a:xfrm>
        </p:grpSpPr>
        <p:grpSp>
          <p:nvGrpSpPr>
            <p:cNvPr id="42" name="Google Shape;42;p2"/>
            <p:cNvGrpSpPr/>
            <p:nvPr/>
          </p:nvGrpSpPr>
          <p:grpSpPr>
            <a:xfrm>
              <a:off x="1459849" y="4903578"/>
              <a:ext cx="167162" cy="142122"/>
              <a:chOff x="1459849" y="4903578"/>
              <a:chExt cx="167162" cy="142122"/>
            </a:xfrm>
          </p:grpSpPr>
          <p:sp>
            <p:nvSpPr>
              <p:cNvPr id="43" name="Google Shape;43;p2"/>
              <p:cNvSpPr/>
              <p:nvPr/>
            </p:nvSpPr>
            <p:spPr>
              <a:xfrm>
                <a:off x="1459849" y="4957494"/>
                <a:ext cx="62105" cy="87841"/>
              </a:xfrm>
              <a:custGeom>
                <a:avLst/>
                <a:gdLst/>
                <a:ahLst/>
                <a:cxnLst/>
                <a:rect l="l" t="t" r="r" b="b"/>
                <a:pathLst>
                  <a:path w="976" h="1204" extrusionOk="0">
                    <a:moveTo>
                      <a:pt x="217" y="1"/>
                    </a:moveTo>
                    <a:cubicBezTo>
                      <a:pt x="106" y="1"/>
                      <a:pt x="1" y="114"/>
                      <a:pt x="75" y="239"/>
                    </a:cubicBezTo>
                    <a:cubicBezTo>
                      <a:pt x="237" y="536"/>
                      <a:pt x="392" y="833"/>
                      <a:pt x="568" y="1116"/>
                    </a:cubicBezTo>
                    <a:cubicBezTo>
                      <a:pt x="607" y="1178"/>
                      <a:pt x="664" y="1204"/>
                      <a:pt x="721" y="1204"/>
                    </a:cubicBezTo>
                    <a:cubicBezTo>
                      <a:pt x="849" y="1204"/>
                      <a:pt x="975" y="1072"/>
                      <a:pt x="891" y="927"/>
                    </a:cubicBezTo>
                    <a:cubicBezTo>
                      <a:pt x="723" y="637"/>
                      <a:pt x="534" y="361"/>
                      <a:pt x="352" y="78"/>
                    </a:cubicBezTo>
                    <a:cubicBezTo>
                      <a:pt x="316" y="23"/>
                      <a:pt x="266" y="1"/>
                      <a:pt x="217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1511073" y="4903578"/>
                <a:ext cx="49252" cy="113376"/>
              </a:xfrm>
              <a:custGeom>
                <a:avLst/>
                <a:gdLst/>
                <a:ahLst/>
                <a:cxnLst/>
                <a:rect l="l" t="t" r="r" b="b"/>
                <a:pathLst>
                  <a:path w="774" h="1554" extrusionOk="0">
                    <a:moveTo>
                      <a:pt x="166" y="1"/>
                    </a:moveTo>
                    <a:cubicBezTo>
                      <a:pt x="81" y="1"/>
                      <a:pt x="1" y="65"/>
                      <a:pt x="32" y="176"/>
                    </a:cubicBezTo>
                    <a:cubicBezTo>
                      <a:pt x="100" y="439"/>
                      <a:pt x="160" y="702"/>
                      <a:pt x="235" y="958"/>
                    </a:cubicBezTo>
                    <a:cubicBezTo>
                      <a:pt x="288" y="1174"/>
                      <a:pt x="302" y="1390"/>
                      <a:pt x="491" y="1531"/>
                    </a:cubicBezTo>
                    <a:cubicBezTo>
                      <a:pt x="510" y="1547"/>
                      <a:pt x="531" y="1554"/>
                      <a:pt x="551" y="1554"/>
                    </a:cubicBezTo>
                    <a:cubicBezTo>
                      <a:pt x="610" y="1554"/>
                      <a:pt x="668" y="1500"/>
                      <a:pt x="693" y="1450"/>
                    </a:cubicBezTo>
                    <a:cubicBezTo>
                      <a:pt x="774" y="1241"/>
                      <a:pt x="659" y="1012"/>
                      <a:pt x="592" y="810"/>
                    </a:cubicBezTo>
                    <a:cubicBezTo>
                      <a:pt x="511" y="574"/>
                      <a:pt x="410" y="338"/>
                      <a:pt x="315" y="102"/>
                    </a:cubicBezTo>
                    <a:cubicBezTo>
                      <a:pt x="288" y="32"/>
                      <a:pt x="225" y="1"/>
                      <a:pt x="166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1562869" y="4948739"/>
                <a:ext cx="64142" cy="96961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1329" extrusionOk="0">
                    <a:moveTo>
                      <a:pt x="826" y="0"/>
                    </a:moveTo>
                    <a:cubicBezTo>
                      <a:pt x="796" y="0"/>
                      <a:pt x="765" y="11"/>
                      <a:pt x="735" y="36"/>
                    </a:cubicBezTo>
                    <a:lnTo>
                      <a:pt x="742" y="36"/>
                    </a:lnTo>
                    <a:cubicBezTo>
                      <a:pt x="533" y="204"/>
                      <a:pt x="351" y="400"/>
                      <a:pt x="236" y="643"/>
                    </a:cubicBezTo>
                    <a:cubicBezTo>
                      <a:pt x="162" y="804"/>
                      <a:pt x="0" y="1162"/>
                      <a:pt x="203" y="1297"/>
                    </a:cubicBezTo>
                    <a:cubicBezTo>
                      <a:pt x="239" y="1319"/>
                      <a:pt x="272" y="1329"/>
                      <a:pt x="301" y="1329"/>
                    </a:cubicBezTo>
                    <a:cubicBezTo>
                      <a:pt x="441" y="1329"/>
                      <a:pt x="506" y="1110"/>
                      <a:pt x="540" y="993"/>
                    </a:cubicBezTo>
                    <a:cubicBezTo>
                      <a:pt x="627" y="710"/>
                      <a:pt x="729" y="440"/>
                      <a:pt x="924" y="218"/>
                    </a:cubicBezTo>
                    <a:cubicBezTo>
                      <a:pt x="1007" y="119"/>
                      <a:pt x="926" y="0"/>
                      <a:pt x="826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6" name="Google Shape;46;p2"/>
            <p:cNvGrpSpPr/>
            <p:nvPr/>
          </p:nvGrpSpPr>
          <p:grpSpPr>
            <a:xfrm>
              <a:off x="3410664" y="4551182"/>
              <a:ext cx="167608" cy="105643"/>
              <a:chOff x="2313539" y="4811869"/>
              <a:chExt cx="167608" cy="105643"/>
            </a:xfrm>
          </p:grpSpPr>
          <p:sp>
            <p:nvSpPr>
              <p:cNvPr id="47" name="Google Shape;47;p2"/>
              <p:cNvSpPr/>
              <p:nvPr/>
            </p:nvSpPr>
            <p:spPr>
              <a:xfrm>
                <a:off x="2313539" y="4832006"/>
                <a:ext cx="62487" cy="84995"/>
              </a:xfrm>
              <a:custGeom>
                <a:avLst/>
                <a:gdLst/>
                <a:ahLst/>
                <a:cxnLst/>
                <a:rect l="l" t="t" r="r" b="b"/>
                <a:pathLst>
                  <a:path w="982" h="1165" extrusionOk="0">
                    <a:moveTo>
                      <a:pt x="265" y="0"/>
                    </a:moveTo>
                    <a:cubicBezTo>
                      <a:pt x="127" y="0"/>
                      <a:pt x="1" y="186"/>
                      <a:pt x="125" y="321"/>
                    </a:cubicBezTo>
                    <a:cubicBezTo>
                      <a:pt x="253" y="456"/>
                      <a:pt x="354" y="597"/>
                      <a:pt x="435" y="759"/>
                    </a:cubicBezTo>
                    <a:cubicBezTo>
                      <a:pt x="509" y="914"/>
                      <a:pt x="516" y="1096"/>
                      <a:pt x="691" y="1157"/>
                    </a:cubicBezTo>
                    <a:cubicBezTo>
                      <a:pt x="706" y="1163"/>
                      <a:pt x="721" y="1165"/>
                      <a:pt x="735" y="1165"/>
                    </a:cubicBezTo>
                    <a:cubicBezTo>
                      <a:pt x="789" y="1165"/>
                      <a:pt x="834" y="1127"/>
                      <a:pt x="867" y="1090"/>
                    </a:cubicBezTo>
                    <a:cubicBezTo>
                      <a:pt x="981" y="935"/>
                      <a:pt x="833" y="692"/>
                      <a:pt x="752" y="543"/>
                    </a:cubicBezTo>
                    <a:cubicBezTo>
                      <a:pt x="658" y="368"/>
                      <a:pt x="529" y="200"/>
                      <a:pt x="388" y="58"/>
                    </a:cubicBezTo>
                    <a:cubicBezTo>
                      <a:pt x="350" y="17"/>
                      <a:pt x="307" y="0"/>
                      <a:pt x="265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2392698" y="4811869"/>
                <a:ext cx="33089" cy="86965"/>
              </a:xfrm>
              <a:custGeom>
                <a:avLst/>
                <a:gdLst/>
                <a:ahLst/>
                <a:cxnLst/>
                <a:rect l="l" t="t" r="r" b="b"/>
                <a:pathLst>
                  <a:path w="520" h="1192" extrusionOk="0">
                    <a:moveTo>
                      <a:pt x="265" y="1"/>
                    </a:moveTo>
                    <a:cubicBezTo>
                      <a:pt x="211" y="1"/>
                      <a:pt x="160" y="26"/>
                      <a:pt x="135" y="84"/>
                    </a:cubicBezTo>
                    <a:cubicBezTo>
                      <a:pt x="20" y="334"/>
                      <a:pt x="0" y="712"/>
                      <a:pt x="14" y="988"/>
                    </a:cubicBezTo>
                    <a:cubicBezTo>
                      <a:pt x="14" y="1082"/>
                      <a:pt x="74" y="1157"/>
                      <a:pt x="162" y="1184"/>
                    </a:cubicBezTo>
                    <a:cubicBezTo>
                      <a:pt x="179" y="1189"/>
                      <a:pt x="195" y="1191"/>
                      <a:pt x="211" y="1191"/>
                    </a:cubicBezTo>
                    <a:cubicBezTo>
                      <a:pt x="232" y="1191"/>
                      <a:pt x="253" y="1187"/>
                      <a:pt x="277" y="1184"/>
                    </a:cubicBezTo>
                    <a:cubicBezTo>
                      <a:pt x="337" y="1170"/>
                      <a:pt x="405" y="1103"/>
                      <a:pt x="418" y="1042"/>
                    </a:cubicBezTo>
                    <a:cubicBezTo>
                      <a:pt x="472" y="766"/>
                      <a:pt x="519" y="388"/>
                      <a:pt x="445" y="118"/>
                    </a:cubicBezTo>
                    <a:lnTo>
                      <a:pt x="445" y="118"/>
                    </a:lnTo>
                    <a:lnTo>
                      <a:pt x="445" y="125"/>
                    </a:lnTo>
                    <a:cubicBezTo>
                      <a:pt x="422" y="50"/>
                      <a:pt x="340" y="1"/>
                      <a:pt x="265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2428714" y="4856155"/>
                <a:ext cx="52433" cy="61357"/>
              </a:xfrm>
              <a:custGeom>
                <a:avLst/>
                <a:gdLst/>
                <a:ahLst/>
                <a:cxnLst/>
                <a:rect l="l" t="t" r="r" b="b"/>
                <a:pathLst>
                  <a:path w="824" h="841" extrusionOk="0">
                    <a:moveTo>
                      <a:pt x="627" y="0"/>
                    </a:moveTo>
                    <a:cubicBezTo>
                      <a:pt x="592" y="0"/>
                      <a:pt x="557" y="13"/>
                      <a:pt x="526" y="44"/>
                    </a:cubicBezTo>
                    <a:cubicBezTo>
                      <a:pt x="365" y="206"/>
                      <a:pt x="203" y="361"/>
                      <a:pt x="81" y="556"/>
                    </a:cubicBezTo>
                    <a:cubicBezTo>
                      <a:pt x="1" y="693"/>
                      <a:pt x="128" y="841"/>
                      <a:pt x="260" y="841"/>
                    </a:cubicBezTo>
                    <a:cubicBezTo>
                      <a:pt x="304" y="841"/>
                      <a:pt x="348" y="824"/>
                      <a:pt x="385" y="786"/>
                    </a:cubicBezTo>
                    <a:cubicBezTo>
                      <a:pt x="540" y="617"/>
                      <a:pt x="648" y="421"/>
                      <a:pt x="762" y="226"/>
                    </a:cubicBezTo>
                    <a:cubicBezTo>
                      <a:pt x="823" y="115"/>
                      <a:pt x="729" y="0"/>
                      <a:pt x="627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0" name="Google Shape;50;p2"/>
            <p:cNvGrpSpPr/>
            <p:nvPr/>
          </p:nvGrpSpPr>
          <p:grpSpPr>
            <a:xfrm>
              <a:off x="5715243" y="4656829"/>
              <a:ext cx="194333" cy="110385"/>
              <a:chOff x="3169393" y="4715929"/>
              <a:chExt cx="194333" cy="110385"/>
            </a:xfrm>
          </p:grpSpPr>
          <p:sp>
            <p:nvSpPr>
              <p:cNvPr id="51" name="Google Shape;51;p2"/>
              <p:cNvSpPr/>
              <p:nvPr/>
            </p:nvSpPr>
            <p:spPr>
              <a:xfrm>
                <a:off x="3169393" y="4742048"/>
                <a:ext cx="70632" cy="84266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1155" extrusionOk="0">
                    <a:moveTo>
                      <a:pt x="293" y="0"/>
                    </a:moveTo>
                    <a:cubicBezTo>
                      <a:pt x="141" y="0"/>
                      <a:pt x="0" y="213"/>
                      <a:pt x="134" y="367"/>
                    </a:cubicBezTo>
                    <a:lnTo>
                      <a:pt x="484" y="792"/>
                    </a:lnTo>
                    <a:cubicBezTo>
                      <a:pt x="592" y="920"/>
                      <a:pt x="693" y="1102"/>
                      <a:pt x="869" y="1149"/>
                    </a:cubicBezTo>
                    <a:cubicBezTo>
                      <a:pt x="882" y="1153"/>
                      <a:pt x="896" y="1155"/>
                      <a:pt x="910" y="1155"/>
                    </a:cubicBezTo>
                    <a:cubicBezTo>
                      <a:pt x="1004" y="1155"/>
                      <a:pt x="1110" y="1080"/>
                      <a:pt x="1098" y="974"/>
                    </a:cubicBezTo>
                    <a:cubicBezTo>
                      <a:pt x="1084" y="779"/>
                      <a:pt x="923" y="650"/>
                      <a:pt x="808" y="509"/>
                    </a:cubicBezTo>
                    <a:cubicBezTo>
                      <a:pt x="680" y="367"/>
                      <a:pt x="558" y="219"/>
                      <a:pt x="430" y="71"/>
                    </a:cubicBezTo>
                    <a:cubicBezTo>
                      <a:pt x="389" y="21"/>
                      <a:pt x="340" y="0"/>
                      <a:pt x="293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3260260" y="4715929"/>
                <a:ext cx="30480" cy="92291"/>
              </a:xfrm>
              <a:custGeom>
                <a:avLst/>
                <a:gdLst/>
                <a:ahLst/>
                <a:cxnLst/>
                <a:rect l="l" t="t" r="r" b="b"/>
                <a:pathLst>
                  <a:path w="479" h="1265" extrusionOk="0">
                    <a:moveTo>
                      <a:pt x="239" y="0"/>
                    </a:moveTo>
                    <a:cubicBezTo>
                      <a:pt x="138" y="0"/>
                      <a:pt x="37" y="64"/>
                      <a:pt x="34" y="193"/>
                    </a:cubicBezTo>
                    <a:cubicBezTo>
                      <a:pt x="34" y="395"/>
                      <a:pt x="34" y="597"/>
                      <a:pt x="34" y="799"/>
                    </a:cubicBezTo>
                    <a:cubicBezTo>
                      <a:pt x="27" y="975"/>
                      <a:pt x="0" y="1137"/>
                      <a:pt x="162" y="1244"/>
                    </a:cubicBezTo>
                    <a:cubicBezTo>
                      <a:pt x="182" y="1258"/>
                      <a:pt x="209" y="1265"/>
                      <a:pt x="237" y="1265"/>
                    </a:cubicBezTo>
                    <a:cubicBezTo>
                      <a:pt x="265" y="1265"/>
                      <a:pt x="294" y="1258"/>
                      <a:pt x="317" y="1244"/>
                    </a:cubicBezTo>
                    <a:cubicBezTo>
                      <a:pt x="479" y="1137"/>
                      <a:pt x="445" y="975"/>
                      <a:pt x="445" y="799"/>
                    </a:cubicBezTo>
                    <a:cubicBezTo>
                      <a:pt x="445" y="597"/>
                      <a:pt x="439" y="395"/>
                      <a:pt x="439" y="193"/>
                    </a:cubicBezTo>
                    <a:cubicBezTo>
                      <a:pt x="439" y="64"/>
                      <a:pt x="339" y="0"/>
                      <a:pt x="239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3304039" y="4748103"/>
                <a:ext cx="59687" cy="74781"/>
              </a:xfrm>
              <a:custGeom>
                <a:avLst/>
                <a:gdLst/>
                <a:ahLst/>
                <a:cxnLst/>
                <a:rect l="l" t="t" r="r" b="b"/>
                <a:pathLst>
                  <a:path w="938" h="1025" extrusionOk="0">
                    <a:moveTo>
                      <a:pt x="711" y="1"/>
                    </a:moveTo>
                    <a:cubicBezTo>
                      <a:pt x="655" y="1"/>
                      <a:pt x="599" y="23"/>
                      <a:pt x="553" y="62"/>
                    </a:cubicBezTo>
                    <a:cubicBezTo>
                      <a:pt x="337" y="230"/>
                      <a:pt x="121" y="466"/>
                      <a:pt x="34" y="729"/>
                    </a:cubicBezTo>
                    <a:cubicBezTo>
                      <a:pt x="0" y="837"/>
                      <a:pt x="67" y="965"/>
                      <a:pt x="169" y="1006"/>
                    </a:cubicBezTo>
                    <a:cubicBezTo>
                      <a:pt x="199" y="1018"/>
                      <a:pt x="230" y="1024"/>
                      <a:pt x="259" y="1024"/>
                    </a:cubicBezTo>
                    <a:cubicBezTo>
                      <a:pt x="338" y="1024"/>
                      <a:pt x="409" y="980"/>
                      <a:pt x="459" y="911"/>
                    </a:cubicBezTo>
                    <a:cubicBezTo>
                      <a:pt x="526" y="817"/>
                      <a:pt x="573" y="709"/>
                      <a:pt x="641" y="615"/>
                    </a:cubicBezTo>
                    <a:cubicBezTo>
                      <a:pt x="701" y="520"/>
                      <a:pt x="775" y="439"/>
                      <a:pt x="856" y="365"/>
                    </a:cubicBezTo>
                    <a:cubicBezTo>
                      <a:pt x="937" y="284"/>
                      <a:pt x="937" y="143"/>
                      <a:pt x="856" y="62"/>
                    </a:cubicBezTo>
                    <a:cubicBezTo>
                      <a:pt x="814" y="20"/>
                      <a:pt x="763" y="1"/>
                      <a:pt x="711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4" name="Google Shape;54;p2"/>
            <p:cNvGrpSpPr/>
            <p:nvPr/>
          </p:nvGrpSpPr>
          <p:grpSpPr>
            <a:xfrm>
              <a:off x="2148480" y="4147765"/>
              <a:ext cx="207187" cy="132272"/>
              <a:chOff x="1941280" y="4023090"/>
              <a:chExt cx="207187" cy="132272"/>
            </a:xfrm>
          </p:grpSpPr>
          <p:sp>
            <p:nvSpPr>
              <p:cNvPr id="55" name="Google Shape;55;p2"/>
              <p:cNvSpPr/>
              <p:nvPr/>
            </p:nvSpPr>
            <p:spPr>
              <a:xfrm>
                <a:off x="1941280" y="4038119"/>
                <a:ext cx="81831" cy="117243"/>
              </a:xfrm>
              <a:custGeom>
                <a:avLst/>
                <a:gdLst/>
                <a:ahLst/>
                <a:cxnLst/>
                <a:rect l="l" t="t" r="r" b="b"/>
                <a:pathLst>
                  <a:path w="1286" h="1607" extrusionOk="0">
                    <a:moveTo>
                      <a:pt x="215" y="0"/>
                    </a:moveTo>
                    <a:cubicBezTo>
                      <a:pt x="109" y="0"/>
                      <a:pt x="1" y="126"/>
                      <a:pt x="66" y="237"/>
                    </a:cubicBezTo>
                    <a:cubicBezTo>
                      <a:pt x="228" y="494"/>
                      <a:pt x="397" y="743"/>
                      <a:pt x="565" y="993"/>
                    </a:cubicBezTo>
                    <a:cubicBezTo>
                      <a:pt x="707" y="1195"/>
                      <a:pt x="835" y="1485"/>
                      <a:pt x="1064" y="1593"/>
                    </a:cubicBezTo>
                    <a:cubicBezTo>
                      <a:pt x="1085" y="1602"/>
                      <a:pt x="1109" y="1607"/>
                      <a:pt x="1132" y="1607"/>
                    </a:cubicBezTo>
                    <a:cubicBezTo>
                      <a:pt x="1208" y="1607"/>
                      <a:pt x="1285" y="1559"/>
                      <a:pt x="1280" y="1471"/>
                    </a:cubicBezTo>
                    <a:cubicBezTo>
                      <a:pt x="1246" y="1195"/>
                      <a:pt x="1017" y="979"/>
                      <a:pt x="855" y="763"/>
                    </a:cubicBezTo>
                    <a:cubicBezTo>
                      <a:pt x="680" y="521"/>
                      <a:pt x="505" y="285"/>
                      <a:pt x="316" y="49"/>
                    </a:cubicBezTo>
                    <a:cubicBezTo>
                      <a:pt x="287" y="15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2015857" y="4023090"/>
                <a:ext cx="38689" cy="105570"/>
              </a:xfrm>
              <a:custGeom>
                <a:avLst/>
                <a:gdLst/>
                <a:ahLst/>
                <a:cxnLst/>
                <a:rect l="l" t="t" r="r" b="b"/>
                <a:pathLst>
                  <a:path w="608" h="1447" extrusionOk="0">
                    <a:moveTo>
                      <a:pt x="200" y="0"/>
                    </a:moveTo>
                    <a:cubicBezTo>
                      <a:pt x="126" y="0"/>
                      <a:pt x="48" y="51"/>
                      <a:pt x="34" y="147"/>
                    </a:cubicBezTo>
                    <a:cubicBezTo>
                      <a:pt x="0" y="410"/>
                      <a:pt x="7" y="666"/>
                      <a:pt x="68" y="922"/>
                    </a:cubicBezTo>
                    <a:cubicBezTo>
                      <a:pt x="122" y="1124"/>
                      <a:pt x="182" y="1374"/>
                      <a:pt x="398" y="1441"/>
                    </a:cubicBezTo>
                    <a:cubicBezTo>
                      <a:pt x="409" y="1445"/>
                      <a:pt x="420" y="1446"/>
                      <a:pt x="430" y="1446"/>
                    </a:cubicBezTo>
                    <a:cubicBezTo>
                      <a:pt x="484" y="1446"/>
                      <a:pt x="530" y="1406"/>
                      <a:pt x="546" y="1360"/>
                    </a:cubicBezTo>
                    <a:cubicBezTo>
                      <a:pt x="607" y="1178"/>
                      <a:pt x="493" y="996"/>
                      <a:pt x="445" y="821"/>
                    </a:cubicBezTo>
                    <a:cubicBezTo>
                      <a:pt x="385" y="598"/>
                      <a:pt x="351" y="376"/>
                      <a:pt x="344" y="147"/>
                    </a:cubicBezTo>
                    <a:cubicBezTo>
                      <a:pt x="341" y="47"/>
                      <a:pt x="272" y="0"/>
                      <a:pt x="200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2080381" y="4043883"/>
                <a:ext cx="68087" cy="82807"/>
              </a:xfrm>
              <a:custGeom>
                <a:avLst/>
                <a:gdLst/>
                <a:ahLst/>
                <a:cxnLst/>
                <a:rect l="l" t="t" r="r" b="b"/>
                <a:pathLst>
                  <a:path w="1070" h="1135" extrusionOk="0">
                    <a:moveTo>
                      <a:pt x="827" y="1"/>
                    </a:moveTo>
                    <a:cubicBezTo>
                      <a:pt x="771" y="1"/>
                      <a:pt x="715" y="21"/>
                      <a:pt x="679" y="64"/>
                    </a:cubicBezTo>
                    <a:cubicBezTo>
                      <a:pt x="463" y="307"/>
                      <a:pt x="213" y="536"/>
                      <a:pt x="65" y="826"/>
                    </a:cubicBezTo>
                    <a:cubicBezTo>
                      <a:pt x="0" y="950"/>
                      <a:pt x="104" y="1134"/>
                      <a:pt x="238" y="1134"/>
                    </a:cubicBezTo>
                    <a:cubicBezTo>
                      <a:pt x="271" y="1134"/>
                      <a:pt x="306" y="1123"/>
                      <a:pt x="342" y="1096"/>
                    </a:cubicBezTo>
                    <a:cubicBezTo>
                      <a:pt x="476" y="995"/>
                      <a:pt x="578" y="887"/>
                      <a:pt x="679" y="759"/>
                    </a:cubicBezTo>
                    <a:cubicBezTo>
                      <a:pt x="780" y="630"/>
                      <a:pt x="881" y="502"/>
                      <a:pt x="982" y="374"/>
                    </a:cubicBezTo>
                    <a:cubicBezTo>
                      <a:pt x="1056" y="280"/>
                      <a:pt x="1070" y="158"/>
                      <a:pt x="982" y="64"/>
                    </a:cubicBezTo>
                    <a:cubicBezTo>
                      <a:pt x="944" y="23"/>
                      <a:pt x="885" y="1"/>
                      <a:pt x="827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8" name="Google Shape;58;p2"/>
            <p:cNvGrpSpPr/>
            <p:nvPr/>
          </p:nvGrpSpPr>
          <p:grpSpPr>
            <a:xfrm>
              <a:off x="619644" y="4246170"/>
              <a:ext cx="152463" cy="98566"/>
              <a:chOff x="1534044" y="4017570"/>
              <a:chExt cx="152463" cy="98566"/>
            </a:xfrm>
          </p:grpSpPr>
          <p:sp>
            <p:nvSpPr>
              <p:cNvPr id="59" name="Google Shape;59;p2"/>
              <p:cNvSpPr/>
              <p:nvPr/>
            </p:nvSpPr>
            <p:spPr>
              <a:xfrm>
                <a:off x="1534044" y="4059667"/>
                <a:ext cx="54660" cy="56469"/>
              </a:xfrm>
              <a:custGeom>
                <a:avLst/>
                <a:gdLst/>
                <a:ahLst/>
                <a:cxnLst/>
                <a:rect l="l" t="t" r="r" b="b"/>
                <a:pathLst>
                  <a:path w="859" h="774" extrusionOk="0">
                    <a:moveTo>
                      <a:pt x="210" y="1"/>
                    </a:moveTo>
                    <a:cubicBezTo>
                      <a:pt x="84" y="1"/>
                      <a:pt x="0" y="196"/>
                      <a:pt x="136" y="287"/>
                    </a:cubicBezTo>
                    <a:cubicBezTo>
                      <a:pt x="224" y="348"/>
                      <a:pt x="305" y="415"/>
                      <a:pt x="372" y="489"/>
                    </a:cubicBezTo>
                    <a:cubicBezTo>
                      <a:pt x="447" y="563"/>
                      <a:pt x="501" y="665"/>
                      <a:pt x="582" y="739"/>
                    </a:cubicBezTo>
                    <a:cubicBezTo>
                      <a:pt x="609" y="763"/>
                      <a:pt x="644" y="774"/>
                      <a:pt x="679" y="774"/>
                    </a:cubicBezTo>
                    <a:cubicBezTo>
                      <a:pt x="769" y="774"/>
                      <a:pt x="858" y="700"/>
                      <a:pt x="824" y="597"/>
                    </a:cubicBezTo>
                    <a:cubicBezTo>
                      <a:pt x="784" y="469"/>
                      <a:pt x="683" y="368"/>
                      <a:pt x="588" y="273"/>
                    </a:cubicBezTo>
                    <a:cubicBezTo>
                      <a:pt x="501" y="179"/>
                      <a:pt x="393" y="98"/>
                      <a:pt x="285" y="24"/>
                    </a:cubicBezTo>
                    <a:cubicBezTo>
                      <a:pt x="259" y="8"/>
                      <a:pt x="234" y="1"/>
                      <a:pt x="210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1598885" y="4024720"/>
                <a:ext cx="32262" cy="71352"/>
              </a:xfrm>
              <a:custGeom>
                <a:avLst/>
                <a:gdLst/>
                <a:ahLst/>
                <a:cxnLst/>
                <a:rect l="l" t="t" r="r" b="b"/>
                <a:pathLst>
                  <a:path w="507" h="978" extrusionOk="0">
                    <a:moveTo>
                      <a:pt x="281" y="0"/>
                    </a:moveTo>
                    <a:cubicBezTo>
                      <a:pt x="218" y="0"/>
                      <a:pt x="153" y="35"/>
                      <a:pt x="129" y="105"/>
                    </a:cubicBezTo>
                    <a:cubicBezTo>
                      <a:pt x="48" y="348"/>
                      <a:pt x="1" y="786"/>
                      <a:pt x="237" y="955"/>
                    </a:cubicBezTo>
                    <a:cubicBezTo>
                      <a:pt x="260" y="971"/>
                      <a:pt x="286" y="978"/>
                      <a:pt x="311" y="978"/>
                    </a:cubicBezTo>
                    <a:cubicBezTo>
                      <a:pt x="379" y="978"/>
                      <a:pt x="446" y="925"/>
                      <a:pt x="466" y="860"/>
                    </a:cubicBezTo>
                    <a:cubicBezTo>
                      <a:pt x="507" y="739"/>
                      <a:pt x="453" y="631"/>
                      <a:pt x="432" y="510"/>
                    </a:cubicBezTo>
                    <a:cubicBezTo>
                      <a:pt x="412" y="388"/>
                      <a:pt x="419" y="267"/>
                      <a:pt x="426" y="146"/>
                    </a:cubicBezTo>
                    <a:cubicBezTo>
                      <a:pt x="429" y="50"/>
                      <a:pt x="357" y="0"/>
                      <a:pt x="281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1649982" y="4017570"/>
                <a:ext cx="36525" cy="80107"/>
              </a:xfrm>
              <a:custGeom>
                <a:avLst/>
                <a:gdLst/>
                <a:ahLst/>
                <a:cxnLst/>
                <a:rect l="l" t="t" r="r" b="b"/>
                <a:pathLst>
                  <a:path w="574" h="1098" extrusionOk="0">
                    <a:moveTo>
                      <a:pt x="294" y="1"/>
                    </a:moveTo>
                    <a:cubicBezTo>
                      <a:pt x="210" y="1"/>
                      <a:pt x="125" y="58"/>
                      <a:pt x="128" y="163"/>
                    </a:cubicBezTo>
                    <a:cubicBezTo>
                      <a:pt x="135" y="298"/>
                      <a:pt x="128" y="432"/>
                      <a:pt x="95" y="567"/>
                    </a:cubicBezTo>
                    <a:cubicBezTo>
                      <a:pt x="54" y="702"/>
                      <a:pt x="0" y="810"/>
                      <a:pt x="27" y="958"/>
                    </a:cubicBezTo>
                    <a:cubicBezTo>
                      <a:pt x="40" y="1053"/>
                      <a:pt x="120" y="1098"/>
                      <a:pt x="204" y="1098"/>
                    </a:cubicBezTo>
                    <a:cubicBezTo>
                      <a:pt x="257" y="1098"/>
                      <a:pt x="312" y="1080"/>
                      <a:pt x="351" y="1046"/>
                    </a:cubicBezTo>
                    <a:cubicBezTo>
                      <a:pt x="573" y="844"/>
                      <a:pt x="506" y="378"/>
                      <a:pt x="445" y="115"/>
                    </a:cubicBezTo>
                    <a:cubicBezTo>
                      <a:pt x="427" y="37"/>
                      <a:pt x="361" y="1"/>
                      <a:pt x="294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2" name="Google Shape;62;p2"/>
            <p:cNvGrpSpPr/>
            <p:nvPr/>
          </p:nvGrpSpPr>
          <p:grpSpPr>
            <a:xfrm>
              <a:off x="8105507" y="3916667"/>
              <a:ext cx="166017" cy="106445"/>
              <a:chOff x="8105507" y="3916667"/>
              <a:chExt cx="166017" cy="106445"/>
            </a:xfrm>
          </p:grpSpPr>
          <p:sp>
            <p:nvSpPr>
              <p:cNvPr id="63" name="Google Shape;63;p2"/>
              <p:cNvSpPr/>
              <p:nvPr/>
            </p:nvSpPr>
            <p:spPr>
              <a:xfrm>
                <a:off x="8105507" y="3916667"/>
                <a:ext cx="65032" cy="96158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1318" extrusionOk="0">
                    <a:moveTo>
                      <a:pt x="247" y="0"/>
                    </a:moveTo>
                    <a:cubicBezTo>
                      <a:pt x="94" y="0"/>
                      <a:pt x="1" y="232"/>
                      <a:pt x="159" y="345"/>
                    </a:cubicBezTo>
                    <a:cubicBezTo>
                      <a:pt x="301" y="446"/>
                      <a:pt x="408" y="595"/>
                      <a:pt x="469" y="756"/>
                    </a:cubicBezTo>
                    <a:cubicBezTo>
                      <a:pt x="523" y="912"/>
                      <a:pt x="489" y="1100"/>
                      <a:pt x="584" y="1228"/>
                    </a:cubicBezTo>
                    <a:cubicBezTo>
                      <a:pt x="621" y="1282"/>
                      <a:pt x="685" y="1318"/>
                      <a:pt x="747" y="1318"/>
                    </a:cubicBezTo>
                    <a:cubicBezTo>
                      <a:pt x="786" y="1318"/>
                      <a:pt x="825" y="1303"/>
                      <a:pt x="853" y="1269"/>
                    </a:cubicBezTo>
                    <a:cubicBezTo>
                      <a:pt x="1022" y="1073"/>
                      <a:pt x="928" y="783"/>
                      <a:pt x="833" y="574"/>
                    </a:cubicBezTo>
                    <a:cubicBezTo>
                      <a:pt x="725" y="345"/>
                      <a:pt x="550" y="163"/>
                      <a:pt x="341" y="28"/>
                    </a:cubicBezTo>
                    <a:cubicBezTo>
                      <a:pt x="308" y="9"/>
                      <a:pt x="277" y="0"/>
                      <a:pt x="247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8182502" y="3917834"/>
                <a:ext cx="30989" cy="89081"/>
              </a:xfrm>
              <a:custGeom>
                <a:avLst/>
                <a:gdLst/>
                <a:ahLst/>
                <a:cxnLst/>
                <a:rect l="l" t="t" r="r" b="b"/>
                <a:pathLst>
                  <a:path w="487" h="1221" extrusionOk="0">
                    <a:moveTo>
                      <a:pt x="244" y="0"/>
                    </a:moveTo>
                    <a:cubicBezTo>
                      <a:pt x="161" y="0"/>
                      <a:pt x="78" y="56"/>
                      <a:pt x="68" y="167"/>
                    </a:cubicBezTo>
                    <a:cubicBezTo>
                      <a:pt x="48" y="437"/>
                      <a:pt x="28" y="713"/>
                      <a:pt x="1" y="983"/>
                    </a:cubicBezTo>
                    <a:cubicBezTo>
                      <a:pt x="1" y="1057"/>
                      <a:pt x="55" y="1152"/>
                      <a:pt x="122" y="1185"/>
                    </a:cubicBezTo>
                    <a:cubicBezTo>
                      <a:pt x="169" y="1209"/>
                      <a:pt x="206" y="1221"/>
                      <a:pt x="244" y="1221"/>
                    </a:cubicBezTo>
                    <a:cubicBezTo>
                      <a:pt x="281" y="1221"/>
                      <a:pt x="318" y="1209"/>
                      <a:pt x="365" y="1185"/>
                    </a:cubicBezTo>
                    <a:cubicBezTo>
                      <a:pt x="432" y="1152"/>
                      <a:pt x="486" y="1057"/>
                      <a:pt x="486" y="983"/>
                    </a:cubicBezTo>
                    <a:lnTo>
                      <a:pt x="419" y="167"/>
                    </a:lnTo>
                    <a:cubicBezTo>
                      <a:pt x="409" y="56"/>
                      <a:pt x="326" y="0"/>
                      <a:pt x="244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8210182" y="3948404"/>
                <a:ext cx="61342" cy="74708"/>
              </a:xfrm>
              <a:custGeom>
                <a:avLst/>
                <a:gdLst/>
                <a:ahLst/>
                <a:cxnLst/>
                <a:rect l="l" t="t" r="r" b="b"/>
                <a:pathLst>
                  <a:path w="964" h="1024" extrusionOk="0">
                    <a:moveTo>
                      <a:pt x="681" y="0"/>
                    </a:moveTo>
                    <a:cubicBezTo>
                      <a:pt x="612" y="0"/>
                      <a:pt x="540" y="32"/>
                      <a:pt x="483" y="106"/>
                    </a:cubicBezTo>
                    <a:cubicBezTo>
                      <a:pt x="361" y="267"/>
                      <a:pt x="240" y="429"/>
                      <a:pt x="132" y="605"/>
                    </a:cubicBezTo>
                    <a:cubicBezTo>
                      <a:pt x="1" y="816"/>
                      <a:pt x="203" y="1024"/>
                      <a:pt x="397" y="1024"/>
                    </a:cubicBezTo>
                    <a:cubicBezTo>
                      <a:pt x="481" y="1024"/>
                      <a:pt x="564" y="984"/>
                      <a:pt x="618" y="888"/>
                    </a:cubicBezTo>
                    <a:cubicBezTo>
                      <a:pt x="719" y="713"/>
                      <a:pt x="800" y="530"/>
                      <a:pt x="881" y="342"/>
                    </a:cubicBezTo>
                    <a:cubicBezTo>
                      <a:pt x="964" y="152"/>
                      <a:pt x="831" y="0"/>
                      <a:pt x="681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6" name="Google Shape;66;p2"/>
            <p:cNvGrpSpPr/>
            <p:nvPr/>
          </p:nvGrpSpPr>
          <p:grpSpPr>
            <a:xfrm>
              <a:off x="6299297" y="4155352"/>
              <a:ext cx="188606" cy="117097"/>
              <a:chOff x="6912722" y="4491852"/>
              <a:chExt cx="188606" cy="117097"/>
            </a:xfrm>
          </p:grpSpPr>
          <p:sp>
            <p:nvSpPr>
              <p:cNvPr id="67" name="Google Shape;67;p2"/>
              <p:cNvSpPr/>
              <p:nvPr/>
            </p:nvSpPr>
            <p:spPr>
              <a:xfrm>
                <a:off x="6912722" y="4491852"/>
                <a:ext cx="60387" cy="88060"/>
              </a:xfrm>
              <a:custGeom>
                <a:avLst/>
                <a:gdLst/>
                <a:ahLst/>
                <a:cxnLst/>
                <a:rect l="l" t="t" r="r" b="b"/>
                <a:pathLst>
                  <a:path w="949" h="1207" extrusionOk="0">
                    <a:moveTo>
                      <a:pt x="319" y="1"/>
                    </a:moveTo>
                    <a:cubicBezTo>
                      <a:pt x="150" y="1"/>
                      <a:pt x="1" y="234"/>
                      <a:pt x="144" y="409"/>
                    </a:cubicBezTo>
                    <a:cubicBezTo>
                      <a:pt x="299" y="598"/>
                      <a:pt x="374" y="807"/>
                      <a:pt x="455" y="1036"/>
                    </a:cubicBezTo>
                    <a:cubicBezTo>
                      <a:pt x="495" y="1154"/>
                      <a:pt x="585" y="1206"/>
                      <a:pt x="676" y="1206"/>
                    </a:cubicBezTo>
                    <a:cubicBezTo>
                      <a:pt x="811" y="1206"/>
                      <a:pt x="948" y="1090"/>
                      <a:pt x="920" y="908"/>
                    </a:cubicBezTo>
                    <a:cubicBezTo>
                      <a:pt x="866" y="604"/>
                      <a:pt x="677" y="308"/>
                      <a:pt x="475" y="78"/>
                    </a:cubicBezTo>
                    <a:cubicBezTo>
                      <a:pt x="427" y="24"/>
                      <a:pt x="372" y="1"/>
                      <a:pt x="319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6980872" y="4500461"/>
                <a:ext cx="58224" cy="82734"/>
              </a:xfrm>
              <a:custGeom>
                <a:avLst/>
                <a:gdLst/>
                <a:ahLst/>
                <a:cxnLst/>
                <a:rect l="l" t="t" r="r" b="b"/>
                <a:pathLst>
                  <a:path w="915" h="1134" extrusionOk="0">
                    <a:moveTo>
                      <a:pt x="622" y="1"/>
                    </a:moveTo>
                    <a:cubicBezTo>
                      <a:pt x="563" y="1"/>
                      <a:pt x="504" y="28"/>
                      <a:pt x="469" y="88"/>
                    </a:cubicBezTo>
                    <a:cubicBezTo>
                      <a:pt x="408" y="196"/>
                      <a:pt x="388" y="318"/>
                      <a:pt x="328" y="419"/>
                    </a:cubicBezTo>
                    <a:cubicBezTo>
                      <a:pt x="267" y="527"/>
                      <a:pt x="206" y="641"/>
                      <a:pt x="132" y="736"/>
                    </a:cubicBezTo>
                    <a:cubicBezTo>
                      <a:pt x="0" y="913"/>
                      <a:pt x="193" y="1133"/>
                      <a:pt x="377" y="1133"/>
                    </a:cubicBezTo>
                    <a:cubicBezTo>
                      <a:pt x="437" y="1133"/>
                      <a:pt x="497" y="1109"/>
                      <a:pt x="543" y="1053"/>
                    </a:cubicBezTo>
                    <a:cubicBezTo>
                      <a:pt x="732" y="817"/>
                      <a:pt x="914" y="453"/>
                      <a:pt x="813" y="136"/>
                    </a:cubicBezTo>
                    <a:cubicBezTo>
                      <a:pt x="786" y="50"/>
                      <a:pt x="703" y="1"/>
                      <a:pt x="622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7032351" y="4533876"/>
                <a:ext cx="68978" cy="75073"/>
              </a:xfrm>
              <a:custGeom>
                <a:avLst/>
                <a:gdLst/>
                <a:ahLst/>
                <a:cxnLst/>
                <a:rect l="l" t="t" r="r" b="b"/>
                <a:pathLst>
                  <a:path w="1084" h="1029" extrusionOk="0">
                    <a:moveTo>
                      <a:pt x="743" y="0"/>
                    </a:moveTo>
                    <a:cubicBezTo>
                      <a:pt x="687" y="0"/>
                      <a:pt x="630" y="21"/>
                      <a:pt x="584" y="69"/>
                    </a:cubicBezTo>
                    <a:cubicBezTo>
                      <a:pt x="395" y="271"/>
                      <a:pt x="173" y="467"/>
                      <a:pt x="65" y="730"/>
                    </a:cubicBezTo>
                    <a:cubicBezTo>
                      <a:pt x="0" y="886"/>
                      <a:pt x="155" y="1029"/>
                      <a:pt x="305" y="1029"/>
                    </a:cubicBezTo>
                    <a:cubicBezTo>
                      <a:pt x="343" y="1029"/>
                      <a:pt x="381" y="1020"/>
                      <a:pt x="415" y="999"/>
                    </a:cubicBezTo>
                    <a:cubicBezTo>
                      <a:pt x="651" y="851"/>
                      <a:pt x="800" y="581"/>
                      <a:pt x="962" y="359"/>
                    </a:cubicBezTo>
                    <a:cubicBezTo>
                      <a:pt x="1084" y="191"/>
                      <a:pt x="914" y="0"/>
                      <a:pt x="743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0" name="Google Shape;70;p2"/>
            <p:cNvSpPr/>
            <p:nvPr/>
          </p:nvSpPr>
          <p:spPr>
            <a:xfrm>
              <a:off x="8349602" y="4812130"/>
              <a:ext cx="58542" cy="83390"/>
            </a:xfrm>
            <a:custGeom>
              <a:avLst/>
              <a:gdLst/>
              <a:ahLst/>
              <a:cxnLst/>
              <a:rect l="l" t="t" r="r" b="b"/>
              <a:pathLst>
                <a:path w="920" h="1143" extrusionOk="0">
                  <a:moveTo>
                    <a:pt x="318" y="0"/>
                  </a:moveTo>
                  <a:cubicBezTo>
                    <a:pt x="149" y="0"/>
                    <a:pt x="0" y="226"/>
                    <a:pt x="151" y="392"/>
                  </a:cubicBezTo>
                  <a:cubicBezTo>
                    <a:pt x="306" y="567"/>
                    <a:pt x="373" y="750"/>
                    <a:pt x="448" y="972"/>
                  </a:cubicBezTo>
                  <a:cubicBezTo>
                    <a:pt x="479" y="1071"/>
                    <a:pt x="567" y="1142"/>
                    <a:pt x="676" y="1142"/>
                  </a:cubicBezTo>
                  <a:cubicBezTo>
                    <a:pt x="685" y="1142"/>
                    <a:pt x="694" y="1142"/>
                    <a:pt x="704" y="1141"/>
                  </a:cubicBezTo>
                  <a:cubicBezTo>
                    <a:pt x="805" y="1120"/>
                    <a:pt x="920" y="1026"/>
                    <a:pt x="899" y="911"/>
                  </a:cubicBezTo>
                  <a:cubicBezTo>
                    <a:pt x="866" y="594"/>
                    <a:pt x="690" y="298"/>
                    <a:pt x="468" y="68"/>
                  </a:cubicBezTo>
                  <a:cubicBezTo>
                    <a:pt x="421" y="20"/>
                    <a:pt x="369" y="0"/>
                    <a:pt x="318" y="0"/>
                  </a:cubicBezTo>
                  <a:close/>
                </a:path>
              </a:pathLst>
            </a:custGeom>
            <a:solidFill>
              <a:srgbClr val="4F7C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8415398" y="4796079"/>
              <a:ext cx="50588" cy="90978"/>
            </a:xfrm>
            <a:custGeom>
              <a:avLst/>
              <a:gdLst/>
              <a:ahLst/>
              <a:cxnLst/>
              <a:rect l="l" t="t" r="r" b="b"/>
              <a:pathLst>
                <a:path w="795" h="1247" extrusionOk="0">
                  <a:moveTo>
                    <a:pt x="575" y="1"/>
                  </a:moveTo>
                  <a:cubicBezTo>
                    <a:pt x="538" y="1"/>
                    <a:pt x="500" y="16"/>
                    <a:pt x="466" y="52"/>
                  </a:cubicBezTo>
                  <a:cubicBezTo>
                    <a:pt x="209" y="322"/>
                    <a:pt x="0" y="720"/>
                    <a:pt x="81" y="1098"/>
                  </a:cubicBezTo>
                  <a:cubicBezTo>
                    <a:pt x="104" y="1203"/>
                    <a:pt x="175" y="1247"/>
                    <a:pt x="251" y="1247"/>
                  </a:cubicBezTo>
                  <a:cubicBezTo>
                    <a:pt x="355" y="1247"/>
                    <a:pt x="470" y="1164"/>
                    <a:pt x="486" y="1044"/>
                  </a:cubicBezTo>
                  <a:cubicBezTo>
                    <a:pt x="519" y="767"/>
                    <a:pt x="519" y="524"/>
                    <a:pt x="702" y="288"/>
                  </a:cubicBezTo>
                  <a:cubicBezTo>
                    <a:pt x="794" y="165"/>
                    <a:pt x="694" y="1"/>
                    <a:pt x="575" y="1"/>
                  </a:cubicBezTo>
                  <a:close/>
                </a:path>
              </a:pathLst>
            </a:custGeom>
            <a:solidFill>
              <a:srgbClr val="4F7C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8446705" y="4846420"/>
              <a:ext cx="65223" cy="68215"/>
            </a:xfrm>
            <a:custGeom>
              <a:avLst/>
              <a:gdLst/>
              <a:ahLst/>
              <a:cxnLst/>
              <a:rect l="l" t="t" r="r" b="b"/>
              <a:pathLst>
                <a:path w="1025" h="935" extrusionOk="0">
                  <a:moveTo>
                    <a:pt x="786" y="1"/>
                  </a:moveTo>
                  <a:cubicBezTo>
                    <a:pt x="746" y="1"/>
                    <a:pt x="702" y="16"/>
                    <a:pt x="661" y="50"/>
                  </a:cubicBezTo>
                  <a:cubicBezTo>
                    <a:pt x="547" y="138"/>
                    <a:pt x="425" y="226"/>
                    <a:pt x="304" y="313"/>
                  </a:cubicBezTo>
                  <a:cubicBezTo>
                    <a:pt x="176" y="414"/>
                    <a:pt x="0" y="529"/>
                    <a:pt x="14" y="711"/>
                  </a:cubicBezTo>
                  <a:cubicBezTo>
                    <a:pt x="27" y="839"/>
                    <a:pt x="108" y="920"/>
                    <a:pt x="236" y="934"/>
                  </a:cubicBezTo>
                  <a:cubicBezTo>
                    <a:pt x="243" y="934"/>
                    <a:pt x="250" y="934"/>
                    <a:pt x="256" y="934"/>
                  </a:cubicBezTo>
                  <a:cubicBezTo>
                    <a:pt x="427" y="934"/>
                    <a:pt x="543" y="767"/>
                    <a:pt x="634" y="644"/>
                  </a:cubicBezTo>
                  <a:cubicBezTo>
                    <a:pt x="729" y="529"/>
                    <a:pt x="816" y="414"/>
                    <a:pt x="911" y="300"/>
                  </a:cubicBezTo>
                  <a:cubicBezTo>
                    <a:pt x="1024" y="160"/>
                    <a:pt x="920" y="1"/>
                    <a:pt x="786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3" name="Google Shape;73;p2"/>
            <p:cNvGrpSpPr/>
            <p:nvPr/>
          </p:nvGrpSpPr>
          <p:grpSpPr>
            <a:xfrm>
              <a:off x="4000516" y="3835098"/>
              <a:ext cx="229586" cy="113303"/>
              <a:chOff x="5215616" y="4382435"/>
              <a:chExt cx="229586" cy="113303"/>
            </a:xfrm>
          </p:grpSpPr>
          <p:sp>
            <p:nvSpPr>
              <p:cNvPr id="74" name="Google Shape;74;p2"/>
              <p:cNvSpPr/>
              <p:nvPr/>
            </p:nvSpPr>
            <p:spPr>
              <a:xfrm>
                <a:off x="5215616" y="4389877"/>
                <a:ext cx="51670" cy="97544"/>
              </a:xfrm>
              <a:custGeom>
                <a:avLst/>
                <a:gdLst/>
                <a:ahLst/>
                <a:cxnLst/>
                <a:rect l="l" t="t" r="r" b="b"/>
                <a:pathLst>
                  <a:path w="812" h="1337" extrusionOk="0">
                    <a:moveTo>
                      <a:pt x="235" y="1"/>
                    </a:moveTo>
                    <a:cubicBezTo>
                      <a:pt x="114" y="1"/>
                      <a:pt x="0" y="93"/>
                      <a:pt x="53" y="238"/>
                    </a:cubicBezTo>
                    <a:cubicBezTo>
                      <a:pt x="160" y="562"/>
                      <a:pt x="241" y="926"/>
                      <a:pt x="403" y="1229"/>
                    </a:cubicBezTo>
                    <a:cubicBezTo>
                      <a:pt x="440" y="1305"/>
                      <a:pt x="500" y="1336"/>
                      <a:pt x="563" y="1336"/>
                    </a:cubicBezTo>
                    <a:cubicBezTo>
                      <a:pt x="684" y="1336"/>
                      <a:pt x="812" y="1217"/>
                      <a:pt x="781" y="1074"/>
                    </a:cubicBezTo>
                    <a:cubicBezTo>
                      <a:pt x="707" y="757"/>
                      <a:pt x="552" y="440"/>
                      <a:pt x="437" y="137"/>
                    </a:cubicBezTo>
                    <a:cubicBezTo>
                      <a:pt x="399" y="42"/>
                      <a:pt x="315" y="1"/>
                      <a:pt x="235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5288411" y="4382435"/>
                <a:ext cx="51988" cy="98857"/>
              </a:xfrm>
              <a:custGeom>
                <a:avLst/>
                <a:gdLst/>
                <a:ahLst/>
                <a:cxnLst/>
                <a:rect l="l" t="t" r="r" b="b"/>
                <a:pathLst>
                  <a:path w="817" h="1355" extrusionOk="0">
                    <a:moveTo>
                      <a:pt x="575" y="0"/>
                    </a:moveTo>
                    <a:cubicBezTo>
                      <a:pt x="517" y="0"/>
                      <a:pt x="457" y="27"/>
                      <a:pt x="412" y="91"/>
                    </a:cubicBezTo>
                    <a:cubicBezTo>
                      <a:pt x="203" y="374"/>
                      <a:pt x="1" y="839"/>
                      <a:pt x="149" y="1190"/>
                    </a:cubicBezTo>
                    <a:cubicBezTo>
                      <a:pt x="189" y="1291"/>
                      <a:pt x="298" y="1355"/>
                      <a:pt x="398" y="1355"/>
                    </a:cubicBezTo>
                    <a:cubicBezTo>
                      <a:pt x="485" y="1355"/>
                      <a:pt x="566" y="1306"/>
                      <a:pt x="588" y="1190"/>
                    </a:cubicBezTo>
                    <a:cubicBezTo>
                      <a:pt x="641" y="880"/>
                      <a:pt x="594" y="583"/>
                      <a:pt x="743" y="280"/>
                    </a:cubicBezTo>
                    <a:cubicBezTo>
                      <a:pt x="816" y="127"/>
                      <a:pt x="701" y="0"/>
                      <a:pt x="575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5357770" y="4400164"/>
                <a:ext cx="87431" cy="95574"/>
              </a:xfrm>
              <a:custGeom>
                <a:avLst/>
                <a:gdLst/>
                <a:ahLst/>
                <a:cxnLst/>
                <a:rect l="l" t="t" r="r" b="b"/>
                <a:pathLst>
                  <a:path w="1374" h="1310" extrusionOk="0">
                    <a:moveTo>
                      <a:pt x="1048" y="0"/>
                    </a:moveTo>
                    <a:cubicBezTo>
                      <a:pt x="994" y="0"/>
                      <a:pt x="937" y="23"/>
                      <a:pt x="887" y="77"/>
                    </a:cubicBezTo>
                    <a:cubicBezTo>
                      <a:pt x="644" y="333"/>
                      <a:pt x="381" y="576"/>
                      <a:pt x="165" y="846"/>
                    </a:cubicBezTo>
                    <a:cubicBezTo>
                      <a:pt x="0" y="1046"/>
                      <a:pt x="165" y="1310"/>
                      <a:pt x="361" y="1310"/>
                    </a:cubicBezTo>
                    <a:cubicBezTo>
                      <a:pt x="421" y="1310"/>
                      <a:pt x="485" y="1284"/>
                      <a:pt x="543" y="1223"/>
                    </a:cubicBezTo>
                    <a:cubicBezTo>
                      <a:pt x="785" y="974"/>
                      <a:pt x="1001" y="684"/>
                      <a:pt x="1224" y="414"/>
                    </a:cubicBezTo>
                    <a:cubicBezTo>
                      <a:pt x="1373" y="239"/>
                      <a:pt x="1223" y="0"/>
                      <a:pt x="1048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77" name="Google Shape;77;p2"/>
          <p:cNvSpPr txBox="1">
            <a:spLocks noGrp="1"/>
          </p:cNvSpPr>
          <p:nvPr>
            <p:ph type="ctrTitle"/>
          </p:nvPr>
        </p:nvSpPr>
        <p:spPr>
          <a:xfrm>
            <a:off x="3803488" y="539500"/>
            <a:ext cx="4302000" cy="2011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4900" b="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78" name="Google Shape;78;p2"/>
          <p:cNvSpPr txBox="1">
            <a:spLocks noGrp="1"/>
          </p:cNvSpPr>
          <p:nvPr>
            <p:ph type="subTitle" idx="1"/>
          </p:nvPr>
        </p:nvSpPr>
        <p:spPr>
          <a:xfrm>
            <a:off x="4159325" y="2503725"/>
            <a:ext cx="4248900" cy="41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79" name="Google Shape;79;p2"/>
          <p:cNvGrpSpPr/>
          <p:nvPr/>
        </p:nvGrpSpPr>
        <p:grpSpPr>
          <a:xfrm>
            <a:off x="-125" y="3643177"/>
            <a:ext cx="9144252" cy="1513473"/>
            <a:chOff x="-125" y="3643177"/>
            <a:chExt cx="9144252" cy="1513473"/>
          </a:xfrm>
        </p:grpSpPr>
        <p:sp>
          <p:nvSpPr>
            <p:cNvPr id="80" name="Google Shape;80;p2"/>
            <p:cNvSpPr/>
            <p:nvPr/>
          </p:nvSpPr>
          <p:spPr>
            <a:xfrm>
              <a:off x="-125" y="3643177"/>
              <a:ext cx="9144252" cy="1513473"/>
            </a:xfrm>
            <a:custGeom>
              <a:avLst/>
              <a:gdLst/>
              <a:ahLst/>
              <a:cxnLst/>
              <a:rect l="l" t="t" r="r" b="b"/>
              <a:pathLst>
                <a:path w="99122" h="22807" extrusionOk="0">
                  <a:moveTo>
                    <a:pt x="61118" y="0"/>
                  </a:moveTo>
                  <a:cubicBezTo>
                    <a:pt x="40645" y="0"/>
                    <a:pt x="20272" y="2138"/>
                    <a:pt x="1" y="6374"/>
                  </a:cubicBezTo>
                  <a:lnTo>
                    <a:pt x="1" y="22807"/>
                  </a:lnTo>
                  <a:lnTo>
                    <a:pt x="99121" y="22807"/>
                  </a:lnTo>
                  <a:lnTo>
                    <a:pt x="99121" y="2450"/>
                  </a:lnTo>
                  <a:cubicBezTo>
                    <a:pt x="86417" y="814"/>
                    <a:pt x="73749" y="0"/>
                    <a:pt x="611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1" name="Google Shape;81;p2"/>
            <p:cNvGrpSpPr/>
            <p:nvPr/>
          </p:nvGrpSpPr>
          <p:grpSpPr>
            <a:xfrm>
              <a:off x="629649" y="4009552"/>
              <a:ext cx="7967138" cy="1018298"/>
              <a:chOff x="629649" y="4009552"/>
              <a:chExt cx="7967138" cy="1018298"/>
            </a:xfrm>
          </p:grpSpPr>
          <p:grpSp>
            <p:nvGrpSpPr>
              <p:cNvPr id="82" name="Google Shape;82;p2"/>
              <p:cNvGrpSpPr/>
              <p:nvPr/>
            </p:nvGrpSpPr>
            <p:grpSpPr>
              <a:xfrm>
                <a:off x="629649" y="4885728"/>
                <a:ext cx="167162" cy="142122"/>
                <a:chOff x="1459849" y="4903578"/>
                <a:chExt cx="167162" cy="142122"/>
              </a:xfrm>
            </p:grpSpPr>
            <p:sp>
              <p:nvSpPr>
                <p:cNvPr id="83" name="Google Shape;83;p2"/>
                <p:cNvSpPr/>
                <p:nvPr/>
              </p:nvSpPr>
              <p:spPr>
                <a:xfrm>
                  <a:off x="1459849" y="4957494"/>
                  <a:ext cx="62105" cy="878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6" h="1204" extrusionOk="0">
                      <a:moveTo>
                        <a:pt x="217" y="1"/>
                      </a:moveTo>
                      <a:cubicBezTo>
                        <a:pt x="106" y="1"/>
                        <a:pt x="1" y="114"/>
                        <a:pt x="75" y="239"/>
                      </a:cubicBezTo>
                      <a:cubicBezTo>
                        <a:pt x="237" y="536"/>
                        <a:pt x="392" y="833"/>
                        <a:pt x="568" y="1116"/>
                      </a:cubicBezTo>
                      <a:cubicBezTo>
                        <a:pt x="607" y="1178"/>
                        <a:pt x="664" y="1204"/>
                        <a:pt x="721" y="1204"/>
                      </a:cubicBezTo>
                      <a:cubicBezTo>
                        <a:pt x="849" y="1204"/>
                        <a:pt x="975" y="1072"/>
                        <a:pt x="891" y="927"/>
                      </a:cubicBezTo>
                      <a:cubicBezTo>
                        <a:pt x="723" y="637"/>
                        <a:pt x="534" y="361"/>
                        <a:pt x="352" y="78"/>
                      </a:cubicBezTo>
                      <a:cubicBezTo>
                        <a:pt x="316" y="23"/>
                        <a:pt x="266" y="1"/>
                        <a:pt x="217" y="1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" name="Google Shape;84;p2"/>
                <p:cNvSpPr/>
                <p:nvPr/>
              </p:nvSpPr>
              <p:spPr>
                <a:xfrm>
                  <a:off x="1511073" y="4903578"/>
                  <a:ext cx="49252" cy="1133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4" h="1554" extrusionOk="0">
                      <a:moveTo>
                        <a:pt x="166" y="1"/>
                      </a:moveTo>
                      <a:cubicBezTo>
                        <a:pt x="81" y="1"/>
                        <a:pt x="1" y="65"/>
                        <a:pt x="32" y="176"/>
                      </a:cubicBezTo>
                      <a:cubicBezTo>
                        <a:pt x="100" y="439"/>
                        <a:pt x="160" y="702"/>
                        <a:pt x="235" y="958"/>
                      </a:cubicBezTo>
                      <a:cubicBezTo>
                        <a:pt x="288" y="1174"/>
                        <a:pt x="302" y="1390"/>
                        <a:pt x="491" y="1531"/>
                      </a:cubicBezTo>
                      <a:cubicBezTo>
                        <a:pt x="510" y="1547"/>
                        <a:pt x="531" y="1554"/>
                        <a:pt x="551" y="1554"/>
                      </a:cubicBezTo>
                      <a:cubicBezTo>
                        <a:pt x="610" y="1554"/>
                        <a:pt x="668" y="1500"/>
                        <a:pt x="693" y="1450"/>
                      </a:cubicBezTo>
                      <a:cubicBezTo>
                        <a:pt x="774" y="1241"/>
                        <a:pt x="659" y="1012"/>
                        <a:pt x="592" y="810"/>
                      </a:cubicBezTo>
                      <a:cubicBezTo>
                        <a:pt x="511" y="574"/>
                        <a:pt x="410" y="338"/>
                        <a:pt x="315" y="102"/>
                      </a:cubicBezTo>
                      <a:cubicBezTo>
                        <a:pt x="288" y="32"/>
                        <a:pt x="225" y="1"/>
                        <a:pt x="166" y="1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" name="Google Shape;85;p2"/>
                <p:cNvSpPr/>
                <p:nvPr/>
              </p:nvSpPr>
              <p:spPr>
                <a:xfrm>
                  <a:off x="1562869" y="4948739"/>
                  <a:ext cx="64142" cy="969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" h="1329" extrusionOk="0">
                      <a:moveTo>
                        <a:pt x="826" y="0"/>
                      </a:moveTo>
                      <a:cubicBezTo>
                        <a:pt x="796" y="0"/>
                        <a:pt x="765" y="11"/>
                        <a:pt x="735" y="36"/>
                      </a:cubicBezTo>
                      <a:lnTo>
                        <a:pt x="742" y="36"/>
                      </a:lnTo>
                      <a:cubicBezTo>
                        <a:pt x="533" y="204"/>
                        <a:pt x="351" y="400"/>
                        <a:pt x="236" y="643"/>
                      </a:cubicBezTo>
                      <a:cubicBezTo>
                        <a:pt x="162" y="804"/>
                        <a:pt x="0" y="1162"/>
                        <a:pt x="203" y="1297"/>
                      </a:cubicBezTo>
                      <a:cubicBezTo>
                        <a:pt x="239" y="1319"/>
                        <a:pt x="272" y="1329"/>
                        <a:pt x="301" y="1329"/>
                      </a:cubicBezTo>
                      <a:cubicBezTo>
                        <a:pt x="441" y="1329"/>
                        <a:pt x="506" y="1110"/>
                        <a:pt x="540" y="993"/>
                      </a:cubicBezTo>
                      <a:cubicBezTo>
                        <a:pt x="627" y="710"/>
                        <a:pt x="729" y="440"/>
                        <a:pt x="924" y="218"/>
                      </a:cubicBezTo>
                      <a:cubicBezTo>
                        <a:pt x="1007" y="119"/>
                        <a:pt x="926" y="0"/>
                        <a:pt x="826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86" name="Google Shape;86;p2"/>
              <p:cNvGrpSpPr/>
              <p:nvPr/>
            </p:nvGrpSpPr>
            <p:grpSpPr>
              <a:xfrm>
                <a:off x="1868802" y="4658882"/>
                <a:ext cx="167608" cy="105643"/>
                <a:chOff x="2313539" y="4811869"/>
                <a:chExt cx="167608" cy="105643"/>
              </a:xfrm>
            </p:grpSpPr>
            <p:sp>
              <p:nvSpPr>
                <p:cNvPr id="87" name="Google Shape;87;p2"/>
                <p:cNvSpPr/>
                <p:nvPr/>
              </p:nvSpPr>
              <p:spPr>
                <a:xfrm>
                  <a:off x="2313539" y="4832006"/>
                  <a:ext cx="62487" cy="849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2" h="1165" extrusionOk="0">
                      <a:moveTo>
                        <a:pt x="265" y="0"/>
                      </a:moveTo>
                      <a:cubicBezTo>
                        <a:pt x="127" y="0"/>
                        <a:pt x="1" y="186"/>
                        <a:pt x="125" y="321"/>
                      </a:cubicBezTo>
                      <a:cubicBezTo>
                        <a:pt x="253" y="456"/>
                        <a:pt x="354" y="597"/>
                        <a:pt x="435" y="759"/>
                      </a:cubicBezTo>
                      <a:cubicBezTo>
                        <a:pt x="509" y="914"/>
                        <a:pt x="516" y="1096"/>
                        <a:pt x="691" y="1157"/>
                      </a:cubicBezTo>
                      <a:cubicBezTo>
                        <a:pt x="706" y="1163"/>
                        <a:pt x="721" y="1165"/>
                        <a:pt x="735" y="1165"/>
                      </a:cubicBezTo>
                      <a:cubicBezTo>
                        <a:pt x="789" y="1165"/>
                        <a:pt x="834" y="1127"/>
                        <a:pt x="867" y="1090"/>
                      </a:cubicBezTo>
                      <a:cubicBezTo>
                        <a:pt x="981" y="935"/>
                        <a:pt x="833" y="692"/>
                        <a:pt x="752" y="543"/>
                      </a:cubicBezTo>
                      <a:cubicBezTo>
                        <a:pt x="658" y="368"/>
                        <a:pt x="529" y="200"/>
                        <a:pt x="388" y="58"/>
                      </a:cubicBezTo>
                      <a:cubicBezTo>
                        <a:pt x="350" y="17"/>
                        <a:pt x="307" y="0"/>
                        <a:pt x="265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" name="Google Shape;88;p2"/>
                <p:cNvSpPr/>
                <p:nvPr/>
              </p:nvSpPr>
              <p:spPr>
                <a:xfrm>
                  <a:off x="2392698" y="4811869"/>
                  <a:ext cx="33089" cy="869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" h="1192" extrusionOk="0">
                      <a:moveTo>
                        <a:pt x="265" y="1"/>
                      </a:moveTo>
                      <a:cubicBezTo>
                        <a:pt x="211" y="1"/>
                        <a:pt x="160" y="26"/>
                        <a:pt x="135" y="84"/>
                      </a:cubicBezTo>
                      <a:cubicBezTo>
                        <a:pt x="20" y="334"/>
                        <a:pt x="0" y="712"/>
                        <a:pt x="14" y="988"/>
                      </a:cubicBezTo>
                      <a:cubicBezTo>
                        <a:pt x="14" y="1082"/>
                        <a:pt x="74" y="1157"/>
                        <a:pt x="162" y="1184"/>
                      </a:cubicBezTo>
                      <a:cubicBezTo>
                        <a:pt x="179" y="1189"/>
                        <a:pt x="195" y="1191"/>
                        <a:pt x="211" y="1191"/>
                      </a:cubicBezTo>
                      <a:cubicBezTo>
                        <a:pt x="232" y="1191"/>
                        <a:pt x="253" y="1187"/>
                        <a:pt x="277" y="1184"/>
                      </a:cubicBezTo>
                      <a:cubicBezTo>
                        <a:pt x="337" y="1170"/>
                        <a:pt x="405" y="1103"/>
                        <a:pt x="418" y="1042"/>
                      </a:cubicBezTo>
                      <a:cubicBezTo>
                        <a:pt x="472" y="766"/>
                        <a:pt x="519" y="388"/>
                        <a:pt x="445" y="118"/>
                      </a:cubicBezTo>
                      <a:lnTo>
                        <a:pt x="445" y="118"/>
                      </a:lnTo>
                      <a:lnTo>
                        <a:pt x="445" y="125"/>
                      </a:lnTo>
                      <a:cubicBezTo>
                        <a:pt x="422" y="50"/>
                        <a:pt x="340" y="1"/>
                        <a:pt x="265" y="1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" name="Google Shape;89;p2"/>
                <p:cNvSpPr/>
                <p:nvPr/>
              </p:nvSpPr>
              <p:spPr>
                <a:xfrm>
                  <a:off x="2428714" y="4856155"/>
                  <a:ext cx="52433" cy="613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4" h="841" extrusionOk="0">
                      <a:moveTo>
                        <a:pt x="627" y="0"/>
                      </a:moveTo>
                      <a:cubicBezTo>
                        <a:pt x="592" y="0"/>
                        <a:pt x="557" y="13"/>
                        <a:pt x="526" y="44"/>
                      </a:cubicBezTo>
                      <a:cubicBezTo>
                        <a:pt x="365" y="206"/>
                        <a:pt x="203" y="361"/>
                        <a:pt x="81" y="556"/>
                      </a:cubicBezTo>
                      <a:cubicBezTo>
                        <a:pt x="1" y="693"/>
                        <a:pt x="128" y="841"/>
                        <a:pt x="260" y="841"/>
                      </a:cubicBezTo>
                      <a:cubicBezTo>
                        <a:pt x="304" y="841"/>
                        <a:pt x="348" y="824"/>
                        <a:pt x="385" y="786"/>
                      </a:cubicBezTo>
                      <a:cubicBezTo>
                        <a:pt x="540" y="617"/>
                        <a:pt x="648" y="421"/>
                        <a:pt x="762" y="226"/>
                      </a:cubicBezTo>
                      <a:cubicBezTo>
                        <a:pt x="823" y="115"/>
                        <a:pt x="729" y="0"/>
                        <a:pt x="627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90" name="Google Shape;90;p2"/>
              <p:cNvGrpSpPr/>
              <p:nvPr/>
            </p:nvGrpSpPr>
            <p:grpSpPr>
              <a:xfrm>
                <a:off x="6263268" y="4793179"/>
                <a:ext cx="194333" cy="110385"/>
                <a:chOff x="3169393" y="4715929"/>
                <a:chExt cx="194333" cy="110385"/>
              </a:xfrm>
            </p:grpSpPr>
            <p:sp>
              <p:nvSpPr>
                <p:cNvPr id="91" name="Google Shape;91;p2"/>
                <p:cNvSpPr/>
                <p:nvPr/>
              </p:nvSpPr>
              <p:spPr>
                <a:xfrm>
                  <a:off x="3169393" y="4742048"/>
                  <a:ext cx="70632" cy="842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" h="1155" extrusionOk="0">
                      <a:moveTo>
                        <a:pt x="293" y="0"/>
                      </a:moveTo>
                      <a:cubicBezTo>
                        <a:pt x="141" y="0"/>
                        <a:pt x="0" y="213"/>
                        <a:pt x="134" y="367"/>
                      </a:cubicBezTo>
                      <a:lnTo>
                        <a:pt x="484" y="792"/>
                      </a:lnTo>
                      <a:cubicBezTo>
                        <a:pt x="592" y="920"/>
                        <a:pt x="693" y="1102"/>
                        <a:pt x="869" y="1149"/>
                      </a:cubicBezTo>
                      <a:cubicBezTo>
                        <a:pt x="882" y="1153"/>
                        <a:pt x="896" y="1155"/>
                        <a:pt x="910" y="1155"/>
                      </a:cubicBezTo>
                      <a:cubicBezTo>
                        <a:pt x="1004" y="1155"/>
                        <a:pt x="1110" y="1080"/>
                        <a:pt x="1098" y="974"/>
                      </a:cubicBezTo>
                      <a:cubicBezTo>
                        <a:pt x="1084" y="779"/>
                        <a:pt x="923" y="650"/>
                        <a:pt x="808" y="509"/>
                      </a:cubicBezTo>
                      <a:cubicBezTo>
                        <a:pt x="680" y="367"/>
                        <a:pt x="558" y="219"/>
                        <a:pt x="430" y="71"/>
                      </a:cubicBezTo>
                      <a:cubicBezTo>
                        <a:pt x="389" y="21"/>
                        <a:pt x="340" y="0"/>
                        <a:pt x="293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" name="Google Shape;92;p2"/>
                <p:cNvSpPr/>
                <p:nvPr/>
              </p:nvSpPr>
              <p:spPr>
                <a:xfrm>
                  <a:off x="3260260" y="4715929"/>
                  <a:ext cx="30480" cy="922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9" h="1265" extrusionOk="0">
                      <a:moveTo>
                        <a:pt x="239" y="0"/>
                      </a:moveTo>
                      <a:cubicBezTo>
                        <a:pt x="138" y="0"/>
                        <a:pt x="37" y="64"/>
                        <a:pt x="34" y="193"/>
                      </a:cubicBezTo>
                      <a:cubicBezTo>
                        <a:pt x="34" y="395"/>
                        <a:pt x="34" y="597"/>
                        <a:pt x="34" y="799"/>
                      </a:cubicBezTo>
                      <a:cubicBezTo>
                        <a:pt x="27" y="975"/>
                        <a:pt x="0" y="1137"/>
                        <a:pt x="162" y="1244"/>
                      </a:cubicBezTo>
                      <a:cubicBezTo>
                        <a:pt x="182" y="1258"/>
                        <a:pt x="209" y="1265"/>
                        <a:pt x="237" y="1265"/>
                      </a:cubicBezTo>
                      <a:cubicBezTo>
                        <a:pt x="265" y="1265"/>
                        <a:pt x="294" y="1258"/>
                        <a:pt x="317" y="1244"/>
                      </a:cubicBezTo>
                      <a:cubicBezTo>
                        <a:pt x="479" y="1137"/>
                        <a:pt x="445" y="975"/>
                        <a:pt x="445" y="799"/>
                      </a:cubicBezTo>
                      <a:cubicBezTo>
                        <a:pt x="445" y="597"/>
                        <a:pt x="439" y="395"/>
                        <a:pt x="439" y="193"/>
                      </a:cubicBezTo>
                      <a:cubicBezTo>
                        <a:pt x="439" y="64"/>
                        <a:pt x="339" y="0"/>
                        <a:pt x="239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" name="Google Shape;93;p2"/>
                <p:cNvSpPr/>
                <p:nvPr/>
              </p:nvSpPr>
              <p:spPr>
                <a:xfrm>
                  <a:off x="3304039" y="4748103"/>
                  <a:ext cx="59687" cy="747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8" h="1025" extrusionOk="0">
                      <a:moveTo>
                        <a:pt x="711" y="1"/>
                      </a:moveTo>
                      <a:cubicBezTo>
                        <a:pt x="655" y="1"/>
                        <a:pt x="599" y="23"/>
                        <a:pt x="553" y="62"/>
                      </a:cubicBezTo>
                      <a:cubicBezTo>
                        <a:pt x="337" y="230"/>
                        <a:pt x="121" y="466"/>
                        <a:pt x="34" y="729"/>
                      </a:cubicBezTo>
                      <a:cubicBezTo>
                        <a:pt x="0" y="837"/>
                        <a:pt x="67" y="965"/>
                        <a:pt x="169" y="1006"/>
                      </a:cubicBezTo>
                      <a:cubicBezTo>
                        <a:pt x="199" y="1018"/>
                        <a:pt x="230" y="1024"/>
                        <a:pt x="259" y="1024"/>
                      </a:cubicBezTo>
                      <a:cubicBezTo>
                        <a:pt x="338" y="1024"/>
                        <a:pt x="409" y="980"/>
                        <a:pt x="459" y="911"/>
                      </a:cubicBezTo>
                      <a:cubicBezTo>
                        <a:pt x="526" y="817"/>
                        <a:pt x="573" y="709"/>
                        <a:pt x="641" y="615"/>
                      </a:cubicBezTo>
                      <a:cubicBezTo>
                        <a:pt x="701" y="520"/>
                        <a:pt x="775" y="439"/>
                        <a:pt x="856" y="365"/>
                      </a:cubicBezTo>
                      <a:cubicBezTo>
                        <a:pt x="937" y="284"/>
                        <a:pt x="937" y="143"/>
                        <a:pt x="856" y="62"/>
                      </a:cubicBezTo>
                      <a:cubicBezTo>
                        <a:pt x="814" y="20"/>
                        <a:pt x="763" y="1"/>
                        <a:pt x="711" y="1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94" name="Google Shape;94;p2"/>
              <p:cNvGrpSpPr/>
              <p:nvPr/>
            </p:nvGrpSpPr>
            <p:grpSpPr>
              <a:xfrm>
                <a:off x="3637482" y="4903567"/>
                <a:ext cx="166017" cy="106445"/>
                <a:chOff x="8105507" y="3916667"/>
                <a:chExt cx="166017" cy="106445"/>
              </a:xfrm>
            </p:grpSpPr>
            <p:sp>
              <p:nvSpPr>
                <p:cNvPr id="95" name="Google Shape;95;p2"/>
                <p:cNvSpPr/>
                <p:nvPr/>
              </p:nvSpPr>
              <p:spPr>
                <a:xfrm>
                  <a:off x="8105507" y="3916667"/>
                  <a:ext cx="65032" cy="961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2" h="1318" extrusionOk="0">
                      <a:moveTo>
                        <a:pt x="247" y="0"/>
                      </a:moveTo>
                      <a:cubicBezTo>
                        <a:pt x="94" y="0"/>
                        <a:pt x="1" y="232"/>
                        <a:pt x="159" y="345"/>
                      </a:cubicBezTo>
                      <a:cubicBezTo>
                        <a:pt x="301" y="446"/>
                        <a:pt x="408" y="595"/>
                        <a:pt x="469" y="756"/>
                      </a:cubicBezTo>
                      <a:cubicBezTo>
                        <a:pt x="523" y="912"/>
                        <a:pt x="489" y="1100"/>
                        <a:pt x="584" y="1228"/>
                      </a:cubicBezTo>
                      <a:cubicBezTo>
                        <a:pt x="621" y="1282"/>
                        <a:pt x="685" y="1318"/>
                        <a:pt x="747" y="1318"/>
                      </a:cubicBezTo>
                      <a:cubicBezTo>
                        <a:pt x="786" y="1318"/>
                        <a:pt x="825" y="1303"/>
                        <a:pt x="853" y="1269"/>
                      </a:cubicBezTo>
                      <a:cubicBezTo>
                        <a:pt x="1022" y="1073"/>
                        <a:pt x="928" y="783"/>
                        <a:pt x="833" y="574"/>
                      </a:cubicBezTo>
                      <a:cubicBezTo>
                        <a:pt x="725" y="345"/>
                        <a:pt x="550" y="163"/>
                        <a:pt x="341" y="28"/>
                      </a:cubicBezTo>
                      <a:cubicBezTo>
                        <a:pt x="308" y="9"/>
                        <a:pt x="277" y="0"/>
                        <a:pt x="247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" name="Google Shape;96;p2"/>
                <p:cNvSpPr/>
                <p:nvPr/>
              </p:nvSpPr>
              <p:spPr>
                <a:xfrm>
                  <a:off x="8182502" y="3917834"/>
                  <a:ext cx="30989" cy="890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7" h="1221" extrusionOk="0">
                      <a:moveTo>
                        <a:pt x="244" y="0"/>
                      </a:moveTo>
                      <a:cubicBezTo>
                        <a:pt x="161" y="0"/>
                        <a:pt x="78" y="56"/>
                        <a:pt x="68" y="167"/>
                      </a:cubicBezTo>
                      <a:cubicBezTo>
                        <a:pt x="48" y="437"/>
                        <a:pt x="28" y="713"/>
                        <a:pt x="1" y="983"/>
                      </a:cubicBezTo>
                      <a:cubicBezTo>
                        <a:pt x="1" y="1057"/>
                        <a:pt x="55" y="1152"/>
                        <a:pt x="122" y="1185"/>
                      </a:cubicBezTo>
                      <a:cubicBezTo>
                        <a:pt x="169" y="1209"/>
                        <a:pt x="206" y="1221"/>
                        <a:pt x="244" y="1221"/>
                      </a:cubicBezTo>
                      <a:cubicBezTo>
                        <a:pt x="281" y="1221"/>
                        <a:pt x="318" y="1209"/>
                        <a:pt x="365" y="1185"/>
                      </a:cubicBezTo>
                      <a:cubicBezTo>
                        <a:pt x="432" y="1152"/>
                        <a:pt x="486" y="1057"/>
                        <a:pt x="486" y="983"/>
                      </a:cubicBezTo>
                      <a:lnTo>
                        <a:pt x="419" y="167"/>
                      </a:lnTo>
                      <a:cubicBezTo>
                        <a:pt x="409" y="56"/>
                        <a:pt x="326" y="0"/>
                        <a:pt x="244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" name="Google Shape;97;p2"/>
                <p:cNvSpPr/>
                <p:nvPr/>
              </p:nvSpPr>
              <p:spPr>
                <a:xfrm>
                  <a:off x="8210182" y="3948404"/>
                  <a:ext cx="61342" cy="747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4" h="1024" extrusionOk="0">
                      <a:moveTo>
                        <a:pt x="681" y="0"/>
                      </a:moveTo>
                      <a:cubicBezTo>
                        <a:pt x="612" y="0"/>
                        <a:pt x="540" y="32"/>
                        <a:pt x="483" y="106"/>
                      </a:cubicBezTo>
                      <a:cubicBezTo>
                        <a:pt x="361" y="267"/>
                        <a:pt x="240" y="429"/>
                        <a:pt x="132" y="605"/>
                      </a:cubicBezTo>
                      <a:cubicBezTo>
                        <a:pt x="1" y="816"/>
                        <a:pt x="203" y="1024"/>
                        <a:pt x="397" y="1024"/>
                      </a:cubicBezTo>
                      <a:cubicBezTo>
                        <a:pt x="481" y="1024"/>
                        <a:pt x="564" y="984"/>
                        <a:pt x="618" y="888"/>
                      </a:cubicBezTo>
                      <a:cubicBezTo>
                        <a:pt x="719" y="713"/>
                        <a:pt x="800" y="530"/>
                        <a:pt x="881" y="342"/>
                      </a:cubicBezTo>
                      <a:cubicBezTo>
                        <a:pt x="964" y="152"/>
                        <a:pt x="831" y="0"/>
                        <a:pt x="681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98" name="Google Shape;98;p2"/>
              <p:cNvGrpSpPr/>
              <p:nvPr/>
            </p:nvGrpSpPr>
            <p:grpSpPr>
              <a:xfrm>
                <a:off x="7211447" y="4009552"/>
                <a:ext cx="188606" cy="117097"/>
                <a:chOff x="6912722" y="4491852"/>
                <a:chExt cx="188606" cy="117097"/>
              </a:xfrm>
            </p:grpSpPr>
            <p:sp>
              <p:nvSpPr>
                <p:cNvPr id="99" name="Google Shape;99;p2"/>
                <p:cNvSpPr/>
                <p:nvPr/>
              </p:nvSpPr>
              <p:spPr>
                <a:xfrm>
                  <a:off x="6912722" y="4491852"/>
                  <a:ext cx="60387" cy="880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9" h="1207" extrusionOk="0">
                      <a:moveTo>
                        <a:pt x="319" y="1"/>
                      </a:moveTo>
                      <a:cubicBezTo>
                        <a:pt x="150" y="1"/>
                        <a:pt x="1" y="234"/>
                        <a:pt x="144" y="409"/>
                      </a:cubicBezTo>
                      <a:cubicBezTo>
                        <a:pt x="299" y="598"/>
                        <a:pt x="374" y="807"/>
                        <a:pt x="455" y="1036"/>
                      </a:cubicBezTo>
                      <a:cubicBezTo>
                        <a:pt x="495" y="1154"/>
                        <a:pt x="585" y="1206"/>
                        <a:pt x="676" y="1206"/>
                      </a:cubicBezTo>
                      <a:cubicBezTo>
                        <a:pt x="811" y="1206"/>
                        <a:pt x="948" y="1090"/>
                        <a:pt x="920" y="908"/>
                      </a:cubicBezTo>
                      <a:cubicBezTo>
                        <a:pt x="866" y="604"/>
                        <a:pt x="677" y="308"/>
                        <a:pt x="475" y="78"/>
                      </a:cubicBezTo>
                      <a:cubicBezTo>
                        <a:pt x="427" y="24"/>
                        <a:pt x="372" y="1"/>
                        <a:pt x="319" y="1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" name="Google Shape;100;p2"/>
                <p:cNvSpPr/>
                <p:nvPr/>
              </p:nvSpPr>
              <p:spPr>
                <a:xfrm>
                  <a:off x="6980872" y="4500461"/>
                  <a:ext cx="58224" cy="827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5" h="1134" extrusionOk="0">
                      <a:moveTo>
                        <a:pt x="622" y="1"/>
                      </a:moveTo>
                      <a:cubicBezTo>
                        <a:pt x="563" y="1"/>
                        <a:pt x="504" y="28"/>
                        <a:pt x="469" y="88"/>
                      </a:cubicBezTo>
                      <a:cubicBezTo>
                        <a:pt x="408" y="196"/>
                        <a:pt x="388" y="318"/>
                        <a:pt x="328" y="419"/>
                      </a:cubicBezTo>
                      <a:cubicBezTo>
                        <a:pt x="267" y="527"/>
                        <a:pt x="206" y="641"/>
                        <a:pt x="132" y="736"/>
                      </a:cubicBezTo>
                      <a:cubicBezTo>
                        <a:pt x="0" y="913"/>
                        <a:pt x="193" y="1133"/>
                        <a:pt x="377" y="1133"/>
                      </a:cubicBezTo>
                      <a:cubicBezTo>
                        <a:pt x="437" y="1133"/>
                        <a:pt x="497" y="1109"/>
                        <a:pt x="543" y="1053"/>
                      </a:cubicBezTo>
                      <a:cubicBezTo>
                        <a:pt x="732" y="817"/>
                        <a:pt x="914" y="453"/>
                        <a:pt x="813" y="136"/>
                      </a:cubicBezTo>
                      <a:cubicBezTo>
                        <a:pt x="786" y="50"/>
                        <a:pt x="703" y="1"/>
                        <a:pt x="622" y="1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" name="Google Shape;101;p2"/>
                <p:cNvSpPr/>
                <p:nvPr/>
              </p:nvSpPr>
              <p:spPr>
                <a:xfrm>
                  <a:off x="7032351" y="4533876"/>
                  <a:ext cx="68978" cy="750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4" h="1029" extrusionOk="0">
                      <a:moveTo>
                        <a:pt x="743" y="0"/>
                      </a:moveTo>
                      <a:cubicBezTo>
                        <a:pt x="687" y="0"/>
                        <a:pt x="630" y="21"/>
                        <a:pt x="584" y="69"/>
                      </a:cubicBezTo>
                      <a:cubicBezTo>
                        <a:pt x="395" y="271"/>
                        <a:pt x="173" y="467"/>
                        <a:pt x="65" y="730"/>
                      </a:cubicBezTo>
                      <a:cubicBezTo>
                        <a:pt x="0" y="886"/>
                        <a:pt x="155" y="1029"/>
                        <a:pt x="305" y="1029"/>
                      </a:cubicBezTo>
                      <a:cubicBezTo>
                        <a:pt x="343" y="1029"/>
                        <a:pt x="381" y="1020"/>
                        <a:pt x="415" y="999"/>
                      </a:cubicBezTo>
                      <a:cubicBezTo>
                        <a:pt x="651" y="851"/>
                        <a:pt x="800" y="581"/>
                        <a:pt x="962" y="359"/>
                      </a:cubicBezTo>
                      <a:cubicBezTo>
                        <a:pt x="1084" y="191"/>
                        <a:pt x="914" y="0"/>
                        <a:pt x="743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02" name="Google Shape;102;p2"/>
              <p:cNvGrpSpPr/>
              <p:nvPr/>
            </p:nvGrpSpPr>
            <p:grpSpPr>
              <a:xfrm>
                <a:off x="4857982" y="4342392"/>
                <a:ext cx="166017" cy="106445"/>
                <a:chOff x="8105507" y="3916667"/>
                <a:chExt cx="166017" cy="106445"/>
              </a:xfrm>
            </p:grpSpPr>
            <p:sp>
              <p:nvSpPr>
                <p:cNvPr id="103" name="Google Shape;103;p2"/>
                <p:cNvSpPr/>
                <p:nvPr/>
              </p:nvSpPr>
              <p:spPr>
                <a:xfrm>
                  <a:off x="8105507" y="3916667"/>
                  <a:ext cx="65032" cy="961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2" h="1318" extrusionOk="0">
                      <a:moveTo>
                        <a:pt x="247" y="0"/>
                      </a:moveTo>
                      <a:cubicBezTo>
                        <a:pt x="94" y="0"/>
                        <a:pt x="1" y="232"/>
                        <a:pt x="159" y="345"/>
                      </a:cubicBezTo>
                      <a:cubicBezTo>
                        <a:pt x="301" y="446"/>
                        <a:pt x="408" y="595"/>
                        <a:pt x="469" y="756"/>
                      </a:cubicBezTo>
                      <a:cubicBezTo>
                        <a:pt x="523" y="912"/>
                        <a:pt x="489" y="1100"/>
                        <a:pt x="584" y="1228"/>
                      </a:cubicBezTo>
                      <a:cubicBezTo>
                        <a:pt x="621" y="1282"/>
                        <a:pt x="685" y="1318"/>
                        <a:pt x="747" y="1318"/>
                      </a:cubicBezTo>
                      <a:cubicBezTo>
                        <a:pt x="786" y="1318"/>
                        <a:pt x="825" y="1303"/>
                        <a:pt x="853" y="1269"/>
                      </a:cubicBezTo>
                      <a:cubicBezTo>
                        <a:pt x="1022" y="1073"/>
                        <a:pt x="928" y="783"/>
                        <a:pt x="833" y="574"/>
                      </a:cubicBezTo>
                      <a:cubicBezTo>
                        <a:pt x="725" y="345"/>
                        <a:pt x="550" y="163"/>
                        <a:pt x="341" y="28"/>
                      </a:cubicBezTo>
                      <a:cubicBezTo>
                        <a:pt x="308" y="9"/>
                        <a:pt x="277" y="0"/>
                        <a:pt x="247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" name="Google Shape;104;p2"/>
                <p:cNvSpPr/>
                <p:nvPr/>
              </p:nvSpPr>
              <p:spPr>
                <a:xfrm>
                  <a:off x="8182502" y="3917834"/>
                  <a:ext cx="30989" cy="890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7" h="1221" extrusionOk="0">
                      <a:moveTo>
                        <a:pt x="244" y="0"/>
                      </a:moveTo>
                      <a:cubicBezTo>
                        <a:pt x="161" y="0"/>
                        <a:pt x="78" y="56"/>
                        <a:pt x="68" y="167"/>
                      </a:cubicBezTo>
                      <a:cubicBezTo>
                        <a:pt x="48" y="437"/>
                        <a:pt x="28" y="713"/>
                        <a:pt x="1" y="983"/>
                      </a:cubicBezTo>
                      <a:cubicBezTo>
                        <a:pt x="1" y="1057"/>
                        <a:pt x="55" y="1152"/>
                        <a:pt x="122" y="1185"/>
                      </a:cubicBezTo>
                      <a:cubicBezTo>
                        <a:pt x="169" y="1209"/>
                        <a:pt x="206" y="1221"/>
                        <a:pt x="244" y="1221"/>
                      </a:cubicBezTo>
                      <a:cubicBezTo>
                        <a:pt x="281" y="1221"/>
                        <a:pt x="318" y="1209"/>
                        <a:pt x="365" y="1185"/>
                      </a:cubicBezTo>
                      <a:cubicBezTo>
                        <a:pt x="432" y="1152"/>
                        <a:pt x="486" y="1057"/>
                        <a:pt x="486" y="983"/>
                      </a:cubicBezTo>
                      <a:lnTo>
                        <a:pt x="419" y="167"/>
                      </a:lnTo>
                      <a:cubicBezTo>
                        <a:pt x="409" y="56"/>
                        <a:pt x="326" y="0"/>
                        <a:pt x="244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" name="Google Shape;105;p2"/>
                <p:cNvSpPr/>
                <p:nvPr/>
              </p:nvSpPr>
              <p:spPr>
                <a:xfrm>
                  <a:off x="8210182" y="3948404"/>
                  <a:ext cx="61342" cy="747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4" h="1024" extrusionOk="0">
                      <a:moveTo>
                        <a:pt x="681" y="0"/>
                      </a:moveTo>
                      <a:cubicBezTo>
                        <a:pt x="612" y="0"/>
                        <a:pt x="540" y="32"/>
                        <a:pt x="483" y="106"/>
                      </a:cubicBezTo>
                      <a:cubicBezTo>
                        <a:pt x="361" y="267"/>
                        <a:pt x="240" y="429"/>
                        <a:pt x="132" y="605"/>
                      </a:cubicBezTo>
                      <a:cubicBezTo>
                        <a:pt x="1" y="816"/>
                        <a:pt x="203" y="1024"/>
                        <a:pt x="397" y="1024"/>
                      </a:cubicBezTo>
                      <a:cubicBezTo>
                        <a:pt x="481" y="1024"/>
                        <a:pt x="564" y="984"/>
                        <a:pt x="618" y="888"/>
                      </a:cubicBezTo>
                      <a:cubicBezTo>
                        <a:pt x="719" y="713"/>
                        <a:pt x="800" y="530"/>
                        <a:pt x="881" y="342"/>
                      </a:cubicBezTo>
                      <a:cubicBezTo>
                        <a:pt x="964" y="152"/>
                        <a:pt x="831" y="0"/>
                        <a:pt x="681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06" name="Google Shape;106;p2"/>
              <p:cNvGrpSpPr/>
              <p:nvPr/>
            </p:nvGrpSpPr>
            <p:grpSpPr>
              <a:xfrm>
                <a:off x="8430770" y="4550779"/>
                <a:ext cx="166017" cy="106445"/>
                <a:chOff x="8105507" y="3916667"/>
                <a:chExt cx="166017" cy="106445"/>
              </a:xfrm>
            </p:grpSpPr>
            <p:sp>
              <p:nvSpPr>
                <p:cNvPr id="107" name="Google Shape;107;p2"/>
                <p:cNvSpPr/>
                <p:nvPr/>
              </p:nvSpPr>
              <p:spPr>
                <a:xfrm>
                  <a:off x="8105507" y="3916667"/>
                  <a:ext cx="65032" cy="961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2" h="1318" extrusionOk="0">
                      <a:moveTo>
                        <a:pt x="247" y="0"/>
                      </a:moveTo>
                      <a:cubicBezTo>
                        <a:pt x="94" y="0"/>
                        <a:pt x="1" y="232"/>
                        <a:pt x="159" y="345"/>
                      </a:cubicBezTo>
                      <a:cubicBezTo>
                        <a:pt x="301" y="446"/>
                        <a:pt x="408" y="595"/>
                        <a:pt x="469" y="756"/>
                      </a:cubicBezTo>
                      <a:cubicBezTo>
                        <a:pt x="523" y="912"/>
                        <a:pt x="489" y="1100"/>
                        <a:pt x="584" y="1228"/>
                      </a:cubicBezTo>
                      <a:cubicBezTo>
                        <a:pt x="621" y="1282"/>
                        <a:pt x="685" y="1318"/>
                        <a:pt x="747" y="1318"/>
                      </a:cubicBezTo>
                      <a:cubicBezTo>
                        <a:pt x="786" y="1318"/>
                        <a:pt x="825" y="1303"/>
                        <a:pt x="853" y="1269"/>
                      </a:cubicBezTo>
                      <a:cubicBezTo>
                        <a:pt x="1022" y="1073"/>
                        <a:pt x="928" y="783"/>
                        <a:pt x="833" y="574"/>
                      </a:cubicBezTo>
                      <a:cubicBezTo>
                        <a:pt x="725" y="345"/>
                        <a:pt x="550" y="163"/>
                        <a:pt x="341" y="28"/>
                      </a:cubicBezTo>
                      <a:cubicBezTo>
                        <a:pt x="308" y="9"/>
                        <a:pt x="277" y="0"/>
                        <a:pt x="247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" name="Google Shape;108;p2"/>
                <p:cNvSpPr/>
                <p:nvPr/>
              </p:nvSpPr>
              <p:spPr>
                <a:xfrm>
                  <a:off x="8182502" y="3917834"/>
                  <a:ext cx="30989" cy="890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7" h="1221" extrusionOk="0">
                      <a:moveTo>
                        <a:pt x="244" y="0"/>
                      </a:moveTo>
                      <a:cubicBezTo>
                        <a:pt x="161" y="0"/>
                        <a:pt x="78" y="56"/>
                        <a:pt x="68" y="167"/>
                      </a:cubicBezTo>
                      <a:cubicBezTo>
                        <a:pt x="48" y="437"/>
                        <a:pt x="28" y="713"/>
                        <a:pt x="1" y="983"/>
                      </a:cubicBezTo>
                      <a:cubicBezTo>
                        <a:pt x="1" y="1057"/>
                        <a:pt x="55" y="1152"/>
                        <a:pt x="122" y="1185"/>
                      </a:cubicBezTo>
                      <a:cubicBezTo>
                        <a:pt x="169" y="1209"/>
                        <a:pt x="206" y="1221"/>
                        <a:pt x="244" y="1221"/>
                      </a:cubicBezTo>
                      <a:cubicBezTo>
                        <a:pt x="281" y="1221"/>
                        <a:pt x="318" y="1209"/>
                        <a:pt x="365" y="1185"/>
                      </a:cubicBezTo>
                      <a:cubicBezTo>
                        <a:pt x="432" y="1152"/>
                        <a:pt x="486" y="1057"/>
                        <a:pt x="486" y="983"/>
                      </a:cubicBezTo>
                      <a:lnTo>
                        <a:pt x="419" y="167"/>
                      </a:lnTo>
                      <a:cubicBezTo>
                        <a:pt x="409" y="56"/>
                        <a:pt x="326" y="0"/>
                        <a:pt x="244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" name="Google Shape;109;p2"/>
                <p:cNvSpPr/>
                <p:nvPr/>
              </p:nvSpPr>
              <p:spPr>
                <a:xfrm>
                  <a:off x="8210182" y="3948404"/>
                  <a:ext cx="61342" cy="747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4" h="1024" extrusionOk="0">
                      <a:moveTo>
                        <a:pt x="681" y="0"/>
                      </a:moveTo>
                      <a:cubicBezTo>
                        <a:pt x="612" y="0"/>
                        <a:pt x="540" y="32"/>
                        <a:pt x="483" y="106"/>
                      </a:cubicBezTo>
                      <a:cubicBezTo>
                        <a:pt x="361" y="267"/>
                        <a:pt x="240" y="429"/>
                        <a:pt x="132" y="605"/>
                      </a:cubicBezTo>
                      <a:cubicBezTo>
                        <a:pt x="1" y="816"/>
                        <a:pt x="203" y="1024"/>
                        <a:pt x="397" y="1024"/>
                      </a:cubicBezTo>
                      <a:cubicBezTo>
                        <a:pt x="481" y="1024"/>
                        <a:pt x="564" y="984"/>
                        <a:pt x="618" y="888"/>
                      </a:cubicBezTo>
                      <a:cubicBezTo>
                        <a:pt x="719" y="713"/>
                        <a:pt x="800" y="530"/>
                        <a:pt x="881" y="342"/>
                      </a:cubicBezTo>
                      <a:cubicBezTo>
                        <a:pt x="964" y="152"/>
                        <a:pt x="831" y="0"/>
                        <a:pt x="681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3"/>
          <p:cNvSpPr/>
          <p:nvPr/>
        </p:nvSpPr>
        <p:spPr>
          <a:xfrm>
            <a:off x="-3362" y="3272549"/>
            <a:ext cx="9150778" cy="1713517"/>
          </a:xfrm>
          <a:custGeom>
            <a:avLst/>
            <a:gdLst/>
            <a:ahLst/>
            <a:cxnLst/>
            <a:rect l="l" t="t" r="r" b="b"/>
            <a:pathLst>
              <a:path w="284960" h="62640" extrusionOk="0">
                <a:moveTo>
                  <a:pt x="28810" y="1"/>
                </a:moveTo>
                <a:cubicBezTo>
                  <a:pt x="27913" y="1"/>
                  <a:pt x="27012" y="28"/>
                  <a:pt x="26110" y="85"/>
                </a:cubicBezTo>
                <a:cubicBezTo>
                  <a:pt x="15502" y="754"/>
                  <a:pt x="4681" y="6985"/>
                  <a:pt x="0" y="16043"/>
                </a:cubicBezTo>
                <a:lnTo>
                  <a:pt x="0" y="62639"/>
                </a:lnTo>
                <a:cubicBezTo>
                  <a:pt x="39125" y="55163"/>
                  <a:pt x="87712" y="49080"/>
                  <a:pt x="143535" y="49080"/>
                </a:cubicBezTo>
                <a:cubicBezTo>
                  <a:pt x="144221" y="49080"/>
                  <a:pt x="144908" y="49081"/>
                  <a:pt x="145595" y="49083"/>
                </a:cubicBezTo>
                <a:cubicBezTo>
                  <a:pt x="199517" y="49235"/>
                  <a:pt x="246631" y="55101"/>
                  <a:pt x="284960" y="62305"/>
                </a:cubicBezTo>
                <a:lnTo>
                  <a:pt x="284960" y="19113"/>
                </a:lnTo>
                <a:cubicBezTo>
                  <a:pt x="278715" y="20017"/>
                  <a:pt x="272444" y="20512"/>
                  <a:pt x="266170" y="20512"/>
                </a:cubicBezTo>
                <a:cubicBezTo>
                  <a:pt x="260839" y="20512"/>
                  <a:pt x="255507" y="20154"/>
                  <a:pt x="250187" y="19386"/>
                </a:cubicBezTo>
                <a:cubicBezTo>
                  <a:pt x="226936" y="15985"/>
                  <a:pt x="204335" y="4871"/>
                  <a:pt x="181288" y="4871"/>
                </a:cubicBezTo>
                <a:cubicBezTo>
                  <a:pt x="177972" y="4871"/>
                  <a:pt x="174647" y="5101"/>
                  <a:pt x="171310" y="5617"/>
                </a:cubicBezTo>
                <a:cubicBezTo>
                  <a:pt x="148984" y="9080"/>
                  <a:pt x="129266" y="25087"/>
                  <a:pt x="106775" y="25087"/>
                </a:cubicBezTo>
                <a:cubicBezTo>
                  <a:pt x="106362" y="25087"/>
                  <a:pt x="105948" y="25081"/>
                  <a:pt x="105534" y="25070"/>
                </a:cubicBezTo>
                <a:cubicBezTo>
                  <a:pt x="91521" y="24736"/>
                  <a:pt x="78573" y="17988"/>
                  <a:pt x="66019" y="11666"/>
                </a:cubicBezTo>
                <a:cubicBezTo>
                  <a:pt x="54305" y="5780"/>
                  <a:pt x="41819" y="1"/>
                  <a:pt x="28810" y="1"/>
                </a:cubicBezTo>
                <a:close/>
              </a:path>
            </a:pathLst>
          </a:custGeom>
          <a:solidFill>
            <a:srgbClr val="FFFFFF">
              <a:alpha val="428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2" name="Google Shape;112;p3"/>
          <p:cNvGrpSpPr/>
          <p:nvPr/>
        </p:nvGrpSpPr>
        <p:grpSpPr>
          <a:xfrm rot="674933" flipH="1">
            <a:off x="-293587" y="3210234"/>
            <a:ext cx="3145026" cy="1838151"/>
            <a:chOff x="4246750" y="3914450"/>
            <a:chExt cx="533900" cy="312050"/>
          </a:xfrm>
        </p:grpSpPr>
        <p:sp>
          <p:nvSpPr>
            <p:cNvPr id="113" name="Google Shape;113;p3"/>
            <p:cNvSpPr/>
            <p:nvPr/>
          </p:nvSpPr>
          <p:spPr>
            <a:xfrm>
              <a:off x="4246750" y="3914450"/>
              <a:ext cx="533900" cy="312050"/>
            </a:xfrm>
            <a:custGeom>
              <a:avLst/>
              <a:gdLst/>
              <a:ahLst/>
              <a:cxnLst/>
              <a:rect l="l" t="t" r="r" b="b"/>
              <a:pathLst>
                <a:path w="21356" h="12482" extrusionOk="0">
                  <a:moveTo>
                    <a:pt x="17428" y="0"/>
                  </a:moveTo>
                  <a:cubicBezTo>
                    <a:pt x="16612" y="0"/>
                    <a:pt x="15790" y="271"/>
                    <a:pt x="15145" y="775"/>
                  </a:cubicBezTo>
                  <a:cubicBezTo>
                    <a:pt x="14052" y="1629"/>
                    <a:pt x="13486" y="3070"/>
                    <a:pt x="13595" y="4457"/>
                  </a:cubicBezTo>
                  <a:lnTo>
                    <a:pt x="13595" y="4457"/>
                  </a:lnTo>
                  <a:cubicBezTo>
                    <a:pt x="13523" y="3903"/>
                    <a:pt x="12942" y="3528"/>
                    <a:pt x="12373" y="3528"/>
                  </a:cubicBezTo>
                  <a:cubicBezTo>
                    <a:pt x="12226" y="3528"/>
                    <a:pt x="12079" y="3553"/>
                    <a:pt x="11942" y="3607"/>
                  </a:cubicBezTo>
                  <a:cubicBezTo>
                    <a:pt x="11255" y="3883"/>
                    <a:pt x="10870" y="4658"/>
                    <a:pt x="10837" y="5393"/>
                  </a:cubicBezTo>
                  <a:cubicBezTo>
                    <a:pt x="10783" y="4645"/>
                    <a:pt x="10729" y="3883"/>
                    <a:pt x="10439" y="3189"/>
                  </a:cubicBezTo>
                  <a:cubicBezTo>
                    <a:pt x="10149" y="2501"/>
                    <a:pt x="9589" y="1874"/>
                    <a:pt x="8854" y="1712"/>
                  </a:cubicBezTo>
                  <a:cubicBezTo>
                    <a:pt x="8721" y="1682"/>
                    <a:pt x="8587" y="1669"/>
                    <a:pt x="8452" y="1669"/>
                  </a:cubicBezTo>
                  <a:cubicBezTo>
                    <a:pt x="7974" y="1669"/>
                    <a:pt x="7497" y="1842"/>
                    <a:pt x="7081" y="2089"/>
                  </a:cubicBezTo>
                  <a:cubicBezTo>
                    <a:pt x="5840" y="2824"/>
                    <a:pt x="5031" y="4234"/>
                    <a:pt x="5024" y="5670"/>
                  </a:cubicBezTo>
                  <a:cubicBezTo>
                    <a:pt x="4517" y="5379"/>
                    <a:pt x="3932" y="5232"/>
                    <a:pt x="3347" y="5232"/>
                  </a:cubicBezTo>
                  <a:cubicBezTo>
                    <a:pt x="2765" y="5232"/>
                    <a:pt x="2184" y="5377"/>
                    <a:pt x="1680" y="5670"/>
                  </a:cubicBezTo>
                  <a:cubicBezTo>
                    <a:pt x="668" y="6250"/>
                    <a:pt x="1" y="7396"/>
                    <a:pt x="1" y="8563"/>
                  </a:cubicBezTo>
                  <a:lnTo>
                    <a:pt x="19715" y="12273"/>
                  </a:lnTo>
                  <a:lnTo>
                    <a:pt x="19715" y="12273"/>
                  </a:lnTo>
                  <a:cubicBezTo>
                    <a:pt x="19662" y="12311"/>
                    <a:pt x="19649" y="12470"/>
                    <a:pt x="19751" y="12480"/>
                  </a:cubicBezTo>
                  <a:cubicBezTo>
                    <a:pt x="19756" y="12481"/>
                    <a:pt x="19762" y="12481"/>
                    <a:pt x="19767" y="12481"/>
                  </a:cubicBezTo>
                  <a:cubicBezTo>
                    <a:pt x="19886" y="12481"/>
                    <a:pt x="19969" y="12340"/>
                    <a:pt x="20020" y="12224"/>
                  </a:cubicBezTo>
                  <a:cubicBezTo>
                    <a:pt x="20924" y="10019"/>
                    <a:pt x="21356" y="7625"/>
                    <a:pt x="21275" y="5238"/>
                  </a:cubicBezTo>
                  <a:cubicBezTo>
                    <a:pt x="21207" y="3411"/>
                    <a:pt x="20695" y="1375"/>
                    <a:pt x="19124" y="444"/>
                  </a:cubicBezTo>
                  <a:cubicBezTo>
                    <a:pt x="18610" y="143"/>
                    <a:pt x="18021" y="0"/>
                    <a:pt x="174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4625550" y="4001525"/>
              <a:ext cx="7100" cy="27250"/>
            </a:xfrm>
            <a:custGeom>
              <a:avLst/>
              <a:gdLst/>
              <a:ahLst/>
              <a:cxnLst/>
              <a:rect l="l" t="t" r="r" b="b"/>
              <a:pathLst>
                <a:path w="284" h="1090" extrusionOk="0">
                  <a:moveTo>
                    <a:pt x="138" y="1"/>
                  </a:moveTo>
                  <a:cubicBezTo>
                    <a:pt x="89" y="1"/>
                    <a:pt x="41" y="33"/>
                    <a:pt x="41" y="97"/>
                  </a:cubicBezTo>
                  <a:cubicBezTo>
                    <a:pt x="34" y="285"/>
                    <a:pt x="27" y="481"/>
                    <a:pt x="27" y="670"/>
                  </a:cubicBezTo>
                  <a:cubicBezTo>
                    <a:pt x="20" y="818"/>
                    <a:pt x="0" y="946"/>
                    <a:pt x="88" y="1074"/>
                  </a:cubicBezTo>
                  <a:cubicBezTo>
                    <a:pt x="98" y="1084"/>
                    <a:pt x="118" y="1090"/>
                    <a:pt x="138" y="1090"/>
                  </a:cubicBezTo>
                  <a:cubicBezTo>
                    <a:pt x="159" y="1090"/>
                    <a:pt x="179" y="1084"/>
                    <a:pt x="189" y="1074"/>
                  </a:cubicBezTo>
                  <a:cubicBezTo>
                    <a:pt x="283" y="946"/>
                    <a:pt x="256" y="818"/>
                    <a:pt x="250" y="670"/>
                  </a:cubicBezTo>
                  <a:lnTo>
                    <a:pt x="236" y="97"/>
                  </a:lnTo>
                  <a:cubicBezTo>
                    <a:pt x="236" y="33"/>
                    <a:pt x="187" y="1"/>
                    <a:pt x="138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4686225" y="3976325"/>
              <a:ext cx="8275" cy="35400"/>
            </a:xfrm>
            <a:custGeom>
              <a:avLst/>
              <a:gdLst/>
              <a:ahLst/>
              <a:cxnLst/>
              <a:rect l="l" t="t" r="r" b="b"/>
              <a:pathLst>
                <a:path w="331" h="1416" extrusionOk="0">
                  <a:moveTo>
                    <a:pt x="191" y="1"/>
                  </a:moveTo>
                  <a:cubicBezTo>
                    <a:pt x="139" y="1"/>
                    <a:pt x="88" y="36"/>
                    <a:pt x="88" y="107"/>
                  </a:cubicBezTo>
                  <a:cubicBezTo>
                    <a:pt x="75" y="322"/>
                    <a:pt x="68" y="545"/>
                    <a:pt x="54" y="768"/>
                  </a:cubicBezTo>
                  <a:cubicBezTo>
                    <a:pt x="48" y="963"/>
                    <a:pt x="1" y="1165"/>
                    <a:pt x="68" y="1354"/>
                  </a:cubicBezTo>
                  <a:cubicBezTo>
                    <a:pt x="83" y="1393"/>
                    <a:pt x="121" y="1416"/>
                    <a:pt x="158" y="1416"/>
                  </a:cubicBezTo>
                  <a:cubicBezTo>
                    <a:pt x="185" y="1416"/>
                    <a:pt x="213" y="1403"/>
                    <a:pt x="230" y="1374"/>
                  </a:cubicBezTo>
                  <a:cubicBezTo>
                    <a:pt x="324" y="1199"/>
                    <a:pt x="311" y="1004"/>
                    <a:pt x="324" y="815"/>
                  </a:cubicBezTo>
                  <a:cubicBezTo>
                    <a:pt x="331" y="579"/>
                    <a:pt x="317" y="343"/>
                    <a:pt x="304" y="107"/>
                  </a:cubicBezTo>
                  <a:cubicBezTo>
                    <a:pt x="297" y="36"/>
                    <a:pt x="243" y="1"/>
                    <a:pt x="191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4461850" y="4009925"/>
              <a:ext cx="8300" cy="25250"/>
            </a:xfrm>
            <a:custGeom>
              <a:avLst/>
              <a:gdLst/>
              <a:ahLst/>
              <a:cxnLst/>
              <a:rect l="l" t="t" r="r" b="b"/>
              <a:pathLst>
                <a:path w="332" h="1010" extrusionOk="0">
                  <a:moveTo>
                    <a:pt x="169" y="0"/>
                  </a:moveTo>
                  <a:cubicBezTo>
                    <a:pt x="115" y="0"/>
                    <a:pt x="61" y="37"/>
                    <a:pt x="55" y="111"/>
                  </a:cubicBezTo>
                  <a:cubicBezTo>
                    <a:pt x="48" y="260"/>
                    <a:pt x="34" y="415"/>
                    <a:pt x="28" y="563"/>
                  </a:cubicBezTo>
                  <a:cubicBezTo>
                    <a:pt x="28" y="698"/>
                    <a:pt x="1" y="833"/>
                    <a:pt x="68" y="954"/>
                  </a:cubicBezTo>
                  <a:cubicBezTo>
                    <a:pt x="88" y="991"/>
                    <a:pt x="127" y="1010"/>
                    <a:pt x="166" y="1010"/>
                  </a:cubicBezTo>
                  <a:cubicBezTo>
                    <a:pt x="205" y="1010"/>
                    <a:pt x="243" y="991"/>
                    <a:pt x="264" y="954"/>
                  </a:cubicBezTo>
                  <a:cubicBezTo>
                    <a:pt x="331" y="833"/>
                    <a:pt x="311" y="698"/>
                    <a:pt x="304" y="563"/>
                  </a:cubicBezTo>
                  <a:cubicBezTo>
                    <a:pt x="304" y="415"/>
                    <a:pt x="291" y="260"/>
                    <a:pt x="284" y="111"/>
                  </a:cubicBezTo>
                  <a:cubicBezTo>
                    <a:pt x="277" y="37"/>
                    <a:pt x="223" y="0"/>
                    <a:pt x="169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4537725" y="4069175"/>
              <a:ext cx="9800" cy="26600"/>
            </a:xfrm>
            <a:custGeom>
              <a:avLst/>
              <a:gdLst/>
              <a:ahLst/>
              <a:cxnLst/>
              <a:rect l="l" t="t" r="r" b="b"/>
              <a:pathLst>
                <a:path w="392" h="1064" extrusionOk="0">
                  <a:moveTo>
                    <a:pt x="268" y="1"/>
                  </a:moveTo>
                  <a:cubicBezTo>
                    <a:pt x="222" y="1"/>
                    <a:pt x="173" y="28"/>
                    <a:pt x="155" y="74"/>
                  </a:cubicBezTo>
                  <a:cubicBezTo>
                    <a:pt x="94" y="229"/>
                    <a:pt x="88" y="398"/>
                    <a:pt x="67" y="560"/>
                  </a:cubicBezTo>
                  <a:cubicBezTo>
                    <a:pt x="54" y="715"/>
                    <a:pt x="0" y="877"/>
                    <a:pt x="81" y="1012"/>
                  </a:cubicBezTo>
                  <a:cubicBezTo>
                    <a:pt x="101" y="1043"/>
                    <a:pt x="140" y="1064"/>
                    <a:pt x="178" y="1064"/>
                  </a:cubicBezTo>
                  <a:cubicBezTo>
                    <a:pt x="204" y="1064"/>
                    <a:pt x="230" y="1054"/>
                    <a:pt x="250" y="1032"/>
                  </a:cubicBezTo>
                  <a:cubicBezTo>
                    <a:pt x="357" y="910"/>
                    <a:pt x="337" y="749"/>
                    <a:pt x="351" y="593"/>
                  </a:cubicBezTo>
                  <a:cubicBezTo>
                    <a:pt x="364" y="418"/>
                    <a:pt x="391" y="250"/>
                    <a:pt x="357" y="74"/>
                  </a:cubicBezTo>
                  <a:cubicBezTo>
                    <a:pt x="348" y="23"/>
                    <a:pt x="309" y="1"/>
                    <a:pt x="268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4612225" y="4105825"/>
              <a:ext cx="8275" cy="32050"/>
            </a:xfrm>
            <a:custGeom>
              <a:avLst/>
              <a:gdLst/>
              <a:ahLst/>
              <a:cxnLst/>
              <a:rect l="l" t="t" r="r" b="b"/>
              <a:pathLst>
                <a:path w="331" h="1282" extrusionOk="0">
                  <a:moveTo>
                    <a:pt x="204" y="1"/>
                  </a:moveTo>
                  <a:cubicBezTo>
                    <a:pt x="147" y="1"/>
                    <a:pt x="88" y="38"/>
                    <a:pt x="81" y="112"/>
                  </a:cubicBezTo>
                  <a:cubicBezTo>
                    <a:pt x="75" y="321"/>
                    <a:pt x="61" y="530"/>
                    <a:pt x="48" y="739"/>
                  </a:cubicBezTo>
                  <a:cubicBezTo>
                    <a:pt x="41" y="914"/>
                    <a:pt x="0" y="1083"/>
                    <a:pt x="81" y="1238"/>
                  </a:cubicBezTo>
                  <a:cubicBezTo>
                    <a:pt x="98" y="1267"/>
                    <a:pt x="127" y="1281"/>
                    <a:pt x="156" y="1281"/>
                  </a:cubicBezTo>
                  <a:cubicBezTo>
                    <a:pt x="187" y="1281"/>
                    <a:pt x="219" y="1266"/>
                    <a:pt x="236" y="1238"/>
                  </a:cubicBezTo>
                  <a:cubicBezTo>
                    <a:pt x="331" y="1090"/>
                    <a:pt x="304" y="908"/>
                    <a:pt x="304" y="739"/>
                  </a:cubicBezTo>
                  <a:cubicBezTo>
                    <a:pt x="311" y="530"/>
                    <a:pt x="311" y="321"/>
                    <a:pt x="317" y="112"/>
                  </a:cubicBezTo>
                  <a:cubicBezTo>
                    <a:pt x="317" y="38"/>
                    <a:pt x="262" y="1"/>
                    <a:pt x="204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4671725" y="4110925"/>
              <a:ext cx="9300" cy="30500"/>
            </a:xfrm>
            <a:custGeom>
              <a:avLst/>
              <a:gdLst/>
              <a:ahLst/>
              <a:cxnLst/>
              <a:rect l="l" t="t" r="r" b="b"/>
              <a:pathLst>
                <a:path w="372" h="1220" extrusionOk="0">
                  <a:moveTo>
                    <a:pt x="199" y="1"/>
                  </a:moveTo>
                  <a:cubicBezTo>
                    <a:pt x="127" y="1"/>
                    <a:pt x="58" y="46"/>
                    <a:pt x="61" y="137"/>
                  </a:cubicBezTo>
                  <a:cubicBezTo>
                    <a:pt x="68" y="313"/>
                    <a:pt x="61" y="481"/>
                    <a:pt x="55" y="650"/>
                  </a:cubicBezTo>
                  <a:cubicBezTo>
                    <a:pt x="41" y="811"/>
                    <a:pt x="1" y="973"/>
                    <a:pt x="48" y="1128"/>
                  </a:cubicBezTo>
                  <a:cubicBezTo>
                    <a:pt x="67" y="1186"/>
                    <a:pt x="123" y="1219"/>
                    <a:pt x="178" y="1219"/>
                  </a:cubicBezTo>
                  <a:cubicBezTo>
                    <a:pt x="221" y="1219"/>
                    <a:pt x="264" y="1199"/>
                    <a:pt x="291" y="1155"/>
                  </a:cubicBezTo>
                  <a:cubicBezTo>
                    <a:pt x="371" y="1014"/>
                    <a:pt x="358" y="852"/>
                    <a:pt x="358" y="690"/>
                  </a:cubicBezTo>
                  <a:cubicBezTo>
                    <a:pt x="365" y="508"/>
                    <a:pt x="358" y="326"/>
                    <a:pt x="351" y="137"/>
                  </a:cubicBezTo>
                  <a:cubicBezTo>
                    <a:pt x="345" y="46"/>
                    <a:pt x="270" y="1"/>
                    <a:pt x="199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4464550" y="4088375"/>
              <a:ext cx="9125" cy="27175"/>
            </a:xfrm>
            <a:custGeom>
              <a:avLst/>
              <a:gdLst/>
              <a:ahLst/>
              <a:cxnLst/>
              <a:rect l="l" t="t" r="r" b="b"/>
              <a:pathLst>
                <a:path w="365" h="1087" extrusionOk="0">
                  <a:moveTo>
                    <a:pt x="168" y="1"/>
                  </a:moveTo>
                  <a:cubicBezTo>
                    <a:pt x="105" y="1"/>
                    <a:pt x="41" y="41"/>
                    <a:pt x="34" y="122"/>
                  </a:cubicBezTo>
                  <a:cubicBezTo>
                    <a:pt x="21" y="297"/>
                    <a:pt x="7" y="473"/>
                    <a:pt x="14" y="648"/>
                  </a:cubicBezTo>
                  <a:cubicBezTo>
                    <a:pt x="14" y="796"/>
                    <a:pt x="1" y="945"/>
                    <a:pt x="109" y="1053"/>
                  </a:cubicBezTo>
                  <a:cubicBezTo>
                    <a:pt x="132" y="1076"/>
                    <a:pt x="161" y="1086"/>
                    <a:pt x="190" y="1086"/>
                  </a:cubicBezTo>
                  <a:cubicBezTo>
                    <a:pt x="229" y="1086"/>
                    <a:pt x="267" y="1067"/>
                    <a:pt x="291" y="1032"/>
                  </a:cubicBezTo>
                  <a:cubicBezTo>
                    <a:pt x="365" y="904"/>
                    <a:pt x="318" y="763"/>
                    <a:pt x="304" y="614"/>
                  </a:cubicBezTo>
                  <a:cubicBezTo>
                    <a:pt x="291" y="453"/>
                    <a:pt x="284" y="284"/>
                    <a:pt x="291" y="122"/>
                  </a:cubicBezTo>
                  <a:cubicBezTo>
                    <a:pt x="291" y="41"/>
                    <a:pt x="230" y="1"/>
                    <a:pt x="168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4318400" y="4070425"/>
              <a:ext cx="7600" cy="30150"/>
            </a:xfrm>
            <a:custGeom>
              <a:avLst/>
              <a:gdLst/>
              <a:ahLst/>
              <a:cxnLst/>
              <a:rect l="l" t="t" r="r" b="b"/>
              <a:pathLst>
                <a:path w="304" h="1206" extrusionOk="0">
                  <a:moveTo>
                    <a:pt x="94" y="0"/>
                  </a:moveTo>
                  <a:cubicBezTo>
                    <a:pt x="49" y="0"/>
                    <a:pt x="1" y="32"/>
                    <a:pt x="1" y="85"/>
                  </a:cubicBezTo>
                  <a:cubicBezTo>
                    <a:pt x="1" y="281"/>
                    <a:pt x="1" y="476"/>
                    <a:pt x="14" y="672"/>
                  </a:cubicBezTo>
                  <a:cubicBezTo>
                    <a:pt x="21" y="840"/>
                    <a:pt x="7" y="1002"/>
                    <a:pt x="75" y="1157"/>
                  </a:cubicBezTo>
                  <a:cubicBezTo>
                    <a:pt x="89" y="1191"/>
                    <a:pt x="121" y="1206"/>
                    <a:pt x="154" y="1206"/>
                  </a:cubicBezTo>
                  <a:cubicBezTo>
                    <a:pt x="201" y="1206"/>
                    <a:pt x="252" y="1177"/>
                    <a:pt x="264" y="1130"/>
                  </a:cubicBezTo>
                  <a:cubicBezTo>
                    <a:pt x="304" y="962"/>
                    <a:pt x="264" y="773"/>
                    <a:pt x="243" y="597"/>
                  </a:cubicBezTo>
                  <a:lnTo>
                    <a:pt x="243" y="591"/>
                  </a:lnTo>
                  <a:cubicBezTo>
                    <a:pt x="230" y="415"/>
                    <a:pt x="196" y="240"/>
                    <a:pt x="169" y="65"/>
                  </a:cubicBezTo>
                  <a:cubicBezTo>
                    <a:pt x="163" y="20"/>
                    <a:pt x="130" y="0"/>
                    <a:pt x="94" y="0"/>
                  </a:cubicBezTo>
                  <a:close/>
                </a:path>
              </a:pathLst>
            </a:custGeom>
            <a:solidFill>
              <a:srgbClr val="226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4274275" y="4084325"/>
              <a:ext cx="10275" cy="28925"/>
            </a:xfrm>
            <a:custGeom>
              <a:avLst/>
              <a:gdLst/>
              <a:ahLst/>
              <a:cxnLst/>
              <a:rect l="l" t="t" r="r" b="b"/>
              <a:pathLst>
                <a:path w="411" h="1157" extrusionOk="0">
                  <a:moveTo>
                    <a:pt x="148" y="0"/>
                  </a:moveTo>
                  <a:cubicBezTo>
                    <a:pt x="78" y="0"/>
                    <a:pt x="0" y="60"/>
                    <a:pt x="12" y="149"/>
                  </a:cubicBezTo>
                  <a:cubicBezTo>
                    <a:pt x="46" y="325"/>
                    <a:pt x="73" y="493"/>
                    <a:pt x="100" y="662"/>
                  </a:cubicBezTo>
                  <a:cubicBezTo>
                    <a:pt x="127" y="817"/>
                    <a:pt x="141" y="972"/>
                    <a:pt x="221" y="1114"/>
                  </a:cubicBezTo>
                  <a:cubicBezTo>
                    <a:pt x="237" y="1142"/>
                    <a:pt x="270" y="1157"/>
                    <a:pt x="302" y="1157"/>
                  </a:cubicBezTo>
                  <a:cubicBezTo>
                    <a:pt x="340" y="1157"/>
                    <a:pt x="376" y="1137"/>
                    <a:pt x="383" y="1093"/>
                  </a:cubicBezTo>
                  <a:cubicBezTo>
                    <a:pt x="410" y="938"/>
                    <a:pt x="370" y="790"/>
                    <a:pt x="343" y="635"/>
                  </a:cubicBezTo>
                  <a:cubicBezTo>
                    <a:pt x="316" y="453"/>
                    <a:pt x="282" y="271"/>
                    <a:pt x="248" y="89"/>
                  </a:cubicBezTo>
                  <a:cubicBezTo>
                    <a:pt x="238" y="27"/>
                    <a:pt x="195" y="0"/>
                    <a:pt x="148" y="0"/>
                  </a:cubicBezTo>
                  <a:close/>
                </a:path>
              </a:pathLst>
            </a:custGeom>
            <a:solidFill>
              <a:srgbClr val="226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3" name="Google Shape;123;p3"/>
          <p:cNvGrpSpPr/>
          <p:nvPr/>
        </p:nvGrpSpPr>
        <p:grpSpPr>
          <a:xfrm rot="-674933">
            <a:off x="6058763" y="3033034"/>
            <a:ext cx="3145026" cy="1838151"/>
            <a:chOff x="4246750" y="3914450"/>
            <a:chExt cx="533900" cy="312050"/>
          </a:xfrm>
        </p:grpSpPr>
        <p:sp>
          <p:nvSpPr>
            <p:cNvPr id="124" name="Google Shape;124;p3"/>
            <p:cNvSpPr/>
            <p:nvPr/>
          </p:nvSpPr>
          <p:spPr>
            <a:xfrm>
              <a:off x="4246750" y="3914450"/>
              <a:ext cx="533900" cy="312050"/>
            </a:xfrm>
            <a:custGeom>
              <a:avLst/>
              <a:gdLst/>
              <a:ahLst/>
              <a:cxnLst/>
              <a:rect l="l" t="t" r="r" b="b"/>
              <a:pathLst>
                <a:path w="21356" h="12482" extrusionOk="0">
                  <a:moveTo>
                    <a:pt x="17428" y="0"/>
                  </a:moveTo>
                  <a:cubicBezTo>
                    <a:pt x="16612" y="0"/>
                    <a:pt x="15790" y="271"/>
                    <a:pt x="15145" y="775"/>
                  </a:cubicBezTo>
                  <a:cubicBezTo>
                    <a:pt x="14052" y="1629"/>
                    <a:pt x="13486" y="3070"/>
                    <a:pt x="13595" y="4457"/>
                  </a:cubicBezTo>
                  <a:lnTo>
                    <a:pt x="13595" y="4457"/>
                  </a:lnTo>
                  <a:cubicBezTo>
                    <a:pt x="13523" y="3903"/>
                    <a:pt x="12942" y="3528"/>
                    <a:pt x="12373" y="3528"/>
                  </a:cubicBezTo>
                  <a:cubicBezTo>
                    <a:pt x="12226" y="3528"/>
                    <a:pt x="12079" y="3553"/>
                    <a:pt x="11942" y="3607"/>
                  </a:cubicBezTo>
                  <a:cubicBezTo>
                    <a:pt x="11255" y="3883"/>
                    <a:pt x="10870" y="4658"/>
                    <a:pt x="10837" y="5393"/>
                  </a:cubicBezTo>
                  <a:cubicBezTo>
                    <a:pt x="10783" y="4645"/>
                    <a:pt x="10729" y="3883"/>
                    <a:pt x="10439" y="3189"/>
                  </a:cubicBezTo>
                  <a:cubicBezTo>
                    <a:pt x="10149" y="2501"/>
                    <a:pt x="9589" y="1874"/>
                    <a:pt x="8854" y="1712"/>
                  </a:cubicBezTo>
                  <a:cubicBezTo>
                    <a:pt x="8721" y="1682"/>
                    <a:pt x="8587" y="1669"/>
                    <a:pt x="8452" y="1669"/>
                  </a:cubicBezTo>
                  <a:cubicBezTo>
                    <a:pt x="7974" y="1669"/>
                    <a:pt x="7497" y="1842"/>
                    <a:pt x="7081" y="2089"/>
                  </a:cubicBezTo>
                  <a:cubicBezTo>
                    <a:pt x="5840" y="2824"/>
                    <a:pt x="5031" y="4234"/>
                    <a:pt x="5024" y="5670"/>
                  </a:cubicBezTo>
                  <a:cubicBezTo>
                    <a:pt x="4517" y="5379"/>
                    <a:pt x="3932" y="5232"/>
                    <a:pt x="3347" y="5232"/>
                  </a:cubicBezTo>
                  <a:cubicBezTo>
                    <a:pt x="2765" y="5232"/>
                    <a:pt x="2184" y="5377"/>
                    <a:pt x="1680" y="5670"/>
                  </a:cubicBezTo>
                  <a:cubicBezTo>
                    <a:pt x="668" y="6250"/>
                    <a:pt x="1" y="7396"/>
                    <a:pt x="1" y="8563"/>
                  </a:cubicBezTo>
                  <a:lnTo>
                    <a:pt x="19715" y="12273"/>
                  </a:lnTo>
                  <a:lnTo>
                    <a:pt x="19715" y="12273"/>
                  </a:lnTo>
                  <a:cubicBezTo>
                    <a:pt x="19662" y="12311"/>
                    <a:pt x="19649" y="12470"/>
                    <a:pt x="19751" y="12480"/>
                  </a:cubicBezTo>
                  <a:cubicBezTo>
                    <a:pt x="19756" y="12481"/>
                    <a:pt x="19762" y="12481"/>
                    <a:pt x="19767" y="12481"/>
                  </a:cubicBezTo>
                  <a:cubicBezTo>
                    <a:pt x="19886" y="12481"/>
                    <a:pt x="19969" y="12340"/>
                    <a:pt x="20020" y="12224"/>
                  </a:cubicBezTo>
                  <a:cubicBezTo>
                    <a:pt x="20924" y="10019"/>
                    <a:pt x="21356" y="7625"/>
                    <a:pt x="21275" y="5238"/>
                  </a:cubicBezTo>
                  <a:cubicBezTo>
                    <a:pt x="21207" y="3411"/>
                    <a:pt x="20695" y="1375"/>
                    <a:pt x="19124" y="444"/>
                  </a:cubicBezTo>
                  <a:cubicBezTo>
                    <a:pt x="18610" y="143"/>
                    <a:pt x="18021" y="0"/>
                    <a:pt x="174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4625550" y="4001525"/>
              <a:ext cx="7100" cy="27250"/>
            </a:xfrm>
            <a:custGeom>
              <a:avLst/>
              <a:gdLst/>
              <a:ahLst/>
              <a:cxnLst/>
              <a:rect l="l" t="t" r="r" b="b"/>
              <a:pathLst>
                <a:path w="284" h="1090" extrusionOk="0">
                  <a:moveTo>
                    <a:pt x="138" y="1"/>
                  </a:moveTo>
                  <a:cubicBezTo>
                    <a:pt x="89" y="1"/>
                    <a:pt x="41" y="33"/>
                    <a:pt x="41" y="97"/>
                  </a:cubicBezTo>
                  <a:cubicBezTo>
                    <a:pt x="34" y="285"/>
                    <a:pt x="27" y="481"/>
                    <a:pt x="27" y="670"/>
                  </a:cubicBezTo>
                  <a:cubicBezTo>
                    <a:pt x="20" y="818"/>
                    <a:pt x="0" y="946"/>
                    <a:pt x="88" y="1074"/>
                  </a:cubicBezTo>
                  <a:cubicBezTo>
                    <a:pt x="98" y="1084"/>
                    <a:pt x="118" y="1090"/>
                    <a:pt x="138" y="1090"/>
                  </a:cubicBezTo>
                  <a:cubicBezTo>
                    <a:pt x="159" y="1090"/>
                    <a:pt x="179" y="1084"/>
                    <a:pt x="189" y="1074"/>
                  </a:cubicBezTo>
                  <a:cubicBezTo>
                    <a:pt x="283" y="946"/>
                    <a:pt x="256" y="818"/>
                    <a:pt x="250" y="670"/>
                  </a:cubicBezTo>
                  <a:lnTo>
                    <a:pt x="236" y="97"/>
                  </a:lnTo>
                  <a:cubicBezTo>
                    <a:pt x="236" y="33"/>
                    <a:pt x="187" y="1"/>
                    <a:pt x="138" y="1"/>
                  </a:cubicBezTo>
                  <a:close/>
                </a:path>
              </a:pathLst>
            </a:custGeom>
            <a:solidFill>
              <a:srgbClr val="092553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4686225" y="3976325"/>
              <a:ext cx="8275" cy="35400"/>
            </a:xfrm>
            <a:custGeom>
              <a:avLst/>
              <a:gdLst/>
              <a:ahLst/>
              <a:cxnLst/>
              <a:rect l="l" t="t" r="r" b="b"/>
              <a:pathLst>
                <a:path w="331" h="1416" extrusionOk="0">
                  <a:moveTo>
                    <a:pt x="191" y="1"/>
                  </a:moveTo>
                  <a:cubicBezTo>
                    <a:pt x="139" y="1"/>
                    <a:pt x="88" y="36"/>
                    <a:pt x="88" y="107"/>
                  </a:cubicBezTo>
                  <a:cubicBezTo>
                    <a:pt x="75" y="322"/>
                    <a:pt x="68" y="545"/>
                    <a:pt x="54" y="768"/>
                  </a:cubicBezTo>
                  <a:cubicBezTo>
                    <a:pt x="48" y="963"/>
                    <a:pt x="1" y="1165"/>
                    <a:pt x="68" y="1354"/>
                  </a:cubicBezTo>
                  <a:cubicBezTo>
                    <a:pt x="83" y="1393"/>
                    <a:pt x="121" y="1416"/>
                    <a:pt x="158" y="1416"/>
                  </a:cubicBezTo>
                  <a:cubicBezTo>
                    <a:pt x="185" y="1416"/>
                    <a:pt x="213" y="1403"/>
                    <a:pt x="230" y="1374"/>
                  </a:cubicBezTo>
                  <a:cubicBezTo>
                    <a:pt x="324" y="1199"/>
                    <a:pt x="311" y="1004"/>
                    <a:pt x="324" y="815"/>
                  </a:cubicBezTo>
                  <a:cubicBezTo>
                    <a:pt x="331" y="579"/>
                    <a:pt x="317" y="343"/>
                    <a:pt x="304" y="107"/>
                  </a:cubicBezTo>
                  <a:cubicBezTo>
                    <a:pt x="297" y="36"/>
                    <a:pt x="243" y="1"/>
                    <a:pt x="191" y="1"/>
                  </a:cubicBezTo>
                  <a:close/>
                </a:path>
              </a:pathLst>
            </a:custGeom>
            <a:solidFill>
              <a:srgbClr val="092553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4461850" y="4009925"/>
              <a:ext cx="8300" cy="25250"/>
            </a:xfrm>
            <a:custGeom>
              <a:avLst/>
              <a:gdLst/>
              <a:ahLst/>
              <a:cxnLst/>
              <a:rect l="l" t="t" r="r" b="b"/>
              <a:pathLst>
                <a:path w="332" h="1010" extrusionOk="0">
                  <a:moveTo>
                    <a:pt x="169" y="0"/>
                  </a:moveTo>
                  <a:cubicBezTo>
                    <a:pt x="115" y="0"/>
                    <a:pt x="61" y="37"/>
                    <a:pt x="55" y="111"/>
                  </a:cubicBezTo>
                  <a:cubicBezTo>
                    <a:pt x="48" y="260"/>
                    <a:pt x="34" y="415"/>
                    <a:pt x="28" y="563"/>
                  </a:cubicBezTo>
                  <a:cubicBezTo>
                    <a:pt x="28" y="698"/>
                    <a:pt x="1" y="833"/>
                    <a:pt x="68" y="954"/>
                  </a:cubicBezTo>
                  <a:cubicBezTo>
                    <a:pt x="88" y="991"/>
                    <a:pt x="127" y="1010"/>
                    <a:pt x="166" y="1010"/>
                  </a:cubicBezTo>
                  <a:cubicBezTo>
                    <a:pt x="205" y="1010"/>
                    <a:pt x="243" y="991"/>
                    <a:pt x="264" y="954"/>
                  </a:cubicBezTo>
                  <a:cubicBezTo>
                    <a:pt x="331" y="833"/>
                    <a:pt x="311" y="698"/>
                    <a:pt x="304" y="563"/>
                  </a:cubicBezTo>
                  <a:cubicBezTo>
                    <a:pt x="304" y="415"/>
                    <a:pt x="291" y="260"/>
                    <a:pt x="284" y="111"/>
                  </a:cubicBezTo>
                  <a:cubicBezTo>
                    <a:pt x="277" y="37"/>
                    <a:pt x="223" y="0"/>
                    <a:pt x="169" y="0"/>
                  </a:cubicBezTo>
                  <a:close/>
                </a:path>
              </a:pathLst>
            </a:custGeom>
            <a:solidFill>
              <a:srgbClr val="092553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4537725" y="4069175"/>
              <a:ext cx="9800" cy="26600"/>
            </a:xfrm>
            <a:custGeom>
              <a:avLst/>
              <a:gdLst/>
              <a:ahLst/>
              <a:cxnLst/>
              <a:rect l="l" t="t" r="r" b="b"/>
              <a:pathLst>
                <a:path w="392" h="1064" extrusionOk="0">
                  <a:moveTo>
                    <a:pt x="268" y="1"/>
                  </a:moveTo>
                  <a:cubicBezTo>
                    <a:pt x="222" y="1"/>
                    <a:pt x="173" y="28"/>
                    <a:pt x="155" y="74"/>
                  </a:cubicBezTo>
                  <a:cubicBezTo>
                    <a:pt x="94" y="229"/>
                    <a:pt x="88" y="398"/>
                    <a:pt x="67" y="560"/>
                  </a:cubicBezTo>
                  <a:cubicBezTo>
                    <a:pt x="54" y="715"/>
                    <a:pt x="0" y="877"/>
                    <a:pt x="81" y="1012"/>
                  </a:cubicBezTo>
                  <a:cubicBezTo>
                    <a:pt x="101" y="1043"/>
                    <a:pt x="140" y="1064"/>
                    <a:pt x="178" y="1064"/>
                  </a:cubicBezTo>
                  <a:cubicBezTo>
                    <a:pt x="204" y="1064"/>
                    <a:pt x="230" y="1054"/>
                    <a:pt x="250" y="1032"/>
                  </a:cubicBezTo>
                  <a:cubicBezTo>
                    <a:pt x="357" y="910"/>
                    <a:pt x="337" y="749"/>
                    <a:pt x="351" y="593"/>
                  </a:cubicBezTo>
                  <a:cubicBezTo>
                    <a:pt x="364" y="418"/>
                    <a:pt x="391" y="250"/>
                    <a:pt x="357" y="74"/>
                  </a:cubicBezTo>
                  <a:cubicBezTo>
                    <a:pt x="348" y="23"/>
                    <a:pt x="309" y="1"/>
                    <a:pt x="268" y="1"/>
                  </a:cubicBezTo>
                  <a:close/>
                </a:path>
              </a:pathLst>
            </a:custGeom>
            <a:solidFill>
              <a:srgbClr val="092553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4612225" y="4105825"/>
              <a:ext cx="8275" cy="32050"/>
            </a:xfrm>
            <a:custGeom>
              <a:avLst/>
              <a:gdLst/>
              <a:ahLst/>
              <a:cxnLst/>
              <a:rect l="l" t="t" r="r" b="b"/>
              <a:pathLst>
                <a:path w="331" h="1282" extrusionOk="0">
                  <a:moveTo>
                    <a:pt x="204" y="1"/>
                  </a:moveTo>
                  <a:cubicBezTo>
                    <a:pt x="147" y="1"/>
                    <a:pt x="88" y="38"/>
                    <a:pt x="81" y="112"/>
                  </a:cubicBezTo>
                  <a:cubicBezTo>
                    <a:pt x="75" y="321"/>
                    <a:pt x="61" y="530"/>
                    <a:pt x="48" y="739"/>
                  </a:cubicBezTo>
                  <a:cubicBezTo>
                    <a:pt x="41" y="914"/>
                    <a:pt x="0" y="1083"/>
                    <a:pt x="81" y="1238"/>
                  </a:cubicBezTo>
                  <a:cubicBezTo>
                    <a:pt x="98" y="1267"/>
                    <a:pt x="127" y="1281"/>
                    <a:pt x="156" y="1281"/>
                  </a:cubicBezTo>
                  <a:cubicBezTo>
                    <a:pt x="187" y="1281"/>
                    <a:pt x="219" y="1266"/>
                    <a:pt x="236" y="1238"/>
                  </a:cubicBezTo>
                  <a:cubicBezTo>
                    <a:pt x="331" y="1090"/>
                    <a:pt x="304" y="908"/>
                    <a:pt x="304" y="739"/>
                  </a:cubicBezTo>
                  <a:cubicBezTo>
                    <a:pt x="311" y="530"/>
                    <a:pt x="311" y="321"/>
                    <a:pt x="317" y="112"/>
                  </a:cubicBezTo>
                  <a:cubicBezTo>
                    <a:pt x="317" y="38"/>
                    <a:pt x="262" y="1"/>
                    <a:pt x="204" y="1"/>
                  </a:cubicBezTo>
                  <a:close/>
                </a:path>
              </a:pathLst>
            </a:custGeom>
            <a:solidFill>
              <a:srgbClr val="092553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4671725" y="4110925"/>
              <a:ext cx="9300" cy="30500"/>
            </a:xfrm>
            <a:custGeom>
              <a:avLst/>
              <a:gdLst/>
              <a:ahLst/>
              <a:cxnLst/>
              <a:rect l="l" t="t" r="r" b="b"/>
              <a:pathLst>
                <a:path w="372" h="1220" extrusionOk="0">
                  <a:moveTo>
                    <a:pt x="199" y="1"/>
                  </a:moveTo>
                  <a:cubicBezTo>
                    <a:pt x="127" y="1"/>
                    <a:pt x="58" y="46"/>
                    <a:pt x="61" y="137"/>
                  </a:cubicBezTo>
                  <a:cubicBezTo>
                    <a:pt x="68" y="313"/>
                    <a:pt x="61" y="481"/>
                    <a:pt x="55" y="650"/>
                  </a:cubicBezTo>
                  <a:cubicBezTo>
                    <a:pt x="41" y="811"/>
                    <a:pt x="1" y="973"/>
                    <a:pt x="48" y="1128"/>
                  </a:cubicBezTo>
                  <a:cubicBezTo>
                    <a:pt x="67" y="1186"/>
                    <a:pt x="123" y="1219"/>
                    <a:pt x="178" y="1219"/>
                  </a:cubicBezTo>
                  <a:cubicBezTo>
                    <a:pt x="221" y="1219"/>
                    <a:pt x="264" y="1199"/>
                    <a:pt x="291" y="1155"/>
                  </a:cubicBezTo>
                  <a:cubicBezTo>
                    <a:pt x="371" y="1014"/>
                    <a:pt x="358" y="852"/>
                    <a:pt x="358" y="690"/>
                  </a:cubicBezTo>
                  <a:cubicBezTo>
                    <a:pt x="365" y="508"/>
                    <a:pt x="358" y="326"/>
                    <a:pt x="351" y="137"/>
                  </a:cubicBezTo>
                  <a:cubicBezTo>
                    <a:pt x="345" y="46"/>
                    <a:pt x="270" y="1"/>
                    <a:pt x="199" y="1"/>
                  </a:cubicBezTo>
                  <a:close/>
                </a:path>
              </a:pathLst>
            </a:custGeom>
            <a:solidFill>
              <a:srgbClr val="092553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4464550" y="4088375"/>
              <a:ext cx="9125" cy="27175"/>
            </a:xfrm>
            <a:custGeom>
              <a:avLst/>
              <a:gdLst/>
              <a:ahLst/>
              <a:cxnLst/>
              <a:rect l="l" t="t" r="r" b="b"/>
              <a:pathLst>
                <a:path w="365" h="1087" extrusionOk="0">
                  <a:moveTo>
                    <a:pt x="168" y="1"/>
                  </a:moveTo>
                  <a:cubicBezTo>
                    <a:pt x="105" y="1"/>
                    <a:pt x="41" y="41"/>
                    <a:pt x="34" y="122"/>
                  </a:cubicBezTo>
                  <a:cubicBezTo>
                    <a:pt x="21" y="297"/>
                    <a:pt x="7" y="473"/>
                    <a:pt x="14" y="648"/>
                  </a:cubicBezTo>
                  <a:cubicBezTo>
                    <a:pt x="14" y="796"/>
                    <a:pt x="1" y="945"/>
                    <a:pt x="109" y="1053"/>
                  </a:cubicBezTo>
                  <a:cubicBezTo>
                    <a:pt x="132" y="1076"/>
                    <a:pt x="161" y="1086"/>
                    <a:pt x="190" y="1086"/>
                  </a:cubicBezTo>
                  <a:cubicBezTo>
                    <a:pt x="229" y="1086"/>
                    <a:pt x="267" y="1067"/>
                    <a:pt x="291" y="1032"/>
                  </a:cubicBezTo>
                  <a:cubicBezTo>
                    <a:pt x="365" y="904"/>
                    <a:pt x="318" y="763"/>
                    <a:pt x="304" y="614"/>
                  </a:cubicBezTo>
                  <a:cubicBezTo>
                    <a:pt x="291" y="453"/>
                    <a:pt x="284" y="284"/>
                    <a:pt x="291" y="122"/>
                  </a:cubicBezTo>
                  <a:cubicBezTo>
                    <a:pt x="291" y="41"/>
                    <a:pt x="230" y="1"/>
                    <a:pt x="168" y="1"/>
                  </a:cubicBezTo>
                  <a:close/>
                </a:path>
              </a:pathLst>
            </a:custGeom>
            <a:solidFill>
              <a:srgbClr val="092553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4318400" y="4070425"/>
              <a:ext cx="7600" cy="30150"/>
            </a:xfrm>
            <a:custGeom>
              <a:avLst/>
              <a:gdLst/>
              <a:ahLst/>
              <a:cxnLst/>
              <a:rect l="l" t="t" r="r" b="b"/>
              <a:pathLst>
                <a:path w="304" h="1206" extrusionOk="0">
                  <a:moveTo>
                    <a:pt x="94" y="0"/>
                  </a:moveTo>
                  <a:cubicBezTo>
                    <a:pt x="49" y="0"/>
                    <a:pt x="1" y="32"/>
                    <a:pt x="1" y="85"/>
                  </a:cubicBezTo>
                  <a:cubicBezTo>
                    <a:pt x="1" y="281"/>
                    <a:pt x="1" y="476"/>
                    <a:pt x="14" y="672"/>
                  </a:cubicBezTo>
                  <a:cubicBezTo>
                    <a:pt x="21" y="840"/>
                    <a:pt x="7" y="1002"/>
                    <a:pt x="75" y="1157"/>
                  </a:cubicBezTo>
                  <a:cubicBezTo>
                    <a:pt x="89" y="1191"/>
                    <a:pt x="121" y="1206"/>
                    <a:pt x="154" y="1206"/>
                  </a:cubicBezTo>
                  <a:cubicBezTo>
                    <a:pt x="201" y="1206"/>
                    <a:pt x="252" y="1177"/>
                    <a:pt x="264" y="1130"/>
                  </a:cubicBezTo>
                  <a:cubicBezTo>
                    <a:pt x="304" y="962"/>
                    <a:pt x="264" y="773"/>
                    <a:pt x="243" y="597"/>
                  </a:cubicBezTo>
                  <a:lnTo>
                    <a:pt x="243" y="591"/>
                  </a:lnTo>
                  <a:cubicBezTo>
                    <a:pt x="230" y="415"/>
                    <a:pt x="196" y="240"/>
                    <a:pt x="169" y="65"/>
                  </a:cubicBezTo>
                  <a:cubicBezTo>
                    <a:pt x="163" y="20"/>
                    <a:pt x="130" y="0"/>
                    <a:pt x="94" y="0"/>
                  </a:cubicBezTo>
                  <a:close/>
                </a:path>
              </a:pathLst>
            </a:custGeom>
            <a:solidFill>
              <a:srgbClr val="092553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4274275" y="4084325"/>
              <a:ext cx="10275" cy="28925"/>
            </a:xfrm>
            <a:custGeom>
              <a:avLst/>
              <a:gdLst/>
              <a:ahLst/>
              <a:cxnLst/>
              <a:rect l="l" t="t" r="r" b="b"/>
              <a:pathLst>
                <a:path w="411" h="1157" extrusionOk="0">
                  <a:moveTo>
                    <a:pt x="148" y="0"/>
                  </a:moveTo>
                  <a:cubicBezTo>
                    <a:pt x="78" y="0"/>
                    <a:pt x="0" y="60"/>
                    <a:pt x="12" y="149"/>
                  </a:cubicBezTo>
                  <a:cubicBezTo>
                    <a:pt x="46" y="325"/>
                    <a:pt x="73" y="493"/>
                    <a:pt x="100" y="662"/>
                  </a:cubicBezTo>
                  <a:cubicBezTo>
                    <a:pt x="127" y="817"/>
                    <a:pt x="141" y="972"/>
                    <a:pt x="221" y="1114"/>
                  </a:cubicBezTo>
                  <a:cubicBezTo>
                    <a:pt x="237" y="1142"/>
                    <a:pt x="270" y="1157"/>
                    <a:pt x="302" y="1157"/>
                  </a:cubicBezTo>
                  <a:cubicBezTo>
                    <a:pt x="340" y="1157"/>
                    <a:pt x="376" y="1137"/>
                    <a:pt x="383" y="1093"/>
                  </a:cubicBezTo>
                  <a:cubicBezTo>
                    <a:pt x="410" y="938"/>
                    <a:pt x="370" y="790"/>
                    <a:pt x="343" y="635"/>
                  </a:cubicBezTo>
                  <a:cubicBezTo>
                    <a:pt x="316" y="453"/>
                    <a:pt x="282" y="271"/>
                    <a:pt x="248" y="89"/>
                  </a:cubicBezTo>
                  <a:cubicBezTo>
                    <a:pt x="238" y="27"/>
                    <a:pt x="195" y="0"/>
                    <a:pt x="148" y="0"/>
                  </a:cubicBezTo>
                  <a:close/>
                </a:path>
              </a:pathLst>
            </a:custGeom>
            <a:solidFill>
              <a:srgbClr val="226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4" name="Google Shape;134;p3"/>
          <p:cNvGrpSpPr/>
          <p:nvPr/>
        </p:nvGrpSpPr>
        <p:grpSpPr>
          <a:xfrm>
            <a:off x="3660137" y="3551550"/>
            <a:ext cx="1865824" cy="801127"/>
            <a:chOff x="3124075" y="3826725"/>
            <a:chExt cx="412000" cy="176900"/>
          </a:xfrm>
        </p:grpSpPr>
        <p:sp>
          <p:nvSpPr>
            <p:cNvPr id="135" name="Google Shape;135;p3"/>
            <p:cNvSpPr/>
            <p:nvPr/>
          </p:nvSpPr>
          <p:spPr>
            <a:xfrm>
              <a:off x="3124075" y="3826725"/>
              <a:ext cx="412000" cy="176900"/>
            </a:xfrm>
            <a:custGeom>
              <a:avLst/>
              <a:gdLst/>
              <a:ahLst/>
              <a:cxnLst/>
              <a:rect l="l" t="t" r="r" b="b"/>
              <a:pathLst>
                <a:path w="16480" h="7076" extrusionOk="0">
                  <a:moveTo>
                    <a:pt x="6192" y="0"/>
                  </a:moveTo>
                  <a:cubicBezTo>
                    <a:pt x="5606" y="0"/>
                    <a:pt x="5023" y="217"/>
                    <a:pt x="4552" y="568"/>
                  </a:cubicBezTo>
                  <a:cubicBezTo>
                    <a:pt x="3540" y="1324"/>
                    <a:pt x="3055" y="2719"/>
                    <a:pt x="3392" y="3940"/>
                  </a:cubicBezTo>
                  <a:cubicBezTo>
                    <a:pt x="2901" y="3443"/>
                    <a:pt x="2287" y="2907"/>
                    <a:pt x="1629" y="2907"/>
                  </a:cubicBezTo>
                  <a:cubicBezTo>
                    <a:pt x="1519" y="2907"/>
                    <a:pt x="1407" y="2922"/>
                    <a:pt x="1295" y="2955"/>
                  </a:cubicBezTo>
                  <a:cubicBezTo>
                    <a:pt x="803" y="3097"/>
                    <a:pt x="465" y="3555"/>
                    <a:pt x="297" y="4041"/>
                  </a:cubicBezTo>
                  <a:cubicBezTo>
                    <a:pt x="0" y="4864"/>
                    <a:pt x="115" y="5821"/>
                    <a:pt x="580" y="6563"/>
                  </a:cubicBezTo>
                  <a:lnTo>
                    <a:pt x="16264" y="7075"/>
                  </a:lnTo>
                  <a:cubicBezTo>
                    <a:pt x="16372" y="6286"/>
                    <a:pt x="16480" y="5464"/>
                    <a:pt x="16278" y="4688"/>
                  </a:cubicBezTo>
                  <a:cubicBezTo>
                    <a:pt x="16069" y="3920"/>
                    <a:pt x="15462" y="3191"/>
                    <a:pt x="14666" y="3104"/>
                  </a:cubicBezTo>
                  <a:cubicBezTo>
                    <a:pt x="14605" y="3097"/>
                    <a:pt x="14545" y="3093"/>
                    <a:pt x="14486" y="3093"/>
                  </a:cubicBezTo>
                  <a:cubicBezTo>
                    <a:pt x="13620" y="3093"/>
                    <a:pt x="12886" y="3803"/>
                    <a:pt x="12292" y="4459"/>
                  </a:cubicBezTo>
                  <a:cubicBezTo>
                    <a:pt x="11773" y="3879"/>
                    <a:pt x="11234" y="3272"/>
                    <a:pt x="10519" y="2962"/>
                  </a:cubicBezTo>
                  <a:cubicBezTo>
                    <a:pt x="10250" y="2844"/>
                    <a:pt x="9947" y="2781"/>
                    <a:pt x="9648" y="2781"/>
                  </a:cubicBezTo>
                  <a:cubicBezTo>
                    <a:pt x="9160" y="2781"/>
                    <a:pt x="8683" y="2950"/>
                    <a:pt x="8382" y="3326"/>
                  </a:cubicBezTo>
                  <a:cubicBezTo>
                    <a:pt x="8173" y="2706"/>
                    <a:pt x="8341" y="2011"/>
                    <a:pt x="8159" y="1377"/>
                  </a:cubicBezTo>
                  <a:cubicBezTo>
                    <a:pt x="7950" y="690"/>
                    <a:pt x="7303" y="170"/>
                    <a:pt x="6595" y="36"/>
                  </a:cubicBezTo>
                  <a:cubicBezTo>
                    <a:pt x="6461" y="12"/>
                    <a:pt x="6327" y="0"/>
                    <a:pt x="61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3150975" y="3954750"/>
              <a:ext cx="12725" cy="25025"/>
            </a:xfrm>
            <a:custGeom>
              <a:avLst/>
              <a:gdLst/>
              <a:ahLst/>
              <a:cxnLst/>
              <a:rect l="l" t="t" r="r" b="b"/>
              <a:pathLst>
                <a:path w="509" h="1001" extrusionOk="0">
                  <a:moveTo>
                    <a:pt x="65" y="0"/>
                  </a:moveTo>
                  <a:cubicBezTo>
                    <a:pt x="31" y="0"/>
                    <a:pt x="1" y="32"/>
                    <a:pt x="10" y="73"/>
                  </a:cubicBezTo>
                  <a:cubicBezTo>
                    <a:pt x="37" y="248"/>
                    <a:pt x="91" y="410"/>
                    <a:pt x="151" y="572"/>
                  </a:cubicBezTo>
                  <a:cubicBezTo>
                    <a:pt x="205" y="713"/>
                    <a:pt x="239" y="875"/>
                    <a:pt x="347" y="976"/>
                  </a:cubicBezTo>
                  <a:cubicBezTo>
                    <a:pt x="364" y="993"/>
                    <a:pt x="385" y="1001"/>
                    <a:pt x="407" y="1001"/>
                  </a:cubicBezTo>
                  <a:cubicBezTo>
                    <a:pt x="454" y="1001"/>
                    <a:pt x="502" y="965"/>
                    <a:pt x="502" y="909"/>
                  </a:cubicBezTo>
                  <a:cubicBezTo>
                    <a:pt x="509" y="761"/>
                    <a:pt x="414" y="626"/>
                    <a:pt x="360" y="491"/>
                  </a:cubicBezTo>
                  <a:cubicBezTo>
                    <a:pt x="286" y="329"/>
                    <a:pt x="212" y="174"/>
                    <a:pt x="111" y="26"/>
                  </a:cubicBezTo>
                  <a:cubicBezTo>
                    <a:pt x="98" y="8"/>
                    <a:pt x="81" y="0"/>
                    <a:pt x="65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3238550" y="3863300"/>
              <a:ext cx="10800" cy="25775"/>
            </a:xfrm>
            <a:custGeom>
              <a:avLst/>
              <a:gdLst/>
              <a:ahLst/>
              <a:cxnLst/>
              <a:rect l="l" t="t" r="r" b="b"/>
              <a:pathLst>
                <a:path w="432" h="1031" extrusionOk="0">
                  <a:moveTo>
                    <a:pt x="111" y="1"/>
                  </a:moveTo>
                  <a:cubicBezTo>
                    <a:pt x="57" y="1"/>
                    <a:pt x="1" y="48"/>
                    <a:pt x="13" y="117"/>
                  </a:cubicBezTo>
                  <a:cubicBezTo>
                    <a:pt x="60" y="386"/>
                    <a:pt x="60" y="751"/>
                    <a:pt x="215" y="987"/>
                  </a:cubicBezTo>
                  <a:cubicBezTo>
                    <a:pt x="236" y="1017"/>
                    <a:pt x="265" y="1030"/>
                    <a:pt x="293" y="1030"/>
                  </a:cubicBezTo>
                  <a:cubicBezTo>
                    <a:pt x="340" y="1030"/>
                    <a:pt x="387" y="994"/>
                    <a:pt x="391" y="939"/>
                  </a:cubicBezTo>
                  <a:cubicBezTo>
                    <a:pt x="431" y="663"/>
                    <a:pt x="276" y="333"/>
                    <a:pt x="195" y="70"/>
                  </a:cubicBezTo>
                  <a:cubicBezTo>
                    <a:pt x="182" y="21"/>
                    <a:pt x="147" y="1"/>
                    <a:pt x="111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3218975" y="3943775"/>
              <a:ext cx="11150" cy="25725"/>
            </a:xfrm>
            <a:custGeom>
              <a:avLst/>
              <a:gdLst/>
              <a:ahLst/>
              <a:cxnLst/>
              <a:rect l="l" t="t" r="r" b="b"/>
              <a:pathLst>
                <a:path w="446" h="1029" extrusionOk="0">
                  <a:moveTo>
                    <a:pt x="103" y="1"/>
                  </a:moveTo>
                  <a:cubicBezTo>
                    <a:pt x="55" y="1"/>
                    <a:pt x="7" y="34"/>
                    <a:pt x="7" y="94"/>
                  </a:cubicBezTo>
                  <a:cubicBezTo>
                    <a:pt x="0" y="276"/>
                    <a:pt x="34" y="444"/>
                    <a:pt x="75" y="613"/>
                  </a:cubicBezTo>
                  <a:cubicBezTo>
                    <a:pt x="102" y="761"/>
                    <a:pt x="115" y="937"/>
                    <a:pt x="257" y="1018"/>
                  </a:cubicBezTo>
                  <a:cubicBezTo>
                    <a:pt x="268" y="1025"/>
                    <a:pt x="284" y="1028"/>
                    <a:pt x="300" y="1028"/>
                  </a:cubicBezTo>
                  <a:cubicBezTo>
                    <a:pt x="331" y="1028"/>
                    <a:pt x="365" y="1015"/>
                    <a:pt x="378" y="984"/>
                  </a:cubicBezTo>
                  <a:cubicBezTo>
                    <a:pt x="445" y="842"/>
                    <a:pt x="371" y="721"/>
                    <a:pt x="331" y="579"/>
                  </a:cubicBezTo>
                  <a:cubicBezTo>
                    <a:pt x="284" y="404"/>
                    <a:pt x="257" y="235"/>
                    <a:pt x="196" y="67"/>
                  </a:cubicBezTo>
                  <a:cubicBezTo>
                    <a:pt x="181" y="22"/>
                    <a:pt x="142" y="1"/>
                    <a:pt x="103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3383825" y="3928300"/>
              <a:ext cx="9300" cy="28575"/>
            </a:xfrm>
            <a:custGeom>
              <a:avLst/>
              <a:gdLst/>
              <a:ahLst/>
              <a:cxnLst/>
              <a:rect l="l" t="t" r="r" b="b"/>
              <a:pathLst>
                <a:path w="372" h="1143" extrusionOk="0">
                  <a:moveTo>
                    <a:pt x="187" y="1"/>
                  </a:moveTo>
                  <a:cubicBezTo>
                    <a:pt x="125" y="1"/>
                    <a:pt x="62" y="41"/>
                    <a:pt x="55" y="119"/>
                  </a:cubicBezTo>
                  <a:cubicBezTo>
                    <a:pt x="41" y="295"/>
                    <a:pt x="28" y="470"/>
                    <a:pt x="28" y="645"/>
                  </a:cubicBezTo>
                  <a:cubicBezTo>
                    <a:pt x="21" y="794"/>
                    <a:pt x="1" y="962"/>
                    <a:pt x="95" y="1084"/>
                  </a:cubicBezTo>
                  <a:cubicBezTo>
                    <a:pt x="121" y="1120"/>
                    <a:pt x="165" y="1142"/>
                    <a:pt x="207" y="1142"/>
                  </a:cubicBezTo>
                  <a:cubicBezTo>
                    <a:pt x="244" y="1142"/>
                    <a:pt x="279" y="1125"/>
                    <a:pt x="298" y="1084"/>
                  </a:cubicBezTo>
                  <a:cubicBezTo>
                    <a:pt x="372" y="942"/>
                    <a:pt x="331" y="801"/>
                    <a:pt x="325" y="645"/>
                  </a:cubicBezTo>
                  <a:lnTo>
                    <a:pt x="318" y="645"/>
                  </a:lnTo>
                  <a:cubicBezTo>
                    <a:pt x="311" y="470"/>
                    <a:pt x="304" y="295"/>
                    <a:pt x="304" y="119"/>
                  </a:cubicBezTo>
                  <a:cubicBezTo>
                    <a:pt x="304" y="39"/>
                    <a:pt x="247" y="1"/>
                    <a:pt x="187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3450600" y="3949250"/>
              <a:ext cx="10625" cy="31175"/>
            </a:xfrm>
            <a:custGeom>
              <a:avLst/>
              <a:gdLst/>
              <a:ahLst/>
              <a:cxnLst/>
              <a:rect l="l" t="t" r="r" b="b"/>
              <a:pathLst>
                <a:path w="425" h="1247" extrusionOk="0">
                  <a:moveTo>
                    <a:pt x="267" y="0"/>
                  </a:moveTo>
                  <a:cubicBezTo>
                    <a:pt x="204" y="0"/>
                    <a:pt x="139" y="43"/>
                    <a:pt x="128" y="124"/>
                  </a:cubicBezTo>
                  <a:cubicBezTo>
                    <a:pt x="115" y="300"/>
                    <a:pt x="95" y="468"/>
                    <a:pt x="68" y="644"/>
                  </a:cubicBezTo>
                  <a:cubicBezTo>
                    <a:pt x="41" y="792"/>
                    <a:pt x="0" y="940"/>
                    <a:pt x="7" y="1095"/>
                  </a:cubicBezTo>
                  <a:cubicBezTo>
                    <a:pt x="7" y="1180"/>
                    <a:pt x="93" y="1247"/>
                    <a:pt x="173" y="1247"/>
                  </a:cubicBezTo>
                  <a:cubicBezTo>
                    <a:pt x="220" y="1247"/>
                    <a:pt x="265" y="1224"/>
                    <a:pt x="290" y="1169"/>
                  </a:cubicBezTo>
                  <a:cubicBezTo>
                    <a:pt x="425" y="859"/>
                    <a:pt x="405" y="455"/>
                    <a:pt x="391" y="124"/>
                  </a:cubicBezTo>
                  <a:cubicBezTo>
                    <a:pt x="388" y="41"/>
                    <a:pt x="328" y="0"/>
                    <a:pt x="267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3491225" y="3929650"/>
              <a:ext cx="8450" cy="30200"/>
            </a:xfrm>
            <a:custGeom>
              <a:avLst/>
              <a:gdLst/>
              <a:ahLst/>
              <a:cxnLst/>
              <a:rect l="l" t="t" r="r" b="b"/>
              <a:pathLst>
                <a:path w="338" h="1208" extrusionOk="0">
                  <a:moveTo>
                    <a:pt x="207" y="1"/>
                  </a:moveTo>
                  <a:cubicBezTo>
                    <a:pt x="158" y="1"/>
                    <a:pt x="108" y="34"/>
                    <a:pt x="101" y="99"/>
                  </a:cubicBezTo>
                  <a:cubicBezTo>
                    <a:pt x="81" y="308"/>
                    <a:pt x="54" y="517"/>
                    <a:pt x="47" y="733"/>
                  </a:cubicBezTo>
                  <a:cubicBezTo>
                    <a:pt x="34" y="895"/>
                    <a:pt x="0" y="1057"/>
                    <a:pt x="108" y="1185"/>
                  </a:cubicBezTo>
                  <a:cubicBezTo>
                    <a:pt x="121" y="1201"/>
                    <a:pt x="141" y="1208"/>
                    <a:pt x="162" y="1208"/>
                  </a:cubicBezTo>
                  <a:cubicBezTo>
                    <a:pt x="185" y="1208"/>
                    <a:pt x="208" y="1199"/>
                    <a:pt x="223" y="1185"/>
                  </a:cubicBezTo>
                  <a:cubicBezTo>
                    <a:pt x="337" y="1063"/>
                    <a:pt x="310" y="895"/>
                    <a:pt x="317" y="733"/>
                  </a:cubicBezTo>
                  <a:cubicBezTo>
                    <a:pt x="317" y="517"/>
                    <a:pt x="304" y="308"/>
                    <a:pt x="304" y="99"/>
                  </a:cubicBezTo>
                  <a:cubicBezTo>
                    <a:pt x="300" y="33"/>
                    <a:pt x="254" y="1"/>
                    <a:pt x="207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2" name="Google Shape;142;p3"/>
          <p:cNvSpPr/>
          <p:nvPr/>
        </p:nvSpPr>
        <p:spPr>
          <a:xfrm>
            <a:off x="-19827" y="4281325"/>
            <a:ext cx="9183653" cy="888447"/>
          </a:xfrm>
          <a:custGeom>
            <a:avLst/>
            <a:gdLst/>
            <a:ahLst/>
            <a:cxnLst/>
            <a:rect l="l" t="t" r="r" b="b"/>
            <a:pathLst>
              <a:path w="99122" h="22807" extrusionOk="0">
                <a:moveTo>
                  <a:pt x="61118" y="0"/>
                </a:moveTo>
                <a:cubicBezTo>
                  <a:pt x="40645" y="0"/>
                  <a:pt x="20272" y="2138"/>
                  <a:pt x="1" y="6374"/>
                </a:cubicBezTo>
                <a:lnTo>
                  <a:pt x="1" y="22807"/>
                </a:lnTo>
                <a:lnTo>
                  <a:pt x="99121" y="22807"/>
                </a:lnTo>
                <a:lnTo>
                  <a:pt x="99121" y="2450"/>
                </a:lnTo>
                <a:cubicBezTo>
                  <a:pt x="86417" y="814"/>
                  <a:pt x="73749" y="0"/>
                  <a:pt x="6111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3" name="Google Shape;143;p3"/>
          <p:cNvGrpSpPr/>
          <p:nvPr/>
        </p:nvGrpSpPr>
        <p:grpSpPr>
          <a:xfrm>
            <a:off x="1089724" y="4551182"/>
            <a:ext cx="7191330" cy="494518"/>
            <a:chOff x="1089724" y="4551182"/>
            <a:chExt cx="7191330" cy="494518"/>
          </a:xfrm>
        </p:grpSpPr>
        <p:grpSp>
          <p:nvGrpSpPr>
            <p:cNvPr id="144" name="Google Shape;144;p3"/>
            <p:cNvGrpSpPr/>
            <p:nvPr/>
          </p:nvGrpSpPr>
          <p:grpSpPr>
            <a:xfrm>
              <a:off x="1089724" y="4903578"/>
              <a:ext cx="167162" cy="142122"/>
              <a:chOff x="1459849" y="4903578"/>
              <a:chExt cx="167162" cy="142122"/>
            </a:xfrm>
          </p:grpSpPr>
          <p:sp>
            <p:nvSpPr>
              <p:cNvPr id="145" name="Google Shape;145;p3"/>
              <p:cNvSpPr/>
              <p:nvPr/>
            </p:nvSpPr>
            <p:spPr>
              <a:xfrm>
                <a:off x="1459849" y="4957494"/>
                <a:ext cx="62105" cy="87841"/>
              </a:xfrm>
              <a:custGeom>
                <a:avLst/>
                <a:gdLst/>
                <a:ahLst/>
                <a:cxnLst/>
                <a:rect l="l" t="t" r="r" b="b"/>
                <a:pathLst>
                  <a:path w="976" h="1204" extrusionOk="0">
                    <a:moveTo>
                      <a:pt x="217" y="1"/>
                    </a:moveTo>
                    <a:cubicBezTo>
                      <a:pt x="106" y="1"/>
                      <a:pt x="1" y="114"/>
                      <a:pt x="75" y="239"/>
                    </a:cubicBezTo>
                    <a:cubicBezTo>
                      <a:pt x="237" y="536"/>
                      <a:pt x="392" y="833"/>
                      <a:pt x="568" y="1116"/>
                    </a:cubicBezTo>
                    <a:cubicBezTo>
                      <a:pt x="607" y="1178"/>
                      <a:pt x="664" y="1204"/>
                      <a:pt x="721" y="1204"/>
                    </a:cubicBezTo>
                    <a:cubicBezTo>
                      <a:pt x="849" y="1204"/>
                      <a:pt x="975" y="1072"/>
                      <a:pt x="891" y="927"/>
                    </a:cubicBezTo>
                    <a:cubicBezTo>
                      <a:pt x="723" y="637"/>
                      <a:pt x="534" y="361"/>
                      <a:pt x="352" y="78"/>
                    </a:cubicBezTo>
                    <a:cubicBezTo>
                      <a:pt x="316" y="23"/>
                      <a:pt x="266" y="1"/>
                      <a:pt x="217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46;p3"/>
              <p:cNvSpPr/>
              <p:nvPr/>
            </p:nvSpPr>
            <p:spPr>
              <a:xfrm>
                <a:off x="1511073" y="4903578"/>
                <a:ext cx="49252" cy="113376"/>
              </a:xfrm>
              <a:custGeom>
                <a:avLst/>
                <a:gdLst/>
                <a:ahLst/>
                <a:cxnLst/>
                <a:rect l="l" t="t" r="r" b="b"/>
                <a:pathLst>
                  <a:path w="774" h="1554" extrusionOk="0">
                    <a:moveTo>
                      <a:pt x="166" y="1"/>
                    </a:moveTo>
                    <a:cubicBezTo>
                      <a:pt x="81" y="1"/>
                      <a:pt x="1" y="65"/>
                      <a:pt x="32" y="176"/>
                    </a:cubicBezTo>
                    <a:cubicBezTo>
                      <a:pt x="100" y="439"/>
                      <a:pt x="160" y="702"/>
                      <a:pt x="235" y="958"/>
                    </a:cubicBezTo>
                    <a:cubicBezTo>
                      <a:pt x="288" y="1174"/>
                      <a:pt x="302" y="1390"/>
                      <a:pt x="491" y="1531"/>
                    </a:cubicBezTo>
                    <a:cubicBezTo>
                      <a:pt x="510" y="1547"/>
                      <a:pt x="531" y="1554"/>
                      <a:pt x="551" y="1554"/>
                    </a:cubicBezTo>
                    <a:cubicBezTo>
                      <a:pt x="610" y="1554"/>
                      <a:pt x="668" y="1500"/>
                      <a:pt x="693" y="1450"/>
                    </a:cubicBezTo>
                    <a:cubicBezTo>
                      <a:pt x="774" y="1241"/>
                      <a:pt x="659" y="1012"/>
                      <a:pt x="592" y="810"/>
                    </a:cubicBezTo>
                    <a:cubicBezTo>
                      <a:pt x="511" y="574"/>
                      <a:pt x="410" y="338"/>
                      <a:pt x="315" y="102"/>
                    </a:cubicBezTo>
                    <a:cubicBezTo>
                      <a:pt x="288" y="32"/>
                      <a:pt x="225" y="1"/>
                      <a:pt x="166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47;p3"/>
              <p:cNvSpPr/>
              <p:nvPr/>
            </p:nvSpPr>
            <p:spPr>
              <a:xfrm>
                <a:off x="1562869" y="4948739"/>
                <a:ext cx="64142" cy="96961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1329" extrusionOk="0">
                    <a:moveTo>
                      <a:pt x="826" y="0"/>
                    </a:moveTo>
                    <a:cubicBezTo>
                      <a:pt x="796" y="0"/>
                      <a:pt x="765" y="11"/>
                      <a:pt x="735" y="36"/>
                    </a:cubicBezTo>
                    <a:lnTo>
                      <a:pt x="742" y="36"/>
                    </a:lnTo>
                    <a:cubicBezTo>
                      <a:pt x="533" y="204"/>
                      <a:pt x="351" y="400"/>
                      <a:pt x="236" y="643"/>
                    </a:cubicBezTo>
                    <a:cubicBezTo>
                      <a:pt x="162" y="804"/>
                      <a:pt x="0" y="1162"/>
                      <a:pt x="203" y="1297"/>
                    </a:cubicBezTo>
                    <a:cubicBezTo>
                      <a:pt x="239" y="1319"/>
                      <a:pt x="272" y="1329"/>
                      <a:pt x="301" y="1329"/>
                    </a:cubicBezTo>
                    <a:cubicBezTo>
                      <a:pt x="441" y="1329"/>
                      <a:pt x="506" y="1110"/>
                      <a:pt x="540" y="993"/>
                    </a:cubicBezTo>
                    <a:cubicBezTo>
                      <a:pt x="627" y="710"/>
                      <a:pt x="729" y="440"/>
                      <a:pt x="924" y="218"/>
                    </a:cubicBezTo>
                    <a:cubicBezTo>
                      <a:pt x="1007" y="119"/>
                      <a:pt x="926" y="0"/>
                      <a:pt x="826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8" name="Google Shape;148;p3"/>
            <p:cNvGrpSpPr/>
            <p:nvPr/>
          </p:nvGrpSpPr>
          <p:grpSpPr>
            <a:xfrm>
              <a:off x="2983514" y="4551182"/>
              <a:ext cx="167608" cy="105643"/>
              <a:chOff x="2313539" y="4811869"/>
              <a:chExt cx="167608" cy="105643"/>
            </a:xfrm>
          </p:grpSpPr>
          <p:sp>
            <p:nvSpPr>
              <p:cNvPr id="149" name="Google Shape;149;p3"/>
              <p:cNvSpPr/>
              <p:nvPr/>
            </p:nvSpPr>
            <p:spPr>
              <a:xfrm>
                <a:off x="2313539" y="4832006"/>
                <a:ext cx="62487" cy="84995"/>
              </a:xfrm>
              <a:custGeom>
                <a:avLst/>
                <a:gdLst/>
                <a:ahLst/>
                <a:cxnLst/>
                <a:rect l="l" t="t" r="r" b="b"/>
                <a:pathLst>
                  <a:path w="982" h="1165" extrusionOk="0">
                    <a:moveTo>
                      <a:pt x="265" y="0"/>
                    </a:moveTo>
                    <a:cubicBezTo>
                      <a:pt x="127" y="0"/>
                      <a:pt x="1" y="186"/>
                      <a:pt x="125" y="321"/>
                    </a:cubicBezTo>
                    <a:cubicBezTo>
                      <a:pt x="253" y="456"/>
                      <a:pt x="354" y="597"/>
                      <a:pt x="435" y="759"/>
                    </a:cubicBezTo>
                    <a:cubicBezTo>
                      <a:pt x="509" y="914"/>
                      <a:pt x="516" y="1096"/>
                      <a:pt x="691" y="1157"/>
                    </a:cubicBezTo>
                    <a:cubicBezTo>
                      <a:pt x="706" y="1163"/>
                      <a:pt x="721" y="1165"/>
                      <a:pt x="735" y="1165"/>
                    </a:cubicBezTo>
                    <a:cubicBezTo>
                      <a:pt x="789" y="1165"/>
                      <a:pt x="834" y="1127"/>
                      <a:pt x="867" y="1090"/>
                    </a:cubicBezTo>
                    <a:cubicBezTo>
                      <a:pt x="981" y="935"/>
                      <a:pt x="833" y="692"/>
                      <a:pt x="752" y="543"/>
                    </a:cubicBezTo>
                    <a:cubicBezTo>
                      <a:pt x="658" y="368"/>
                      <a:pt x="529" y="200"/>
                      <a:pt x="388" y="58"/>
                    </a:cubicBezTo>
                    <a:cubicBezTo>
                      <a:pt x="350" y="17"/>
                      <a:pt x="307" y="0"/>
                      <a:pt x="265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50;p3"/>
              <p:cNvSpPr/>
              <p:nvPr/>
            </p:nvSpPr>
            <p:spPr>
              <a:xfrm>
                <a:off x="2392698" y="4811869"/>
                <a:ext cx="33089" cy="86965"/>
              </a:xfrm>
              <a:custGeom>
                <a:avLst/>
                <a:gdLst/>
                <a:ahLst/>
                <a:cxnLst/>
                <a:rect l="l" t="t" r="r" b="b"/>
                <a:pathLst>
                  <a:path w="520" h="1192" extrusionOk="0">
                    <a:moveTo>
                      <a:pt x="265" y="1"/>
                    </a:moveTo>
                    <a:cubicBezTo>
                      <a:pt x="211" y="1"/>
                      <a:pt x="160" y="26"/>
                      <a:pt x="135" y="84"/>
                    </a:cubicBezTo>
                    <a:cubicBezTo>
                      <a:pt x="20" y="334"/>
                      <a:pt x="0" y="712"/>
                      <a:pt x="14" y="988"/>
                    </a:cubicBezTo>
                    <a:cubicBezTo>
                      <a:pt x="14" y="1082"/>
                      <a:pt x="74" y="1157"/>
                      <a:pt x="162" y="1184"/>
                    </a:cubicBezTo>
                    <a:cubicBezTo>
                      <a:pt x="179" y="1189"/>
                      <a:pt x="195" y="1191"/>
                      <a:pt x="211" y="1191"/>
                    </a:cubicBezTo>
                    <a:cubicBezTo>
                      <a:pt x="232" y="1191"/>
                      <a:pt x="253" y="1187"/>
                      <a:pt x="277" y="1184"/>
                    </a:cubicBezTo>
                    <a:cubicBezTo>
                      <a:pt x="337" y="1170"/>
                      <a:pt x="405" y="1103"/>
                      <a:pt x="418" y="1042"/>
                    </a:cubicBezTo>
                    <a:cubicBezTo>
                      <a:pt x="472" y="766"/>
                      <a:pt x="519" y="388"/>
                      <a:pt x="445" y="118"/>
                    </a:cubicBezTo>
                    <a:lnTo>
                      <a:pt x="445" y="118"/>
                    </a:lnTo>
                    <a:lnTo>
                      <a:pt x="445" y="125"/>
                    </a:lnTo>
                    <a:cubicBezTo>
                      <a:pt x="422" y="50"/>
                      <a:pt x="340" y="1"/>
                      <a:pt x="265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51;p3"/>
              <p:cNvSpPr/>
              <p:nvPr/>
            </p:nvSpPr>
            <p:spPr>
              <a:xfrm>
                <a:off x="2428714" y="4856155"/>
                <a:ext cx="52433" cy="61357"/>
              </a:xfrm>
              <a:custGeom>
                <a:avLst/>
                <a:gdLst/>
                <a:ahLst/>
                <a:cxnLst/>
                <a:rect l="l" t="t" r="r" b="b"/>
                <a:pathLst>
                  <a:path w="824" h="841" extrusionOk="0">
                    <a:moveTo>
                      <a:pt x="627" y="0"/>
                    </a:moveTo>
                    <a:cubicBezTo>
                      <a:pt x="592" y="0"/>
                      <a:pt x="557" y="13"/>
                      <a:pt x="526" y="44"/>
                    </a:cubicBezTo>
                    <a:cubicBezTo>
                      <a:pt x="365" y="206"/>
                      <a:pt x="203" y="361"/>
                      <a:pt x="81" y="556"/>
                    </a:cubicBezTo>
                    <a:cubicBezTo>
                      <a:pt x="1" y="693"/>
                      <a:pt x="128" y="841"/>
                      <a:pt x="260" y="841"/>
                    </a:cubicBezTo>
                    <a:cubicBezTo>
                      <a:pt x="304" y="841"/>
                      <a:pt x="348" y="824"/>
                      <a:pt x="385" y="786"/>
                    </a:cubicBezTo>
                    <a:cubicBezTo>
                      <a:pt x="540" y="617"/>
                      <a:pt x="648" y="421"/>
                      <a:pt x="762" y="226"/>
                    </a:cubicBezTo>
                    <a:cubicBezTo>
                      <a:pt x="823" y="115"/>
                      <a:pt x="729" y="0"/>
                      <a:pt x="627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2" name="Google Shape;152;p3"/>
            <p:cNvGrpSpPr/>
            <p:nvPr/>
          </p:nvGrpSpPr>
          <p:grpSpPr>
            <a:xfrm>
              <a:off x="6092743" y="4598729"/>
              <a:ext cx="194333" cy="110385"/>
              <a:chOff x="3169393" y="4715929"/>
              <a:chExt cx="194333" cy="110385"/>
            </a:xfrm>
          </p:grpSpPr>
          <p:sp>
            <p:nvSpPr>
              <p:cNvPr id="153" name="Google Shape;153;p3"/>
              <p:cNvSpPr/>
              <p:nvPr/>
            </p:nvSpPr>
            <p:spPr>
              <a:xfrm>
                <a:off x="3169393" y="4742048"/>
                <a:ext cx="70632" cy="84266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1155" extrusionOk="0">
                    <a:moveTo>
                      <a:pt x="293" y="0"/>
                    </a:moveTo>
                    <a:cubicBezTo>
                      <a:pt x="141" y="0"/>
                      <a:pt x="0" y="213"/>
                      <a:pt x="134" y="367"/>
                    </a:cubicBezTo>
                    <a:lnTo>
                      <a:pt x="484" y="792"/>
                    </a:lnTo>
                    <a:cubicBezTo>
                      <a:pt x="592" y="920"/>
                      <a:pt x="693" y="1102"/>
                      <a:pt x="869" y="1149"/>
                    </a:cubicBezTo>
                    <a:cubicBezTo>
                      <a:pt x="882" y="1153"/>
                      <a:pt x="896" y="1155"/>
                      <a:pt x="910" y="1155"/>
                    </a:cubicBezTo>
                    <a:cubicBezTo>
                      <a:pt x="1004" y="1155"/>
                      <a:pt x="1110" y="1080"/>
                      <a:pt x="1098" y="974"/>
                    </a:cubicBezTo>
                    <a:cubicBezTo>
                      <a:pt x="1084" y="779"/>
                      <a:pt x="923" y="650"/>
                      <a:pt x="808" y="509"/>
                    </a:cubicBezTo>
                    <a:cubicBezTo>
                      <a:pt x="680" y="367"/>
                      <a:pt x="558" y="219"/>
                      <a:pt x="430" y="71"/>
                    </a:cubicBezTo>
                    <a:cubicBezTo>
                      <a:pt x="389" y="21"/>
                      <a:pt x="340" y="0"/>
                      <a:pt x="293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154;p3"/>
              <p:cNvSpPr/>
              <p:nvPr/>
            </p:nvSpPr>
            <p:spPr>
              <a:xfrm>
                <a:off x="3260260" y="4715929"/>
                <a:ext cx="30480" cy="92291"/>
              </a:xfrm>
              <a:custGeom>
                <a:avLst/>
                <a:gdLst/>
                <a:ahLst/>
                <a:cxnLst/>
                <a:rect l="l" t="t" r="r" b="b"/>
                <a:pathLst>
                  <a:path w="479" h="1265" extrusionOk="0">
                    <a:moveTo>
                      <a:pt x="239" y="0"/>
                    </a:moveTo>
                    <a:cubicBezTo>
                      <a:pt x="138" y="0"/>
                      <a:pt x="37" y="64"/>
                      <a:pt x="34" y="193"/>
                    </a:cubicBezTo>
                    <a:cubicBezTo>
                      <a:pt x="34" y="395"/>
                      <a:pt x="34" y="597"/>
                      <a:pt x="34" y="799"/>
                    </a:cubicBezTo>
                    <a:cubicBezTo>
                      <a:pt x="27" y="975"/>
                      <a:pt x="0" y="1137"/>
                      <a:pt x="162" y="1244"/>
                    </a:cubicBezTo>
                    <a:cubicBezTo>
                      <a:pt x="182" y="1258"/>
                      <a:pt x="209" y="1265"/>
                      <a:pt x="237" y="1265"/>
                    </a:cubicBezTo>
                    <a:cubicBezTo>
                      <a:pt x="265" y="1265"/>
                      <a:pt x="294" y="1258"/>
                      <a:pt x="317" y="1244"/>
                    </a:cubicBezTo>
                    <a:cubicBezTo>
                      <a:pt x="479" y="1137"/>
                      <a:pt x="445" y="975"/>
                      <a:pt x="445" y="799"/>
                    </a:cubicBezTo>
                    <a:cubicBezTo>
                      <a:pt x="445" y="597"/>
                      <a:pt x="439" y="395"/>
                      <a:pt x="439" y="193"/>
                    </a:cubicBezTo>
                    <a:cubicBezTo>
                      <a:pt x="439" y="64"/>
                      <a:pt x="339" y="0"/>
                      <a:pt x="239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155;p3"/>
              <p:cNvSpPr/>
              <p:nvPr/>
            </p:nvSpPr>
            <p:spPr>
              <a:xfrm>
                <a:off x="3304039" y="4748103"/>
                <a:ext cx="59687" cy="74781"/>
              </a:xfrm>
              <a:custGeom>
                <a:avLst/>
                <a:gdLst/>
                <a:ahLst/>
                <a:cxnLst/>
                <a:rect l="l" t="t" r="r" b="b"/>
                <a:pathLst>
                  <a:path w="938" h="1025" extrusionOk="0">
                    <a:moveTo>
                      <a:pt x="711" y="1"/>
                    </a:moveTo>
                    <a:cubicBezTo>
                      <a:pt x="655" y="1"/>
                      <a:pt x="599" y="23"/>
                      <a:pt x="553" y="62"/>
                    </a:cubicBezTo>
                    <a:cubicBezTo>
                      <a:pt x="337" y="230"/>
                      <a:pt x="121" y="466"/>
                      <a:pt x="34" y="729"/>
                    </a:cubicBezTo>
                    <a:cubicBezTo>
                      <a:pt x="0" y="837"/>
                      <a:pt x="67" y="965"/>
                      <a:pt x="169" y="1006"/>
                    </a:cubicBezTo>
                    <a:cubicBezTo>
                      <a:pt x="199" y="1018"/>
                      <a:pt x="230" y="1024"/>
                      <a:pt x="259" y="1024"/>
                    </a:cubicBezTo>
                    <a:cubicBezTo>
                      <a:pt x="338" y="1024"/>
                      <a:pt x="409" y="980"/>
                      <a:pt x="459" y="911"/>
                    </a:cubicBezTo>
                    <a:cubicBezTo>
                      <a:pt x="526" y="817"/>
                      <a:pt x="573" y="709"/>
                      <a:pt x="641" y="615"/>
                    </a:cubicBezTo>
                    <a:cubicBezTo>
                      <a:pt x="701" y="520"/>
                      <a:pt x="775" y="439"/>
                      <a:pt x="856" y="365"/>
                    </a:cubicBezTo>
                    <a:cubicBezTo>
                      <a:pt x="937" y="284"/>
                      <a:pt x="937" y="143"/>
                      <a:pt x="856" y="62"/>
                    </a:cubicBezTo>
                    <a:cubicBezTo>
                      <a:pt x="814" y="20"/>
                      <a:pt x="763" y="1"/>
                      <a:pt x="711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6" name="Google Shape;156;p3"/>
            <p:cNvGrpSpPr/>
            <p:nvPr/>
          </p:nvGrpSpPr>
          <p:grpSpPr>
            <a:xfrm>
              <a:off x="4588907" y="4921417"/>
              <a:ext cx="166017" cy="106445"/>
              <a:chOff x="8105507" y="3916667"/>
              <a:chExt cx="166017" cy="106445"/>
            </a:xfrm>
          </p:grpSpPr>
          <p:sp>
            <p:nvSpPr>
              <p:cNvPr id="157" name="Google Shape;157;p3"/>
              <p:cNvSpPr/>
              <p:nvPr/>
            </p:nvSpPr>
            <p:spPr>
              <a:xfrm>
                <a:off x="8105507" y="3916667"/>
                <a:ext cx="65032" cy="96158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1318" extrusionOk="0">
                    <a:moveTo>
                      <a:pt x="247" y="0"/>
                    </a:moveTo>
                    <a:cubicBezTo>
                      <a:pt x="94" y="0"/>
                      <a:pt x="1" y="232"/>
                      <a:pt x="159" y="345"/>
                    </a:cubicBezTo>
                    <a:cubicBezTo>
                      <a:pt x="301" y="446"/>
                      <a:pt x="408" y="595"/>
                      <a:pt x="469" y="756"/>
                    </a:cubicBezTo>
                    <a:cubicBezTo>
                      <a:pt x="523" y="912"/>
                      <a:pt x="489" y="1100"/>
                      <a:pt x="584" y="1228"/>
                    </a:cubicBezTo>
                    <a:cubicBezTo>
                      <a:pt x="621" y="1282"/>
                      <a:pt x="685" y="1318"/>
                      <a:pt x="747" y="1318"/>
                    </a:cubicBezTo>
                    <a:cubicBezTo>
                      <a:pt x="786" y="1318"/>
                      <a:pt x="825" y="1303"/>
                      <a:pt x="853" y="1269"/>
                    </a:cubicBezTo>
                    <a:cubicBezTo>
                      <a:pt x="1022" y="1073"/>
                      <a:pt x="928" y="783"/>
                      <a:pt x="833" y="574"/>
                    </a:cubicBezTo>
                    <a:cubicBezTo>
                      <a:pt x="725" y="345"/>
                      <a:pt x="550" y="163"/>
                      <a:pt x="341" y="28"/>
                    </a:cubicBezTo>
                    <a:cubicBezTo>
                      <a:pt x="308" y="9"/>
                      <a:pt x="277" y="0"/>
                      <a:pt x="247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58;p3"/>
              <p:cNvSpPr/>
              <p:nvPr/>
            </p:nvSpPr>
            <p:spPr>
              <a:xfrm>
                <a:off x="8182502" y="3917834"/>
                <a:ext cx="30989" cy="89081"/>
              </a:xfrm>
              <a:custGeom>
                <a:avLst/>
                <a:gdLst/>
                <a:ahLst/>
                <a:cxnLst/>
                <a:rect l="l" t="t" r="r" b="b"/>
                <a:pathLst>
                  <a:path w="487" h="1221" extrusionOk="0">
                    <a:moveTo>
                      <a:pt x="244" y="0"/>
                    </a:moveTo>
                    <a:cubicBezTo>
                      <a:pt x="161" y="0"/>
                      <a:pt x="78" y="56"/>
                      <a:pt x="68" y="167"/>
                    </a:cubicBezTo>
                    <a:cubicBezTo>
                      <a:pt x="48" y="437"/>
                      <a:pt x="28" y="713"/>
                      <a:pt x="1" y="983"/>
                    </a:cubicBezTo>
                    <a:cubicBezTo>
                      <a:pt x="1" y="1057"/>
                      <a:pt x="55" y="1152"/>
                      <a:pt x="122" y="1185"/>
                    </a:cubicBezTo>
                    <a:cubicBezTo>
                      <a:pt x="169" y="1209"/>
                      <a:pt x="206" y="1221"/>
                      <a:pt x="244" y="1221"/>
                    </a:cubicBezTo>
                    <a:cubicBezTo>
                      <a:pt x="281" y="1221"/>
                      <a:pt x="318" y="1209"/>
                      <a:pt x="365" y="1185"/>
                    </a:cubicBezTo>
                    <a:cubicBezTo>
                      <a:pt x="432" y="1152"/>
                      <a:pt x="486" y="1057"/>
                      <a:pt x="486" y="983"/>
                    </a:cubicBezTo>
                    <a:lnTo>
                      <a:pt x="419" y="167"/>
                    </a:lnTo>
                    <a:cubicBezTo>
                      <a:pt x="409" y="56"/>
                      <a:pt x="326" y="0"/>
                      <a:pt x="244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59;p3"/>
              <p:cNvSpPr/>
              <p:nvPr/>
            </p:nvSpPr>
            <p:spPr>
              <a:xfrm>
                <a:off x="8210182" y="3948404"/>
                <a:ext cx="61342" cy="74708"/>
              </a:xfrm>
              <a:custGeom>
                <a:avLst/>
                <a:gdLst/>
                <a:ahLst/>
                <a:cxnLst/>
                <a:rect l="l" t="t" r="r" b="b"/>
                <a:pathLst>
                  <a:path w="964" h="1024" extrusionOk="0">
                    <a:moveTo>
                      <a:pt x="681" y="0"/>
                    </a:moveTo>
                    <a:cubicBezTo>
                      <a:pt x="612" y="0"/>
                      <a:pt x="540" y="32"/>
                      <a:pt x="483" y="106"/>
                    </a:cubicBezTo>
                    <a:cubicBezTo>
                      <a:pt x="361" y="267"/>
                      <a:pt x="240" y="429"/>
                      <a:pt x="132" y="605"/>
                    </a:cubicBezTo>
                    <a:cubicBezTo>
                      <a:pt x="1" y="816"/>
                      <a:pt x="203" y="1024"/>
                      <a:pt x="397" y="1024"/>
                    </a:cubicBezTo>
                    <a:cubicBezTo>
                      <a:pt x="481" y="1024"/>
                      <a:pt x="564" y="984"/>
                      <a:pt x="618" y="888"/>
                    </a:cubicBezTo>
                    <a:cubicBezTo>
                      <a:pt x="719" y="713"/>
                      <a:pt x="800" y="530"/>
                      <a:pt x="881" y="342"/>
                    </a:cubicBezTo>
                    <a:cubicBezTo>
                      <a:pt x="964" y="152"/>
                      <a:pt x="831" y="0"/>
                      <a:pt x="681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0" name="Google Shape;160;p3"/>
            <p:cNvGrpSpPr/>
            <p:nvPr/>
          </p:nvGrpSpPr>
          <p:grpSpPr>
            <a:xfrm>
              <a:off x="8092447" y="4686452"/>
              <a:ext cx="188606" cy="117097"/>
              <a:chOff x="6912722" y="4491852"/>
              <a:chExt cx="188606" cy="117097"/>
            </a:xfrm>
          </p:grpSpPr>
          <p:sp>
            <p:nvSpPr>
              <p:cNvPr id="161" name="Google Shape;161;p3"/>
              <p:cNvSpPr/>
              <p:nvPr/>
            </p:nvSpPr>
            <p:spPr>
              <a:xfrm>
                <a:off x="6912722" y="4491852"/>
                <a:ext cx="60387" cy="88060"/>
              </a:xfrm>
              <a:custGeom>
                <a:avLst/>
                <a:gdLst/>
                <a:ahLst/>
                <a:cxnLst/>
                <a:rect l="l" t="t" r="r" b="b"/>
                <a:pathLst>
                  <a:path w="949" h="1207" extrusionOk="0">
                    <a:moveTo>
                      <a:pt x="319" y="1"/>
                    </a:moveTo>
                    <a:cubicBezTo>
                      <a:pt x="150" y="1"/>
                      <a:pt x="1" y="234"/>
                      <a:pt x="144" y="409"/>
                    </a:cubicBezTo>
                    <a:cubicBezTo>
                      <a:pt x="299" y="598"/>
                      <a:pt x="374" y="807"/>
                      <a:pt x="455" y="1036"/>
                    </a:cubicBezTo>
                    <a:cubicBezTo>
                      <a:pt x="495" y="1154"/>
                      <a:pt x="585" y="1206"/>
                      <a:pt x="676" y="1206"/>
                    </a:cubicBezTo>
                    <a:cubicBezTo>
                      <a:pt x="811" y="1206"/>
                      <a:pt x="948" y="1090"/>
                      <a:pt x="920" y="908"/>
                    </a:cubicBezTo>
                    <a:cubicBezTo>
                      <a:pt x="866" y="604"/>
                      <a:pt x="677" y="308"/>
                      <a:pt x="475" y="78"/>
                    </a:cubicBezTo>
                    <a:cubicBezTo>
                      <a:pt x="427" y="24"/>
                      <a:pt x="372" y="1"/>
                      <a:pt x="319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62;p3"/>
              <p:cNvSpPr/>
              <p:nvPr/>
            </p:nvSpPr>
            <p:spPr>
              <a:xfrm>
                <a:off x="6980872" y="4500461"/>
                <a:ext cx="58224" cy="82734"/>
              </a:xfrm>
              <a:custGeom>
                <a:avLst/>
                <a:gdLst/>
                <a:ahLst/>
                <a:cxnLst/>
                <a:rect l="l" t="t" r="r" b="b"/>
                <a:pathLst>
                  <a:path w="915" h="1134" extrusionOk="0">
                    <a:moveTo>
                      <a:pt x="622" y="1"/>
                    </a:moveTo>
                    <a:cubicBezTo>
                      <a:pt x="563" y="1"/>
                      <a:pt x="504" y="28"/>
                      <a:pt x="469" y="88"/>
                    </a:cubicBezTo>
                    <a:cubicBezTo>
                      <a:pt x="408" y="196"/>
                      <a:pt x="388" y="318"/>
                      <a:pt x="328" y="419"/>
                    </a:cubicBezTo>
                    <a:cubicBezTo>
                      <a:pt x="267" y="527"/>
                      <a:pt x="206" y="641"/>
                      <a:pt x="132" y="736"/>
                    </a:cubicBezTo>
                    <a:cubicBezTo>
                      <a:pt x="0" y="913"/>
                      <a:pt x="193" y="1133"/>
                      <a:pt x="377" y="1133"/>
                    </a:cubicBezTo>
                    <a:cubicBezTo>
                      <a:pt x="437" y="1133"/>
                      <a:pt x="497" y="1109"/>
                      <a:pt x="543" y="1053"/>
                    </a:cubicBezTo>
                    <a:cubicBezTo>
                      <a:pt x="732" y="817"/>
                      <a:pt x="914" y="453"/>
                      <a:pt x="813" y="136"/>
                    </a:cubicBezTo>
                    <a:cubicBezTo>
                      <a:pt x="786" y="50"/>
                      <a:pt x="703" y="1"/>
                      <a:pt x="622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63;p3"/>
              <p:cNvSpPr/>
              <p:nvPr/>
            </p:nvSpPr>
            <p:spPr>
              <a:xfrm>
                <a:off x="7032351" y="4533876"/>
                <a:ext cx="68978" cy="75073"/>
              </a:xfrm>
              <a:custGeom>
                <a:avLst/>
                <a:gdLst/>
                <a:ahLst/>
                <a:cxnLst/>
                <a:rect l="l" t="t" r="r" b="b"/>
                <a:pathLst>
                  <a:path w="1084" h="1029" extrusionOk="0">
                    <a:moveTo>
                      <a:pt x="743" y="0"/>
                    </a:moveTo>
                    <a:cubicBezTo>
                      <a:pt x="687" y="0"/>
                      <a:pt x="630" y="21"/>
                      <a:pt x="584" y="69"/>
                    </a:cubicBezTo>
                    <a:cubicBezTo>
                      <a:pt x="395" y="271"/>
                      <a:pt x="173" y="467"/>
                      <a:pt x="65" y="730"/>
                    </a:cubicBezTo>
                    <a:cubicBezTo>
                      <a:pt x="0" y="886"/>
                      <a:pt x="155" y="1029"/>
                      <a:pt x="305" y="1029"/>
                    </a:cubicBezTo>
                    <a:cubicBezTo>
                      <a:pt x="343" y="1029"/>
                      <a:pt x="381" y="1020"/>
                      <a:pt x="415" y="999"/>
                    </a:cubicBezTo>
                    <a:cubicBezTo>
                      <a:pt x="651" y="851"/>
                      <a:pt x="800" y="581"/>
                      <a:pt x="962" y="359"/>
                    </a:cubicBezTo>
                    <a:cubicBezTo>
                      <a:pt x="1084" y="191"/>
                      <a:pt x="914" y="0"/>
                      <a:pt x="743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64" name="Google Shape;164;p3"/>
          <p:cNvSpPr txBox="1">
            <a:spLocks noGrp="1"/>
          </p:cNvSpPr>
          <p:nvPr>
            <p:ph type="title"/>
          </p:nvPr>
        </p:nvSpPr>
        <p:spPr>
          <a:xfrm>
            <a:off x="3682819" y="1060746"/>
            <a:ext cx="3367200" cy="672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65" name="Google Shape;165;p3"/>
          <p:cNvSpPr txBox="1">
            <a:spLocks noGrp="1"/>
          </p:cNvSpPr>
          <p:nvPr>
            <p:ph type="title" idx="2" hasCustomPrompt="1"/>
          </p:nvPr>
        </p:nvSpPr>
        <p:spPr>
          <a:xfrm>
            <a:off x="2183081" y="1245923"/>
            <a:ext cx="1118400" cy="8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66" name="Google Shape;166;p3"/>
          <p:cNvSpPr txBox="1">
            <a:spLocks noGrp="1"/>
          </p:cNvSpPr>
          <p:nvPr>
            <p:ph type="subTitle" idx="1"/>
          </p:nvPr>
        </p:nvSpPr>
        <p:spPr>
          <a:xfrm>
            <a:off x="3682819" y="1636375"/>
            <a:ext cx="3367200" cy="672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6"/>
          <p:cNvSpPr/>
          <p:nvPr/>
        </p:nvSpPr>
        <p:spPr>
          <a:xfrm rot="10800000">
            <a:off x="-22" y="-696826"/>
            <a:ext cx="9150778" cy="1477208"/>
          </a:xfrm>
          <a:custGeom>
            <a:avLst/>
            <a:gdLst/>
            <a:ahLst/>
            <a:cxnLst/>
            <a:rect l="l" t="t" r="r" b="b"/>
            <a:pathLst>
              <a:path w="284960" h="62640" extrusionOk="0">
                <a:moveTo>
                  <a:pt x="28810" y="1"/>
                </a:moveTo>
                <a:cubicBezTo>
                  <a:pt x="27913" y="1"/>
                  <a:pt x="27012" y="28"/>
                  <a:pt x="26110" y="85"/>
                </a:cubicBezTo>
                <a:cubicBezTo>
                  <a:pt x="15502" y="754"/>
                  <a:pt x="4681" y="6985"/>
                  <a:pt x="0" y="16043"/>
                </a:cubicBezTo>
                <a:lnTo>
                  <a:pt x="0" y="62639"/>
                </a:lnTo>
                <a:cubicBezTo>
                  <a:pt x="39125" y="55163"/>
                  <a:pt x="87712" y="49080"/>
                  <a:pt x="143535" y="49080"/>
                </a:cubicBezTo>
                <a:cubicBezTo>
                  <a:pt x="144221" y="49080"/>
                  <a:pt x="144908" y="49081"/>
                  <a:pt x="145595" y="49083"/>
                </a:cubicBezTo>
                <a:cubicBezTo>
                  <a:pt x="199517" y="49235"/>
                  <a:pt x="246631" y="55101"/>
                  <a:pt x="284960" y="62305"/>
                </a:cubicBezTo>
                <a:lnTo>
                  <a:pt x="284960" y="19113"/>
                </a:lnTo>
                <a:cubicBezTo>
                  <a:pt x="278715" y="20017"/>
                  <a:pt x="272444" y="20512"/>
                  <a:pt x="266170" y="20512"/>
                </a:cubicBezTo>
                <a:cubicBezTo>
                  <a:pt x="260839" y="20512"/>
                  <a:pt x="255507" y="20154"/>
                  <a:pt x="250187" y="19386"/>
                </a:cubicBezTo>
                <a:cubicBezTo>
                  <a:pt x="226936" y="15985"/>
                  <a:pt x="204335" y="4871"/>
                  <a:pt x="181288" y="4871"/>
                </a:cubicBezTo>
                <a:cubicBezTo>
                  <a:pt x="177972" y="4871"/>
                  <a:pt x="174647" y="5101"/>
                  <a:pt x="171310" y="5617"/>
                </a:cubicBezTo>
                <a:cubicBezTo>
                  <a:pt x="148984" y="9080"/>
                  <a:pt x="129266" y="25087"/>
                  <a:pt x="106775" y="25087"/>
                </a:cubicBezTo>
                <a:cubicBezTo>
                  <a:pt x="106362" y="25087"/>
                  <a:pt x="105948" y="25081"/>
                  <a:pt x="105534" y="25070"/>
                </a:cubicBezTo>
                <a:cubicBezTo>
                  <a:pt x="91521" y="24736"/>
                  <a:pt x="78573" y="17988"/>
                  <a:pt x="66019" y="11666"/>
                </a:cubicBezTo>
                <a:cubicBezTo>
                  <a:pt x="54305" y="5780"/>
                  <a:pt x="41819" y="1"/>
                  <a:pt x="28810" y="1"/>
                </a:cubicBezTo>
                <a:close/>
              </a:path>
            </a:pathLst>
          </a:custGeom>
          <a:solidFill>
            <a:srgbClr val="FFFFFF">
              <a:alpha val="428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2" name="Google Shape;282;p6"/>
          <p:cNvGrpSpPr/>
          <p:nvPr/>
        </p:nvGrpSpPr>
        <p:grpSpPr>
          <a:xfrm>
            <a:off x="7451310" y="4462878"/>
            <a:ext cx="2982653" cy="1583709"/>
            <a:chOff x="2051275" y="3803825"/>
            <a:chExt cx="548050" cy="291000"/>
          </a:xfrm>
        </p:grpSpPr>
        <p:sp>
          <p:nvSpPr>
            <p:cNvPr id="283" name="Google Shape;283;p6"/>
            <p:cNvSpPr/>
            <p:nvPr/>
          </p:nvSpPr>
          <p:spPr>
            <a:xfrm>
              <a:off x="2051275" y="3803825"/>
              <a:ext cx="548050" cy="291000"/>
            </a:xfrm>
            <a:custGeom>
              <a:avLst/>
              <a:gdLst/>
              <a:ahLst/>
              <a:cxnLst/>
              <a:rect l="l" t="t" r="r" b="b"/>
              <a:pathLst>
                <a:path w="21922" h="11640" extrusionOk="0">
                  <a:moveTo>
                    <a:pt x="8946" y="1"/>
                  </a:moveTo>
                  <a:cubicBezTo>
                    <a:pt x="8236" y="1"/>
                    <a:pt x="7532" y="269"/>
                    <a:pt x="7087" y="824"/>
                  </a:cubicBezTo>
                  <a:cubicBezTo>
                    <a:pt x="6393" y="1687"/>
                    <a:pt x="6487" y="2934"/>
                    <a:pt x="6615" y="4040"/>
                  </a:cubicBezTo>
                  <a:cubicBezTo>
                    <a:pt x="6358" y="3842"/>
                    <a:pt x="6038" y="3744"/>
                    <a:pt x="5716" y="3744"/>
                  </a:cubicBezTo>
                  <a:cubicBezTo>
                    <a:pt x="5371" y="3744"/>
                    <a:pt x="5026" y="3857"/>
                    <a:pt x="4761" y="4080"/>
                  </a:cubicBezTo>
                  <a:cubicBezTo>
                    <a:pt x="4242" y="4519"/>
                    <a:pt x="4080" y="5328"/>
                    <a:pt x="4377" y="5935"/>
                  </a:cubicBezTo>
                  <a:cubicBezTo>
                    <a:pt x="3811" y="5669"/>
                    <a:pt x="3187" y="5535"/>
                    <a:pt x="2563" y="5535"/>
                  </a:cubicBezTo>
                  <a:cubicBezTo>
                    <a:pt x="2362" y="5535"/>
                    <a:pt x="2161" y="5549"/>
                    <a:pt x="1963" y="5577"/>
                  </a:cubicBezTo>
                  <a:cubicBezTo>
                    <a:pt x="1632" y="5624"/>
                    <a:pt x="1288" y="5719"/>
                    <a:pt x="1032" y="5941"/>
                  </a:cubicBezTo>
                  <a:cubicBezTo>
                    <a:pt x="762" y="6177"/>
                    <a:pt x="621" y="6541"/>
                    <a:pt x="513" y="6892"/>
                  </a:cubicBezTo>
                  <a:cubicBezTo>
                    <a:pt x="48" y="8423"/>
                    <a:pt x="0" y="10081"/>
                    <a:pt x="378" y="11639"/>
                  </a:cubicBezTo>
                  <a:lnTo>
                    <a:pt x="21922" y="8834"/>
                  </a:lnTo>
                  <a:cubicBezTo>
                    <a:pt x="21827" y="7276"/>
                    <a:pt x="21173" y="3231"/>
                    <a:pt x="20357" y="1916"/>
                  </a:cubicBezTo>
                  <a:cubicBezTo>
                    <a:pt x="19932" y="1228"/>
                    <a:pt x="19386" y="574"/>
                    <a:pt x="18645" y="277"/>
                  </a:cubicBezTo>
                  <a:cubicBezTo>
                    <a:pt x="18417" y="188"/>
                    <a:pt x="18168" y="143"/>
                    <a:pt x="17920" y="143"/>
                  </a:cubicBezTo>
                  <a:cubicBezTo>
                    <a:pt x="17359" y="143"/>
                    <a:pt x="16804" y="374"/>
                    <a:pt x="16514" y="850"/>
                  </a:cubicBezTo>
                  <a:cubicBezTo>
                    <a:pt x="16163" y="1417"/>
                    <a:pt x="16264" y="2145"/>
                    <a:pt x="16379" y="2799"/>
                  </a:cubicBezTo>
                  <a:cubicBezTo>
                    <a:pt x="16069" y="2199"/>
                    <a:pt x="15691" y="1619"/>
                    <a:pt x="15158" y="1208"/>
                  </a:cubicBezTo>
                  <a:cubicBezTo>
                    <a:pt x="14761" y="897"/>
                    <a:pt x="14259" y="698"/>
                    <a:pt x="13761" y="698"/>
                  </a:cubicBezTo>
                  <a:cubicBezTo>
                    <a:pt x="13601" y="698"/>
                    <a:pt x="13440" y="718"/>
                    <a:pt x="13284" y="763"/>
                  </a:cubicBezTo>
                  <a:cubicBezTo>
                    <a:pt x="12637" y="945"/>
                    <a:pt x="12111" y="1585"/>
                    <a:pt x="12171" y="2260"/>
                  </a:cubicBezTo>
                  <a:cubicBezTo>
                    <a:pt x="11645" y="1356"/>
                    <a:pt x="10897" y="534"/>
                    <a:pt x="9926" y="176"/>
                  </a:cubicBezTo>
                  <a:cubicBezTo>
                    <a:pt x="9616" y="60"/>
                    <a:pt x="9280" y="1"/>
                    <a:pt x="89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6"/>
            <p:cNvSpPr/>
            <p:nvPr/>
          </p:nvSpPr>
          <p:spPr>
            <a:xfrm>
              <a:off x="2498075" y="3839450"/>
              <a:ext cx="15950" cy="36075"/>
            </a:xfrm>
            <a:custGeom>
              <a:avLst/>
              <a:gdLst/>
              <a:ahLst/>
              <a:cxnLst/>
              <a:rect l="l" t="t" r="r" b="b"/>
              <a:pathLst>
                <a:path w="638" h="1443" extrusionOk="0">
                  <a:moveTo>
                    <a:pt x="123" y="1"/>
                  </a:moveTo>
                  <a:cubicBezTo>
                    <a:pt x="62" y="1"/>
                    <a:pt x="0" y="42"/>
                    <a:pt x="4" y="120"/>
                  </a:cubicBezTo>
                  <a:cubicBezTo>
                    <a:pt x="17" y="376"/>
                    <a:pt x="71" y="626"/>
                    <a:pt x="152" y="868"/>
                  </a:cubicBezTo>
                  <a:cubicBezTo>
                    <a:pt x="220" y="1077"/>
                    <a:pt x="287" y="1307"/>
                    <a:pt x="476" y="1428"/>
                  </a:cubicBezTo>
                  <a:cubicBezTo>
                    <a:pt x="492" y="1438"/>
                    <a:pt x="508" y="1442"/>
                    <a:pt x="524" y="1442"/>
                  </a:cubicBezTo>
                  <a:cubicBezTo>
                    <a:pt x="575" y="1442"/>
                    <a:pt x="619" y="1399"/>
                    <a:pt x="624" y="1347"/>
                  </a:cubicBezTo>
                  <a:cubicBezTo>
                    <a:pt x="638" y="1131"/>
                    <a:pt x="503" y="943"/>
                    <a:pt x="429" y="747"/>
                  </a:cubicBezTo>
                  <a:cubicBezTo>
                    <a:pt x="348" y="531"/>
                    <a:pt x="301" y="309"/>
                    <a:pt x="240" y="86"/>
                  </a:cubicBezTo>
                  <a:cubicBezTo>
                    <a:pt x="225" y="29"/>
                    <a:pt x="174" y="1"/>
                    <a:pt x="123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6"/>
            <p:cNvSpPr/>
            <p:nvPr/>
          </p:nvSpPr>
          <p:spPr>
            <a:xfrm>
              <a:off x="2481600" y="3922000"/>
              <a:ext cx="13550" cy="27400"/>
            </a:xfrm>
            <a:custGeom>
              <a:avLst/>
              <a:gdLst/>
              <a:ahLst/>
              <a:cxnLst/>
              <a:rect l="l" t="t" r="r" b="b"/>
              <a:pathLst>
                <a:path w="542" h="1096" extrusionOk="0">
                  <a:moveTo>
                    <a:pt x="140" y="1"/>
                  </a:moveTo>
                  <a:cubicBezTo>
                    <a:pt x="70" y="1"/>
                    <a:pt x="1" y="57"/>
                    <a:pt x="29" y="142"/>
                  </a:cubicBezTo>
                  <a:cubicBezTo>
                    <a:pt x="76" y="311"/>
                    <a:pt x="130" y="486"/>
                    <a:pt x="184" y="655"/>
                  </a:cubicBezTo>
                  <a:cubicBezTo>
                    <a:pt x="225" y="796"/>
                    <a:pt x="245" y="972"/>
                    <a:pt x="359" y="1073"/>
                  </a:cubicBezTo>
                  <a:cubicBezTo>
                    <a:pt x="377" y="1088"/>
                    <a:pt x="400" y="1095"/>
                    <a:pt x="422" y="1095"/>
                  </a:cubicBezTo>
                  <a:cubicBezTo>
                    <a:pt x="459" y="1095"/>
                    <a:pt x="495" y="1074"/>
                    <a:pt x="508" y="1032"/>
                  </a:cubicBezTo>
                  <a:cubicBezTo>
                    <a:pt x="541" y="884"/>
                    <a:pt x="461" y="736"/>
                    <a:pt x="413" y="587"/>
                  </a:cubicBezTo>
                  <a:lnTo>
                    <a:pt x="420" y="587"/>
                  </a:lnTo>
                  <a:cubicBezTo>
                    <a:pt x="359" y="419"/>
                    <a:pt x="305" y="250"/>
                    <a:pt x="252" y="82"/>
                  </a:cubicBezTo>
                  <a:cubicBezTo>
                    <a:pt x="233" y="25"/>
                    <a:pt x="186" y="1"/>
                    <a:pt x="140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6"/>
            <p:cNvSpPr/>
            <p:nvPr/>
          </p:nvSpPr>
          <p:spPr>
            <a:xfrm>
              <a:off x="2534675" y="3941450"/>
              <a:ext cx="15775" cy="26550"/>
            </a:xfrm>
            <a:custGeom>
              <a:avLst/>
              <a:gdLst/>
              <a:ahLst/>
              <a:cxnLst/>
              <a:rect l="l" t="t" r="r" b="b"/>
              <a:pathLst>
                <a:path w="631" h="1062" extrusionOk="0">
                  <a:moveTo>
                    <a:pt x="176" y="1"/>
                  </a:moveTo>
                  <a:cubicBezTo>
                    <a:pt x="87" y="1"/>
                    <a:pt x="1" y="71"/>
                    <a:pt x="37" y="180"/>
                  </a:cubicBezTo>
                  <a:cubicBezTo>
                    <a:pt x="97" y="376"/>
                    <a:pt x="165" y="571"/>
                    <a:pt x="226" y="767"/>
                  </a:cubicBezTo>
                  <a:cubicBezTo>
                    <a:pt x="257" y="866"/>
                    <a:pt x="305" y="1062"/>
                    <a:pt x="443" y="1062"/>
                  </a:cubicBezTo>
                  <a:cubicBezTo>
                    <a:pt x="455" y="1062"/>
                    <a:pt x="468" y="1060"/>
                    <a:pt x="482" y="1057"/>
                  </a:cubicBezTo>
                  <a:cubicBezTo>
                    <a:pt x="630" y="1009"/>
                    <a:pt x="576" y="814"/>
                    <a:pt x="536" y="713"/>
                  </a:cubicBezTo>
                  <a:lnTo>
                    <a:pt x="320" y="106"/>
                  </a:lnTo>
                  <a:cubicBezTo>
                    <a:pt x="296" y="33"/>
                    <a:pt x="235" y="1"/>
                    <a:pt x="176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6"/>
            <p:cNvSpPr/>
            <p:nvPr/>
          </p:nvSpPr>
          <p:spPr>
            <a:xfrm>
              <a:off x="2432375" y="3945475"/>
              <a:ext cx="18050" cy="42700"/>
            </a:xfrm>
            <a:custGeom>
              <a:avLst/>
              <a:gdLst/>
              <a:ahLst/>
              <a:cxnLst/>
              <a:rect l="l" t="t" r="r" b="b"/>
              <a:pathLst>
                <a:path w="722" h="1708" extrusionOk="0">
                  <a:moveTo>
                    <a:pt x="128" y="1"/>
                  </a:moveTo>
                  <a:cubicBezTo>
                    <a:pt x="67" y="1"/>
                    <a:pt x="1" y="56"/>
                    <a:pt x="9" y="134"/>
                  </a:cubicBezTo>
                  <a:cubicBezTo>
                    <a:pt x="76" y="612"/>
                    <a:pt x="150" y="1246"/>
                    <a:pt x="447" y="1644"/>
                  </a:cubicBezTo>
                  <a:cubicBezTo>
                    <a:pt x="480" y="1688"/>
                    <a:pt x="523" y="1708"/>
                    <a:pt x="566" y="1708"/>
                  </a:cubicBezTo>
                  <a:cubicBezTo>
                    <a:pt x="646" y="1708"/>
                    <a:pt x="721" y="1638"/>
                    <a:pt x="703" y="1536"/>
                  </a:cubicBezTo>
                  <a:cubicBezTo>
                    <a:pt x="656" y="1287"/>
                    <a:pt x="528" y="1051"/>
                    <a:pt x="440" y="815"/>
                  </a:cubicBezTo>
                  <a:cubicBezTo>
                    <a:pt x="360" y="572"/>
                    <a:pt x="279" y="329"/>
                    <a:pt x="218" y="80"/>
                  </a:cubicBezTo>
                  <a:cubicBezTo>
                    <a:pt x="205" y="24"/>
                    <a:pt x="167" y="1"/>
                    <a:pt x="128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6"/>
            <p:cNvSpPr/>
            <p:nvPr/>
          </p:nvSpPr>
          <p:spPr>
            <a:xfrm>
              <a:off x="2261350" y="3853350"/>
              <a:ext cx="20050" cy="34650"/>
            </a:xfrm>
            <a:custGeom>
              <a:avLst/>
              <a:gdLst/>
              <a:ahLst/>
              <a:cxnLst/>
              <a:rect l="l" t="t" r="r" b="b"/>
              <a:pathLst>
                <a:path w="802" h="1386" extrusionOk="0">
                  <a:moveTo>
                    <a:pt x="173" y="1"/>
                  </a:moveTo>
                  <a:cubicBezTo>
                    <a:pt x="90" y="1"/>
                    <a:pt x="0" y="96"/>
                    <a:pt x="46" y="198"/>
                  </a:cubicBezTo>
                  <a:lnTo>
                    <a:pt x="343" y="872"/>
                  </a:lnTo>
                  <a:cubicBezTo>
                    <a:pt x="424" y="1054"/>
                    <a:pt x="478" y="1277"/>
                    <a:pt x="653" y="1378"/>
                  </a:cubicBezTo>
                  <a:cubicBezTo>
                    <a:pt x="664" y="1383"/>
                    <a:pt x="676" y="1386"/>
                    <a:pt x="688" y="1386"/>
                  </a:cubicBezTo>
                  <a:cubicBezTo>
                    <a:pt x="722" y="1386"/>
                    <a:pt x="758" y="1365"/>
                    <a:pt x="768" y="1331"/>
                  </a:cubicBezTo>
                  <a:cubicBezTo>
                    <a:pt x="802" y="1135"/>
                    <a:pt x="680" y="953"/>
                    <a:pt x="599" y="778"/>
                  </a:cubicBezTo>
                  <a:cubicBezTo>
                    <a:pt x="491" y="542"/>
                    <a:pt x="383" y="306"/>
                    <a:pt x="269" y="70"/>
                  </a:cubicBezTo>
                  <a:cubicBezTo>
                    <a:pt x="248" y="21"/>
                    <a:pt x="211" y="1"/>
                    <a:pt x="173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6"/>
            <p:cNvSpPr/>
            <p:nvPr/>
          </p:nvSpPr>
          <p:spPr>
            <a:xfrm>
              <a:off x="2249650" y="3942700"/>
              <a:ext cx="20450" cy="37375"/>
            </a:xfrm>
            <a:custGeom>
              <a:avLst/>
              <a:gdLst/>
              <a:ahLst/>
              <a:cxnLst/>
              <a:rect l="l" t="t" r="r" b="b"/>
              <a:pathLst>
                <a:path w="818" h="1495" extrusionOk="0">
                  <a:moveTo>
                    <a:pt x="170" y="1"/>
                  </a:moveTo>
                  <a:cubicBezTo>
                    <a:pt x="89" y="1"/>
                    <a:pt x="1" y="96"/>
                    <a:pt x="42" y="198"/>
                  </a:cubicBezTo>
                  <a:cubicBezTo>
                    <a:pt x="143" y="427"/>
                    <a:pt x="245" y="649"/>
                    <a:pt x="339" y="879"/>
                  </a:cubicBezTo>
                  <a:cubicBezTo>
                    <a:pt x="427" y="1074"/>
                    <a:pt x="487" y="1317"/>
                    <a:pt x="642" y="1465"/>
                  </a:cubicBezTo>
                  <a:cubicBezTo>
                    <a:pt x="665" y="1485"/>
                    <a:pt x="691" y="1494"/>
                    <a:pt x="717" y="1494"/>
                  </a:cubicBezTo>
                  <a:cubicBezTo>
                    <a:pt x="769" y="1494"/>
                    <a:pt x="818" y="1457"/>
                    <a:pt x="818" y="1398"/>
                  </a:cubicBezTo>
                  <a:cubicBezTo>
                    <a:pt x="811" y="1182"/>
                    <a:pt x="683" y="980"/>
                    <a:pt x="595" y="784"/>
                  </a:cubicBezTo>
                  <a:cubicBezTo>
                    <a:pt x="487" y="548"/>
                    <a:pt x="373" y="305"/>
                    <a:pt x="265" y="69"/>
                  </a:cubicBezTo>
                  <a:cubicBezTo>
                    <a:pt x="244" y="21"/>
                    <a:pt x="208" y="1"/>
                    <a:pt x="170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6"/>
            <p:cNvSpPr/>
            <p:nvPr/>
          </p:nvSpPr>
          <p:spPr>
            <a:xfrm>
              <a:off x="2188825" y="4005675"/>
              <a:ext cx="25000" cy="36825"/>
            </a:xfrm>
            <a:custGeom>
              <a:avLst/>
              <a:gdLst/>
              <a:ahLst/>
              <a:cxnLst/>
              <a:rect l="l" t="t" r="r" b="b"/>
              <a:pathLst>
                <a:path w="1000" h="1473" extrusionOk="0">
                  <a:moveTo>
                    <a:pt x="186" y="1"/>
                  </a:moveTo>
                  <a:cubicBezTo>
                    <a:pt x="97" y="1"/>
                    <a:pt x="1" y="75"/>
                    <a:pt x="41" y="173"/>
                  </a:cubicBezTo>
                  <a:cubicBezTo>
                    <a:pt x="129" y="396"/>
                    <a:pt x="223" y="618"/>
                    <a:pt x="331" y="827"/>
                  </a:cubicBezTo>
                  <a:cubicBezTo>
                    <a:pt x="439" y="1030"/>
                    <a:pt x="540" y="1272"/>
                    <a:pt x="709" y="1434"/>
                  </a:cubicBezTo>
                  <a:cubicBezTo>
                    <a:pt x="739" y="1460"/>
                    <a:pt x="775" y="1472"/>
                    <a:pt x="812" y="1472"/>
                  </a:cubicBezTo>
                  <a:cubicBezTo>
                    <a:pt x="906" y="1472"/>
                    <a:pt x="999" y="1393"/>
                    <a:pt x="965" y="1286"/>
                  </a:cubicBezTo>
                  <a:cubicBezTo>
                    <a:pt x="904" y="1077"/>
                    <a:pt x="749" y="888"/>
                    <a:pt x="641" y="693"/>
                  </a:cubicBezTo>
                  <a:cubicBezTo>
                    <a:pt x="527" y="484"/>
                    <a:pt x="405" y="281"/>
                    <a:pt x="297" y="66"/>
                  </a:cubicBezTo>
                  <a:cubicBezTo>
                    <a:pt x="275" y="20"/>
                    <a:pt x="231" y="1"/>
                    <a:pt x="186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6"/>
            <p:cNvSpPr/>
            <p:nvPr/>
          </p:nvSpPr>
          <p:spPr>
            <a:xfrm>
              <a:off x="2183075" y="3935075"/>
              <a:ext cx="19775" cy="35075"/>
            </a:xfrm>
            <a:custGeom>
              <a:avLst/>
              <a:gdLst/>
              <a:ahLst/>
              <a:cxnLst/>
              <a:rect l="l" t="t" r="r" b="b"/>
              <a:pathLst>
                <a:path w="791" h="1403" extrusionOk="0">
                  <a:moveTo>
                    <a:pt x="137" y="0"/>
                  </a:moveTo>
                  <a:cubicBezTo>
                    <a:pt x="66" y="0"/>
                    <a:pt x="0" y="53"/>
                    <a:pt x="28" y="138"/>
                  </a:cubicBezTo>
                  <a:cubicBezTo>
                    <a:pt x="109" y="368"/>
                    <a:pt x="197" y="597"/>
                    <a:pt x="298" y="819"/>
                  </a:cubicBezTo>
                  <a:cubicBezTo>
                    <a:pt x="386" y="1022"/>
                    <a:pt x="453" y="1251"/>
                    <a:pt x="635" y="1386"/>
                  </a:cubicBezTo>
                  <a:cubicBezTo>
                    <a:pt x="650" y="1397"/>
                    <a:pt x="667" y="1402"/>
                    <a:pt x="684" y="1402"/>
                  </a:cubicBezTo>
                  <a:cubicBezTo>
                    <a:pt x="737" y="1402"/>
                    <a:pt x="790" y="1354"/>
                    <a:pt x="790" y="1298"/>
                  </a:cubicBezTo>
                  <a:cubicBezTo>
                    <a:pt x="784" y="1103"/>
                    <a:pt x="662" y="934"/>
                    <a:pt x="568" y="759"/>
                  </a:cubicBezTo>
                  <a:lnTo>
                    <a:pt x="575" y="759"/>
                  </a:lnTo>
                  <a:cubicBezTo>
                    <a:pt x="460" y="536"/>
                    <a:pt x="352" y="307"/>
                    <a:pt x="258" y="78"/>
                  </a:cubicBezTo>
                  <a:cubicBezTo>
                    <a:pt x="233" y="24"/>
                    <a:pt x="184" y="0"/>
                    <a:pt x="137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6"/>
            <p:cNvSpPr/>
            <p:nvPr/>
          </p:nvSpPr>
          <p:spPr>
            <a:xfrm>
              <a:off x="2089725" y="4015575"/>
              <a:ext cx="19050" cy="30825"/>
            </a:xfrm>
            <a:custGeom>
              <a:avLst/>
              <a:gdLst/>
              <a:ahLst/>
              <a:cxnLst/>
              <a:rect l="l" t="t" r="r" b="b"/>
              <a:pathLst>
                <a:path w="762" h="1233" extrusionOk="0">
                  <a:moveTo>
                    <a:pt x="207" y="0"/>
                  </a:moveTo>
                  <a:cubicBezTo>
                    <a:pt x="107" y="0"/>
                    <a:pt x="0" y="108"/>
                    <a:pt x="61" y="229"/>
                  </a:cubicBezTo>
                  <a:cubicBezTo>
                    <a:pt x="148" y="398"/>
                    <a:pt x="229" y="573"/>
                    <a:pt x="310" y="742"/>
                  </a:cubicBezTo>
                  <a:cubicBezTo>
                    <a:pt x="377" y="897"/>
                    <a:pt x="425" y="1099"/>
                    <a:pt x="560" y="1207"/>
                  </a:cubicBezTo>
                  <a:cubicBezTo>
                    <a:pt x="581" y="1223"/>
                    <a:pt x="612" y="1233"/>
                    <a:pt x="642" y="1233"/>
                  </a:cubicBezTo>
                  <a:cubicBezTo>
                    <a:pt x="685" y="1233"/>
                    <a:pt x="727" y="1212"/>
                    <a:pt x="735" y="1160"/>
                  </a:cubicBezTo>
                  <a:cubicBezTo>
                    <a:pt x="762" y="978"/>
                    <a:pt x="674" y="823"/>
                    <a:pt x="600" y="661"/>
                  </a:cubicBezTo>
                  <a:cubicBezTo>
                    <a:pt x="512" y="458"/>
                    <a:pt x="418" y="270"/>
                    <a:pt x="324" y="74"/>
                  </a:cubicBezTo>
                  <a:cubicBezTo>
                    <a:pt x="296" y="22"/>
                    <a:pt x="252" y="0"/>
                    <a:pt x="207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6"/>
            <p:cNvSpPr/>
            <p:nvPr/>
          </p:nvSpPr>
          <p:spPr>
            <a:xfrm>
              <a:off x="2112700" y="3964975"/>
              <a:ext cx="19400" cy="28150"/>
            </a:xfrm>
            <a:custGeom>
              <a:avLst/>
              <a:gdLst/>
              <a:ahLst/>
              <a:cxnLst/>
              <a:rect l="l" t="t" r="r" b="b"/>
              <a:pathLst>
                <a:path w="776" h="1126" extrusionOk="0">
                  <a:moveTo>
                    <a:pt x="138" y="0"/>
                  </a:moveTo>
                  <a:cubicBezTo>
                    <a:pt x="74" y="0"/>
                    <a:pt x="0" y="57"/>
                    <a:pt x="32" y="129"/>
                  </a:cubicBezTo>
                  <a:cubicBezTo>
                    <a:pt x="99" y="311"/>
                    <a:pt x="187" y="493"/>
                    <a:pt x="281" y="669"/>
                  </a:cubicBezTo>
                  <a:cubicBezTo>
                    <a:pt x="369" y="817"/>
                    <a:pt x="463" y="1026"/>
                    <a:pt x="618" y="1114"/>
                  </a:cubicBezTo>
                  <a:cubicBezTo>
                    <a:pt x="634" y="1122"/>
                    <a:pt x="649" y="1126"/>
                    <a:pt x="665" y="1126"/>
                  </a:cubicBezTo>
                  <a:cubicBezTo>
                    <a:pt x="724" y="1126"/>
                    <a:pt x="776" y="1070"/>
                    <a:pt x="760" y="1006"/>
                  </a:cubicBezTo>
                  <a:cubicBezTo>
                    <a:pt x="719" y="837"/>
                    <a:pt x="571" y="696"/>
                    <a:pt x="483" y="554"/>
                  </a:cubicBezTo>
                  <a:cubicBezTo>
                    <a:pt x="382" y="392"/>
                    <a:pt x="295" y="224"/>
                    <a:pt x="214" y="48"/>
                  </a:cubicBezTo>
                  <a:cubicBezTo>
                    <a:pt x="200" y="15"/>
                    <a:pt x="170" y="0"/>
                    <a:pt x="138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4" name="Google Shape;294;p6"/>
          <p:cNvGrpSpPr/>
          <p:nvPr/>
        </p:nvGrpSpPr>
        <p:grpSpPr>
          <a:xfrm rot="-987595">
            <a:off x="-2399535" y="4335655"/>
            <a:ext cx="3145051" cy="1838158"/>
            <a:chOff x="4246750" y="3914450"/>
            <a:chExt cx="533900" cy="312050"/>
          </a:xfrm>
        </p:grpSpPr>
        <p:sp>
          <p:nvSpPr>
            <p:cNvPr id="295" name="Google Shape;295;p6"/>
            <p:cNvSpPr/>
            <p:nvPr/>
          </p:nvSpPr>
          <p:spPr>
            <a:xfrm>
              <a:off x="4246750" y="3914450"/>
              <a:ext cx="533900" cy="312050"/>
            </a:xfrm>
            <a:custGeom>
              <a:avLst/>
              <a:gdLst/>
              <a:ahLst/>
              <a:cxnLst/>
              <a:rect l="l" t="t" r="r" b="b"/>
              <a:pathLst>
                <a:path w="21356" h="12482" extrusionOk="0">
                  <a:moveTo>
                    <a:pt x="17428" y="0"/>
                  </a:moveTo>
                  <a:cubicBezTo>
                    <a:pt x="16612" y="0"/>
                    <a:pt x="15790" y="271"/>
                    <a:pt x="15145" y="775"/>
                  </a:cubicBezTo>
                  <a:cubicBezTo>
                    <a:pt x="14052" y="1629"/>
                    <a:pt x="13486" y="3070"/>
                    <a:pt x="13595" y="4457"/>
                  </a:cubicBezTo>
                  <a:lnTo>
                    <a:pt x="13595" y="4457"/>
                  </a:lnTo>
                  <a:cubicBezTo>
                    <a:pt x="13523" y="3903"/>
                    <a:pt x="12942" y="3528"/>
                    <a:pt x="12373" y="3528"/>
                  </a:cubicBezTo>
                  <a:cubicBezTo>
                    <a:pt x="12226" y="3528"/>
                    <a:pt x="12079" y="3553"/>
                    <a:pt x="11942" y="3607"/>
                  </a:cubicBezTo>
                  <a:cubicBezTo>
                    <a:pt x="11255" y="3883"/>
                    <a:pt x="10870" y="4658"/>
                    <a:pt x="10837" y="5393"/>
                  </a:cubicBezTo>
                  <a:cubicBezTo>
                    <a:pt x="10783" y="4645"/>
                    <a:pt x="10729" y="3883"/>
                    <a:pt x="10439" y="3189"/>
                  </a:cubicBezTo>
                  <a:cubicBezTo>
                    <a:pt x="10149" y="2501"/>
                    <a:pt x="9589" y="1874"/>
                    <a:pt x="8854" y="1712"/>
                  </a:cubicBezTo>
                  <a:cubicBezTo>
                    <a:pt x="8721" y="1682"/>
                    <a:pt x="8587" y="1669"/>
                    <a:pt x="8452" y="1669"/>
                  </a:cubicBezTo>
                  <a:cubicBezTo>
                    <a:pt x="7974" y="1669"/>
                    <a:pt x="7497" y="1842"/>
                    <a:pt x="7081" y="2089"/>
                  </a:cubicBezTo>
                  <a:cubicBezTo>
                    <a:pt x="5840" y="2824"/>
                    <a:pt x="5031" y="4234"/>
                    <a:pt x="5024" y="5670"/>
                  </a:cubicBezTo>
                  <a:cubicBezTo>
                    <a:pt x="4517" y="5379"/>
                    <a:pt x="3932" y="5232"/>
                    <a:pt x="3347" y="5232"/>
                  </a:cubicBezTo>
                  <a:cubicBezTo>
                    <a:pt x="2765" y="5232"/>
                    <a:pt x="2184" y="5377"/>
                    <a:pt x="1680" y="5670"/>
                  </a:cubicBezTo>
                  <a:cubicBezTo>
                    <a:pt x="668" y="6250"/>
                    <a:pt x="1" y="7396"/>
                    <a:pt x="1" y="8563"/>
                  </a:cubicBezTo>
                  <a:lnTo>
                    <a:pt x="19715" y="12273"/>
                  </a:lnTo>
                  <a:lnTo>
                    <a:pt x="19715" y="12273"/>
                  </a:lnTo>
                  <a:cubicBezTo>
                    <a:pt x="19662" y="12311"/>
                    <a:pt x="19649" y="12470"/>
                    <a:pt x="19751" y="12480"/>
                  </a:cubicBezTo>
                  <a:cubicBezTo>
                    <a:pt x="19756" y="12481"/>
                    <a:pt x="19762" y="12481"/>
                    <a:pt x="19767" y="12481"/>
                  </a:cubicBezTo>
                  <a:cubicBezTo>
                    <a:pt x="19886" y="12481"/>
                    <a:pt x="19969" y="12340"/>
                    <a:pt x="20020" y="12224"/>
                  </a:cubicBezTo>
                  <a:cubicBezTo>
                    <a:pt x="20924" y="10019"/>
                    <a:pt x="21356" y="7625"/>
                    <a:pt x="21275" y="5238"/>
                  </a:cubicBezTo>
                  <a:cubicBezTo>
                    <a:pt x="21207" y="3411"/>
                    <a:pt x="20695" y="1375"/>
                    <a:pt x="19124" y="444"/>
                  </a:cubicBezTo>
                  <a:cubicBezTo>
                    <a:pt x="18610" y="143"/>
                    <a:pt x="18021" y="0"/>
                    <a:pt x="174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6"/>
            <p:cNvSpPr/>
            <p:nvPr/>
          </p:nvSpPr>
          <p:spPr>
            <a:xfrm>
              <a:off x="4625550" y="4001525"/>
              <a:ext cx="7100" cy="27250"/>
            </a:xfrm>
            <a:custGeom>
              <a:avLst/>
              <a:gdLst/>
              <a:ahLst/>
              <a:cxnLst/>
              <a:rect l="l" t="t" r="r" b="b"/>
              <a:pathLst>
                <a:path w="284" h="1090" extrusionOk="0">
                  <a:moveTo>
                    <a:pt x="138" y="1"/>
                  </a:moveTo>
                  <a:cubicBezTo>
                    <a:pt x="89" y="1"/>
                    <a:pt x="41" y="33"/>
                    <a:pt x="41" y="97"/>
                  </a:cubicBezTo>
                  <a:cubicBezTo>
                    <a:pt x="34" y="285"/>
                    <a:pt x="27" y="481"/>
                    <a:pt x="27" y="670"/>
                  </a:cubicBezTo>
                  <a:cubicBezTo>
                    <a:pt x="20" y="818"/>
                    <a:pt x="0" y="946"/>
                    <a:pt x="88" y="1074"/>
                  </a:cubicBezTo>
                  <a:cubicBezTo>
                    <a:pt x="98" y="1084"/>
                    <a:pt x="118" y="1090"/>
                    <a:pt x="138" y="1090"/>
                  </a:cubicBezTo>
                  <a:cubicBezTo>
                    <a:pt x="159" y="1090"/>
                    <a:pt x="179" y="1084"/>
                    <a:pt x="189" y="1074"/>
                  </a:cubicBezTo>
                  <a:cubicBezTo>
                    <a:pt x="283" y="946"/>
                    <a:pt x="256" y="818"/>
                    <a:pt x="250" y="670"/>
                  </a:cubicBezTo>
                  <a:lnTo>
                    <a:pt x="236" y="97"/>
                  </a:lnTo>
                  <a:cubicBezTo>
                    <a:pt x="236" y="33"/>
                    <a:pt x="187" y="1"/>
                    <a:pt x="138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6"/>
            <p:cNvSpPr/>
            <p:nvPr/>
          </p:nvSpPr>
          <p:spPr>
            <a:xfrm>
              <a:off x="4686225" y="3976325"/>
              <a:ext cx="8275" cy="35400"/>
            </a:xfrm>
            <a:custGeom>
              <a:avLst/>
              <a:gdLst/>
              <a:ahLst/>
              <a:cxnLst/>
              <a:rect l="l" t="t" r="r" b="b"/>
              <a:pathLst>
                <a:path w="331" h="1416" extrusionOk="0">
                  <a:moveTo>
                    <a:pt x="191" y="1"/>
                  </a:moveTo>
                  <a:cubicBezTo>
                    <a:pt x="139" y="1"/>
                    <a:pt x="88" y="36"/>
                    <a:pt x="88" y="107"/>
                  </a:cubicBezTo>
                  <a:cubicBezTo>
                    <a:pt x="75" y="322"/>
                    <a:pt x="68" y="545"/>
                    <a:pt x="54" y="768"/>
                  </a:cubicBezTo>
                  <a:cubicBezTo>
                    <a:pt x="48" y="963"/>
                    <a:pt x="1" y="1165"/>
                    <a:pt x="68" y="1354"/>
                  </a:cubicBezTo>
                  <a:cubicBezTo>
                    <a:pt x="83" y="1393"/>
                    <a:pt x="121" y="1416"/>
                    <a:pt x="158" y="1416"/>
                  </a:cubicBezTo>
                  <a:cubicBezTo>
                    <a:pt x="185" y="1416"/>
                    <a:pt x="213" y="1403"/>
                    <a:pt x="230" y="1374"/>
                  </a:cubicBezTo>
                  <a:cubicBezTo>
                    <a:pt x="324" y="1199"/>
                    <a:pt x="311" y="1004"/>
                    <a:pt x="324" y="815"/>
                  </a:cubicBezTo>
                  <a:cubicBezTo>
                    <a:pt x="331" y="579"/>
                    <a:pt x="317" y="343"/>
                    <a:pt x="304" y="107"/>
                  </a:cubicBezTo>
                  <a:cubicBezTo>
                    <a:pt x="297" y="36"/>
                    <a:pt x="243" y="1"/>
                    <a:pt x="191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6"/>
            <p:cNvSpPr/>
            <p:nvPr/>
          </p:nvSpPr>
          <p:spPr>
            <a:xfrm>
              <a:off x="4461850" y="4009925"/>
              <a:ext cx="8300" cy="25250"/>
            </a:xfrm>
            <a:custGeom>
              <a:avLst/>
              <a:gdLst/>
              <a:ahLst/>
              <a:cxnLst/>
              <a:rect l="l" t="t" r="r" b="b"/>
              <a:pathLst>
                <a:path w="332" h="1010" extrusionOk="0">
                  <a:moveTo>
                    <a:pt x="169" y="0"/>
                  </a:moveTo>
                  <a:cubicBezTo>
                    <a:pt x="115" y="0"/>
                    <a:pt x="61" y="37"/>
                    <a:pt x="55" y="111"/>
                  </a:cubicBezTo>
                  <a:cubicBezTo>
                    <a:pt x="48" y="260"/>
                    <a:pt x="34" y="415"/>
                    <a:pt x="28" y="563"/>
                  </a:cubicBezTo>
                  <a:cubicBezTo>
                    <a:pt x="28" y="698"/>
                    <a:pt x="1" y="833"/>
                    <a:pt x="68" y="954"/>
                  </a:cubicBezTo>
                  <a:cubicBezTo>
                    <a:pt x="88" y="991"/>
                    <a:pt x="127" y="1010"/>
                    <a:pt x="166" y="1010"/>
                  </a:cubicBezTo>
                  <a:cubicBezTo>
                    <a:pt x="205" y="1010"/>
                    <a:pt x="243" y="991"/>
                    <a:pt x="264" y="954"/>
                  </a:cubicBezTo>
                  <a:cubicBezTo>
                    <a:pt x="331" y="833"/>
                    <a:pt x="311" y="698"/>
                    <a:pt x="304" y="563"/>
                  </a:cubicBezTo>
                  <a:cubicBezTo>
                    <a:pt x="304" y="415"/>
                    <a:pt x="291" y="260"/>
                    <a:pt x="284" y="111"/>
                  </a:cubicBezTo>
                  <a:cubicBezTo>
                    <a:pt x="277" y="37"/>
                    <a:pt x="223" y="0"/>
                    <a:pt x="169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6"/>
            <p:cNvSpPr/>
            <p:nvPr/>
          </p:nvSpPr>
          <p:spPr>
            <a:xfrm>
              <a:off x="4537725" y="4069175"/>
              <a:ext cx="9800" cy="26600"/>
            </a:xfrm>
            <a:custGeom>
              <a:avLst/>
              <a:gdLst/>
              <a:ahLst/>
              <a:cxnLst/>
              <a:rect l="l" t="t" r="r" b="b"/>
              <a:pathLst>
                <a:path w="392" h="1064" extrusionOk="0">
                  <a:moveTo>
                    <a:pt x="268" y="1"/>
                  </a:moveTo>
                  <a:cubicBezTo>
                    <a:pt x="222" y="1"/>
                    <a:pt x="173" y="28"/>
                    <a:pt x="155" y="74"/>
                  </a:cubicBezTo>
                  <a:cubicBezTo>
                    <a:pt x="94" y="229"/>
                    <a:pt x="88" y="398"/>
                    <a:pt x="67" y="560"/>
                  </a:cubicBezTo>
                  <a:cubicBezTo>
                    <a:pt x="54" y="715"/>
                    <a:pt x="0" y="877"/>
                    <a:pt x="81" y="1012"/>
                  </a:cubicBezTo>
                  <a:cubicBezTo>
                    <a:pt x="101" y="1043"/>
                    <a:pt x="140" y="1064"/>
                    <a:pt x="178" y="1064"/>
                  </a:cubicBezTo>
                  <a:cubicBezTo>
                    <a:pt x="204" y="1064"/>
                    <a:pt x="230" y="1054"/>
                    <a:pt x="250" y="1032"/>
                  </a:cubicBezTo>
                  <a:cubicBezTo>
                    <a:pt x="357" y="910"/>
                    <a:pt x="337" y="749"/>
                    <a:pt x="351" y="593"/>
                  </a:cubicBezTo>
                  <a:cubicBezTo>
                    <a:pt x="364" y="418"/>
                    <a:pt x="391" y="250"/>
                    <a:pt x="357" y="74"/>
                  </a:cubicBezTo>
                  <a:cubicBezTo>
                    <a:pt x="348" y="23"/>
                    <a:pt x="309" y="1"/>
                    <a:pt x="268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6"/>
            <p:cNvSpPr/>
            <p:nvPr/>
          </p:nvSpPr>
          <p:spPr>
            <a:xfrm>
              <a:off x="4612225" y="4105825"/>
              <a:ext cx="8275" cy="32050"/>
            </a:xfrm>
            <a:custGeom>
              <a:avLst/>
              <a:gdLst/>
              <a:ahLst/>
              <a:cxnLst/>
              <a:rect l="l" t="t" r="r" b="b"/>
              <a:pathLst>
                <a:path w="331" h="1282" extrusionOk="0">
                  <a:moveTo>
                    <a:pt x="204" y="1"/>
                  </a:moveTo>
                  <a:cubicBezTo>
                    <a:pt x="147" y="1"/>
                    <a:pt x="88" y="38"/>
                    <a:pt x="81" y="112"/>
                  </a:cubicBezTo>
                  <a:cubicBezTo>
                    <a:pt x="75" y="321"/>
                    <a:pt x="61" y="530"/>
                    <a:pt x="48" y="739"/>
                  </a:cubicBezTo>
                  <a:cubicBezTo>
                    <a:pt x="41" y="914"/>
                    <a:pt x="0" y="1083"/>
                    <a:pt x="81" y="1238"/>
                  </a:cubicBezTo>
                  <a:cubicBezTo>
                    <a:pt x="98" y="1267"/>
                    <a:pt x="127" y="1281"/>
                    <a:pt x="156" y="1281"/>
                  </a:cubicBezTo>
                  <a:cubicBezTo>
                    <a:pt x="187" y="1281"/>
                    <a:pt x="219" y="1266"/>
                    <a:pt x="236" y="1238"/>
                  </a:cubicBezTo>
                  <a:cubicBezTo>
                    <a:pt x="331" y="1090"/>
                    <a:pt x="304" y="908"/>
                    <a:pt x="304" y="739"/>
                  </a:cubicBezTo>
                  <a:cubicBezTo>
                    <a:pt x="311" y="530"/>
                    <a:pt x="311" y="321"/>
                    <a:pt x="317" y="112"/>
                  </a:cubicBezTo>
                  <a:cubicBezTo>
                    <a:pt x="317" y="38"/>
                    <a:pt x="262" y="1"/>
                    <a:pt x="204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6"/>
            <p:cNvSpPr/>
            <p:nvPr/>
          </p:nvSpPr>
          <p:spPr>
            <a:xfrm>
              <a:off x="4671725" y="4110925"/>
              <a:ext cx="9300" cy="30500"/>
            </a:xfrm>
            <a:custGeom>
              <a:avLst/>
              <a:gdLst/>
              <a:ahLst/>
              <a:cxnLst/>
              <a:rect l="l" t="t" r="r" b="b"/>
              <a:pathLst>
                <a:path w="372" h="1220" extrusionOk="0">
                  <a:moveTo>
                    <a:pt x="199" y="1"/>
                  </a:moveTo>
                  <a:cubicBezTo>
                    <a:pt x="127" y="1"/>
                    <a:pt x="58" y="46"/>
                    <a:pt x="61" y="137"/>
                  </a:cubicBezTo>
                  <a:cubicBezTo>
                    <a:pt x="68" y="313"/>
                    <a:pt x="61" y="481"/>
                    <a:pt x="55" y="650"/>
                  </a:cubicBezTo>
                  <a:cubicBezTo>
                    <a:pt x="41" y="811"/>
                    <a:pt x="1" y="973"/>
                    <a:pt x="48" y="1128"/>
                  </a:cubicBezTo>
                  <a:cubicBezTo>
                    <a:pt x="67" y="1186"/>
                    <a:pt x="123" y="1219"/>
                    <a:pt x="178" y="1219"/>
                  </a:cubicBezTo>
                  <a:cubicBezTo>
                    <a:pt x="221" y="1219"/>
                    <a:pt x="264" y="1199"/>
                    <a:pt x="291" y="1155"/>
                  </a:cubicBezTo>
                  <a:cubicBezTo>
                    <a:pt x="371" y="1014"/>
                    <a:pt x="358" y="852"/>
                    <a:pt x="358" y="690"/>
                  </a:cubicBezTo>
                  <a:cubicBezTo>
                    <a:pt x="365" y="508"/>
                    <a:pt x="358" y="326"/>
                    <a:pt x="351" y="137"/>
                  </a:cubicBezTo>
                  <a:cubicBezTo>
                    <a:pt x="345" y="46"/>
                    <a:pt x="270" y="1"/>
                    <a:pt x="199" y="1"/>
                  </a:cubicBezTo>
                  <a:close/>
                </a:path>
              </a:pathLst>
            </a:custGeom>
            <a:solidFill>
              <a:srgbClr val="226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6"/>
            <p:cNvSpPr/>
            <p:nvPr/>
          </p:nvSpPr>
          <p:spPr>
            <a:xfrm>
              <a:off x="4464550" y="4088375"/>
              <a:ext cx="9125" cy="27175"/>
            </a:xfrm>
            <a:custGeom>
              <a:avLst/>
              <a:gdLst/>
              <a:ahLst/>
              <a:cxnLst/>
              <a:rect l="l" t="t" r="r" b="b"/>
              <a:pathLst>
                <a:path w="365" h="1087" extrusionOk="0">
                  <a:moveTo>
                    <a:pt x="168" y="1"/>
                  </a:moveTo>
                  <a:cubicBezTo>
                    <a:pt x="105" y="1"/>
                    <a:pt x="41" y="41"/>
                    <a:pt x="34" y="122"/>
                  </a:cubicBezTo>
                  <a:cubicBezTo>
                    <a:pt x="21" y="297"/>
                    <a:pt x="7" y="473"/>
                    <a:pt x="14" y="648"/>
                  </a:cubicBezTo>
                  <a:cubicBezTo>
                    <a:pt x="14" y="796"/>
                    <a:pt x="1" y="945"/>
                    <a:pt x="109" y="1053"/>
                  </a:cubicBezTo>
                  <a:cubicBezTo>
                    <a:pt x="132" y="1076"/>
                    <a:pt x="161" y="1086"/>
                    <a:pt x="190" y="1086"/>
                  </a:cubicBezTo>
                  <a:cubicBezTo>
                    <a:pt x="229" y="1086"/>
                    <a:pt x="267" y="1067"/>
                    <a:pt x="291" y="1032"/>
                  </a:cubicBezTo>
                  <a:cubicBezTo>
                    <a:pt x="365" y="904"/>
                    <a:pt x="318" y="763"/>
                    <a:pt x="304" y="614"/>
                  </a:cubicBezTo>
                  <a:cubicBezTo>
                    <a:pt x="291" y="453"/>
                    <a:pt x="284" y="284"/>
                    <a:pt x="291" y="122"/>
                  </a:cubicBezTo>
                  <a:cubicBezTo>
                    <a:pt x="291" y="41"/>
                    <a:pt x="230" y="1"/>
                    <a:pt x="168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6"/>
            <p:cNvSpPr/>
            <p:nvPr/>
          </p:nvSpPr>
          <p:spPr>
            <a:xfrm>
              <a:off x="4318400" y="4070425"/>
              <a:ext cx="7600" cy="30150"/>
            </a:xfrm>
            <a:custGeom>
              <a:avLst/>
              <a:gdLst/>
              <a:ahLst/>
              <a:cxnLst/>
              <a:rect l="l" t="t" r="r" b="b"/>
              <a:pathLst>
                <a:path w="304" h="1206" extrusionOk="0">
                  <a:moveTo>
                    <a:pt x="94" y="0"/>
                  </a:moveTo>
                  <a:cubicBezTo>
                    <a:pt x="49" y="0"/>
                    <a:pt x="1" y="32"/>
                    <a:pt x="1" y="85"/>
                  </a:cubicBezTo>
                  <a:cubicBezTo>
                    <a:pt x="1" y="281"/>
                    <a:pt x="1" y="476"/>
                    <a:pt x="14" y="672"/>
                  </a:cubicBezTo>
                  <a:cubicBezTo>
                    <a:pt x="21" y="840"/>
                    <a:pt x="7" y="1002"/>
                    <a:pt x="75" y="1157"/>
                  </a:cubicBezTo>
                  <a:cubicBezTo>
                    <a:pt x="89" y="1191"/>
                    <a:pt x="121" y="1206"/>
                    <a:pt x="154" y="1206"/>
                  </a:cubicBezTo>
                  <a:cubicBezTo>
                    <a:pt x="201" y="1206"/>
                    <a:pt x="252" y="1177"/>
                    <a:pt x="264" y="1130"/>
                  </a:cubicBezTo>
                  <a:cubicBezTo>
                    <a:pt x="304" y="962"/>
                    <a:pt x="264" y="773"/>
                    <a:pt x="243" y="597"/>
                  </a:cubicBezTo>
                  <a:lnTo>
                    <a:pt x="243" y="591"/>
                  </a:lnTo>
                  <a:cubicBezTo>
                    <a:pt x="230" y="415"/>
                    <a:pt x="196" y="240"/>
                    <a:pt x="169" y="65"/>
                  </a:cubicBezTo>
                  <a:cubicBezTo>
                    <a:pt x="163" y="20"/>
                    <a:pt x="130" y="0"/>
                    <a:pt x="94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6"/>
            <p:cNvSpPr/>
            <p:nvPr/>
          </p:nvSpPr>
          <p:spPr>
            <a:xfrm>
              <a:off x="4274275" y="4084325"/>
              <a:ext cx="10275" cy="28925"/>
            </a:xfrm>
            <a:custGeom>
              <a:avLst/>
              <a:gdLst/>
              <a:ahLst/>
              <a:cxnLst/>
              <a:rect l="l" t="t" r="r" b="b"/>
              <a:pathLst>
                <a:path w="411" h="1157" extrusionOk="0">
                  <a:moveTo>
                    <a:pt x="148" y="0"/>
                  </a:moveTo>
                  <a:cubicBezTo>
                    <a:pt x="78" y="0"/>
                    <a:pt x="0" y="60"/>
                    <a:pt x="12" y="149"/>
                  </a:cubicBezTo>
                  <a:cubicBezTo>
                    <a:pt x="46" y="325"/>
                    <a:pt x="73" y="493"/>
                    <a:pt x="100" y="662"/>
                  </a:cubicBezTo>
                  <a:cubicBezTo>
                    <a:pt x="127" y="817"/>
                    <a:pt x="141" y="972"/>
                    <a:pt x="221" y="1114"/>
                  </a:cubicBezTo>
                  <a:cubicBezTo>
                    <a:pt x="237" y="1142"/>
                    <a:pt x="270" y="1157"/>
                    <a:pt x="302" y="1157"/>
                  </a:cubicBezTo>
                  <a:cubicBezTo>
                    <a:pt x="340" y="1157"/>
                    <a:pt x="376" y="1137"/>
                    <a:pt x="383" y="1093"/>
                  </a:cubicBezTo>
                  <a:cubicBezTo>
                    <a:pt x="410" y="938"/>
                    <a:pt x="370" y="790"/>
                    <a:pt x="343" y="635"/>
                  </a:cubicBezTo>
                  <a:cubicBezTo>
                    <a:pt x="316" y="453"/>
                    <a:pt x="282" y="271"/>
                    <a:pt x="248" y="89"/>
                  </a:cubicBezTo>
                  <a:cubicBezTo>
                    <a:pt x="238" y="27"/>
                    <a:pt x="195" y="0"/>
                    <a:pt x="148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5" name="Google Shape;305;p6"/>
          <p:cNvSpPr/>
          <p:nvPr/>
        </p:nvSpPr>
        <p:spPr>
          <a:xfrm flipH="1">
            <a:off x="-126" y="4701395"/>
            <a:ext cx="9144252" cy="801153"/>
          </a:xfrm>
          <a:custGeom>
            <a:avLst/>
            <a:gdLst/>
            <a:ahLst/>
            <a:cxnLst/>
            <a:rect l="l" t="t" r="r" b="b"/>
            <a:pathLst>
              <a:path w="99122" h="22807" extrusionOk="0">
                <a:moveTo>
                  <a:pt x="61118" y="0"/>
                </a:moveTo>
                <a:cubicBezTo>
                  <a:pt x="40645" y="0"/>
                  <a:pt x="20272" y="2138"/>
                  <a:pt x="1" y="6374"/>
                </a:cubicBezTo>
                <a:lnTo>
                  <a:pt x="1" y="22807"/>
                </a:lnTo>
                <a:lnTo>
                  <a:pt x="99121" y="22807"/>
                </a:lnTo>
                <a:lnTo>
                  <a:pt x="99121" y="2450"/>
                </a:lnTo>
                <a:cubicBezTo>
                  <a:pt x="86417" y="814"/>
                  <a:pt x="73749" y="0"/>
                  <a:pt x="6111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p6"/>
          <p:cNvSpPr txBox="1">
            <a:spLocks noGrp="1"/>
          </p:cNvSpPr>
          <p:nvPr>
            <p:ph type="title"/>
          </p:nvPr>
        </p:nvSpPr>
        <p:spPr>
          <a:xfrm>
            <a:off x="713225" y="364785"/>
            <a:ext cx="7717500" cy="4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9pPr>
          </a:lstStyle>
          <a:p>
            <a:endParaRPr/>
          </a:p>
        </p:txBody>
      </p:sp>
      <p:grpSp>
        <p:nvGrpSpPr>
          <p:cNvPr id="307" name="Google Shape;307;p6"/>
          <p:cNvGrpSpPr/>
          <p:nvPr/>
        </p:nvGrpSpPr>
        <p:grpSpPr>
          <a:xfrm flipH="1">
            <a:off x="862948" y="4908157"/>
            <a:ext cx="7191330" cy="494518"/>
            <a:chOff x="1089724" y="4551182"/>
            <a:chExt cx="7191330" cy="494518"/>
          </a:xfrm>
        </p:grpSpPr>
        <p:grpSp>
          <p:nvGrpSpPr>
            <p:cNvPr id="308" name="Google Shape;308;p6"/>
            <p:cNvGrpSpPr/>
            <p:nvPr/>
          </p:nvGrpSpPr>
          <p:grpSpPr>
            <a:xfrm>
              <a:off x="1089724" y="4903578"/>
              <a:ext cx="167162" cy="142122"/>
              <a:chOff x="1459849" y="4903578"/>
              <a:chExt cx="167162" cy="142122"/>
            </a:xfrm>
          </p:grpSpPr>
          <p:sp>
            <p:nvSpPr>
              <p:cNvPr id="309" name="Google Shape;309;p6"/>
              <p:cNvSpPr/>
              <p:nvPr/>
            </p:nvSpPr>
            <p:spPr>
              <a:xfrm>
                <a:off x="1459849" y="4957494"/>
                <a:ext cx="62105" cy="87841"/>
              </a:xfrm>
              <a:custGeom>
                <a:avLst/>
                <a:gdLst/>
                <a:ahLst/>
                <a:cxnLst/>
                <a:rect l="l" t="t" r="r" b="b"/>
                <a:pathLst>
                  <a:path w="976" h="1204" extrusionOk="0">
                    <a:moveTo>
                      <a:pt x="217" y="1"/>
                    </a:moveTo>
                    <a:cubicBezTo>
                      <a:pt x="106" y="1"/>
                      <a:pt x="1" y="114"/>
                      <a:pt x="75" y="239"/>
                    </a:cubicBezTo>
                    <a:cubicBezTo>
                      <a:pt x="237" y="536"/>
                      <a:pt x="392" y="833"/>
                      <a:pt x="568" y="1116"/>
                    </a:cubicBezTo>
                    <a:cubicBezTo>
                      <a:pt x="607" y="1178"/>
                      <a:pt x="664" y="1204"/>
                      <a:pt x="721" y="1204"/>
                    </a:cubicBezTo>
                    <a:cubicBezTo>
                      <a:pt x="849" y="1204"/>
                      <a:pt x="975" y="1072"/>
                      <a:pt x="891" y="927"/>
                    </a:cubicBezTo>
                    <a:cubicBezTo>
                      <a:pt x="723" y="637"/>
                      <a:pt x="534" y="361"/>
                      <a:pt x="352" y="78"/>
                    </a:cubicBezTo>
                    <a:cubicBezTo>
                      <a:pt x="316" y="23"/>
                      <a:pt x="266" y="1"/>
                      <a:pt x="217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" name="Google Shape;310;p6"/>
              <p:cNvSpPr/>
              <p:nvPr/>
            </p:nvSpPr>
            <p:spPr>
              <a:xfrm>
                <a:off x="1511073" y="4903578"/>
                <a:ext cx="49252" cy="113376"/>
              </a:xfrm>
              <a:custGeom>
                <a:avLst/>
                <a:gdLst/>
                <a:ahLst/>
                <a:cxnLst/>
                <a:rect l="l" t="t" r="r" b="b"/>
                <a:pathLst>
                  <a:path w="774" h="1554" extrusionOk="0">
                    <a:moveTo>
                      <a:pt x="166" y="1"/>
                    </a:moveTo>
                    <a:cubicBezTo>
                      <a:pt x="81" y="1"/>
                      <a:pt x="1" y="65"/>
                      <a:pt x="32" y="176"/>
                    </a:cubicBezTo>
                    <a:cubicBezTo>
                      <a:pt x="100" y="439"/>
                      <a:pt x="160" y="702"/>
                      <a:pt x="235" y="958"/>
                    </a:cubicBezTo>
                    <a:cubicBezTo>
                      <a:pt x="288" y="1174"/>
                      <a:pt x="302" y="1390"/>
                      <a:pt x="491" y="1531"/>
                    </a:cubicBezTo>
                    <a:cubicBezTo>
                      <a:pt x="510" y="1547"/>
                      <a:pt x="531" y="1554"/>
                      <a:pt x="551" y="1554"/>
                    </a:cubicBezTo>
                    <a:cubicBezTo>
                      <a:pt x="610" y="1554"/>
                      <a:pt x="668" y="1500"/>
                      <a:pt x="693" y="1450"/>
                    </a:cubicBezTo>
                    <a:cubicBezTo>
                      <a:pt x="774" y="1241"/>
                      <a:pt x="659" y="1012"/>
                      <a:pt x="592" y="810"/>
                    </a:cubicBezTo>
                    <a:cubicBezTo>
                      <a:pt x="511" y="574"/>
                      <a:pt x="410" y="338"/>
                      <a:pt x="315" y="102"/>
                    </a:cubicBezTo>
                    <a:cubicBezTo>
                      <a:pt x="288" y="32"/>
                      <a:pt x="225" y="1"/>
                      <a:pt x="166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" name="Google Shape;311;p6"/>
              <p:cNvSpPr/>
              <p:nvPr/>
            </p:nvSpPr>
            <p:spPr>
              <a:xfrm>
                <a:off x="1562869" y="4948739"/>
                <a:ext cx="64142" cy="96961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1329" extrusionOk="0">
                    <a:moveTo>
                      <a:pt x="826" y="0"/>
                    </a:moveTo>
                    <a:cubicBezTo>
                      <a:pt x="796" y="0"/>
                      <a:pt x="765" y="11"/>
                      <a:pt x="735" y="36"/>
                    </a:cubicBezTo>
                    <a:lnTo>
                      <a:pt x="742" y="36"/>
                    </a:lnTo>
                    <a:cubicBezTo>
                      <a:pt x="533" y="204"/>
                      <a:pt x="351" y="400"/>
                      <a:pt x="236" y="643"/>
                    </a:cubicBezTo>
                    <a:cubicBezTo>
                      <a:pt x="162" y="804"/>
                      <a:pt x="0" y="1162"/>
                      <a:pt x="203" y="1297"/>
                    </a:cubicBezTo>
                    <a:cubicBezTo>
                      <a:pt x="239" y="1319"/>
                      <a:pt x="272" y="1329"/>
                      <a:pt x="301" y="1329"/>
                    </a:cubicBezTo>
                    <a:cubicBezTo>
                      <a:pt x="441" y="1329"/>
                      <a:pt x="506" y="1110"/>
                      <a:pt x="540" y="993"/>
                    </a:cubicBezTo>
                    <a:cubicBezTo>
                      <a:pt x="627" y="710"/>
                      <a:pt x="729" y="440"/>
                      <a:pt x="924" y="218"/>
                    </a:cubicBezTo>
                    <a:cubicBezTo>
                      <a:pt x="1007" y="119"/>
                      <a:pt x="926" y="0"/>
                      <a:pt x="826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12" name="Google Shape;312;p6"/>
            <p:cNvGrpSpPr/>
            <p:nvPr/>
          </p:nvGrpSpPr>
          <p:grpSpPr>
            <a:xfrm>
              <a:off x="2983514" y="4551182"/>
              <a:ext cx="167608" cy="105643"/>
              <a:chOff x="2313539" y="4811869"/>
              <a:chExt cx="167608" cy="105643"/>
            </a:xfrm>
          </p:grpSpPr>
          <p:sp>
            <p:nvSpPr>
              <p:cNvPr id="313" name="Google Shape;313;p6"/>
              <p:cNvSpPr/>
              <p:nvPr/>
            </p:nvSpPr>
            <p:spPr>
              <a:xfrm>
                <a:off x="2313539" y="4832006"/>
                <a:ext cx="62487" cy="84995"/>
              </a:xfrm>
              <a:custGeom>
                <a:avLst/>
                <a:gdLst/>
                <a:ahLst/>
                <a:cxnLst/>
                <a:rect l="l" t="t" r="r" b="b"/>
                <a:pathLst>
                  <a:path w="982" h="1165" extrusionOk="0">
                    <a:moveTo>
                      <a:pt x="265" y="0"/>
                    </a:moveTo>
                    <a:cubicBezTo>
                      <a:pt x="127" y="0"/>
                      <a:pt x="1" y="186"/>
                      <a:pt x="125" y="321"/>
                    </a:cubicBezTo>
                    <a:cubicBezTo>
                      <a:pt x="253" y="456"/>
                      <a:pt x="354" y="597"/>
                      <a:pt x="435" y="759"/>
                    </a:cubicBezTo>
                    <a:cubicBezTo>
                      <a:pt x="509" y="914"/>
                      <a:pt x="516" y="1096"/>
                      <a:pt x="691" y="1157"/>
                    </a:cubicBezTo>
                    <a:cubicBezTo>
                      <a:pt x="706" y="1163"/>
                      <a:pt x="721" y="1165"/>
                      <a:pt x="735" y="1165"/>
                    </a:cubicBezTo>
                    <a:cubicBezTo>
                      <a:pt x="789" y="1165"/>
                      <a:pt x="834" y="1127"/>
                      <a:pt x="867" y="1090"/>
                    </a:cubicBezTo>
                    <a:cubicBezTo>
                      <a:pt x="981" y="935"/>
                      <a:pt x="833" y="692"/>
                      <a:pt x="752" y="543"/>
                    </a:cubicBezTo>
                    <a:cubicBezTo>
                      <a:pt x="658" y="368"/>
                      <a:pt x="529" y="200"/>
                      <a:pt x="388" y="58"/>
                    </a:cubicBezTo>
                    <a:cubicBezTo>
                      <a:pt x="350" y="17"/>
                      <a:pt x="307" y="0"/>
                      <a:pt x="265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" name="Google Shape;314;p6"/>
              <p:cNvSpPr/>
              <p:nvPr/>
            </p:nvSpPr>
            <p:spPr>
              <a:xfrm>
                <a:off x="2392698" y="4811869"/>
                <a:ext cx="33089" cy="86965"/>
              </a:xfrm>
              <a:custGeom>
                <a:avLst/>
                <a:gdLst/>
                <a:ahLst/>
                <a:cxnLst/>
                <a:rect l="l" t="t" r="r" b="b"/>
                <a:pathLst>
                  <a:path w="520" h="1192" extrusionOk="0">
                    <a:moveTo>
                      <a:pt x="265" y="1"/>
                    </a:moveTo>
                    <a:cubicBezTo>
                      <a:pt x="211" y="1"/>
                      <a:pt x="160" y="26"/>
                      <a:pt x="135" y="84"/>
                    </a:cubicBezTo>
                    <a:cubicBezTo>
                      <a:pt x="20" y="334"/>
                      <a:pt x="0" y="712"/>
                      <a:pt x="14" y="988"/>
                    </a:cubicBezTo>
                    <a:cubicBezTo>
                      <a:pt x="14" y="1082"/>
                      <a:pt x="74" y="1157"/>
                      <a:pt x="162" y="1184"/>
                    </a:cubicBezTo>
                    <a:cubicBezTo>
                      <a:pt x="179" y="1189"/>
                      <a:pt x="195" y="1191"/>
                      <a:pt x="211" y="1191"/>
                    </a:cubicBezTo>
                    <a:cubicBezTo>
                      <a:pt x="232" y="1191"/>
                      <a:pt x="253" y="1187"/>
                      <a:pt x="277" y="1184"/>
                    </a:cubicBezTo>
                    <a:cubicBezTo>
                      <a:pt x="337" y="1170"/>
                      <a:pt x="405" y="1103"/>
                      <a:pt x="418" y="1042"/>
                    </a:cubicBezTo>
                    <a:cubicBezTo>
                      <a:pt x="472" y="766"/>
                      <a:pt x="519" y="388"/>
                      <a:pt x="445" y="118"/>
                    </a:cubicBezTo>
                    <a:lnTo>
                      <a:pt x="445" y="118"/>
                    </a:lnTo>
                    <a:lnTo>
                      <a:pt x="445" y="125"/>
                    </a:lnTo>
                    <a:cubicBezTo>
                      <a:pt x="422" y="50"/>
                      <a:pt x="340" y="1"/>
                      <a:pt x="265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" name="Google Shape;315;p6"/>
              <p:cNvSpPr/>
              <p:nvPr/>
            </p:nvSpPr>
            <p:spPr>
              <a:xfrm>
                <a:off x="2428714" y="4856155"/>
                <a:ext cx="52433" cy="61357"/>
              </a:xfrm>
              <a:custGeom>
                <a:avLst/>
                <a:gdLst/>
                <a:ahLst/>
                <a:cxnLst/>
                <a:rect l="l" t="t" r="r" b="b"/>
                <a:pathLst>
                  <a:path w="824" h="841" extrusionOk="0">
                    <a:moveTo>
                      <a:pt x="627" y="0"/>
                    </a:moveTo>
                    <a:cubicBezTo>
                      <a:pt x="592" y="0"/>
                      <a:pt x="557" y="13"/>
                      <a:pt x="526" y="44"/>
                    </a:cubicBezTo>
                    <a:cubicBezTo>
                      <a:pt x="365" y="206"/>
                      <a:pt x="203" y="361"/>
                      <a:pt x="81" y="556"/>
                    </a:cubicBezTo>
                    <a:cubicBezTo>
                      <a:pt x="1" y="693"/>
                      <a:pt x="128" y="841"/>
                      <a:pt x="260" y="841"/>
                    </a:cubicBezTo>
                    <a:cubicBezTo>
                      <a:pt x="304" y="841"/>
                      <a:pt x="348" y="824"/>
                      <a:pt x="385" y="786"/>
                    </a:cubicBezTo>
                    <a:cubicBezTo>
                      <a:pt x="540" y="617"/>
                      <a:pt x="648" y="421"/>
                      <a:pt x="762" y="226"/>
                    </a:cubicBezTo>
                    <a:cubicBezTo>
                      <a:pt x="823" y="115"/>
                      <a:pt x="729" y="0"/>
                      <a:pt x="627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16" name="Google Shape;316;p6"/>
            <p:cNvGrpSpPr/>
            <p:nvPr/>
          </p:nvGrpSpPr>
          <p:grpSpPr>
            <a:xfrm>
              <a:off x="6092743" y="4598729"/>
              <a:ext cx="194333" cy="110385"/>
              <a:chOff x="3169393" y="4715929"/>
              <a:chExt cx="194333" cy="110385"/>
            </a:xfrm>
          </p:grpSpPr>
          <p:sp>
            <p:nvSpPr>
              <p:cNvPr id="317" name="Google Shape;317;p6"/>
              <p:cNvSpPr/>
              <p:nvPr/>
            </p:nvSpPr>
            <p:spPr>
              <a:xfrm>
                <a:off x="3169393" y="4742048"/>
                <a:ext cx="70632" cy="84266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1155" extrusionOk="0">
                    <a:moveTo>
                      <a:pt x="293" y="0"/>
                    </a:moveTo>
                    <a:cubicBezTo>
                      <a:pt x="141" y="0"/>
                      <a:pt x="0" y="213"/>
                      <a:pt x="134" y="367"/>
                    </a:cubicBezTo>
                    <a:lnTo>
                      <a:pt x="484" y="792"/>
                    </a:lnTo>
                    <a:cubicBezTo>
                      <a:pt x="592" y="920"/>
                      <a:pt x="693" y="1102"/>
                      <a:pt x="869" y="1149"/>
                    </a:cubicBezTo>
                    <a:cubicBezTo>
                      <a:pt x="882" y="1153"/>
                      <a:pt x="896" y="1155"/>
                      <a:pt x="910" y="1155"/>
                    </a:cubicBezTo>
                    <a:cubicBezTo>
                      <a:pt x="1004" y="1155"/>
                      <a:pt x="1110" y="1080"/>
                      <a:pt x="1098" y="974"/>
                    </a:cubicBezTo>
                    <a:cubicBezTo>
                      <a:pt x="1084" y="779"/>
                      <a:pt x="923" y="650"/>
                      <a:pt x="808" y="509"/>
                    </a:cubicBezTo>
                    <a:cubicBezTo>
                      <a:pt x="680" y="367"/>
                      <a:pt x="558" y="219"/>
                      <a:pt x="430" y="71"/>
                    </a:cubicBezTo>
                    <a:cubicBezTo>
                      <a:pt x="389" y="21"/>
                      <a:pt x="340" y="0"/>
                      <a:pt x="293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" name="Google Shape;318;p6"/>
              <p:cNvSpPr/>
              <p:nvPr/>
            </p:nvSpPr>
            <p:spPr>
              <a:xfrm>
                <a:off x="3260260" y="4715929"/>
                <a:ext cx="30480" cy="92291"/>
              </a:xfrm>
              <a:custGeom>
                <a:avLst/>
                <a:gdLst/>
                <a:ahLst/>
                <a:cxnLst/>
                <a:rect l="l" t="t" r="r" b="b"/>
                <a:pathLst>
                  <a:path w="479" h="1265" extrusionOk="0">
                    <a:moveTo>
                      <a:pt x="239" y="0"/>
                    </a:moveTo>
                    <a:cubicBezTo>
                      <a:pt x="138" y="0"/>
                      <a:pt x="37" y="64"/>
                      <a:pt x="34" y="193"/>
                    </a:cubicBezTo>
                    <a:cubicBezTo>
                      <a:pt x="34" y="395"/>
                      <a:pt x="34" y="597"/>
                      <a:pt x="34" y="799"/>
                    </a:cubicBezTo>
                    <a:cubicBezTo>
                      <a:pt x="27" y="975"/>
                      <a:pt x="0" y="1137"/>
                      <a:pt x="162" y="1244"/>
                    </a:cubicBezTo>
                    <a:cubicBezTo>
                      <a:pt x="182" y="1258"/>
                      <a:pt x="209" y="1265"/>
                      <a:pt x="237" y="1265"/>
                    </a:cubicBezTo>
                    <a:cubicBezTo>
                      <a:pt x="265" y="1265"/>
                      <a:pt x="294" y="1258"/>
                      <a:pt x="317" y="1244"/>
                    </a:cubicBezTo>
                    <a:cubicBezTo>
                      <a:pt x="479" y="1137"/>
                      <a:pt x="445" y="975"/>
                      <a:pt x="445" y="799"/>
                    </a:cubicBezTo>
                    <a:cubicBezTo>
                      <a:pt x="445" y="597"/>
                      <a:pt x="439" y="395"/>
                      <a:pt x="439" y="193"/>
                    </a:cubicBezTo>
                    <a:cubicBezTo>
                      <a:pt x="439" y="64"/>
                      <a:pt x="339" y="0"/>
                      <a:pt x="239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" name="Google Shape;319;p6"/>
              <p:cNvSpPr/>
              <p:nvPr/>
            </p:nvSpPr>
            <p:spPr>
              <a:xfrm>
                <a:off x="3304039" y="4748103"/>
                <a:ext cx="59687" cy="74781"/>
              </a:xfrm>
              <a:custGeom>
                <a:avLst/>
                <a:gdLst/>
                <a:ahLst/>
                <a:cxnLst/>
                <a:rect l="l" t="t" r="r" b="b"/>
                <a:pathLst>
                  <a:path w="938" h="1025" extrusionOk="0">
                    <a:moveTo>
                      <a:pt x="711" y="1"/>
                    </a:moveTo>
                    <a:cubicBezTo>
                      <a:pt x="655" y="1"/>
                      <a:pt x="599" y="23"/>
                      <a:pt x="553" y="62"/>
                    </a:cubicBezTo>
                    <a:cubicBezTo>
                      <a:pt x="337" y="230"/>
                      <a:pt x="121" y="466"/>
                      <a:pt x="34" y="729"/>
                    </a:cubicBezTo>
                    <a:cubicBezTo>
                      <a:pt x="0" y="837"/>
                      <a:pt x="67" y="965"/>
                      <a:pt x="169" y="1006"/>
                    </a:cubicBezTo>
                    <a:cubicBezTo>
                      <a:pt x="199" y="1018"/>
                      <a:pt x="230" y="1024"/>
                      <a:pt x="259" y="1024"/>
                    </a:cubicBezTo>
                    <a:cubicBezTo>
                      <a:pt x="338" y="1024"/>
                      <a:pt x="409" y="980"/>
                      <a:pt x="459" y="911"/>
                    </a:cubicBezTo>
                    <a:cubicBezTo>
                      <a:pt x="526" y="817"/>
                      <a:pt x="573" y="709"/>
                      <a:pt x="641" y="615"/>
                    </a:cubicBezTo>
                    <a:cubicBezTo>
                      <a:pt x="701" y="520"/>
                      <a:pt x="775" y="439"/>
                      <a:pt x="856" y="365"/>
                    </a:cubicBezTo>
                    <a:cubicBezTo>
                      <a:pt x="937" y="284"/>
                      <a:pt x="937" y="143"/>
                      <a:pt x="856" y="62"/>
                    </a:cubicBezTo>
                    <a:cubicBezTo>
                      <a:pt x="814" y="20"/>
                      <a:pt x="763" y="1"/>
                      <a:pt x="711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20" name="Google Shape;320;p6"/>
            <p:cNvGrpSpPr/>
            <p:nvPr/>
          </p:nvGrpSpPr>
          <p:grpSpPr>
            <a:xfrm>
              <a:off x="4588907" y="4921417"/>
              <a:ext cx="166017" cy="106445"/>
              <a:chOff x="8105507" y="3916667"/>
              <a:chExt cx="166017" cy="106445"/>
            </a:xfrm>
          </p:grpSpPr>
          <p:sp>
            <p:nvSpPr>
              <p:cNvPr id="321" name="Google Shape;321;p6"/>
              <p:cNvSpPr/>
              <p:nvPr/>
            </p:nvSpPr>
            <p:spPr>
              <a:xfrm>
                <a:off x="8105507" y="3916667"/>
                <a:ext cx="65032" cy="96158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1318" extrusionOk="0">
                    <a:moveTo>
                      <a:pt x="247" y="0"/>
                    </a:moveTo>
                    <a:cubicBezTo>
                      <a:pt x="94" y="0"/>
                      <a:pt x="1" y="232"/>
                      <a:pt x="159" y="345"/>
                    </a:cubicBezTo>
                    <a:cubicBezTo>
                      <a:pt x="301" y="446"/>
                      <a:pt x="408" y="595"/>
                      <a:pt x="469" y="756"/>
                    </a:cubicBezTo>
                    <a:cubicBezTo>
                      <a:pt x="523" y="912"/>
                      <a:pt x="489" y="1100"/>
                      <a:pt x="584" y="1228"/>
                    </a:cubicBezTo>
                    <a:cubicBezTo>
                      <a:pt x="621" y="1282"/>
                      <a:pt x="685" y="1318"/>
                      <a:pt x="747" y="1318"/>
                    </a:cubicBezTo>
                    <a:cubicBezTo>
                      <a:pt x="786" y="1318"/>
                      <a:pt x="825" y="1303"/>
                      <a:pt x="853" y="1269"/>
                    </a:cubicBezTo>
                    <a:cubicBezTo>
                      <a:pt x="1022" y="1073"/>
                      <a:pt x="928" y="783"/>
                      <a:pt x="833" y="574"/>
                    </a:cubicBezTo>
                    <a:cubicBezTo>
                      <a:pt x="725" y="345"/>
                      <a:pt x="550" y="163"/>
                      <a:pt x="341" y="28"/>
                    </a:cubicBezTo>
                    <a:cubicBezTo>
                      <a:pt x="308" y="9"/>
                      <a:pt x="277" y="0"/>
                      <a:pt x="247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" name="Google Shape;322;p6"/>
              <p:cNvSpPr/>
              <p:nvPr/>
            </p:nvSpPr>
            <p:spPr>
              <a:xfrm>
                <a:off x="8182502" y="3917834"/>
                <a:ext cx="30989" cy="89081"/>
              </a:xfrm>
              <a:custGeom>
                <a:avLst/>
                <a:gdLst/>
                <a:ahLst/>
                <a:cxnLst/>
                <a:rect l="l" t="t" r="r" b="b"/>
                <a:pathLst>
                  <a:path w="487" h="1221" extrusionOk="0">
                    <a:moveTo>
                      <a:pt x="244" y="0"/>
                    </a:moveTo>
                    <a:cubicBezTo>
                      <a:pt x="161" y="0"/>
                      <a:pt x="78" y="56"/>
                      <a:pt x="68" y="167"/>
                    </a:cubicBezTo>
                    <a:cubicBezTo>
                      <a:pt x="48" y="437"/>
                      <a:pt x="28" y="713"/>
                      <a:pt x="1" y="983"/>
                    </a:cubicBezTo>
                    <a:cubicBezTo>
                      <a:pt x="1" y="1057"/>
                      <a:pt x="55" y="1152"/>
                      <a:pt x="122" y="1185"/>
                    </a:cubicBezTo>
                    <a:cubicBezTo>
                      <a:pt x="169" y="1209"/>
                      <a:pt x="206" y="1221"/>
                      <a:pt x="244" y="1221"/>
                    </a:cubicBezTo>
                    <a:cubicBezTo>
                      <a:pt x="281" y="1221"/>
                      <a:pt x="318" y="1209"/>
                      <a:pt x="365" y="1185"/>
                    </a:cubicBezTo>
                    <a:cubicBezTo>
                      <a:pt x="432" y="1152"/>
                      <a:pt x="486" y="1057"/>
                      <a:pt x="486" y="983"/>
                    </a:cubicBezTo>
                    <a:lnTo>
                      <a:pt x="419" y="167"/>
                    </a:lnTo>
                    <a:cubicBezTo>
                      <a:pt x="409" y="56"/>
                      <a:pt x="326" y="0"/>
                      <a:pt x="244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" name="Google Shape;323;p6"/>
              <p:cNvSpPr/>
              <p:nvPr/>
            </p:nvSpPr>
            <p:spPr>
              <a:xfrm>
                <a:off x="8210182" y="3948404"/>
                <a:ext cx="61342" cy="74708"/>
              </a:xfrm>
              <a:custGeom>
                <a:avLst/>
                <a:gdLst/>
                <a:ahLst/>
                <a:cxnLst/>
                <a:rect l="l" t="t" r="r" b="b"/>
                <a:pathLst>
                  <a:path w="964" h="1024" extrusionOk="0">
                    <a:moveTo>
                      <a:pt x="681" y="0"/>
                    </a:moveTo>
                    <a:cubicBezTo>
                      <a:pt x="612" y="0"/>
                      <a:pt x="540" y="32"/>
                      <a:pt x="483" y="106"/>
                    </a:cubicBezTo>
                    <a:cubicBezTo>
                      <a:pt x="361" y="267"/>
                      <a:pt x="240" y="429"/>
                      <a:pt x="132" y="605"/>
                    </a:cubicBezTo>
                    <a:cubicBezTo>
                      <a:pt x="1" y="816"/>
                      <a:pt x="203" y="1024"/>
                      <a:pt x="397" y="1024"/>
                    </a:cubicBezTo>
                    <a:cubicBezTo>
                      <a:pt x="481" y="1024"/>
                      <a:pt x="564" y="984"/>
                      <a:pt x="618" y="888"/>
                    </a:cubicBezTo>
                    <a:cubicBezTo>
                      <a:pt x="719" y="713"/>
                      <a:pt x="800" y="530"/>
                      <a:pt x="881" y="342"/>
                    </a:cubicBezTo>
                    <a:cubicBezTo>
                      <a:pt x="964" y="152"/>
                      <a:pt x="831" y="0"/>
                      <a:pt x="681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24" name="Google Shape;324;p6"/>
            <p:cNvGrpSpPr/>
            <p:nvPr/>
          </p:nvGrpSpPr>
          <p:grpSpPr>
            <a:xfrm>
              <a:off x="8092447" y="4686452"/>
              <a:ext cx="188606" cy="117097"/>
              <a:chOff x="6912722" y="4491852"/>
              <a:chExt cx="188606" cy="117097"/>
            </a:xfrm>
          </p:grpSpPr>
          <p:sp>
            <p:nvSpPr>
              <p:cNvPr id="325" name="Google Shape;325;p6"/>
              <p:cNvSpPr/>
              <p:nvPr/>
            </p:nvSpPr>
            <p:spPr>
              <a:xfrm>
                <a:off x="6912722" y="4491852"/>
                <a:ext cx="60387" cy="88060"/>
              </a:xfrm>
              <a:custGeom>
                <a:avLst/>
                <a:gdLst/>
                <a:ahLst/>
                <a:cxnLst/>
                <a:rect l="l" t="t" r="r" b="b"/>
                <a:pathLst>
                  <a:path w="949" h="1207" extrusionOk="0">
                    <a:moveTo>
                      <a:pt x="319" y="1"/>
                    </a:moveTo>
                    <a:cubicBezTo>
                      <a:pt x="150" y="1"/>
                      <a:pt x="1" y="234"/>
                      <a:pt x="144" y="409"/>
                    </a:cubicBezTo>
                    <a:cubicBezTo>
                      <a:pt x="299" y="598"/>
                      <a:pt x="374" y="807"/>
                      <a:pt x="455" y="1036"/>
                    </a:cubicBezTo>
                    <a:cubicBezTo>
                      <a:pt x="495" y="1154"/>
                      <a:pt x="585" y="1206"/>
                      <a:pt x="676" y="1206"/>
                    </a:cubicBezTo>
                    <a:cubicBezTo>
                      <a:pt x="811" y="1206"/>
                      <a:pt x="948" y="1090"/>
                      <a:pt x="920" y="908"/>
                    </a:cubicBezTo>
                    <a:cubicBezTo>
                      <a:pt x="866" y="604"/>
                      <a:pt x="677" y="308"/>
                      <a:pt x="475" y="78"/>
                    </a:cubicBezTo>
                    <a:cubicBezTo>
                      <a:pt x="427" y="24"/>
                      <a:pt x="372" y="1"/>
                      <a:pt x="319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" name="Google Shape;326;p6"/>
              <p:cNvSpPr/>
              <p:nvPr/>
            </p:nvSpPr>
            <p:spPr>
              <a:xfrm>
                <a:off x="6980872" y="4500461"/>
                <a:ext cx="58224" cy="82734"/>
              </a:xfrm>
              <a:custGeom>
                <a:avLst/>
                <a:gdLst/>
                <a:ahLst/>
                <a:cxnLst/>
                <a:rect l="l" t="t" r="r" b="b"/>
                <a:pathLst>
                  <a:path w="915" h="1134" extrusionOk="0">
                    <a:moveTo>
                      <a:pt x="622" y="1"/>
                    </a:moveTo>
                    <a:cubicBezTo>
                      <a:pt x="563" y="1"/>
                      <a:pt x="504" y="28"/>
                      <a:pt x="469" y="88"/>
                    </a:cubicBezTo>
                    <a:cubicBezTo>
                      <a:pt x="408" y="196"/>
                      <a:pt x="388" y="318"/>
                      <a:pt x="328" y="419"/>
                    </a:cubicBezTo>
                    <a:cubicBezTo>
                      <a:pt x="267" y="527"/>
                      <a:pt x="206" y="641"/>
                      <a:pt x="132" y="736"/>
                    </a:cubicBezTo>
                    <a:cubicBezTo>
                      <a:pt x="0" y="913"/>
                      <a:pt x="193" y="1133"/>
                      <a:pt x="377" y="1133"/>
                    </a:cubicBezTo>
                    <a:cubicBezTo>
                      <a:pt x="437" y="1133"/>
                      <a:pt x="497" y="1109"/>
                      <a:pt x="543" y="1053"/>
                    </a:cubicBezTo>
                    <a:cubicBezTo>
                      <a:pt x="732" y="817"/>
                      <a:pt x="914" y="453"/>
                      <a:pt x="813" y="136"/>
                    </a:cubicBezTo>
                    <a:cubicBezTo>
                      <a:pt x="786" y="50"/>
                      <a:pt x="703" y="1"/>
                      <a:pt x="622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" name="Google Shape;327;p6"/>
              <p:cNvSpPr/>
              <p:nvPr/>
            </p:nvSpPr>
            <p:spPr>
              <a:xfrm>
                <a:off x="7032351" y="4533876"/>
                <a:ext cx="68978" cy="75073"/>
              </a:xfrm>
              <a:custGeom>
                <a:avLst/>
                <a:gdLst/>
                <a:ahLst/>
                <a:cxnLst/>
                <a:rect l="l" t="t" r="r" b="b"/>
                <a:pathLst>
                  <a:path w="1084" h="1029" extrusionOk="0">
                    <a:moveTo>
                      <a:pt x="743" y="0"/>
                    </a:moveTo>
                    <a:cubicBezTo>
                      <a:pt x="687" y="0"/>
                      <a:pt x="630" y="21"/>
                      <a:pt x="584" y="69"/>
                    </a:cubicBezTo>
                    <a:cubicBezTo>
                      <a:pt x="395" y="271"/>
                      <a:pt x="173" y="467"/>
                      <a:pt x="65" y="730"/>
                    </a:cubicBezTo>
                    <a:cubicBezTo>
                      <a:pt x="0" y="886"/>
                      <a:pt x="155" y="1029"/>
                      <a:pt x="305" y="1029"/>
                    </a:cubicBezTo>
                    <a:cubicBezTo>
                      <a:pt x="343" y="1029"/>
                      <a:pt x="381" y="1020"/>
                      <a:pt x="415" y="999"/>
                    </a:cubicBezTo>
                    <a:cubicBezTo>
                      <a:pt x="651" y="851"/>
                      <a:pt x="800" y="581"/>
                      <a:pt x="962" y="359"/>
                    </a:cubicBezTo>
                    <a:cubicBezTo>
                      <a:pt x="1084" y="191"/>
                      <a:pt x="914" y="0"/>
                      <a:pt x="743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1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" name="Google Shape;1720;p33"/>
          <p:cNvSpPr/>
          <p:nvPr/>
        </p:nvSpPr>
        <p:spPr>
          <a:xfrm>
            <a:off x="-3412" y="3915176"/>
            <a:ext cx="9150778" cy="904052"/>
          </a:xfrm>
          <a:custGeom>
            <a:avLst/>
            <a:gdLst/>
            <a:ahLst/>
            <a:cxnLst/>
            <a:rect l="l" t="t" r="r" b="b"/>
            <a:pathLst>
              <a:path w="284960" h="62640" extrusionOk="0">
                <a:moveTo>
                  <a:pt x="28810" y="1"/>
                </a:moveTo>
                <a:cubicBezTo>
                  <a:pt x="27913" y="1"/>
                  <a:pt x="27012" y="28"/>
                  <a:pt x="26110" y="85"/>
                </a:cubicBezTo>
                <a:cubicBezTo>
                  <a:pt x="15502" y="754"/>
                  <a:pt x="4681" y="6985"/>
                  <a:pt x="0" y="16043"/>
                </a:cubicBezTo>
                <a:lnTo>
                  <a:pt x="0" y="62639"/>
                </a:lnTo>
                <a:cubicBezTo>
                  <a:pt x="39125" y="55163"/>
                  <a:pt x="87712" y="49080"/>
                  <a:pt x="143535" y="49080"/>
                </a:cubicBezTo>
                <a:cubicBezTo>
                  <a:pt x="144221" y="49080"/>
                  <a:pt x="144908" y="49081"/>
                  <a:pt x="145595" y="49083"/>
                </a:cubicBezTo>
                <a:cubicBezTo>
                  <a:pt x="199517" y="49235"/>
                  <a:pt x="246631" y="55101"/>
                  <a:pt x="284960" y="62305"/>
                </a:cubicBezTo>
                <a:lnTo>
                  <a:pt x="284960" y="19113"/>
                </a:lnTo>
                <a:cubicBezTo>
                  <a:pt x="278715" y="20017"/>
                  <a:pt x="272444" y="20512"/>
                  <a:pt x="266170" y="20512"/>
                </a:cubicBezTo>
                <a:cubicBezTo>
                  <a:pt x="260839" y="20512"/>
                  <a:pt x="255507" y="20154"/>
                  <a:pt x="250187" y="19386"/>
                </a:cubicBezTo>
                <a:cubicBezTo>
                  <a:pt x="226936" y="15985"/>
                  <a:pt x="204335" y="4871"/>
                  <a:pt x="181288" y="4871"/>
                </a:cubicBezTo>
                <a:cubicBezTo>
                  <a:pt x="177972" y="4871"/>
                  <a:pt x="174647" y="5101"/>
                  <a:pt x="171310" y="5617"/>
                </a:cubicBezTo>
                <a:cubicBezTo>
                  <a:pt x="148984" y="9080"/>
                  <a:pt x="129266" y="25087"/>
                  <a:pt x="106775" y="25087"/>
                </a:cubicBezTo>
                <a:cubicBezTo>
                  <a:pt x="106362" y="25087"/>
                  <a:pt x="105948" y="25081"/>
                  <a:pt x="105534" y="25070"/>
                </a:cubicBezTo>
                <a:cubicBezTo>
                  <a:pt x="91521" y="24736"/>
                  <a:pt x="78573" y="17988"/>
                  <a:pt x="66019" y="11666"/>
                </a:cubicBezTo>
                <a:cubicBezTo>
                  <a:pt x="54305" y="5780"/>
                  <a:pt x="41819" y="1"/>
                  <a:pt x="28810" y="1"/>
                </a:cubicBezTo>
                <a:close/>
              </a:path>
            </a:pathLst>
          </a:custGeom>
          <a:solidFill>
            <a:srgbClr val="FFFFFF">
              <a:alpha val="428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21" name="Google Shape;1721;p33"/>
          <p:cNvGrpSpPr/>
          <p:nvPr/>
        </p:nvGrpSpPr>
        <p:grpSpPr>
          <a:xfrm rot="335759">
            <a:off x="-2134601" y="3916942"/>
            <a:ext cx="2982673" cy="1583720"/>
            <a:chOff x="2051275" y="3803825"/>
            <a:chExt cx="548050" cy="291000"/>
          </a:xfrm>
        </p:grpSpPr>
        <p:sp>
          <p:nvSpPr>
            <p:cNvPr id="1722" name="Google Shape;1722;p33"/>
            <p:cNvSpPr/>
            <p:nvPr/>
          </p:nvSpPr>
          <p:spPr>
            <a:xfrm>
              <a:off x="2051275" y="3803825"/>
              <a:ext cx="548050" cy="291000"/>
            </a:xfrm>
            <a:custGeom>
              <a:avLst/>
              <a:gdLst/>
              <a:ahLst/>
              <a:cxnLst/>
              <a:rect l="l" t="t" r="r" b="b"/>
              <a:pathLst>
                <a:path w="21922" h="11640" extrusionOk="0">
                  <a:moveTo>
                    <a:pt x="8946" y="1"/>
                  </a:moveTo>
                  <a:cubicBezTo>
                    <a:pt x="8236" y="1"/>
                    <a:pt x="7532" y="269"/>
                    <a:pt x="7087" y="824"/>
                  </a:cubicBezTo>
                  <a:cubicBezTo>
                    <a:pt x="6393" y="1687"/>
                    <a:pt x="6487" y="2934"/>
                    <a:pt x="6615" y="4040"/>
                  </a:cubicBezTo>
                  <a:cubicBezTo>
                    <a:pt x="6358" y="3842"/>
                    <a:pt x="6038" y="3744"/>
                    <a:pt x="5716" y="3744"/>
                  </a:cubicBezTo>
                  <a:cubicBezTo>
                    <a:pt x="5371" y="3744"/>
                    <a:pt x="5026" y="3857"/>
                    <a:pt x="4761" y="4080"/>
                  </a:cubicBezTo>
                  <a:cubicBezTo>
                    <a:pt x="4242" y="4519"/>
                    <a:pt x="4080" y="5328"/>
                    <a:pt x="4377" y="5935"/>
                  </a:cubicBezTo>
                  <a:cubicBezTo>
                    <a:pt x="3811" y="5669"/>
                    <a:pt x="3187" y="5535"/>
                    <a:pt x="2563" y="5535"/>
                  </a:cubicBezTo>
                  <a:cubicBezTo>
                    <a:pt x="2362" y="5535"/>
                    <a:pt x="2161" y="5549"/>
                    <a:pt x="1963" y="5577"/>
                  </a:cubicBezTo>
                  <a:cubicBezTo>
                    <a:pt x="1632" y="5624"/>
                    <a:pt x="1288" y="5719"/>
                    <a:pt x="1032" y="5941"/>
                  </a:cubicBezTo>
                  <a:cubicBezTo>
                    <a:pt x="762" y="6177"/>
                    <a:pt x="621" y="6541"/>
                    <a:pt x="513" y="6892"/>
                  </a:cubicBezTo>
                  <a:cubicBezTo>
                    <a:pt x="48" y="8423"/>
                    <a:pt x="0" y="10081"/>
                    <a:pt x="378" y="11639"/>
                  </a:cubicBezTo>
                  <a:lnTo>
                    <a:pt x="21922" y="8834"/>
                  </a:lnTo>
                  <a:cubicBezTo>
                    <a:pt x="21827" y="7276"/>
                    <a:pt x="21173" y="3231"/>
                    <a:pt x="20357" y="1916"/>
                  </a:cubicBezTo>
                  <a:cubicBezTo>
                    <a:pt x="19932" y="1228"/>
                    <a:pt x="19386" y="574"/>
                    <a:pt x="18645" y="277"/>
                  </a:cubicBezTo>
                  <a:cubicBezTo>
                    <a:pt x="18417" y="188"/>
                    <a:pt x="18168" y="143"/>
                    <a:pt x="17920" y="143"/>
                  </a:cubicBezTo>
                  <a:cubicBezTo>
                    <a:pt x="17359" y="143"/>
                    <a:pt x="16804" y="374"/>
                    <a:pt x="16514" y="850"/>
                  </a:cubicBezTo>
                  <a:cubicBezTo>
                    <a:pt x="16163" y="1417"/>
                    <a:pt x="16264" y="2145"/>
                    <a:pt x="16379" y="2799"/>
                  </a:cubicBezTo>
                  <a:cubicBezTo>
                    <a:pt x="16069" y="2199"/>
                    <a:pt x="15691" y="1619"/>
                    <a:pt x="15158" y="1208"/>
                  </a:cubicBezTo>
                  <a:cubicBezTo>
                    <a:pt x="14761" y="897"/>
                    <a:pt x="14259" y="698"/>
                    <a:pt x="13761" y="698"/>
                  </a:cubicBezTo>
                  <a:cubicBezTo>
                    <a:pt x="13601" y="698"/>
                    <a:pt x="13440" y="718"/>
                    <a:pt x="13284" y="763"/>
                  </a:cubicBezTo>
                  <a:cubicBezTo>
                    <a:pt x="12637" y="945"/>
                    <a:pt x="12111" y="1585"/>
                    <a:pt x="12171" y="2260"/>
                  </a:cubicBezTo>
                  <a:cubicBezTo>
                    <a:pt x="11645" y="1356"/>
                    <a:pt x="10897" y="534"/>
                    <a:pt x="9926" y="176"/>
                  </a:cubicBezTo>
                  <a:cubicBezTo>
                    <a:pt x="9616" y="60"/>
                    <a:pt x="9280" y="1"/>
                    <a:pt x="89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33"/>
            <p:cNvSpPr/>
            <p:nvPr/>
          </p:nvSpPr>
          <p:spPr>
            <a:xfrm>
              <a:off x="2498075" y="3839450"/>
              <a:ext cx="15950" cy="36075"/>
            </a:xfrm>
            <a:custGeom>
              <a:avLst/>
              <a:gdLst/>
              <a:ahLst/>
              <a:cxnLst/>
              <a:rect l="l" t="t" r="r" b="b"/>
              <a:pathLst>
                <a:path w="638" h="1443" extrusionOk="0">
                  <a:moveTo>
                    <a:pt x="123" y="1"/>
                  </a:moveTo>
                  <a:cubicBezTo>
                    <a:pt x="62" y="1"/>
                    <a:pt x="0" y="42"/>
                    <a:pt x="4" y="120"/>
                  </a:cubicBezTo>
                  <a:cubicBezTo>
                    <a:pt x="17" y="376"/>
                    <a:pt x="71" y="626"/>
                    <a:pt x="152" y="868"/>
                  </a:cubicBezTo>
                  <a:cubicBezTo>
                    <a:pt x="220" y="1077"/>
                    <a:pt x="287" y="1307"/>
                    <a:pt x="476" y="1428"/>
                  </a:cubicBezTo>
                  <a:cubicBezTo>
                    <a:pt x="492" y="1438"/>
                    <a:pt x="508" y="1442"/>
                    <a:pt x="524" y="1442"/>
                  </a:cubicBezTo>
                  <a:cubicBezTo>
                    <a:pt x="575" y="1442"/>
                    <a:pt x="619" y="1399"/>
                    <a:pt x="624" y="1347"/>
                  </a:cubicBezTo>
                  <a:cubicBezTo>
                    <a:pt x="638" y="1131"/>
                    <a:pt x="503" y="943"/>
                    <a:pt x="429" y="747"/>
                  </a:cubicBezTo>
                  <a:cubicBezTo>
                    <a:pt x="348" y="531"/>
                    <a:pt x="301" y="309"/>
                    <a:pt x="240" y="86"/>
                  </a:cubicBezTo>
                  <a:cubicBezTo>
                    <a:pt x="225" y="29"/>
                    <a:pt x="174" y="1"/>
                    <a:pt x="123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33"/>
            <p:cNvSpPr/>
            <p:nvPr/>
          </p:nvSpPr>
          <p:spPr>
            <a:xfrm>
              <a:off x="2481600" y="3922000"/>
              <a:ext cx="13550" cy="27400"/>
            </a:xfrm>
            <a:custGeom>
              <a:avLst/>
              <a:gdLst/>
              <a:ahLst/>
              <a:cxnLst/>
              <a:rect l="l" t="t" r="r" b="b"/>
              <a:pathLst>
                <a:path w="542" h="1096" extrusionOk="0">
                  <a:moveTo>
                    <a:pt x="140" y="1"/>
                  </a:moveTo>
                  <a:cubicBezTo>
                    <a:pt x="70" y="1"/>
                    <a:pt x="1" y="57"/>
                    <a:pt x="29" y="142"/>
                  </a:cubicBezTo>
                  <a:cubicBezTo>
                    <a:pt x="76" y="311"/>
                    <a:pt x="130" y="486"/>
                    <a:pt x="184" y="655"/>
                  </a:cubicBezTo>
                  <a:cubicBezTo>
                    <a:pt x="225" y="796"/>
                    <a:pt x="245" y="972"/>
                    <a:pt x="359" y="1073"/>
                  </a:cubicBezTo>
                  <a:cubicBezTo>
                    <a:pt x="377" y="1088"/>
                    <a:pt x="400" y="1095"/>
                    <a:pt x="422" y="1095"/>
                  </a:cubicBezTo>
                  <a:cubicBezTo>
                    <a:pt x="459" y="1095"/>
                    <a:pt x="495" y="1074"/>
                    <a:pt x="508" y="1032"/>
                  </a:cubicBezTo>
                  <a:cubicBezTo>
                    <a:pt x="541" y="884"/>
                    <a:pt x="461" y="736"/>
                    <a:pt x="413" y="587"/>
                  </a:cubicBezTo>
                  <a:lnTo>
                    <a:pt x="420" y="587"/>
                  </a:lnTo>
                  <a:cubicBezTo>
                    <a:pt x="359" y="419"/>
                    <a:pt x="305" y="250"/>
                    <a:pt x="252" y="82"/>
                  </a:cubicBezTo>
                  <a:cubicBezTo>
                    <a:pt x="233" y="25"/>
                    <a:pt x="186" y="1"/>
                    <a:pt x="140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33"/>
            <p:cNvSpPr/>
            <p:nvPr/>
          </p:nvSpPr>
          <p:spPr>
            <a:xfrm>
              <a:off x="2534675" y="3941450"/>
              <a:ext cx="15775" cy="26550"/>
            </a:xfrm>
            <a:custGeom>
              <a:avLst/>
              <a:gdLst/>
              <a:ahLst/>
              <a:cxnLst/>
              <a:rect l="l" t="t" r="r" b="b"/>
              <a:pathLst>
                <a:path w="631" h="1062" extrusionOk="0">
                  <a:moveTo>
                    <a:pt x="176" y="1"/>
                  </a:moveTo>
                  <a:cubicBezTo>
                    <a:pt x="87" y="1"/>
                    <a:pt x="1" y="71"/>
                    <a:pt x="37" y="180"/>
                  </a:cubicBezTo>
                  <a:cubicBezTo>
                    <a:pt x="97" y="376"/>
                    <a:pt x="165" y="571"/>
                    <a:pt x="226" y="767"/>
                  </a:cubicBezTo>
                  <a:cubicBezTo>
                    <a:pt x="257" y="866"/>
                    <a:pt x="305" y="1062"/>
                    <a:pt x="443" y="1062"/>
                  </a:cubicBezTo>
                  <a:cubicBezTo>
                    <a:pt x="455" y="1062"/>
                    <a:pt x="468" y="1060"/>
                    <a:pt x="482" y="1057"/>
                  </a:cubicBezTo>
                  <a:cubicBezTo>
                    <a:pt x="630" y="1009"/>
                    <a:pt x="576" y="814"/>
                    <a:pt x="536" y="713"/>
                  </a:cubicBezTo>
                  <a:lnTo>
                    <a:pt x="320" y="106"/>
                  </a:lnTo>
                  <a:cubicBezTo>
                    <a:pt x="296" y="33"/>
                    <a:pt x="235" y="1"/>
                    <a:pt x="176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33"/>
            <p:cNvSpPr/>
            <p:nvPr/>
          </p:nvSpPr>
          <p:spPr>
            <a:xfrm>
              <a:off x="2432375" y="3945475"/>
              <a:ext cx="18050" cy="42700"/>
            </a:xfrm>
            <a:custGeom>
              <a:avLst/>
              <a:gdLst/>
              <a:ahLst/>
              <a:cxnLst/>
              <a:rect l="l" t="t" r="r" b="b"/>
              <a:pathLst>
                <a:path w="722" h="1708" extrusionOk="0">
                  <a:moveTo>
                    <a:pt x="128" y="1"/>
                  </a:moveTo>
                  <a:cubicBezTo>
                    <a:pt x="67" y="1"/>
                    <a:pt x="1" y="56"/>
                    <a:pt x="9" y="134"/>
                  </a:cubicBezTo>
                  <a:cubicBezTo>
                    <a:pt x="76" y="612"/>
                    <a:pt x="150" y="1246"/>
                    <a:pt x="447" y="1644"/>
                  </a:cubicBezTo>
                  <a:cubicBezTo>
                    <a:pt x="480" y="1688"/>
                    <a:pt x="523" y="1708"/>
                    <a:pt x="566" y="1708"/>
                  </a:cubicBezTo>
                  <a:cubicBezTo>
                    <a:pt x="646" y="1708"/>
                    <a:pt x="721" y="1638"/>
                    <a:pt x="703" y="1536"/>
                  </a:cubicBezTo>
                  <a:cubicBezTo>
                    <a:pt x="656" y="1287"/>
                    <a:pt x="528" y="1051"/>
                    <a:pt x="440" y="815"/>
                  </a:cubicBezTo>
                  <a:cubicBezTo>
                    <a:pt x="360" y="572"/>
                    <a:pt x="279" y="329"/>
                    <a:pt x="218" y="80"/>
                  </a:cubicBezTo>
                  <a:cubicBezTo>
                    <a:pt x="205" y="24"/>
                    <a:pt x="167" y="1"/>
                    <a:pt x="128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33"/>
            <p:cNvSpPr/>
            <p:nvPr/>
          </p:nvSpPr>
          <p:spPr>
            <a:xfrm>
              <a:off x="2261350" y="3853350"/>
              <a:ext cx="20050" cy="34650"/>
            </a:xfrm>
            <a:custGeom>
              <a:avLst/>
              <a:gdLst/>
              <a:ahLst/>
              <a:cxnLst/>
              <a:rect l="l" t="t" r="r" b="b"/>
              <a:pathLst>
                <a:path w="802" h="1386" extrusionOk="0">
                  <a:moveTo>
                    <a:pt x="173" y="1"/>
                  </a:moveTo>
                  <a:cubicBezTo>
                    <a:pt x="90" y="1"/>
                    <a:pt x="0" y="96"/>
                    <a:pt x="46" y="198"/>
                  </a:cubicBezTo>
                  <a:lnTo>
                    <a:pt x="343" y="872"/>
                  </a:lnTo>
                  <a:cubicBezTo>
                    <a:pt x="424" y="1054"/>
                    <a:pt x="478" y="1277"/>
                    <a:pt x="653" y="1378"/>
                  </a:cubicBezTo>
                  <a:cubicBezTo>
                    <a:pt x="664" y="1383"/>
                    <a:pt x="676" y="1386"/>
                    <a:pt x="688" y="1386"/>
                  </a:cubicBezTo>
                  <a:cubicBezTo>
                    <a:pt x="722" y="1386"/>
                    <a:pt x="758" y="1365"/>
                    <a:pt x="768" y="1331"/>
                  </a:cubicBezTo>
                  <a:cubicBezTo>
                    <a:pt x="802" y="1135"/>
                    <a:pt x="680" y="953"/>
                    <a:pt x="599" y="778"/>
                  </a:cubicBezTo>
                  <a:cubicBezTo>
                    <a:pt x="491" y="542"/>
                    <a:pt x="383" y="306"/>
                    <a:pt x="269" y="70"/>
                  </a:cubicBezTo>
                  <a:cubicBezTo>
                    <a:pt x="248" y="21"/>
                    <a:pt x="211" y="1"/>
                    <a:pt x="173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33"/>
            <p:cNvSpPr/>
            <p:nvPr/>
          </p:nvSpPr>
          <p:spPr>
            <a:xfrm>
              <a:off x="2249650" y="3942700"/>
              <a:ext cx="20450" cy="37375"/>
            </a:xfrm>
            <a:custGeom>
              <a:avLst/>
              <a:gdLst/>
              <a:ahLst/>
              <a:cxnLst/>
              <a:rect l="l" t="t" r="r" b="b"/>
              <a:pathLst>
                <a:path w="818" h="1495" extrusionOk="0">
                  <a:moveTo>
                    <a:pt x="170" y="1"/>
                  </a:moveTo>
                  <a:cubicBezTo>
                    <a:pt x="89" y="1"/>
                    <a:pt x="1" y="96"/>
                    <a:pt x="42" y="198"/>
                  </a:cubicBezTo>
                  <a:cubicBezTo>
                    <a:pt x="143" y="427"/>
                    <a:pt x="245" y="649"/>
                    <a:pt x="339" y="879"/>
                  </a:cubicBezTo>
                  <a:cubicBezTo>
                    <a:pt x="427" y="1074"/>
                    <a:pt x="487" y="1317"/>
                    <a:pt x="642" y="1465"/>
                  </a:cubicBezTo>
                  <a:cubicBezTo>
                    <a:pt x="665" y="1485"/>
                    <a:pt x="691" y="1494"/>
                    <a:pt x="717" y="1494"/>
                  </a:cubicBezTo>
                  <a:cubicBezTo>
                    <a:pt x="769" y="1494"/>
                    <a:pt x="818" y="1457"/>
                    <a:pt x="818" y="1398"/>
                  </a:cubicBezTo>
                  <a:cubicBezTo>
                    <a:pt x="811" y="1182"/>
                    <a:pt x="683" y="980"/>
                    <a:pt x="595" y="784"/>
                  </a:cubicBezTo>
                  <a:cubicBezTo>
                    <a:pt x="487" y="548"/>
                    <a:pt x="373" y="305"/>
                    <a:pt x="265" y="69"/>
                  </a:cubicBezTo>
                  <a:cubicBezTo>
                    <a:pt x="244" y="21"/>
                    <a:pt x="208" y="1"/>
                    <a:pt x="170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33"/>
            <p:cNvSpPr/>
            <p:nvPr/>
          </p:nvSpPr>
          <p:spPr>
            <a:xfrm>
              <a:off x="2188825" y="4005675"/>
              <a:ext cx="25000" cy="36825"/>
            </a:xfrm>
            <a:custGeom>
              <a:avLst/>
              <a:gdLst/>
              <a:ahLst/>
              <a:cxnLst/>
              <a:rect l="l" t="t" r="r" b="b"/>
              <a:pathLst>
                <a:path w="1000" h="1473" extrusionOk="0">
                  <a:moveTo>
                    <a:pt x="186" y="1"/>
                  </a:moveTo>
                  <a:cubicBezTo>
                    <a:pt x="97" y="1"/>
                    <a:pt x="1" y="75"/>
                    <a:pt x="41" y="173"/>
                  </a:cubicBezTo>
                  <a:cubicBezTo>
                    <a:pt x="129" y="396"/>
                    <a:pt x="223" y="618"/>
                    <a:pt x="331" y="827"/>
                  </a:cubicBezTo>
                  <a:cubicBezTo>
                    <a:pt x="439" y="1030"/>
                    <a:pt x="540" y="1272"/>
                    <a:pt x="709" y="1434"/>
                  </a:cubicBezTo>
                  <a:cubicBezTo>
                    <a:pt x="739" y="1460"/>
                    <a:pt x="775" y="1472"/>
                    <a:pt x="812" y="1472"/>
                  </a:cubicBezTo>
                  <a:cubicBezTo>
                    <a:pt x="906" y="1472"/>
                    <a:pt x="999" y="1393"/>
                    <a:pt x="965" y="1286"/>
                  </a:cubicBezTo>
                  <a:cubicBezTo>
                    <a:pt x="904" y="1077"/>
                    <a:pt x="749" y="888"/>
                    <a:pt x="641" y="693"/>
                  </a:cubicBezTo>
                  <a:cubicBezTo>
                    <a:pt x="527" y="484"/>
                    <a:pt x="405" y="281"/>
                    <a:pt x="297" y="66"/>
                  </a:cubicBezTo>
                  <a:cubicBezTo>
                    <a:pt x="275" y="20"/>
                    <a:pt x="231" y="1"/>
                    <a:pt x="186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33"/>
            <p:cNvSpPr/>
            <p:nvPr/>
          </p:nvSpPr>
          <p:spPr>
            <a:xfrm>
              <a:off x="2183075" y="3935075"/>
              <a:ext cx="19775" cy="35075"/>
            </a:xfrm>
            <a:custGeom>
              <a:avLst/>
              <a:gdLst/>
              <a:ahLst/>
              <a:cxnLst/>
              <a:rect l="l" t="t" r="r" b="b"/>
              <a:pathLst>
                <a:path w="791" h="1403" extrusionOk="0">
                  <a:moveTo>
                    <a:pt x="137" y="0"/>
                  </a:moveTo>
                  <a:cubicBezTo>
                    <a:pt x="66" y="0"/>
                    <a:pt x="0" y="53"/>
                    <a:pt x="28" y="138"/>
                  </a:cubicBezTo>
                  <a:cubicBezTo>
                    <a:pt x="109" y="368"/>
                    <a:pt x="197" y="597"/>
                    <a:pt x="298" y="819"/>
                  </a:cubicBezTo>
                  <a:cubicBezTo>
                    <a:pt x="386" y="1022"/>
                    <a:pt x="453" y="1251"/>
                    <a:pt x="635" y="1386"/>
                  </a:cubicBezTo>
                  <a:cubicBezTo>
                    <a:pt x="650" y="1397"/>
                    <a:pt x="667" y="1402"/>
                    <a:pt x="684" y="1402"/>
                  </a:cubicBezTo>
                  <a:cubicBezTo>
                    <a:pt x="737" y="1402"/>
                    <a:pt x="790" y="1354"/>
                    <a:pt x="790" y="1298"/>
                  </a:cubicBezTo>
                  <a:cubicBezTo>
                    <a:pt x="784" y="1103"/>
                    <a:pt x="662" y="934"/>
                    <a:pt x="568" y="759"/>
                  </a:cubicBezTo>
                  <a:lnTo>
                    <a:pt x="575" y="759"/>
                  </a:lnTo>
                  <a:cubicBezTo>
                    <a:pt x="460" y="536"/>
                    <a:pt x="352" y="307"/>
                    <a:pt x="258" y="78"/>
                  </a:cubicBezTo>
                  <a:cubicBezTo>
                    <a:pt x="233" y="24"/>
                    <a:pt x="184" y="0"/>
                    <a:pt x="137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33"/>
            <p:cNvSpPr/>
            <p:nvPr/>
          </p:nvSpPr>
          <p:spPr>
            <a:xfrm>
              <a:off x="2089725" y="4015575"/>
              <a:ext cx="19050" cy="30825"/>
            </a:xfrm>
            <a:custGeom>
              <a:avLst/>
              <a:gdLst/>
              <a:ahLst/>
              <a:cxnLst/>
              <a:rect l="l" t="t" r="r" b="b"/>
              <a:pathLst>
                <a:path w="762" h="1233" extrusionOk="0">
                  <a:moveTo>
                    <a:pt x="207" y="0"/>
                  </a:moveTo>
                  <a:cubicBezTo>
                    <a:pt x="107" y="0"/>
                    <a:pt x="0" y="108"/>
                    <a:pt x="61" y="229"/>
                  </a:cubicBezTo>
                  <a:cubicBezTo>
                    <a:pt x="148" y="398"/>
                    <a:pt x="229" y="573"/>
                    <a:pt x="310" y="742"/>
                  </a:cubicBezTo>
                  <a:cubicBezTo>
                    <a:pt x="377" y="897"/>
                    <a:pt x="425" y="1099"/>
                    <a:pt x="560" y="1207"/>
                  </a:cubicBezTo>
                  <a:cubicBezTo>
                    <a:pt x="581" y="1223"/>
                    <a:pt x="612" y="1233"/>
                    <a:pt x="642" y="1233"/>
                  </a:cubicBezTo>
                  <a:cubicBezTo>
                    <a:pt x="685" y="1233"/>
                    <a:pt x="727" y="1212"/>
                    <a:pt x="735" y="1160"/>
                  </a:cubicBezTo>
                  <a:cubicBezTo>
                    <a:pt x="762" y="978"/>
                    <a:pt x="674" y="823"/>
                    <a:pt x="600" y="661"/>
                  </a:cubicBezTo>
                  <a:cubicBezTo>
                    <a:pt x="512" y="458"/>
                    <a:pt x="418" y="270"/>
                    <a:pt x="324" y="74"/>
                  </a:cubicBezTo>
                  <a:cubicBezTo>
                    <a:pt x="296" y="22"/>
                    <a:pt x="252" y="0"/>
                    <a:pt x="207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33"/>
            <p:cNvSpPr/>
            <p:nvPr/>
          </p:nvSpPr>
          <p:spPr>
            <a:xfrm>
              <a:off x="2112700" y="3964975"/>
              <a:ext cx="19400" cy="28150"/>
            </a:xfrm>
            <a:custGeom>
              <a:avLst/>
              <a:gdLst/>
              <a:ahLst/>
              <a:cxnLst/>
              <a:rect l="l" t="t" r="r" b="b"/>
              <a:pathLst>
                <a:path w="776" h="1126" extrusionOk="0">
                  <a:moveTo>
                    <a:pt x="138" y="0"/>
                  </a:moveTo>
                  <a:cubicBezTo>
                    <a:pt x="74" y="0"/>
                    <a:pt x="0" y="57"/>
                    <a:pt x="32" y="129"/>
                  </a:cubicBezTo>
                  <a:cubicBezTo>
                    <a:pt x="99" y="311"/>
                    <a:pt x="187" y="493"/>
                    <a:pt x="281" y="669"/>
                  </a:cubicBezTo>
                  <a:cubicBezTo>
                    <a:pt x="369" y="817"/>
                    <a:pt x="463" y="1026"/>
                    <a:pt x="618" y="1114"/>
                  </a:cubicBezTo>
                  <a:cubicBezTo>
                    <a:pt x="634" y="1122"/>
                    <a:pt x="649" y="1126"/>
                    <a:pt x="665" y="1126"/>
                  </a:cubicBezTo>
                  <a:cubicBezTo>
                    <a:pt x="724" y="1126"/>
                    <a:pt x="776" y="1070"/>
                    <a:pt x="760" y="1006"/>
                  </a:cubicBezTo>
                  <a:cubicBezTo>
                    <a:pt x="719" y="837"/>
                    <a:pt x="571" y="696"/>
                    <a:pt x="483" y="554"/>
                  </a:cubicBezTo>
                  <a:cubicBezTo>
                    <a:pt x="382" y="392"/>
                    <a:pt x="295" y="224"/>
                    <a:pt x="214" y="48"/>
                  </a:cubicBezTo>
                  <a:cubicBezTo>
                    <a:pt x="200" y="15"/>
                    <a:pt x="170" y="0"/>
                    <a:pt x="138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33" name="Google Shape;1733;p33"/>
          <p:cNvGrpSpPr/>
          <p:nvPr/>
        </p:nvGrpSpPr>
        <p:grpSpPr>
          <a:xfrm rot="-652627">
            <a:off x="7729426" y="3684917"/>
            <a:ext cx="3145062" cy="1838166"/>
            <a:chOff x="4246750" y="3914450"/>
            <a:chExt cx="533900" cy="312050"/>
          </a:xfrm>
        </p:grpSpPr>
        <p:sp>
          <p:nvSpPr>
            <p:cNvPr id="1734" name="Google Shape;1734;p33"/>
            <p:cNvSpPr/>
            <p:nvPr/>
          </p:nvSpPr>
          <p:spPr>
            <a:xfrm>
              <a:off x="4246750" y="3914450"/>
              <a:ext cx="533900" cy="312050"/>
            </a:xfrm>
            <a:custGeom>
              <a:avLst/>
              <a:gdLst/>
              <a:ahLst/>
              <a:cxnLst/>
              <a:rect l="l" t="t" r="r" b="b"/>
              <a:pathLst>
                <a:path w="21356" h="12482" extrusionOk="0">
                  <a:moveTo>
                    <a:pt x="17428" y="0"/>
                  </a:moveTo>
                  <a:cubicBezTo>
                    <a:pt x="16612" y="0"/>
                    <a:pt x="15790" y="271"/>
                    <a:pt x="15145" y="775"/>
                  </a:cubicBezTo>
                  <a:cubicBezTo>
                    <a:pt x="14052" y="1629"/>
                    <a:pt x="13486" y="3070"/>
                    <a:pt x="13595" y="4457"/>
                  </a:cubicBezTo>
                  <a:lnTo>
                    <a:pt x="13595" y="4457"/>
                  </a:lnTo>
                  <a:cubicBezTo>
                    <a:pt x="13523" y="3903"/>
                    <a:pt x="12942" y="3528"/>
                    <a:pt x="12373" y="3528"/>
                  </a:cubicBezTo>
                  <a:cubicBezTo>
                    <a:pt x="12226" y="3528"/>
                    <a:pt x="12079" y="3553"/>
                    <a:pt x="11942" y="3607"/>
                  </a:cubicBezTo>
                  <a:cubicBezTo>
                    <a:pt x="11255" y="3883"/>
                    <a:pt x="10870" y="4658"/>
                    <a:pt x="10837" y="5393"/>
                  </a:cubicBezTo>
                  <a:cubicBezTo>
                    <a:pt x="10783" y="4645"/>
                    <a:pt x="10729" y="3883"/>
                    <a:pt x="10439" y="3189"/>
                  </a:cubicBezTo>
                  <a:cubicBezTo>
                    <a:pt x="10149" y="2501"/>
                    <a:pt x="9589" y="1874"/>
                    <a:pt x="8854" y="1712"/>
                  </a:cubicBezTo>
                  <a:cubicBezTo>
                    <a:pt x="8721" y="1682"/>
                    <a:pt x="8587" y="1669"/>
                    <a:pt x="8452" y="1669"/>
                  </a:cubicBezTo>
                  <a:cubicBezTo>
                    <a:pt x="7974" y="1669"/>
                    <a:pt x="7497" y="1842"/>
                    <a:pt x="7081" y="2089"/>
                  </a:cubicBezTo>
                  <a:cubicBezTo>
                    <a:pt x="5840" y="2824"/>
                    <a:pt x="5031" y="4234"/>
                    <a:pt x="5024" y="5670"/>
                  </a:cubicBezTo>
                  <a:cubicBezTo>
                    <a:pt x="4517" y="5379"/>
                    <a:pt x="3932" y="5232"/>
                    <a:pt x="3347" y="5232"/>
                  </a:cubicBezTo>
                  <a:cubicBezTo>
                    <a:pt x="2765" y="5232"/>
                    <a:pt x="2184" y="5377"/>
                    <a:pt x="1680" y="5670"/>
                  </a:cubicBezTo>
                  <a:cubicBezTo>
                    <a:pt x="668" y="6250"/>
                    <a:pt x="1" y="7396"/>
                    <a:pt x="1" y="8563"/>
                  </a:cubicBezTo>
                  <a:lnTo>
                    <a:pt x="19715" y="12273"/>
                  </a:lnTo>
                  <a:lnTo>
                    <a:pt x="19715" y="12273"/>
                  </a:lnTo>
                  <a:cubicBezTo>
                    <a:pt x="19662" y="12311"/>
                    <a:pt x="19649" y="12470"/>
                    <a:pt x="19751" y="12480"/>
                  </a:cubicBezTo>
                  <a:cubicBezTo>
                    <a:pt x="19756" y="12481"/>
                    <a:pt x="19762" y="12481"/>
                    <a:pt x="19767" y="12481"/>
                  </a:cubicBezTo>
                  <a:cubicBezTo>
                    <a:pt x="19886" y="12481"/>
                    <a:pt x="19969" y="12340"/>
                    <a:pt x="20020" y="12224"/>
                  </a:cubicBezTo>
                  <a:cubicBezTo>
                    <a:pt x="20924" y="10019"/>
                    <a:pt x="21356" y="7625"/>
                    <a:pt x="21275" y="5238"/>
                  </a:cubicBezTo>
                  <a:cubicBezTo>
                    <a:pt x="21207" y="3411"/>
                    <a:pt x="20695" y="1375"/>
                    <a:pt x="19124" y="444"/>
                  </a:cubicBezTo>
                  <a:cubicBezTo>
                    <a:pt x="18610" y="143"/>
                    <a:pt x="18021" y="0"/>
                    <a:pt x="174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33"/>
            <p:cNvSpPr/>
            <p:nvPr/>
          </p:nvSpPr>
          <p:spPr>
            <a:xfrm>
              <a:off x="4625550" y="4001525"/>
              <a:ext cx="7100" cy="27250"/>
            </a:xfrm>
            <a:custGeom>
              <a:avLst/>
              <a:gdLst/>
              <a:ahLst/>
              <a:cxnLst/>
              <a:rect l="l" t="t" r="r" b="b"/>
              <a:pathLst>
                <a:path w="284" h="1090" extrusionOk="0">
                  <a:moveTo>
                    <a:pt x="138" y="1"/>
                  </a:moveTo>
                  <a:cubicBezTo>
                    <a:pt x="89" y="1"/>
                    <a:pt x="41" y="33"/>
                    <a:pt x="41" y="97"/>
                  </a:cubicBezTo>
                  <a:cubicBezTo>
                    <a:pt x="34" y="285"/>
                    <a:pt x="27" y="481"/>
                    <a:pt x="27" y="670"/>
                  </a:cubicBezTo>
                  <a:cubicBezTo>
                    <a:pt x="20" y="818"/>
                    <a:pt x="0" y="946"/>
                    <a:pt x="88" y="1074"/>
                  </a:cubicBezTo>
                  <a:cubicBezTo>
                    <a:pt x="98" y="1084"/>
                    <a:pt x="118" y="1090"/>
                    <a:pt x="138" y="1090"/>
                  </a:cubicBezTo>
                  <a:cubicBezTo>
                    <a:pt x="159" y="1090"/>
                    <a:pt x="179" y="1084"/>
                    <a:pt x="189" y="1074"/>
                  </a:cubicBezTo>
                  <a:cubicBezTo>
                    <a:pt x="283" y="946"/>
                    <a:pt x="256" y="818"/>
                    <a:pt x="250" y="670"/>
                  </a:cubicBezTo>
                  <a:lnTo>
                    <a:pt x="236" y="97"/>
                  </a:lnTo>
                  <a:cubicBezTo>
                    <a:pt x="236" y="33"/>
                    <a:pt x="187" y="1"/>
                    <a:pt x="138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33"/>
            <p:cNvSpPr/>
            <p:nvPr/>
          </p:nvSpPr>
          <p:spPr>
            <a:xfrm>
              <a:off x="4686225" y="3976325"/>
              <a:ext cx="8275" cy="35400"/>
            </a:xfrm>
            <a:custGeom>
              <a:avLst/>
              <a:gdLst/>
              <a:ahLst/>
              <a:cxnLst/>
              <a:rect l="l" t="t" r="r" b="b"/>
              <a:pathLst>
                <a:path w="331" h="1416" extrusionOk="0">
                  <a:moveTo>
                    <a:pt x="191" y="1"/>
                  </a:moveTo>
                  <a:cubicBezTo>
                    <a:pt x="139" y="1"/>
                    <a:pt x="88" y="36"/>
                    <a:pt x="88" y="107"/>
                  </a:cubicBezTo>
                  <a:cubicBezTo>
                    <a:pt x="75" y="322"/>
                    <a:pt x="68" y="545"/>
                    <a:pt x="54" y="768"/>
                  </a:cubicBezTo>
                  <a:cubicBezTo>
                    <a:pt x="48" y="963"/>
                    <a:pt x="1" y="1165"/>
                    <a:pt x="68" y="1354"/>
                  </a:cubicBezTo>
                  <a:cubicBezTo>
                    <a:pt x="83" y="1393"/>
                    <a:pt x="121" y="1416"/>
                    <a:pt x="158" y="1416"/>
                  </a:cubicBezTo>
                  <a:cubicBezTo>
                    <a:pt x="185" y="1416"/>
                    <a:pt x="213" y="1403"/>
                    <a:pt x="230" y="1374"/>
                  </a:cubicBezTo>
                  <a:cubicBezTo>
                    <a:pt x="324" y="1199"/>
                    <a:pt x="311" y="1004"/>
                    <a:pt x="324" y="815"/>
                  </a:cubicBezTo>
                  <a:cubicBezTo>
                    <a:pt x="331" y="579"/>
                    <a:pt x="317" y="343"/>
                    <a:pt x="304" y="107"/>
                  </a:cubicBezTo>
                  <a:cubicBezTo>
                    <a:pt x="297" y="36"/>
                    <a:pt x="243" y="1"/>
                    <a:pt x="191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33"/>
            <p:cNvSpPr/>
            <p:nvPr/>
          </p:nvSpPr>
          <p:spPr>
            <a:xfrm>
              <a:off x="4461850" y="4009925"/>
              <a:ext cx="8300" cy="25250"/>
            </a:xfrm>
            <a:custGeom>
              <a:avLst/>
              <a:gdLst/>
              <a:ahLst/>
              <a:cxnLst/>
              <a:rect l="l" t="t" r="r" b="b"/>
              <a:pathLst>
                <a:path w="332" h="1010" extrusionOk="0">
                  <a:moveTo>
                    <a:pt x="169" y="0"/>
                  </a:moveTo>
                  <a:cubicBezTo>
                    <a:pt x="115" y="0"/>
                    <a:pt x="61" y="37"/>
                    <a:pt x="55" y="111"/>
                  </a:cubicBezTo>
                  <a:cubicBezTo>
                    <a:pt x="48" y="260"/>
                    <a:pt x="34" y="415"/>
                    <a:pt x="28" y="563"/>
                  </a:cubicBezTo>
                  <a:cubicBezTo>
                    <a:pt x="28" y="698"/>
                    <a:pt x="1" y="833"/>
                    <a:pt x="68" y="954"/>
                  </a:cubicBezTo>
                  <a:cubicBezTo>
                    <a:pt x="88" y="991"/>
                    <a:pt x="127" y="1010"/>
                    <a:pt x="166" y="1010"/>
                  </a:cubicBezTo>
                  <a:cubicBezTo>
                    <a:pt x="205" y="1010"/>
                    <a:pt x="243" y="991"/>
                    <a:pt x="264" y="954"/>
                  </a:cubicBezTo>
                  <a:cubicBezTo>
                    <a:pt x="331" y="833"/>
                    <a:pt x="311" y="698"/>
                    <a:pt x="304" y="563"/>
                  </a:cubicBezTo>
                  <a:cubicBezTo>
                    <a:pt x="304" y="415"/>
                    <a:pt x="291" y="260"/>
                    <a:pt x="284" y="111"/>
                  </a:cubicBezTo>
                  <a:cubicBezTo>
                    <a:pt x="277" y="37"/>
                    <a:pt x="223" y="0"/>
                    <a:pt x="169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33"/>
            <p:cNvSpPr/>
            <p:nvPr/>
          </p:nvSpPr>
          <p:spPr>
            <a:xfrm>
              <a:off x="4537725" y="4069175"/>
              <a:ext cx="9800" cy="26600"/>
            </a:xfrm>
            <a:custGeom>
              <a:avLst/>
              <a:gdLst/>
              <a:ahLst/>
              <a:cxnLst/>
              <a:rect l="l" t="t" r="r" b="b"/>
              <a:pathLst>
                <a:path w="392" h="1064" extrusionOk="0">
                  <a:moveTo>
                    <a:pt x="268" y="1"/>
                  </a:moveTo>
                  <a:cubicBezTo>
                    <a:pt x="222" y="1"/>
                    <a:pt x="173" y="28"/>
                    <a:pt x="155" y="74"/>
                  </a:cubicBezTo>
                  <a:cubicBezTo>
                    <a:pt x="94" y="229"/>
                    <a:pt x="88" y="398"/>
                    <a:pt x="67" y="560"/>
                  </a:cubicBezTo>
                  <a:cubicBezTo>
                    <a:pt x="54" y="715"/>
                    <a:pt x="0" y="877"/>
                    <a:pt x="81" y="1012"/>
                  </a:cubicBezTo>
                  <a:cubicBezTo>
                    <a:pt x="101" y="1043"/>
                    <a:pt x="140" y="1064"/>
                    <a:pt x="178" y="1064"/>
                  </a:cubicBezTo>
                  <a:cubicBezTo>
                    <a:pt x="204" y="1064"/>
                    <a:pt x="230" y="1054"/>
                    <a:pt x="250" y="1032"/>
                  </a:cubicBezTo>
                  <a:cubicBezTo>
                    <a:pt x="357" y="910"/>
                    <a:pt x="337" y="749"/>
                    <a:pt x="351" y="593"/>
                  </a:cubicBezTo>
                  <a:cubicBezTo>
                    <a:pt x="364" y="418"/>
                    <a:pt x="391" y="250"/>
                    <a:pt x="357" y="74"/>
                  </a:cubicBezTo>
                  <a:cubicBezTo>
                    <a:pt x="348" y="23"/>
                    <a:pt x="309" y="1"/>
                    <a:pt x="268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33"/>
            <p:cNvSpPr/>
            <p:nvPr/>
          </p:nvSpPr>
          <p:spPr>
            <a:xfrm>
              <a:off x="4612225" y="4105825"/>
              <a:ext cx="8275" cy="32050"/>
            </a:xfrm>
            <a:custGeom>
              <a:avLst/>
              <a:gdLst/>
              <a:ahLst/>
              <a:cxnLst/>
              <a:rect l="l" t="t" r="r" b="b"/>
              <a:pathLst>
                <a:path w="331" h="1282" extrusionOk="0">
                  <a:moveTo>
                    <a:pt x="204" y="1"/>
                  </a:moveTo>
                  <a:cubicBezTo>
                    <a:pt x="147" y="1"/>
                    <a:pt x="88" y="38"/>
                    <a:pt x="81" y="112"/>
                  </a:cubicBezTo>
                  <a:cubicBezTo>
                    <a:pt x="75" y="321"/>
                    <a:pt x="61" y="530"/>
                    <a:pt x="48" y="739"/>
                  </a:cubicBezTo>
                  <a:cubicBezTo>
                    <a:pt x="41" y="914"/>
                    <a:pt x="0" y="1083"/>
                    <a:pt x="81" y="1238"/>
                  </a:cubicBezTo>
                  <a:cubicBezTo>
                    <a:pt x="98" y="1267"/>
                    <a:pt x="127" y="1281"/>
                    <a:pt x="156" y="1281"/>
                  </a:cubicBezTo>
                  <a:cubicBezTo>
                    <a:pt x="187" y="1281"/>
                    <a:pt x="219" y="1266"/>
                    <a:pt x="236" y="1238"/>
                  </a:cubicBezTo>
                  <a:cubicBezTo>
                    <a:pt x="331" y="1090"/>
                    <a:pt x="304" y="908"/>
                    <a:pt x="304" y="739"/>
                  </a:cubicBezTo>
                  <a:cubicBezTo>
                    <a:pt x="311" y="530"/>
                    <a:pt x="311" y="321"/>
                    <a:pt x="317" y="112"/>
                  </a:cubicBezTo>
                  <a:cubicBezTo>
                    <a:pt x="317" y="38"/>
                    <a:pt x="262" y="1"/>
                    <a:pt x="204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33"/>
            <p:cNvSpPr/>
            <p:nvPr/>
          </p:nvSpPr>
          <p:spPr>
            <a:xfrm>
              <a:off x="4671725" y="4110925"/>
              <a:ext cx="9300" cy="30500"/>
            </a:xfrm>
            <a:custGeom>
              <a:avLst/>
              <a:gdLst/>
              <a:ahLst/>
              <a:cxnLst/>
              <a:rect l="l" t="t" r="r" b="b"/>
              <a:pathLst>
                <a:path w="372" h="1220" extrusionOk="0">
                  <a:moveTo>
                    <a:pt x="199" y="1"/>
                  </a:moveTo>
                  <a:cubicBezTo>
                    <a:pt x="127" y="1"/>
                    <a:pt x="58" y="46"/>
                    <a:pt x="61" y="137"/>
                  </a:cubicBezTo>
                  <a:cubicBezTo>
                    <a:pt x="68" y="313"/>
                    <a:pt x="61" y="481"/>
                    <a:pt x="55" y="650"/>
                  </a:cubicBezTo>
                  <a:cubicBezTo>
                    <a:pt x="41" y="811"/>
                    <a:pt x="1" y="973"/>
                    <a:pt x="48" y="1128"/>
                  </a:cubicBezTo>
                  <a:cubicBezTo>
                    <a:pt x="67" y="1186"/>
                    <a:pt x="123" y="1219"/>
                    <a:pt x="178" y="1219"/>
                  </a:cubicBezTo>
                  <a:cubicBezTo>
                    <a:pt x="221" y="1219"/>
                    <a:pt x="264" y="1199"/>
                    <a:pt x="291" y="1155"/>
                  </a:cubicBezTo>
                  <a:cubicBezTo>
                    <a:pt x="371" y="1014"/>
                    <a:pt x="358" y="852"/>
                    <a:pt x="358" y="690"/>
                  </a:cubicBezTo>
                  <a:cubicBezTo>
                    <a:pt x="365" y="508"/>
                    <a:pt x="358" y="326"/>
                    <a:pt x="351" y="137"/>
                  </a:cubicBezTo>
                  <a:cubicBezTo>
                    <a:pt x="345" y="46"/>
                    <a:pt x="270" y="1"/>
                    <a:pt x="199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33"/>
            <p:cNvSpPr/>
            <p:nvPr/>
          </p:nvSpPr>
          <p:spPr>
            <a:xfrm>
              <a:off x="4464550" y="4088375"/>
              <a:ext cx="9125" cy="27175"/>
            </a:xfrm>
            <a:custGeom>
              <a:avLst/>
              <a:gdLst/>
              <a:ahLst/>
              <a:cxnLst/>
              <a:rect l="l" t="t" r="r" b="b"/>
              <a:pathLst>
                <a:path w="365" h="1087" extrusionOk="0">
                  <a:moveTo>
                    <a:pt x="168" y="1"/>
                  </a:moveTo>
                  <a:cubicBezTo>
                    <a:pt x="105" y="1"/>
                    <a:pt x="41" y="41"/>
                    <a:pt x="34" y="122"/>
                  </a:cubicBezTo>
                  <a:cubicBezTo>
                    <a:pt x="21" y="297"/>
                    <a:pt x="7" y="473"/>
                    <a:pt x="14" y="648"/>
                  </a:cubicBezTo>
                  <a:cubicBezTo>
                    <a:pt x="14" y="796"/>
                    <a:pt x="1" y="945"/>
                    <a:pt x="109" y="1053"/>
                  </a:cubicBezTo>
                  <a:cubicBezTo>
                    <a:pt x="132" y="1076"/>
                    <a:pt x="161" y="1086"/>
                    <a:pt x="190" y="1086"/>
                  </a:cubicBezTo>
                  <a:cubicBezTo>
                    <a:pt x="229" y="1086"/>
                    <a:pt x="267" y="1067"/>
                    <a:pt x="291" y="1032"/>
                  </a:cubicBezTo>
                  <a:cubicBezTo>
                    <a:pt x="365" y="904"/>
                    <a:pt x="318" y="763"/>
                    <a:pt x="304" y="614"/>
                  </a:cubicBezTo>
                  <a:cubicBezTo>
                    <a:pt x="291" y="453"/>
                    <a:pt x="284" y="284"/>
                    <a:pt x="291" y="122"/>
                  </a:cubicBezTo>
                  <a:cubicBezTo>
                    <a:pt x="291" y="41"/>
                    <a:pt x="230" y="1"/>
                    <a:pt x="168" y="1"/>
                  </a:cubicBezTo>
                  <a:close/>
                </a:path>
              </a:pathLst>
            </a:custGeom>
            <a:solidFill>
              <a:srgbClr val="226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33"/>
            <p:cNvSpPr/>
            <p:nvPr/>
          </p:nvSpPr>
          <p:spPr>
            <a:xfrm>
              <a:off x="4318400" y="4070425"/>
              <a:ext cx="7600" cy="30150"/>
            </a:xfrm>
            <a:custGeom>
              <a:avLst/>
              <a:gdLst/>
              <a:ahLst/>
              <a:cxnLst/>
              <a:rect l="l" t="t" r="r" b="b"/>
              <a:pathLst>
                <a:path w="304" h="1206" extrusionOk="0">
                  <a:moveTo>
                    <a:pt x="94" y="0"/>
                  </a:moveTo>
                  <a:cubicBezTo>
                    <a:pt x="49" y="0"/>
                    <a:pt x="1" y="32"/>
                    <a:pt x="1" y="85"/>
                  </a:cubicBezTo>
                  <a:cubicBezTo>
                    <a:pt x="1" y="281"/>
                    <a:pt x="1" y="476"/>
                    <a:pt x="14" y="672"/>
                  </a:cubicBezTo>
                  <a:cubicBezTo>
                    <a:pt x="21" y="840"/>
                    <a:pt x="7" y="1002"/>
                    <a:pt x="75" y="1157"/>
                  </a:cubicBezTo>
                  <a:cubicBezTo>
                    <a:pt x="89" y="1191"/>
                    <a:pt x="121" y="1206"/>
                    <a:pt x="154" y="1206"/>
                  </a:cubicBezTo>
                  <a:cubicBezTo>
                    <a:pt x="201" y="1206"/>
                    <a:pt x="252" y="1177"/>
                    <a:pt x="264" y="1130"/>
                  </a:cubicBezTo>
                  <a:cubicBezTo>
                    <a:pt x="304" y="962"/>
                    <a:pt x="264" y="773"/>
                    <a:pt x="243" y="597"/>
                  </a:cubicBezTo>
                  <a:lnTo>
                    <a:pt x="243" y="591"/>
                  </a:lnTo>
                  <a:cubicBezTo>
                    <a:pt x="230" y="415"/>
                    <a:pt x="196" y="240"/>
                    <a:pt x="169" y="65"/>
                  </a:cubicBezTo>
                  <a:cubicBezTo>
                    <a:pt x="163" y="20"/>
                    <a:pt x="130" y="0"/>
                    <a:pt x="94" y="0"/>
                  </a:cubicBezTo>
                  <a:close/>
                </a:path>
              </a:pathLst>
            </a:custGeom>
            <a:solidFill>
              <a:srgbClr val="226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33"/>
            <p:cNvSpPr/>
            <p:nvPr/>
          </p:nvSpPr>
          <p:spPr>
            <a:xfrm>
              <a:off x="4274275" y="4084325"/>
              <a:ext cx="10275" cy="28925"/>
            </a:xfrm>
            <a:custGeom>
              <a:avLst/>
              <a:gdLst/>
              <a:ahLst/>
              <a:cxnLst/>
              <a:rect l="l" t="t" r="r" b="b"/>
              <a:pathLst>
                <a:path w="411" h="1157" extrusionOk="0">
                  <a:moveTo>
                    <a:pt x="148" y="0"/>
                  </a:moveTo>
                  <a:cubicBezTo>
                    <a:pt x="78" y="0"/>
                    <a:pt x="0" y="60"/>
                    <a:pt x="12" y="149"/>
                  </a:cubicBezTo>
                  <a:cubicBezTo>
                    <a:pt x="46" y="325"/>
                    <a:pt x="73" y="493"/>
                    <a:pt x="100" y="662"/>
                  </a:cubicBezTo>
                  <a:cubicBezTo>
                    <a:pt x="127" y="817"/>
                    <a:pt x="141" y="972"/>
                    <a:pt x="221" y="1114"/>
                  </a:cubicBezTo>
                  <a:cubicBezTo>
                    <a:pt x="237" y="1142"/>
                    <a:pt x="270" y="1157"/>
                    <a:pt x="302" y="1157"/>
                  </a:cubicBezTo>
                  <a:cubicBezTo>
                    <a:pt x="340" y="1157"/>
                    <a:pt x="376" y="1137"/>
                    <a:pt x="383" y="1093"/>
                  </a:cubicBezTo>
                  <a:cubicBezTo>
                    <a:pt x="410" y="938"/>
                    <a:pt x="370" y="790"/>
                    <a:pt x="343" y="635"/>
                  </a:cubicBezTo>
                  <a:cubicBezTo>
                    <a:pt x="316" y="453"/>
                    <a:pt x="282" y="271"/>
                    <a:pt x="248" y="89"/>
                  </a:cubicBezTo>
                  <a:cubicBezTo>
                    <a:pt x="238" y="27"/>
                    <a:pt x="195" y="0"/>
                    <a:pt x="148" y="0"/>
                  </a:cubicBezTo>
                  <a:close/>
                </a:path>
              </a:pathLst>
            </a:custGeom>
            <a:solidFill>
              <a:srgbClr val="226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44" name="Google Shape;1744;p33"/>
          <p:cNvSpPr/>
          <p:nvPr/>
        </p:nvSpPr>
        <p:spPr>
          <a:xfrm>
            <a:off x="-125" y="4358609"/>
            <a:ext cx="9144252" cy="801153"/>
          </a:xfrm>
          <a:custGeom>
            <a:avLst/>
            <a:gdLst/>
            <a:ahLst/>
            <a:cxnLst/>
            <a:rect l="l" t="t" r="r" b="b"/>
            <a:pathLst>
              <a:path w="99122" h="22807" extrusionOk="0">
                <a:moveTo>
                  <a:pt x="61118" y="0"/>
                </a:moveTo>
                <a:cubicBezTo>
                  <a:pt x="40645" y="0"/>
                  <a:pt x="20272" y="2138"/>
                  <a:pt x="1" y="6374"/>
                </a:cubicBezTo>
                <a:lnTo>
                  <a:pt x="1" y="22807"/>
                </a:lnTo>
                <a:lnTo>
                  <a:pt x="99121" y="22807"/>
                </a:lnTo>
                <a:lnTo>
                  <a:pt x="99121" y="2450"/>
                </a:lnTo>
                <a:cubicBezTo>
                  <a:pt x="86417" y="814"/>
                  <a:pt x="73749" y="0"/>
                  <a:pt x="6111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45" name="Google Shape;1745;p33"/>
          <p:cNvGrpSpPr/>
          <p:nvPr/>
        </p:nvGrpSpPr>
        <p:grpSpPr>
          <a:xfrm>
            <a:off x="1089724" y="4551182"/>
            <a:ext cx="7191330" cy="494518"/>
            <a:chOff x="1089724" y="4551182"/>
            <a:chExt cx="7191330" cy="494518"/>
          </a:xfrm>
        </p:grpSpPr>
        <p:grpSp>
          <p:nvGrpSpPr>
            <p:cNvPr id="1746" name="Google Shape;1746;p33"/>
            <p:cNvGrpSpPr/>
            <p:nvPr/>
          </p:nvGrpSpPr>
          <p:grpSpPr>
            <a:xfrm>
              <a:off x="1089724" y="4903578"/>
              <a:ext cx="167162" cy="142122"/>
              <a:chOff x="1459849" y="4903578"/>
              <a:chExt cx="167162" cy="142122"/>
            </a:xfrm>
          </p:grpSpPr>
          <p:sp>
            <p:nvSpPr>
              <p:cNvPr id="1747" name="Google Shape;1747;p33"/>
              <p:cNvSpPr/>
              <p:nvPr/>
            </p:nvSpPr>
            <p:spPr>
              <a:xfrm>
                <a:off x="1459849" y="4957494"/>
                <a:ext cx="62105" cy="87841"/>
              </a:xfrm>
              <a:custGeom>
                <a:avLst/>
                <a:gdLst/>
                <a:ahLst/>
                <a:cxnLst/>
                <a:rect l="l" t="t" r="r" b="b"/>
                <a:pathLst>
                  <a:path w="976" h="1204" extrusionOk="0">
                    <a:moveTo>
                      <a:pt x="217" y="1"/>
                    </a:moveTo>
                    <a:cubicBezTo>
                      <a:pt x="106" y="1"/>
                      <a:pt x="1" y="114"/>
                      <a:pt x="75" y="239"/>
                    </a:cubicBezTo>
                    <a:cubicBezTo>
                      <a:pt x="237" y="536"/>
                      <a:pt x="392" y="833"/>
                      <a:pt x="568" y="1116"/>
                    </a:cubicBezTo>
                    <a:cubicBezTo>
                      <a:pt x="607" y="1178"/>
                      <a:pt x="664" y="1204"/>
                      <a:pt x="721" y="1204"/>
                    </a:cubicBezTo>
                    <a:cubicBezTo>
                      <a:pt x="849" y="1204"/>
                      <a:pt x="975" y="1072"/>
                      <a:pt x="891" y="927"/>
                    </a:cubicBezTo>
                    <a:cubicBezTo>
                      <a:pt x="723" y="637"/>
                      <a:pt x="534" y="361"/>
                      <a:pt x="352" y="78"/>
                    </a:cubicBezTo>
                    <a:cubicBezTo>
                      <a:pt x="316" y="23"/>
                      <a:pt x="266" y="1"/>
                      <a:pt x="217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8" name="Google Shape;1748;p33"/>
              <p:cNvSpPr/>
              <p:nvPr/>
            </p:nvSpPr>
            <p:spPr>
              <a:xfrm>
                <a:off x="1511073" y="4903578"/>
                <a:ext cx="49252" cy="113376"/>
              </a:xfrm>
              <a:custGeom>
                <a:avLst/>
                <a:gdLst/>
                <a:ahLst/>
                <a:cxnLst/>
                <a:rect l="l" t="t" r="r" b="b"/>
                <a:pathLst>
                  <a:path w="774" h="1554" extrusionOk="0">
                    <a:moveTo>
                      <a:pt x="166" y="1"/>
                    </a:moveTo>
                    <a:cubicBezTo>
                      <a:pt x="81" y="1"/>
                      <a:pt x="1" y="65"/>
                      <a:pt x="32" y="176"/>
                    </a:cubicBezTo>
                    <a:cubicBezTo>
                      <a:pt x="100" y="439"/>
                      <a:pt x="160" y="702"/>
                      <a:pt x="235" y="958"/>
                    </a:cubicBezTo>
                    <a:cubicBezTo>
                      <a:pt x="288" y="1174"/>
                      <a:pt x="302" y="1390"/>
                      <a:pt x="491" y="1531"/>
                    </a:cubicBezTo>
                    <a:cubicBezTo>
                      <a:pt x="510" y="1547"/>
                      <a:pt x="531" y="1554"/>
                      <a:pt x="551" y="1554"/>
                    </a:cubicBezTo>
                    <a:cubicBezTo>
                      <a:pt x="610" y="1554"/>
                      <a:pt x="668" y="1500"/>
                      <a:pt x="693" y="1450"/>
                    </a:cubicBezTo>
                    <a:cubicBezTo>
                      <a:pt x="774" y="1241"/>
                      <a:pt x="659" y="1012"/>
                      <a:pt x="592" y="810"/>
                    </a:cubicBezTo>
                    <a:cubicBezTo>
                      <a:pt x="511" y="574"/>
                      <a:pt x="410" y="338"/>
                      <a:pt x="315" y="102"/>
                    </a:cubicBezTo>
                    <a:cubicBezTo>
                      <a:pt x="288" y="32"/>
                      <a:pt x="225" y="1"/>
                      <a:pt x="166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9" name="Google Shape;1749;p33"/>
              <p:cNvSpPr/>
              <p:nvPr/>
            </p:nvSpPr>
            <p:spPr>
              <a:xfrm>
                <a:off x="1562869" y="4948739"/>
                <a:ext cx="64142" cy="96961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1329" extrusionOk="0">
                    <a:moveTo>
                      <a:pt x="826" y="0"/>
                    </a:moveTo>
                    <a:cubicBezTo>
                      <a:pt x="796" y="0"/>
                      <a:pt x="765" y="11"/>
                      <a:pt x="735" y="36"/>
                    </a:cubicBezTo>
                    <a:lnTo>
                      <a:pt x="742" y="36"/>
                    </a:lnTo>
                    <a:cubicBezTo>
                      <a:pt x="533" y="204"/>
                      <a:pt x="351" y="400"/>
                      <a:pt x="236" y="643"/>
                    </a:cubicBezTo>
                    <a:cubicBezTo>
                      <a:pt x="162" y="804"/>
                      <a:pt x="0" y="1162"/>
                      <a:pt x="203" y="1297"/>
                    </a:cubicBezTo>
                    <a:cubicBezTo>
                      <a:pt x="239" y="1319"/>
                      <a:pt x="272" y="1329"/>
                      <a:pt x="301" y="1329"/>
                    </a:cubicBezTo>
                    <a:cubicBezTo>
                      <a:pt x="441" y="1329"/>
                      <a:pt x="506" y="1110"/>
                      <a:pt x="540" y="993"/>
                    </a:cubicBezTo>
                    <a:cubicBezTo>
                      <a:pt x="627" y="710"/>
                      <a:pt x="729" y="440"/>
                      <a:pt x="924" y="218"/>
                    </a:cubicBezTo>
                    <a:cubicBezTo>
                      <a:pt x="1007" y="119"/>
                      <a:pt x="926" y="0"/>
                      <a:pt x="826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50" name="Google Shape;1750;p33"/>
            <p:cNvGrpSpPr/>
            <p:nvPr/>
          </p:nvGrpSpPr>
          <p:grpSpPr>
            <a:xfrm>
              <a:off x="2983514" y="4551182"/>
              <a:ext cx="167608" cy="105643"/>
              <a:chOff x="2313539" y="4811869"/>
              <a:chExt cx="167608" cy="105643"/>
            </a:xfrm>
          </p:grpSpPr>
          <p:sp>
            <p:nvSpPr>
              <p:cNvPr id="1751" name="Google Shape;1751;p33"/>
              <p:cNvSpPr/>
              <p:nvPr/>
            </p:nvSpPr>
            <p:spPr>
              <a:xfrm>
                <a:off x="2313539" y="4832006"/>
                <a:ext cx="62487" cy="84995"/>
              </a:xfrm>
              <a:custGeom>
                <a:avLst/>
                <a:gdLst/>
                <a:ahLst/>
                <a:cxnLst/>
                <a:rect l="l" t="t" r="r" b="b"/>
                <a:pathLst>
                  <a:path w="982" h="1165" extrusionOk="0">
                    <a:moveTo>
                      <a:pt x="265" y="0"/>
                    </a:moveTo>
                    <a:cubicBezTo>
                      <a:pt x="127" y="0"/>
                      <a:pt x="1" y="186"/>
                      <a:pt x="125" y="321"/>
                    </a:cubicBezTo>
                    <a:cubicBezTo>
                      <a:pt x="253" y="456"/>
                      <a:pt x="354" y="597"/>
                      <a:pt x="435" y="759"/>
                    </a:cubicBezTo>
                    <a:cubicBezTo>
                      <a:pt x="509" y="914"/>
                      <a:pt x="516" y="1096"/>
                      <a:pt x="691" y="1157"/>
                    </a:cubicBezTo>
                    <a:cubicBezTo>
                      <a:pt x="706" y="1163"/>
                      <a:pt x="721" y="1165"/>
                      <a:pt x="735" y="1165"/>
                    </a:cubicBezTo>
                    <a:cubicBezTo>
                      <a:pt x="789" y="1165"/>
                      <a:pt x="834" y="1127"/>
                      <a:pt x="867" y="1090"/>
                    </a:cubicBezTo>
                    <a:cubicBezTo>
                      <a:pt x="981" y="935"/>
                      <a:pt x="833" y="692"/>
                      <a:pt x="752" y="543"/>
                    </a:cubicBezTo>
                    <a:cubicBezTo>
                      <a:pt x="658" y="368"/>
                      <a:pt x="529" y="200"/>
                      <a:pt x="388" y="58"/>
                    </a:cubicBezTo>
                    <a:cubicBezTo>
                      <a:pt x="350" y="17"/>
                      <a:pt x="307" y="0"/>
                      <a:pt x="265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2" name="Google Shape;1752;p33"/>
              <p:cNvSpPr/>
              <p:nvPr/>
            </p:nvSpPr>
            <p:spPr>
              <a:xfrm>
                <a:off x="2392698" y="4811869"/>
                <a:ext cx="33089" cy="86965"/>
              </a:xfrm>
              <a:custGeom>
                <a:avLst/>
                <a:gdLst/>
                <a:ahLst/>
                <a:cxnLst/>
                <a:rect l="l" t="t" r="r" b="b"/>
                <a:pathLst>
                  <a:path w="520" h="1192" extrusionOk="0">
                    <a:moveTo>
                      <a:pt x="265" y="1"/>
                    </a:moveTo>
                    <a:cubicBezTo>
                      <a:pt x="211" y="1"/>
                      <a:pt x="160" y="26"/>
                      <a:pt x="135" y="84"/>
                    </a:cubicBezTo>
                    <a:cubicBezTo>
                      <a:pt x="20" y="334"/>
                      <a:pt x="0" y="712"/>
                      <a:pt x="14" y="988"/>
                    </a:cubicBezTo>
                    <a:cubicBezTo>
                      <a:pt x="14" y="1082"/>
                      <a:pt x="74" y="1157"/>
                      <a:pt x="162" y="1184"/>
                    </a:cubicBezTo>
                    <a:cubicBezTo>
                      <a:pt x="179" y="1189"/>
                      <a:pt x="195" y="1191"/>
                      <a:pt x="211" y="1191"/>
                    </a:cubicBezTo>
                    <a:cubicBezTo>
                      <a:pt x="232" y="1191"/>
                      <a:pt x="253" y="1187"/>
                      <a:pt x="277" y="1184"/>
                    </a:cubicBezTo>
                    <a:cubicBezTo>
                      <a:pt x="337" y="1170"/>
                      <a:pt x="405" y="1103"/>
                      <a:pt x="418" y="1042"/>
                    </a:cubicBezTo>
                    <a:cubicBezTo>
                      <a:pt x="472" y="766"/>
                      <a:pt x="519" y="388"/>
                      <a:pt x="445" y="118"/>
                    </a:cubicBezTo>
                    <a:lnTo>
                      <a:pt x="445" y="118"/>
                    </a:lnTo>
                    <a:lnTo>
                      <a:pt x="445" y="125"/>
                    </a:lnTo>
                    <a:cubicBezTo>
                      <a:pt x="422" y="50"/>
                      <a:pt x="340" y="1"/>
                      <a:pt x="265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3" name="Google Shape;1753;p33"/>
              <p:cNvSpPr/>
              <p:nvPr/>
            </p:nvSpPr>
            <p:spPr>
              <a:xfrm>
                <a:off x="2428714" y="4856155"/>
                <a:ext cx="52433" cy="61357"/>
              </a:xfrm>
              <a:custGeom>
                <a:avLst/>
                <a:gdLst/>
                <a:ahLst/>
                <a:cxnLst/>
                <a:rect l="l" t="t" r="r" b="b"/>
                <a:pathLst>
                  <a:path w="824" h="841" extrusionOk="0">
                    <a:moveTo>
                      <a:pt x="627" y="0"/>
                    </a:moveTo>
                    <a:cubicBezTo>
                      <a:pt x="592" y="0"/>
                      <a:pt x="557" y="13"/>
                      <a:pt x="526" y="44"/>
                    </a:cubicBezTo>
                    <a:cubicBezTo>
                      <a:pt x="365" y="206"/>
                      <a:pt x="203" y="361"/>
                      <a:pt x="81" y="556"/>
                    </a:cubicBezTo>
                    <a:cubicBezTo>
                      <a:pt x="1" y="693"/>
                      <a:pt x="128" y="841"/>
                      <a:pt x="260" y="841"/>
                    </a:cubicBezTo>
                    <a:cubicBezTo>
                      <a:pt x="304" y="841"/>
                      <a:pt x="348" y="824"/>
                      <a:pt x="385" y="786"/>
                    </a:cubicBezTo>
                    <a:cubicBezTo>
                      <a:pt x="540" y="617"/>
                      <a:pt x="648" y="421"/>
                      <a:pt x="762" y="226"/>
                    </a:cubicBezTo>
                    <a:cubicBezTo>
                      <a:pt x="823" y="115"/>
                      <a:pt x="729" y="0"/>
                      <a:pt x="627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54" name="Google Shape;1754;p33"/>
            <p:cNvGrpSpPr/>
            <p:nvPr/>
          </p:nvGrpSpPr>
          <p:grpSpPr>
            <a:xfrm>
              <a:off x="6092743" y="4598729"/>
              <a:ext cx="194333" cy="110385"/>
              <a:chOff x="3169393" y="4715929"/>
              <a:chExt cx="194333" cy="110385"/>
            </a:xfrm>
          </p:grpSpPr>
          <p:sp>
            <p:nvSpPr>
              <p:cNvPr id="1755" name="Google Shape;1755;p33"/>
              <p:cNvSpPr/>
              <p:nvPr/>
            </p:nvSpPr>
            <p:spPr>
              <a:xfrm>
                <a:off x="3169393" y="4742048"/>
                <a:ext cx="70632" cy="84266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1155" extrusionOk="0">
                    <a:moveTo>
                      <a:pt x="293" y="0"/>
                    </a:moveTo>
                    <a:cubicBezTo>
                      <a:pt x="141" y="0"/>
                      <a:pt x="0" y="213"/>
                      <a:pt x="134" y="367"/>
                    </a:cubicBezTo>
                    <a:lnTo>
                      <a:pt x="484" y="792"/>
                    </a:lnTo>
                    <a:cubicBezTo>
                      <a:pt x="592" y="920"/>
                      <a:pt x="693" y="1102"/>
                      <a:pt x="869" y="1149"/>
                    </a:cubicBezTo>
                    <a:cubicBezTo>
                      <a:pt x="882" y="1153"/>
                      <a:pt x="896" y="1155"/>
                      <a:pt x="910" y="1155"/>
                    </a:cubicBezTo>
                    <a:cubicBezTo>
                      <a:pt x="1004" y="1155"/>
                      <a:pt x="1110" y="1080"/>
                      <a:pt x="1098" y="974"/>
                    </a:cubicBezTo>
                    <a:cubicBezTo>
                      <a:pt x="1084" y="779"/>
                      <a:pt x="923" y="650"/>
                      <a:pt x="808" y="509"/>
                    </a:cubicBezTo>
                    <a:cubicBezTo>
                      <a:pt x="680" y="367"/>
                      <a:pt x="558" y="219"/>
                      <a:pt x="430" y="71"/>
                    </a:cubicBezTo>
                    <a:cubicBezTo>
                      <a:pt x="389" y="21"/>
                      <a:pt x="340" y="0"/>
                      <a:pt x="293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6" name="Google Shape;1756;p33"/>
              <p:cNvSpPr/>
              <p:nvPr/>
            </p:nvSpPr>
            <p:spPr>
              <a:xfrm>
                <a:off x="3260260" y="4715929"/>
                <a:ext cx="30480" cy="92291"/>
              </a:xfrm>
              <a:custGeom>
                <a:avLst/>
                <a:gdLst/>
                <a:ahLst/>
                <a:cxnLst/>
                <a:rect l="l" t="t" r="r" b="b"/>
                <a:pathLst>
                  <a:path w="479" h="1265" extrusionOk="0">
                    <a:moveTo>
                      <a:pt x="239" y="0"/>
                    </a:moveTo>
                    <a:cubicBezTo>
                      <a:pt x="138" y="0"/>
                      <a:pt x="37" y="64"/>
                      <a:pt x="34" y="193"/>
                    </a:cubicBezTo>
                    <a:cubicBezTo>
                      <a:pt x="34" y="395"/>
                      <a:pt x="34" y="597"/>
                      <a:pt x="34" y="799"/>
                    </a:cubicBezTo>
                    <a:cubicBezTo>
                      <a:pt x="27" y="975"/>
                      <a:pt x="0" y="1137"/>
                      <a:pt x="162" y="1244"/>
                    </a:cubicBezTo>
                    <a:cubicBezTo>
                      <a:pt x="182" y="1258"/>
                      <a:pt x="209" y="1265"/>
                      <a:pt x="237" y="1265"/>
                    </a:cubicBezTo>
                    <a:cubicBezTo>
                      <a:pt x="265" y="1265"/>
                      <a:pt x="294" y="1258"/>
                      <a:pt x="317" y="1244"/>
                    </a:cubicBezTo>
                    <a:cubicBezTo>
                      <a:pt x="479" y="1137"/>
                      <a:pt x="445" y="975"/>
                      <a:pt x="445" y="799"/>
                    </a:cubicBezTo>
                    <a:cubicBezTo>
                      <a:pt x="445" y="597"/>
                      <a:pt x="439" y="395"/>
                      <a:pt x="439" y="193"/>
                    </a:cubicBezTo>
                    <a:cubicBezTo>
                      <a:pt x="439" y="64"/>
                      <a:pt x="339" y="0"/>
                      <a:pt x="239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7" name="Google Shape;1757;p33"/>
              <p:cNvSpPr/>
              <p:nvPr/>
            </p:nvSpPr>
            <p:spPr>
              <a:xfrm>
                <a:off x="3304039" y="4748103"/>
                <a:ext cx="59687" cy="74781"/>
              </a:xfrm>
              <a:custGeom>
                <a:avLst/>
                <a:gdLst/>
                <a:ahLst/>
                <a:cxnLst/>
                <a:rect l="l" t="t" r="r" b="b"/>
                <a:pathLst>
                  <a:path w="938" h="1025" extrusionOk="0">
                    <a:moveTo>
                      <a:pt x="711" y="1"/>
                    </a:moveTo>
                    <a:cubicBezTo>
                      <a:pt x="655" y="1"/>
                      <a:pt x="599" y="23"/>
                      <a:pt x="553" y="62"/>
                    </a:cubicBezTo>
                    <a:cubicBezTo>
                      <a:pt x="337" y="230"/>
                      <a:pt x="121" y="466"/>
                      <a:pt x="34" y="729"/>
                    </a:cubicBezTo>
                    <a:cubicBezTo>
                      <a:pt x="0" y="837"/>
                      <a:pt x="67" y="965"/>
                      <a:pt x="169" y="1006"/>
                    </a:cubicBezTo>
                    <a:cubicBezTo>
                      <a:pt x="199" y="1018"/>
                      <a:pt x="230" y="1024"/>
                      <a:pt x="259" y="1024"/>
                    </a:cubicBezTo>
                    <a:cubicBezTo>
                      <a:pt x="338" y="1024"/>
                      <a:pt x="409" y="980"/>
                      <a:pt x="459" y="911"/>
                    </a:cubicBezTo>
                    <a:cubicBezTo>
                      <a:pt x="526" y="817"/>
                      <a:pt x="573" y="709"/>
                      <a:pt x="641" y="615"/>
                    </a:cubicBezTo>
                    <a:cubicBezTo>
                      <a:pt x="701" y="520"/>
                      <a:pt x="775" y="439"/>
                      <a:pt x="856" y="365"/>
                    </a:cubicBezTo>
                    <a:cubicBezTo>
                      <a:pt x="937" y="284"/>
                      <a:pt x="937" y="143"/>
                      <a:pt x="856" y="62"/>
                    </a:cubicBezTo>
                    <a:cubicBezTo>
                      <a:pt x="814" y="20"/>
                      <a:pt x="763" y="1"/>
                      <a:pt x="711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58" name="Google Shape;1758;p33"/>
            <p:cNvGrpSpPr/>
            <p:nvPr/>
          </p:nvGrpSpPr>
          <p:grpSpPr>
            <a:xfrm>
              <a:off x="4588907" y="4921417"/>
              <a:ext cx="166017" cy="106445"/>
              <a:chOff x="8105507" y="3916667"/>
              <a:chExt cx="166017" cy="106445"/>
            </a:xfrm>
          </p:grpSpPr>
          <p:sp>
            <p:nvSpPr>
              <p:cNvPr id="1759" name="Google Shape;1759;p33"/>
              <p:cNvSpPr/>
              <p:nvPr/>
            </p:nvSpPr>
            <p:spPr>
              <a:xfrm>
                <a:off x="8105507" y="3916667"/>
                <a:ext cx="65032" cy="96158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1318" extrusionOk="0">
                    <a:moveTo>
                      <a:pt x="247" y="0"/>
                    </a:moveTo>
                    <a:cubicBezTo>
                      <a:pt x="94" y="0"/>
                      <a:pt x="1" y="232"/>
                      <a:pt x="159" y="345"/>
                    </a:cubicBezTo>
                    <a:cubicBezTo>
                      <a:pt x="301" y="446"/>
                      <a:pt x="408" y="595"/>
                      <a:pt x="469" y="756"/>
                    </a:cubicBezTo>
                    <a:cubicBezTo>
                      <a:pt x="523" y="912"/>
                      <a:pt x="489" y="1100"/>
                      <a:pt x="584" y="1228"/>
                    </a:cubicBezTo>
                    <a:cubicBezTo>
                      <a:pt x="621" y="1282"/>
                      <a:pt x="685" y="1318"/>
                      <a:pt x="747" y="1318"/>
                    </a:cubicBezTo>
                    <a:cubicBezTo>
                      <a:pt x="786" y="1318"/>
                      <a:pt x="825" y="1303"/>
                      <a:pt x="853" y="1269"/>
                    </a:cubicBezTo>
                    <a:cubicBezTo>
                      <a:pt x="1022" y="1073"/>
                      <a:pt x="928" y="783"/>
                      <a:pt x="833" y="574"/>
                    </a:cubicBezTo>
                    <a:cubicBezTo>
                      <a:pt x="725" y="345"/>
                      <a:pt x="550" y="163"/>
                      <a:pt x="341" y="28"/>
                    </a:cubicBezTo>
                    <a:cubicBezTo>
                      <a:pt x="308" y="9"/>
                      <a:pt x="277" y="0"/>
                      <a:pt x="247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0" name="Google Shape;1760;p33"/>
              <p:cNvSpPr/>
              <p:nvPr/>
            </p:nvSpPr>
            <p:spPr>
              <a:xfrm>
                <a:off x="8182502" y="3917834"/>
                <a:ext cx="30989" cy="89081"/>
              </a:xfrm>
              <a:custGeom>
                <a:avLst/>
                <a:gdLst/>
                <a:ahLst/>
                <a:cxnLst/>
                <a:rect l="l" t="t" r="r" b="b"/>
                <a:pathLst>
                  <a:path w="487" h="1221" extrusionOk="0">
                    <a:moveTo>
                      <a:pt x="244" y="0"/>
                    </a:moveTo>
                    <a:cubicBezTo>
                      <a:pt x="161" y="0"/>
                      <a:pt x="78" y="56"/>
                      <a:pt x="68" y="167"/>
                    </a:cubicBezTo>
                    <a:cubicBezTo>
                      <a:pt x="48" y="437"/>
                      <a:pt x="28" y="713"/>
                      <a:pt x="1" y="983"/>
                    </a:cubicBezTo>
                    <a:cubicBezTo>
                      <a:pt x="1" y="1057"/>
                      <a:pt x="55" y="1152"/>
                      <a:pt x="122" y="1185"/>
                    </a:cubicBezTo>
                    <a:cubicBezTo>
                      <a:pt x="169" y="1209"/>
                      <a:pt x="206" y="1221"/>
                      <a:pt x="244" y="1221"/>
                    </a:cubicBezTo>
                    <a:cubicBezTo>
                      <a:pt x="281" y="1221"/>
                      <a:pt x="318" y="1209"/>
                      <a:pt x="365" y="1185"/>
                    </a:cubicBezTo>
                    <a:cubicBezTo>
                      <a:pt x="432" y="1152"/>
                      <a:pt x="486" y="1057"/>
                      <a:pt x="486" y="983"/>
                    </a:cubicBezTo>
                    <a:lnTo>
                      <a:pt x="419" y="167"/>
                    </a:lnTo>
                    <a:cubicBezTo>
                      <a:pt x="409" y="56"/>
                      <a:pt x="326" y="0"/>
                      <a:pt x="244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1" name="Google Shape;1761;p33"/>
              <p:cNvSpPr/>
              <p:nvPr/>
            </p:nvSpPr>
            <p:spPr>
              <a:xfrm>
                <a:off x="8210182" y="3948404"/>
                <a:ext cx="61342" cy="74708"/>
              </a:xfrm>
              <a:custGeom>
                <a:avLst/>
                <a:gdLst/>
                <a:ahLst/>
                <a:cxnLst/>
                <a:rect l="l" t="t" r="r" b="b"/>
                <a:pathLst>
                  <a:path w="964" h="1024" extrusionOk="0">
                    <a:moveTo>
                      <a:pt x="681" y="0"/>
                    </a:moveTo>
                    <a:cubicBezTo>
                      <a:pt x="612" y="0"/>
                      <a:pt x="540" y="32"/>
                      <a:pt x="483" y="106"/>
                    </a:cubicBezTo>
                    <a:cubicBezTo>
                      <a:pt x="361" y="267"/>
                      <a:pt x="240" y="429"/>
                      <a:pt x="132" y="605"/>
                    </a:cubicBezTo>
                    <a:cubicBezTo>
                      <a:pt x="1" y="816"/>
                      <a:pt x="203" y="1024"/>
                      <a:pt x="397" y="1024"/>
                    </a:cubicBezTo>
                    <a:cubicBezTo>
                      <a:pt x="481" y="1024"/>
                      <a:pt x="564" y="984"/>
                      <a:pt x="618" y="888"/>
                    </a:cubicBezTo>
                    <a:cubicBezTo>
                      <a:pt x="719" y="713"/>
                      <a:pt x="800" y="530"/>
                      <a:pt x="881" y="342"/>
                    </a:cubicBezTo>
                    <a:cubicBezTo>
                      <a:pt x="964" y="152"/>
                      <a:pt x="831" y="0"/>
                      <a:pt x="681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62" name="Google Shape;1762;p33"/>
            <p:cNvGrpSpPr/>
            <p:nvPr/>
          </p:nvGrpSpPr>
          <p:grpSpPr>
            <a:xfrm>
              <a:off x="8092447" y="4686452"/>
              <a:ext cx="188606" cy="117097"/>
              <a:chOff x="6912722" y="4491852"/>
              <a:chExt cx="188606" cy="117097"/>
            </a:xfrm>
          </p:grpSpPr>
          <p:sp>
            <p:nvSpPr>
              <p:cNvPr id="1763" name="Google Shape;1763;p33"/>
              <p:cNvSpPr/>
              <p:nvPr/>
            </p:nvSpPr>
            <p:spPr>
              <a:xfrm>
                <a:off x="6912722" y="4491852"/>
                <a:ext cx="60387" cy="88060"/>
              </a:xfrm>
              <a:custGeom>
                <a:avLst/>
                <a:gdLst/>
                <a:ahLst/>
                <a:cxnLst/>
                <a:rect l="l" t="t" r="r" b="b"/>
                <a:pathLst>
                  <a:path w="949" h="1207" extrusionOk="0">
                    <a:moveTo>
                      <a:pt x="319" y="1"/>
                    </a:moveTo>
                    <a:cubicBezTo>
                      <a:pt x="150" y="1"/>
                      <a:pt x="1" y="234"/>
                      <a:pt x="144" y="409"/>
                    </a:cubicBezTo>
                    <a:cubicBezTo>
                      <a:pt x="299" y="598"/>
                      <a:pt x="374" y="807"/>
                      <a:pt x="455" y="1036"/>
                    </a:cubicBezTo>
                    <a:cubicBezTo>
                      <a:pt x="495" y="1154"/>
                      <a:pt x="585" y="1206"/>
                      <a:pt x="676" y="1206"/>
                    </a:cubicBezTo>
                    <a:cubicBezTo>
                      <a:pt x="811" y="1206"/>
                      <a:pt x="948" y="1090"/>
                      <a:pt x="920" y="908"/>
                    </a:cubicBezTo>
                    <a:cubicBezTo>
                      <a:pt x="866" y="604"/>
                      <a:pt x="677" y="308"/>
                      <a:pt x="475" y="78"/>
                    </a:cubicBezTo>
                    <a:cubicBezTo>
                      <a:pt x="427" y="24"/>
                      <a:pt x="372" y="1"/>
                      <a:pt x="319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4" name="Google Shape;1764;p33"/>
              <p:cNvSpPr/>
              <p:nvPr/>
            </p:nvSpPr>
            <p:spPr>
              <a:xfrm>
                <a:off x="6980872" y="4500461"/>
                <a:ext cx="58224" cy="82734"/>
              </a:xfrm>
              <a:custGeom>
                <a:avLst/>
                <a:gdLst/>
                <a:ahLst/>
                <a:cxnLst/>
                <a:rect l="l" t="t" r="r" b="b"/>
                <a:pathLst>
                  <a:path w="915" h="1134" extrusionOk="0">
                    <a:moveTo>
                      <a:pt x="622" y="1"/>
                    </a:moveTo>
                    <a:cubicBezTo>
                      <a:pt x="563" y="1"/>
                      <a:pt x="504" y="28"/>
                      <a:pt x="469" y="88"/>
                    </a:cubicBezTo>
                    <a:cubicBezTo>
                      <a:pt x="408" y="196"/>
                      <a:pt x="388" y="318"/>
                      <a:pt x="328" y="419"/>
                    </a:cubicBezTo>
                    <a:cubicBezTo>
                      <a:pt x="267" y="527"/>
                      <a:pt x="206" y="641"/>
                      <a:pt x="132" y="736"/>
                    </a:cubicBezTo>
                    <a:cubicBezTo>
                      <a:pt x="0" y="913"/>
                      <a:pt x="193" y="1133"/>
                      <a:pt x="377" y="1133"/>
                    </a:cubicBezTo>
                    <a:cubicBezTo>
                      <a:pt x="437" y="1133"/>
                      <a:pt x="497" y="1109"/>
                      <a:pt x="543" y="1053"/>
                    </a:cubicBezTo>
                    <a:cubicBezTo>
                      <a:pt x="732" y="817"/>
                      <a:pt x="914" y="453"/>
                      <a:pt x="813" y="136"/>
                    </a:cubicBezTo>
                    <a:cubicBezTo>
                      <a:pt x="786" y="50"/>
                      <a:pt x="703" y="1"/>
                      <a:pt x="622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5" name="Google Shape;1765;p33"/>
              <p:cNvSpPr/>
              <p:nvPr/>
            </p:nvSpPr>
            <p:spPr>
              <a:xfrm>
                <a:off x="7032351" y="4533876"/>
                <a:ext cx="68978" cy="75073"/>
              </a:xfrm>
              <a:custGeom>
                <a:avLst/>
                <a:gdLst/>
                <a:ahLst/>
                <a:cxnLst/>
                <a:rect l="l" t="t" r="r" b="b"/>
                <a:pathLst>
                  <a:path w="1084" h="1029" extrusionOk="0">
                    <a:moveTo>
                      <a:pt x="743" y="0"/>
                    </a:moveTo>
                    <a:cubicBezTo>
                      <a:pt x="687" y="0"/>
                      <a:pt x="630" y="21"/>
                      <a:pt x="584" y="69"/>
                    </a:cubicBezTo>
                    <a:cubicBezTo>
                      <a:pt x="395" y="271"/>
                      <a:pt x="173" y="467"/>
                      <a:pt x="65" y="730"/>
                    </a:cubicBezTo>
                    <a:cubicBezTo>
                      <a:pt x="0" y="886"/>
                      <a:pt x="155" y="1029"/>
                      <a:pt x="305" y="1029"/>
                    </a:cubicBezTo>
                    <a:cubicBezTo>
                      <a:pt x="343" y="1029"/>
                      <a:pt x="381" y="1020"/>
                      <a:pt x="415" y="999"/>
                    </a:cubicBezTo>
                    <a:cubicBezTo>
                      <a:pt x="651" y="851"/>
                      <a:pt x="800" y="581"/>
                      <a:pt x="962" y="359"/>
                    </a:cubicBezTo>
                    <a:cubicBezTo>
                      <a:pt x="1084" y="191"/>
                      <a:pt x="914" y="0"/>
                      <a:pt x="743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1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7" name="Google Shape;1767;p34"/>
          <p:cNvSpPr/>
          <p:nvPr/>
        </p:nvSpPr>
        <p:spPr>
          <a:xfrm>
            <a:off x="-3275" y="2332903"/>
            <a:ext cx="9150778" cy="2011527"/>
          </a:xfrm>
          <a:custGeom>
            <a:avLst/>
            <a:gdLst/>
            <a:ahLst/>
            <a:cxnLst/>
            <a:rect l="l" t="t" r="r" b="b"/>
            <a:pathLst>
              <a:path w="284960" h="62640" extrusionOk="0">
                <a:moveTo>
                  <a:pt x="28810" y="1"/>
                </a:moveTo>
                <a:cubicBezTo>
                  <a:pt x="27913" y="1"/>
                  <a:pt x="27012" y="28"/>
                  <a:pt x="26110" y="85"/>
                </a:cubicBezTo>
                <a:cubicBezTo>
                  <a:pt x="15502" y="754"/>
                  <a:pt x="4681" y="6985"/>
                  <a:pt x="0" y="16043"/>
                </a:cubicBezTo>
                <a:lnTo>
                  <a:pt x="0" y="62639"/>
                </a:lnTo>
                <a:cubicBezTo>
                  <a:pt x="39125" y="55163"/>
                  <a:pt x="87712" y="49080"/>
                  <a:pt x="143535" y="49080"/>
                </a:cubicBezTo>
                <a:cubicBezTo>
                  <a:pt x="144221" y="49080"/>
                  <a:pt x="144908" y="49081"/>
                  <a:pt x="145595" y="49083"/>
                </a:cubicBezTo>
                <a:cubicBezTo>
                  <a:pt x="199517" y="49235"/>
                  <a:pt x="246631" y="55101"/>
                  <a:pt x="284960" y="62305"/>
                </a:cubicBezTo>
                <a:lnTo>
                  <a:pt x="284960" y="19113"/>
                </a:lnTo>
                <a:cubicBezTo>
                  <a:pt x="278715" y="20017"/>
                  <a:pt x="272444" y="20512"/>
                  <a:pt x="266170" y="20512"/>
                </a:cubicBezTo>
                <a:cubicBezTo>
                  <a:pt x="260839" y="20512"/>
                  <a:pt x="255507" y="20154"/>
                  <a:pt x="250187" y="19386"/>
                </a:cubicBezTo>
                <a:cubicBezTo>
                  <a:pt x="226936" y="15985"/>
                  <a:pt x="204335" y="4871"/>
                  <a:pt x="181288" y="4871"/>
                </a:cubicBezTo>
                <a:cubicBezTo>
                  <a:pt x="177972" y="4871"/>
                  <a:pt x="174647" y="5101"/>
                  <a:pt x="171310" y="5617"/>
                </a:cubicBezTo>
                <a:cubicBezTo>
                  <a:pt x="148984" y="9080"/>
                  <a:pt x="129266" y="25087"/>
                  <a:pt x="106775" y="25087"/>
                </a:cubicBezTo>
                <a:cubicBezTo>
                  <a:pt x="106362" y="25087"/>
                  <a:pt x="105948" y="25081"/>
                  <a:pt x="105534" y="25070"/>
                </a:cubicBezTo>
                <a:cubicBezTo>
                  <a:pt x="91521" y="24736"/>
                  <a:pt x="78573" y="17988"/>
                  <a:pt x="66019" y="11666"/>
                </a:cubicBezTo>
                <a:cubicBezTo>
                  <a:pt x="54305" y="5780"/>
                  <a:pt x="41819" y="1"/>
                  <a:pt x="28810" y="1"/>
                </a:cubicBezTo>
                <a:close/>
              </a:path>
            </a:pathLst>
          </a:custGeom>
          <a:solidFill>
            <a:srgbClr val="FFFFFF">
              <a:alpha val="428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68" name="Google Shape;1768;p34"/>
          <p:cNvGrpSpPr/>
          <p:nvPr/>
        </p:nvGrpSpPr>
        <p:grpSpPr>
          <a:xfrm>
            <a:off x="-74761" y="2546803"/>
            <a:ext cx="2982653" cy="1583709"/>
            <a:chOff x="2051275" y="3803825"/>
            <a:chExt cx="548050" cy="291000"/>
          </a:xfrm>
        </p:grpSpPr>
        <p:sp>
          <p:nvSpPr>
            <p:cNvPr id="1769" name="Google Shape;1769;p34"/>
            <p:cNvSpPr/>
            <p:nvPr/>
          </p:nvSpPr>
          <p:spPr>
            <a:xfrm>
              <a:off x="2051275" y="3803825"/>
              <a:ext cx="548050" cy="291000"/>
            </a:xfrm>
            <a:custGeom>
              <a:avLst/>
              <a:gdLst/>
              <a:ahLst/>
              <a:cxnLst/>
              <a:rect l="l" t="t" r="r" b="b"/>
              <a:pathLst>
                <a:path w="21922" h="11640" extrusionOk="0">
                  <a:moveTo>
                    <a:pt x="8946" y="1"/>
                  </a:moveTo>
                  <a:cubicBezTo>
                    <a:pt x="8236" y="1"/>
                    <a:pt x="7532" y="269"/>
                    <a:pt x="7087" y="824"/>
                  </a:cubicBezTo>
                  <a:cubicBezTo>
                    <a:pt x="6393" y="1687"/>
                    <a:pt x="6487" y="2934"/>
                    <a:pt x="6615" y="4040"/>
                  </a:cubicBezTo>
                  <a:cubicBezTo>
                    <a:pt x="6358" y="3842"/>
                    <a:pt x="6038" y="3744"/>
                    <a:pt x="5716" y="3744"/>
                  </a:cubicBezTo>
                  <a:cubicBezTo>
                    <a:pt x="5371" y="3744"/>
                    <a:pt x="5026" y="3857"/>
                    <a:pt x="4761" y="4080"/>
                  </a:cubicBezTo>
                  <a:cubicBezTo>
                    <a:pt x="4242" y="4519"/>
                    <a:pt x="4080" y="5328"/>
                    <a:pt x="4377" y="5935"/>
                  </a:cubicBezTo>
                  <a:cubicBezTo>
                    <a:pt x="3811" y="5669"/>
                    <a:pt x="3187" y="5535"/>
                    <a:pt x="2563" y="5535"/>
                  </a:cubicBezTo>
                  <a:cubicBezTo>
                    <a:pt x="2362" y="5535"/>
                    <a:pt x="2161" y="5549"/>
                    <a:pt x="1963" y="5577"/>
                  </a:cubicBezTo>
                  <a:cubicBezTo>
                    <a:pt x="1632" y="5624"/>
                    <a:pt x="1288" y="5719"/>
                    <a:pt x="1032" y="5941"/>
                  </a:cubicBezTo>
                  <a:cubicBezTo>
                    <a:pt x="762" y="6177"/>
                    <a:pt x="621" y="6541"/>
                    <a:pt x="513" y="6892"/>
                  </a:cubicBezTo>
                  <a:cubicBezTo>
                    <a:pt x="48" y="8423"/>
                    <a:pt x="0" y="10081"/>
                    <a:pt x="378" y="11639"/>
                  </a:cubicBezTo>
                  <a:lnTo>
                    <a:pt x="21922" y="8834"/>
                  </a:lnTo>
                  <a:cubicBezTo>
                    <a:pt x="21827" y="7276"/>
                    <a:pt x="21173" y="3231"/>
                    <a:pt x="20357" y="1916"/>
                  </a:cubicBezTo>
                  <a:cubicBezTo>
                    <a:pt x="19932" y="1228"/>
                    <a:pt x="19386" y="574"/>
                    <a:pt x="18645" y="277"/>
                  </a:cubicBezTo>
                  <a:cubicBezTo>
                    <a:pt x="18417" y="188"/>
                    <a:pt x="18168" y="143"/>
                    <a:pt x="17920" y="143"/>
                  </a:cubicBezTo>
                  <a:cubicBezTo>
                    <a:pt x="17359" y="143"/>
                    <a:pt x="16804" y="374"/>
                    <a:pt x="16514" y="850"/>
                  </a:cubicBezTo>
                  <a:cubicBezTo>
                    <a:pt x="16163" y="1417"/>
                    <a:pt x="16264" y="2145"/>
                    <a:pt x="16379" y="2799"/>
                  </a:cubicBezTo>
                  <a:cubicBezTo>
                    <a:pt x="16069" y="2199"/>
                    <a:pt x="15691" y="1619"/>
                    <a:pt x="15158" y="1208"/>
                  </a:cubicBezTo>
                  <a:cubicBezTo>
                    <a:pt x="14761" y="897"/>
                    <a:pt x="14259" y="698"/>
                    <a:pt x="13761" y="698"/>
                  </a:cubicBezTo>
                  <a:cubicBezTo>
                    <a:pt x="13601" y="698"/>
                    <a:pt x="13440" y="718"/>
                    <a:pt x="13284" y="763"/>
                  </a:cubicBezTo>
                  <a:cubicBezTo>
                    <a:pt x="12637" y="945"/>
                    <a:pt x="12111" y="1585"/>
                    <a:pt x="12171" y="2260"/>
                  </a:cubicBezTo>
                  <a:cubicBezTo>
                    <a:pt x="11645" y="1356"/>
                    <a:pt x="10897" y="534"/>
                    <a:pt x="9926" y="176"/>
                  </a:cubicBezTo>
                  <a:cubicBezTo>
                    <a:pt x="9616" y="60"/>
                    <a:pt x="9280" y="1"/>
                    <a:pt x="89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34"/>
            <p:cNvSpPr/>
            <p:nvPr/>
          </p:nvSpPr>
          <p:spPr>
            <a:xfrm>
              <a:off x="2498075" y="3839450"/>
              <a:ext cx="15950" cy="36075"/>
            </a:xfrm>
            <a:custGeom>
              <a:avLst/>
              <a:gdLst/>
              <a:ahLst/>
              <a:cxnLst/>
              <a:rect l="l" t="t" r="r" b="b"/>
              <a:pathLst>
                <a:path w="638" h="1443" extrusionOk="0">
                  <a:moveTo>
                    <a:pt x="123" y="1"/>
                  </a:moveTo>
                  <a:cubicBezTo>
                    <a:pt x="62" y="1"/>
                    <a:pt x="0" y="42"/>
                    <a:pt x="4" y="120"/>
                  </a:cubicBezTo>
                  <a:cubicBezTo>
                    <a:pt x="17" y="376"/>
                    <a:pt x="71" y="626"/>
                    <a:pt x="152" y="868"/>
                  </a:cubicBezTo>
                  <a:cubicBezTo>
                    <a:pt x="220" y="1077"/>
                    <a:pt x="287" y="1307"/>
                    <a:pt x="476" y="1428"/>
                  </a:cubicBezTo>
                  <a:cubicBezTo>
                    <a:pt x="492" y="1438"/>
                    <a:pt x="508" y="1442"/>
                    <a:pt x="524" y="1442"/>
                  </a:cubicBezTo>
                  <a:cubicBezTo>
                    <a:pt x="575" y="1442"/>
                    <a:pt x="619" y="1399"/>
                    <a:pt x="624" y="1347"/>
                  </a:cubicBezTo>
                  <a:cubicBezTo>
                    <a:pt x="638" y="1131"/>
                    <a:pt x="503" y="943"/>
                    <a:pt x="429" y="747"/>
                  </a:cubicBezTo>
                  <a:cubicBezTo>
                    <a:pt x="348" y="531"/>
                    <a:pt x="301" y="309"/>
                    <a:pt x="240" y="86"/>
                  </a:cubicBezTo>
                  <a:cubicBezTo>
                    <a:pt x="225" y="29"/>
                    <a:pt x="174" y="1"/>
                    <a:pt x="123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34"/>
            <p:cNvSpPr/>
            <p:nvPr/>
          </p:nvSpPr>
          <p:spPr>
            <a:xfrm>
              <a:off x="2481600" y="3922000"/>
              <a:ext cx="13550" cy="27400"/>
            </a:xfrm>
            <a:custGeom>
              <a:avLst/>
              <a:gdLst/>
              <a:ahLst/>
              <a:cxnLst/>
              <a:rect l="l" t="t" r="r" b="b"/>
              <a:pathLst>
                <a:path w="542" h="1096" extrusionOk="0">
                  <a:moveTo>
                    <a:pt x="140" y="1"/>
                  </a:moveTo>
                  <a:cubicBezTo>
                    <a:pt x="70" y="1"/>
                    <a:pt x="1" y="57"/>
                    <a:pt x="29" y="142"/>
                  </a:cubicBezTo>
                  <a:cubicBezTo>
                    <a:pt x="76" y="311"/>
                    <a:pt x="130" y="486"/>
                    <a:pt x="184" y="655"/>
                  </a:cubicBezTo>
                  <a:cubicBezTo>
                    <a:pt x="225" y="796"/>
                    <a:pt x="245" y="972"/>
                    <a:pt x="359" y="1073"/>
                  </a:cubicBezTo>
                  <a:cubicBezTo>
                    <a:pt x="377" y="1088"/>
                    <a:pt x="400" y="1095"/>
                    <a:pt x="422" y="1095"/>
                  </a:cubicBezTo>
                  <a:cubicBezTo>
                    <a:pt x="459" y="1095"/>
                    <a:pt x="495" y="1074"/>
                    <a:pt x="508" y="1032"/>
                  </a:cubicBezTo>
                  <a:cubicBezTo>
                    <a:pt x="541" y="884"/>
                    <a:pt x="461" y="736"/>
                    <a:pt x="413" y="587"/>
                  </a:cubicBezTo>
                  <a:lnTo>
                    <a:pt x="420" y="587"/>
                  </a:lnTo>
                  <a:cubicBezTo>
                    <a:pt x="359" y="419"/>
                    <a:pt x="305" y="250"/>
                    <a:pt x="252" y="82"/>
                  </a:cubicBezTo>
                  <a:cubicBezTo>
                    <a:pt x="233" y="25"/>
                    <a:pt x="186" y="1"/>
                    <a:pt x="140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34"/>
            <p:cNvSpPr/>
            <p:nvPr/>
          </p:nvSpPr>
          <p:spPr>
            <a:xfrm>
              <a:off x="2534675" y="3941450"/>
              <a:ext cx="15775" cy="26550"/>
            </a:xfrm>
            <a:custGeom>
              <a:avLst/>
              <a:gdLst/>
              <a:ahLst/>
              <a:cxnLst/>
              <a:rect l="l" t="t" r="r" b="b"/>
              <a:pathLst>
                <a:path w="631" h="1062" extrusionOk="0">
                  <a:moveTo>
                    <a:pt x="176" y="1"/>
                  </a:moveTo>
                  <a:cubicBezTo>
                    <a:pt x="87" y="1"/>
                    <a:pt x="1" y="71"/>
                    <a:pt x="37" y="180"/>
                  </a:cubicBezTo>
                  <a:cubicBezTo>
                    <a:pt x="97" y="376"/>
                    <a:pt x="165" y="571"/>
                    <a:pt x="226" y="767"/>
                  </a:cubicBezTo>
                  <a:cubicBezTo>
                    <a:pt x="257" y="866"/>
                    <a:pt x="305" y="1062"/>
                    <a:pt x="443" y="1062"/>
                  </a:cubicBezTo>
                  <a:cubicBezTo>
                    <a:pt x="455" y="1062"/>
                    <a:pt x="468" y="1060"/>
                    <a:pt x="482" y="1057"/>
                  </a:cubicBezTo>
                  <a:cubicBezTo>
                    <a:pt x="630" y="1009"/>
                    <a:pt x="576" y="814"/>
                    <a:pt x="536" y="713"/>
                  </a:cubicBezTo>
                  <a:lnTo>
                    <a:pt x="320" y="106"/>
                  </a:lnTo>
                  <a:cubicBezTo>
                    <a:pt x="296" y="33"/>
                    <a:pt x="235" y="1"/>
                    <a:pt x="176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34"/>
            <p:cNvSpPr/>
            <p:nvPr/>
          </p:nvSpPr>
          <p:spPr>
            <a:xfrm>
              <a:off x="2432375" y="3945475"/>
              <a:ext cx="18050" cy="42700"/>
            </a:xfrm>
            <a:custGeom>
              <a:avLst/>
              <a:gdLst/>
              <a:ahLst/>
              <a:cxnLst/>
              <a:rect l="l" t="t" r="r" b="b"/>
              <a:pathLst>
                <a:path w="722" h="1708" extrusionOk="0">
                  <a:moveTo>
                    <a:pt x="128" y="1"/>
                  </a:moveTo>
                  <a:cubicBezTo>
                    <a:pt x="67" y="1"/>
                    <a:pt x="1" y="56"/>
                    <a:pt x="9" y="134"/>
                  </a:cubicBezTo>
                  <a:cubicBezTo>
                    <a:pt x="76" y="612"/>
                    <a:pt x="150" y="1246"/>
                    <a:pt x="447" y="1644"/>
                  </a:cubicBezTo>
                  <a:cubicBezTo>
                    <a:pt x="480" y="1688"/>
                    <a:pt x="523" y="1708"/>
                    <a:pt x="566" y="1708"/>
                  </a:cubicBezTo>
                  <a:cubicBezTo>
                    <a:pt x="646" y="1708"/>
                    <a:pt x="721" y="1638"/>
                    <a:pt x="703" y="1536"/>
                  </a:cubicBezTo>
                  <a:cubicBezTo>
                    <a:pt x="656" y="1287"/>
                    <a:pt x="528" y="1051"/>
                    <a:pt x="440" y="815"/>
                  </a:cubicBezTo>
                  <a:cubicBezTo>
                    <a:pt x="360" y="572"/>
                    <a:pt x="279" y="329"/>
                    <a:pt x="218" y="80"/>
                  </a:cubicBezTo>
                  <a:cubicBezTo>
                    <a:pt x="205" y="24"/>
                    <a:pt x="167" y="1"/>
                    <a:pt x="128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34"/>
            <p:cNvSpPr/>
            <p:nvPr/>
          </p:nvSpPr>
          <p:spPr>
            <a:xfrm>
              <a:off x="2261350" y="3853350"/>
              <a:ext cx="20050" cy="34650"/>
            </a:xfrm>
            <a:custGeom>
              <a:avLst/>
              <a:gdLst/>
              <a:ahLst/>
              <a:cxnLst/>
              <a:rect l="l" t="t" r="r" b="b"/>
              <a:pathLst>
                <a:path w="802" h="1386" extrusionOk="0">
                  <a:moveTo>
                    <a:pt x="173" y="1"/>
                  </a:moveTo>
                  <a:cubicBezTo>
                    <a:pt x="90" y="1"/>
                    <a:pt x="0" y="96"/>
                    <a:pt x="46" y="198"/>
                  </a:cubicBezTo>
                  <a:lnTo>
                    <a:pt x="343" y="872"/>
                  </a:lnTo>
                  <a:cubicBezTo>
                    <a:pt x="424" y="1054"/>
                    <a:pt x="478" y="1277"/>
                    <a:pt x="653" y="1378"/>
                  </a:cubicBezTo>
                  <a:cubicBezTo>
                    <a:pt x="664" y="1383"/>
                    <a:pt x="676" y="1386"/>
                    <a:pt x="688" y="1386"/>
                  </a:cubicBezTo>
                  <a:cubicBezTo>
                    <a:pt x="722" y="1386"/>
                    <a:pt x="758" y="1365"/>
                    <a:pt x="768" y="1331"/>
                  </a:cubicBezTo>
                  <a:cubicBezTo>
                    <a:pt x="802" y="1135"/>
                    <a:pt x="680" y="953"/>
                    <a:pt x="599" y="778"/>
                  </a:cubicBezTo>
                  <a:cubicBezTo>
                    <a:pt x="491" y="542"/>
                    <a:pt x="383" y="306"/>
                    <a:pt x="269" y="70"/>
                  </a:cubicBezTo>
                  <a:cubicBezTo>
                    <a:pt x="248" y="21"/>
                    <a:pt x="211" y="1"/>
                    <a:pt x="173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34"/>
            <p:cNvSpPr/>
            <p:nvPr/>
          </p:nvSpPr>
          <p:spPr>
            <a:xfrm>
              <a:off x="2249650" y="3942700"/>
              <a:ext cx="20450" cy="37375"/>
            </a:xfrm>
            <a:custGeom>
              <a:avLst/>
              <a:gdLst/>
              <a:ahLst/>
              <a:cxnLst/>
              <a:rect l="l" t="t" r="r" b="b"/>
              <a:pathLst>
                <a:path w="818" h="1495" extrusionOk="0">
                  <a:moveTo>
                    <a:pt x="170" y="1"/>
                  </a:moveTo>
                  <a:cubicBezTo>
                    <a:pt x="89" y="1"/>
                    <a:pt x="1" y="96"/>
                    <a:pt x="42" y="198"/>
                  </a:cubicBezTo>
                  <a:cubicBezTo>
                    <a:pt x="143" y="427"/>
                    <a:pt x="245" y="649"/>
                    <a:pt x="339" y="879"/>
                  </a:cubicBezTo>
                  <a:cubicBezTo>
                    <a:pt x="427" y="1074"/>
                    <a:pt x="487" y="1317"/>
                    <a:pt x="642" y="1465"/>
                  </a:cubicBezTo>
                  <a:cubicBezTo>
                    <a:pt x="665" y="1485"/>
                    <a:pt x="691" y="1494"/>
                    <a:pt x="717" y="1494"/>
                  </a:cubicBezTo>
                  <a:cubicBezTo>
                    <a:pt x="769" y="1494"/>
                    <a:pt x="818" y="1457"/>
                    <a:pt x="818" y="1398"/>
                  </a:cubicBezTo>
                  <a:cubicBezTo>
                    <a:pt x="811" y="1182"/>
                    <a:pt x="683" y="980"/>
                    <a:pt x="595" y="784"/>
                  </a:cubicBezTo>
                  <a:cubicBezTo>
                    <a:pt x="487" y="548"/>
                    <a:pt x="373" y="305"/>
                    <a:pt x="265" y="69"/>
                  </a:cubicBezTo>
                  <a:cubicBezTo>
                    <a:pt x="244" y="21"/>
                    <a:pt x="208" y="1"/>
                    <a:pt x="170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34"/>
            <p:cNvSpPr/>
            <p:nvPr/>
          </p:nvSpPr>
          <p:spPr>
            <a:xfrm>
              <a:off x="2188825" y="4005675"/>
              <a:ext cx="25000" cy="36825"/>
            </a:xfrm>
            <a:custGeom>
              <a:avLst/>
              <a:gdLst/>
              <a:ahLst/>
              <a:cxnLst/>
              <a:rect l="l" t="t" r="r" b="b"/>
              <a:pathLst>
                <a:path w="1000" h="1473" extrusionOk="0">
                  <a:moveTo>
                    <a:pt x="186" y="1"/>
                  </a:moveTo>
                  <a:cubicBezTo>
                    <a:pt x="97" y="1"/>
                    <a:pt x="1" y="75"/>
                    <a:pt x="41" y="173"/>
                  </a:cubicBezTo>
                  <a:cubicBezTo>
                    <a:pt x="129" y="396"/>
                    <a:pt x="223" y="618"/>
                    <a:pt x="331" y="827"/>
                  </a:cubicBezTo>
                  <a:cubicBezTo>
                    <a:pt x="439" y="1030"/>
                    <a:pt x="540" y="1272"/>
                    <a:pt x="709" y="1434"/>
                  </a:cubicBezTo>
                  <a:cubicBezTo>
                    <a:pt x="739" y="1460"/>
                    <a:pt x="775" y="1472"/>
                    <a:pt x="812" y="1472"/>
                  </a:cubicBezTo>
                  <a:cubicBezTo>
                    <a:pt x="906" y="1472"/>
                    <a:pt x="999" y="1393"/>
                    <a:pt x="965" y="1286"/>
                  </a:cubicBezTo>
                  <a:cubicBezTo>
                    <a:pt x="904" y="1077"/>
                    <a:pt x="749" y="888"/>
                    <a:pt x="641" y="693"/>
                  </a:cubicBezTo>
                  <a:cubicBezTo>
                    <a:pt x="527" y="484"/>
                    <a:pt x="405" y="281"/>
                    <a:pt x="297" y="66"/>
                  </a:cubicBezTo>
                  <a:cubicBezTo>
                    <a:pt x="275" y="20"/>
                    <a:pt x="231" y="1"/>
                    <a:pt x="186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34"/>
            <p:cNvSpPr/>
            <p:nvPr/>
          </p:nvSpPr>
          <p:spPr>
            <a:xfrm>
              <a:off x="2183075" y="3935075"/>
              <a:ext cx="19775" cy="35075"/>
            </a:xfrm>
            <a:custGeom>
              <a:avLst/>
              <a:gdLst/>
              <a:ahLst/>
              <a:cxnLst/>
              <a:rect l="l" t="t" r="r" b="b"/>
              <a:pathLst>
                <a:path w="791" h="1403" extrusionOk="0">
                  <a:moveTo>
                    <a:pt x="137" y="0"/>
                  </a:moveTo>
                  <a:cubicBezTo>
                    <a:pt x="66" y="0"/>
                    <a:pt x="0" y="53"/>
                    <a:pt x="28" y="138"/>
                  </a:cubicBezTo>
                  <a:cubicBezTo>
                    <a:pt x="109" y="368"/>
                    <a:pt x="197" y="597"/>
                    <a:pt x="298" y="819"/>
                  </a:cubicBezTo>
                  <a:cubicBezTo>
                    <a:pt x="386" y="1022"/>
                    <a:pt x="453" y="1251"/>
                    <a:pt x="635" y="1386"/>
                  </a:cubicBezTo>
                  <a:cubicBezTo>
                    <a:pt x="650" y="1397"/>
                    <a:pt x="667" y="1402"/>
                    <a:pt x="684" y="1402"/>
                  </a:cubicBezTo>
                  <a:cubicBezTo>
                    <a:pt x="737" y="1402"/>
                    <a:pt x="790" y="1354"/>
                    <a:pt x="790" y="1298"/>
                  </a:cubicBezTo>
                  <a:cubicBezTo>
                    <a:pt x="784" y="1103"/>
                    <a:pt x="662" y="934"/>
                    <a:pt x="568" y="759"/>
                  </a:cubicBezTo>
                  <a:lnTo>
                    <a:pt x="575" y="759"/>
                  </a:lnTo>
                  <a:cubicBezTo>
                    <a:pt x="460" y="536"/>
                    <a:pt x="352" y="307"/>
                    <a:pt x="258" y="78"/>
                  </a:cubicBezTo>
                  <a:cubicBezTo>
                    <a:pt x="233" y="24"/>
                    <a:pt x="184" y="0"/>
                    <a:pt x="137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34"/>
            <p:cNvSpPr/>
            <p:nvPr/>
          </p:nvSpPr>
          <p:spPr>
            <a:xfrm>
              <a:off x="2089725" y="4015575"/>
              <a:ext cx="19050" cy="30825"/>
            </a:xfrm>
            <a:custGeom>
              <a:avLst/>
              <a:gdLst/>
              <a:ahLst/>
              <a:cxnLst/>
              <a:rect l="l" t="t" r="r" b="b"/>
              <a:pathLst>
                <a:path w="762" h="1233" extrusionOk="0">
                  <a:moveTo>
                    <a:pt x="207" y="0"/>
                  </a:moveTo>
                  <a:cubicBezTo>
                    <a:pt x="107" y="0"/>
                    <a:pt x="0" y="108"/>
                    <a:pt x="61" y="229"/>
                  </a:cubicBezTo>
                  <a:cubicBezTo>
                    <a:pt x="148" y="398"/>
                    <a:pt x="229" y="573"/>
                    <a:pt x="310" y="742"/>
                  </a:cubicBezTo>
                  <a:cubicBezTo>
                    <a:pt x="377" y="897"/>
                    <a:pt x="425" y="1099"/>
                    <a:pt x="560" y="1207"/>
                  </a:cubicBezTo>
                  <a:cubicBezTo>
                    <a:pt x="581" y="1223"/>
                    <a:pt x="612" y="1233"/>
                    <a:pt x="642" y="1233"/>
                  </a:cubicBezTo>
                  <a:cubicBezTo>
                    <a:pt x="685" y="1233"/>
                    <a:pt x="727" y="1212"/>
                    <a:pt x="735" y="1160"/>
                  </a:cubicBezTo>
                  <a:cubicBezTo>
                    <a:pt x="762" y="978"/>
                    <a:pt x="674" y="823"/>
                    <a:pt x="600" y="661"/>
                  </a:cubicBezTo>
                  <a:cubicBezTo>
                    <a:pt x="512" y="458"/>
                    <a:pt x="418" y="270"/>
                    <a:pt x="324" y="74"/>
                  </a:cubicBezTo>
                  <a:cubicBezTo>
                    <a:pt x="296" y="22"/>
                    <a:pt x="252" y="0"/>
                    <a:pt x="207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34"/>
            <p:cNvSpPr/>
            <p:nvPr/>
          </p:nvSpPr>
          <p:spPr>
            <a:xfrm>
              <a:off x="2112700" y="3964975"/>
              <a:ext cx="19400" cy="28150"/>
            </a:xfrm>
            <a:custGeom>
              <a:avLst/>
              <a:gdLst/>
              <a:ahLst/>
              <a:cxnLst/>
              <a:rect l="l" t="t" r="r" b="b"/>
              <a:pathLst>
                <a:path w="776" h="1126" extrusionOk="0">
                  <a:moveTo>
                    <a:pt x="138" y="0"/>
                  </a:moveTo>
                  <a:cubicBezTo>
                    <a:pt x="74" y="0"/>
                    <a:pt x="0" y="57"/>
                    <a:pt x="32" y="129"/>
                  </a:cubicBezTo>
                  <a:cubicBezTo>
                    <a:pt x="99" y="311"/>
                    <a:pt x="187" y="493"/>
                    <a:pt x="281" y="669"/>
                  </a:cubicBezTo>
                  <a:cubicBezTo>
                    <a:pt x="369" y="817"/>
                    <a:pt x="463" y="1026"/>
                    <a:pt x="618" y="1114"/>
                  </a:cubicBezTo>
                  <a:cubicBezTo>
                    <a:pt x="634" y="1122"/>
                    <a:pt x="649" y="1126"/>
                    <a:pt x="665" y="1126"/>
                  </a:cubicBezTo>
                  <a:cubicBezTo>
                    <a:pt x="724" y="1126"/>
                    <a:pt x="776" y="1070"/>
                    <a:pt x="760" y="1006"/>
                  </a:cubicBezTo>
                  <a:cubicBezTo>
                    <a:pt x="719" y="837"/>
                    <a:pt x="571" y="696"/>
                    <a:pt x="483" y="554"/>
                  </a:cubicBezTo>
                  <a:cubicBezTo>
                    <a:pt x="382" y="392"/>
                    <a:pt x="295" y="224"/>
                    <a:pt x="214" y="48"/>
                  </a:cubicBezTo>
                  <a:cubicBezTo>
                    <a:pt x="200" y="15"/>
                    <a:pt x="170" y="0"/>
                    <a:pt x="138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80" name="Google Shape;1780;p34"/>
          <p:cNvGrpSpPr/>
          <p:nvPr/>
        </p:nvGrpSpPr>
        <p:grpSpPr>
          <a:xfrm>
            <a:off x="619644" y="3835098"/>
            <a:ext cx="7892284" cy="1210602"/>
            <a:chOff x="619644" y="3835098"/>
            <a:chExt cx="7892284" cy="1210602"/>
          </a:xfrm>
        </p:grpSpPr>
        <p:grpSp>
          <p:nvGrpSpPr>
            <p:cNvPr id="1781" name="Google Shape;1781;p34"/>
            <p:cNvGrpSpPr/>
            <p:nvPr/>
          </p:nvGrpSpPr>
          <p:grpSpPr>
            <a:xfrm>
              <a:off x="1459849" y="4903578"/>
              <a:ext cx="167162" cy="142122"/>
              <a:chOff x="1459849" y="4903578"/>
              <a:chExt cx="167162" cy="142122"/>
            </a:xfrm>
          </p:grpSpPr>
          <p:sp>
            <p:nvSpPr>
              <p:cNvPr id="1782" name="Google Shape;1782;p34"/>
              <p:cNvSpPr/>
              <p:nvPr/>
            </p:nvSpPr>
            <p:spPr>
              <a:xfrm>
                <a:off x="1459849" y="4957494"/>
                <a:ext cx="62105" cy="87841"/>
              </a:xfrm>
              <a:custGeom>
                <a:avLst/>
                <a:gdLst/>
                <a:ahLst/>
                <a:cxnLst/>
                <a:rect l="l" t="t" r="r" b="b"/>
                <a:pathLst>
                  <a:path w="976" h="1204" extrusionOk="0">
                    <a:moveTo>
                      <a:pt x="217" y="1"/>
                    </a:moveTo>
                    <a:cubicBezTo>
                      <a:pt x="106" y="1"/>
                      <a:pt x="1" y="114"/>
                      <a:pt x="75" y="239"/>
                    </a:cubicBezTo>
                    <a:cubicBezTo>
                      <a:pt x="237" y="536"/>
                      <a:pt x="392" y="833"/>
                      <a:pt x="568" y="1116"/>
                    </a:cubicBezTo>
                    <a:cubicBezTo>
                      <a:pt x="607" y="1178"/>
                      <a:pt x="664" y="1204"/>
                      <a:pt x="721" y="1204"/>
                    </a:cubicBezTo>
                    <a:cubicBezTo>
                      <a:pt x="849" y="1204"/>
                      <a:pt x="975" y="1072"/>
                      <a:pt x="891" y="927"/>
                    </a:cubicBezTo>
                    <a:cubicBezTo>
                      <a:pt x="723" y="637"/>
                      <a:pt x="534" y="361"/>
                      <a:pt x="352" y="78"/>
                    </a:cubicBezTo>
                    <a:cubicBezTo>
                      <a:pt x="316" y="23"/>
                      <a:pt x="266" y="1"/>
                      <a:pt x="217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3" name="Google Shape;1783;p34"/>
              <p:cNvSpPr/>
              <p:nvPr/>
            </p:nvSpPr>
            <p:spPr>
              <a:xfrm>
                <a:off x="1511073" y="4903578"/>
                <a:ext cx="49252" cy="113376"/>
              </a:xfrm>
              <a:custGeom>
                <a:avLst/>
                <a:gdLst/>
                <a:ahLst/>
                <a:cxnLst/>
                <a:rect l="l" t="t" r="r" b="b"/>
                <a:pathLst>
                  <a:path w="774" h="1554" extrusionOk="0">
                    <a:moveTo>
                      <a:pt x="166" y="1"/>
                    </a:moveTo>
                    <a:cubicBezTo>
                      <a:pt x="81" y="1"/>
                      <a:pt x="1" y="65"/>
                      <a:pt x="32" y="176"/>
                    </a:cubicBezTo>
                    <a:cubicBezTo>
                      <a:pt x="100" y="439"/>
                      <a:pt x="160" y="702"/>
                      <a:pt x="235" y="958"/>
                    </a:cubicBezTo>
                    <a:cubicBezTo>
                      <a:pt x="288" y="1174"/>
                      <a:pt x="302" y="1390"/>
                      <a:pt x="491" y="1531"/>
                    </a:cubicBezTo>
                    <a:cubicBezTo>
                      <a:pt x="510" y="1547"/>
                      <a:pt x="531" y="1554"/>
                      <a:pt x="551" y="1554"/>
                    </a:cubicBezTo>
                    <a:cubicBezTo>
                      <a:pt x="610" y="1554"/>
                      <a:pt x="668" y="1500"/>
                      <a:pt x="693" y="1450"/>
                    </a:cubicBezTo>
                    <a:cubicBezTo>
                      <a:pt x="774" y="1241"/>
                      <a:pt x="659" y="1012"/>
                      <a:pt x="592" y="810"/>
                    </a:cubicBezTo>
                    <a:cubicBezTo>
                      <a:pt x="511" y="574"/>
                      <a:pt x="410" y="338"/>
                      <a:pt x="315" y="102"/>
                    </a:cubicBezTo>
                    <a:cubicBezTo>
                      <a:pt x="288" y="32"/>
                      <a:pt x="225" y="1"/>
                      <a:pt x="166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4" name="Google Shape;1784;p34"/>
              <p:cNvSpPr/>
              <p:nvPr/>
            </p:nvSpPr>
            <p:spPr>
              <a:xfrm>
                <a:off x="1562869" y="4948739"/>
                <a:ext cx="64142" cy="96961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1329" extrusionOk="0">
                    <a:moveTo>
                      <a:pt x="826" y="0"/>
                    </a:moveTo>
                    <a:cubicBezTo>
                      <a:pt x="796" y="0"/>
                      <a:pt x="765" y="11"/>
                      <a:pt x="735" y="36"/>
                    </a:cubicBezTo>
                    <a:lnTo>
                      <a:pt x="742" y="36"/>
                    </a:lnTo>
                    <a:cubicBezTo>
                      <a:pt x="533" y="204"/>
                      <a:pt x="351" y="400"/>
                      <a:pt x="236" y="643"/>
                    </a:cubicBezTo>
                    <a:cubicBezTo>
                      <a:pt x="162" y="804"/>
                      <a:pt x="0" y="1162"/>
                      <a:pt x="203" y="1297"/>
                    </a:cubicBezTo>
                    <a:cubicBezTo>
                      <a:pt x="239" y="1319"/>
                      <a:pt x="272" y="1329"/>
                      <a:pt x="301" y="1329"/>
                    </a:cubicBezTo>
                    <a:cubicBezTo>
                      <a:pt x="441" y="1329"/>
                      <a:pt x="506" y="1110"/>
                      <a:pt x="540" y="993"/>
                    </a:cubicBezTo>
                    <a:cubicBezTo>
                      <a:pt x="627" y="710"/>
                      <a:pt x="729" y="440"/>
                      <a:pt x="924" y="218"/>
                    </a:cubicBezTo>
                    <a:cubicBezTo>
                      <a:pt x="1007" y="119"/>
                      <a:pt x="926" y="0"/>
                      <a:pt x="826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85" name="Google Shape;1785;p34"/>
            <p:cNvGrpSpPr/>
            <p:nvPr/>
          </p:nvGrpSpPr>
          <p:grpSpPr>
            <a:xfrm>
              <a:off x="3410664" y="4551182"/>
              <a:ext cx="167608" cy="105643"/>
              <a:chOff x="2313539" y="4811869"/>
              <a:chExt cx="167608" cy="105643"/>
            </a:xfrm>
          </p:grpSpPr>
          <p:sp>
            <p:nvSpPr>
              <p:cNvPr id="1786" name="Google Shape;1786;p34"/>
              <p:cNvSpPr/>
              <p:nvPr/>
            </p:nvSpPr>
            <p:spPr>
              <a:xfrm>
                <a:off x="2313539" y="4832006"/>
                <a:ext cx="62487" cy="84995"/>
              </a:xfrm>
              <a:custGeom>
                <a:avLst/>
                <a:gdLst/>
                <a:ahLst/>
                <a:cxnLst/>
                <a:rect l="l" t="t" r="r" b="b"/>
                <a:pathLst>
                  <a:path w="982" h="1165" extrusionOk="0">
                    <a:moveTo>
                      <a:pt x="265" y="0"/>
                    </a:moveTo>
                    <a:cubicBezTo>
                      <a:pt x="127" y="0"/>
                      <a:pt x="1" y="186"/>
                      <a:pt x="125" y="321"/>
                    </a:cubicBezTo>
                    <a:cubicBezTo>
                      <a:pt x="253" y="456"/>
                      <a:pt x="354" y="597"/>
                      <a:pt x="435" y="759"/>
                    </a:cubicBezTo>
                    <a:cubicBezTo>
                      <a:pt x="509" y="914"/>
                      <a:pt x="516" y="1096"/>
                      <a:pt x="691" y="1157"/>
                    </a:cubicBezTo>
                    <a:cubicBezTo>
                      <a:pt x="706" y="1163"/>
                      <a:pt x="721" y="1165"/>
                      <a:pt x="735" y="1165"/>
                    </a:cubicBezTo>
                    <a:cubicBezTo>
                      <a:pt x="789" y="1165"/>
                      <a:pt x="834" y="1127"/>
                      <a:pt x="867" y="1090"/>
                    </a:cubicBezTo>
                    <a:cubicBezTo>
                      <a:pt x="981" y="935"/>
                      <a:pt x="833" y="692"/>
                      <a:pt x="752" y="543"/>
                    </a:cubicBezTo>
                    <a:cubicBezTo>
                      <a:pt x="658" y="368"/>
                      <a:pt x="529" y="200"/>
                      <a:pt x="388" y="58"/>
                    </a:cubicBezTo>
                    <a:cubicBezTo>
                      <a:pt x="350" y="17"/>
                      <a:pt x="307" y="0"/>
                      <a:pt x="265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7" name="Google Shape;1787;p34"/>
              <p:cNvSpPr/>
              <p:nvPr/>
            </p:nvSpPr>
            <p:spPr>
              <a:xfrm>
                <a:off x="2392698" y="4811869"/>
                <a:ext cx="33089" cy="86965"/>
              </a:xfrm>
              <a:custGeom>
                <a:avLst/>
                <a:gdLst/>
                <a:ahLst/>
                <a:cxnLst/>
                <a:rect l="l" t="t" r="r" b="b"/>
                <a:pathLst>
                  <a:path w="520" h="1192" extrusionOk="0">
                    <a:moveTo>
                      <a:pt x="265" y="1"/>
                    </a:moveTo>
                    <a:cubicBezTo>
                      <a:pt x="211" y="1"/>
                      <a:pt x="160" y="26"/>
                      <a:pt x="135" y="84"/>
                    </a:cubicBezTo>
                    <a:cubicBezTo>
                      <a:pt x="20" y="334"/>
                      <a:pt x="0" y="712"/>
                      <a:pt x="14" y="988"/>
                    </a:cubicBezTo>
                    <a:cubicBezTo>
                      <a:pt x="14" y="1082"/>
                      <a:pt x="74" y="1157"/>
                      <a:pt x="162" y="1184"/>
                    </a:cubicBezTo>
                    <a:cubicBezTo>
                      <a:pt x="179" y="1189"/>
                      <a:pt x="195" y="1191"/>
                      <a:pt x="211" y="1191"/>
                    </a:cubicBezTo>
                    <a:cubicBezTo>
                      <a:pt x="232" y="1191"/>
                      <a:pt x="253" y="1187"/>
                      <a:pt x="277" y="1184"/>
                    </a:cubicBezTo>
                    <a:cubicBezTo>
                      <a:pt x="337" y="1170"/>
                      <a:pt x="405" y="1103"/>
                      <a:pt x="418" y="1042"/>
                    </a:cubicBezTo>
                    <a:cubicBezTo>
                      <a:pt x="472" y="766"/>
                      <a:pt x="519" y="388"/>
                      <a:pt x="445" y="118"/>
                    </a:cubicBezTo>
                    <a:lnTo>
                      <a:pt x="445" y="118"/>
                    </a:lnTo>
                    <a:lnTo>
                      <a:pt x="445" y="125"/>
                    </a:lnTo>
                    <a:cubicBezTo>
                      <a:pt x="422" y="50"/>
                      <a:pt x="340" y="1"/>
                      <a:pt x="265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8" name="Google Shape;1788;p34"/>
              <p:cNvSpPr/>
              <p:nvPr/>
            </p:nvSpPr>
            <p:spPr>
              <a:xfrm>
                <a:off x="2428714" y="4856155"/>
                <a:ext cx="52433" cy="61357"/>
              </a:xfrm>
              <a:custGeom>
                <a:avLst/>
                <a:gdLst/>
                <a:ahLst/>
                <a:cxnLst/>
                <a:rect l="l" t="t" r="r" b="b"/>
                <a:pathLst>
                  <a:path w="824" h="841" extrusionOk="0">
                    <a:moveTo>
                      <a:pt x="627" y="0"/>
                    </a:moveTo>
                    <a:cubicBezTo>
                      <a:pt x="592" y="0"/>
                      <a:pt x="557" y="13"/>
                      <a:pt x="526" y="44"/>
                    </a:cubicBezTo>
                    <a:cubicBezTo>
                      <a:pt x="365" y="206"/>
                      <a:pt x="203" y="361"/>
                      <a:pt x="81" y="556"/>
                    </a:cubicBezTo>
                    <a:cubicBezTo>
                      <a:pt x="1" y="693"/>
                      <a:pt x="128" y="841"/>
                      <a:pt x="260" y="841"/>
                    </a:cubicBezTo>
                    <a:cubicBezTo>
                      <a:pt x="304" y="841"/>
                      <a:pt x="348" y="824"/>
                      <a:pt x="385" y="786"/>
                    </a:cubicBezTo>
                    <a:cubicBezTo>
                      <a:pt x="540" y="617"/>
                      <a:pt x="648" y="421"/>
                      <a:pt x="762" y="226"/>
                    </a:cubicBezTo>
                    <a:cubicBezTo>
                      <a:pt x="823" y="115"/>
                      <a:pt x="729" y="0"/>
                      <a:pt x="627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89" name="Google Shape;1789;p34"/>
            <p:cNvGrpSpPr/>
            <p:nvPr/>
          </p:nvGrpSpPr>
          <p:grpSpPr>
            <a:xfrm>
              <a:off x="5715243" y="4656829"/>
              <a:ext cx="194333" cy="110385"/>
              <a:chOff x="3169393" y="4715929"/>
              <a:chExt cx="194333" cy="110385"/>
            </a:xfrm>
          </p:grpSpPr>
          <p:sp>
            <p:nvSpPr>
              <p:cNvPr id="1790" name="Google Shape;1790;p34"/>
              <p:cNvSpPr/>
              <p:nvPr/>
            </p:nvSpPr>
            <p:spPr>
              <a:xfrm>
                <a:off x="3169393" y="4742048"/>
                <a:ext cx="70632" cy="84266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1155" extrusionOk="0">
                    <a:moveTo>
                      <a:pt x="293" y="0"/>
                    </a:moveTo>
                    <a:cubicBezTo>
                      <a:pt x="141" y="0"/>
                      <a:pt x="0" y="213"/>
                      <a:pt x="134" y="367"/>
                    </a:cubicBezTo>
                    <a:lnTo>
                      <a:pt x="484" y="792"/>
                    </a:lnTo>
                    <a:cubicBezTo>
                      <a:pt x="592" y="920"/>
                      <a:pt x="693" y="1102"/>
                      <a:pt x="869" y="1149"/>
                    </a:cubicBezTo>
                    <a:cubicBezTo>
                      <a:pt x="882" y="1153"/>
                      <a:pt x="896" y="1155"/>
                      <a:pt x="910" y="1155"/>
                    </a:cubicBezTo>
                    <a:cubicBezTo>
                      <a:pt x="1004" y="1155"/>
                      <a:pt x="1110" y="1080"/>
                      <a:pt x="1098" y="974"/>
                    </a:cubicBezTo>
                    <a:cubicBezTo>
                      <a:pt x="1084" y="779"/>
                      <a:pt x="923" y="650"/>
                      <a:pt x="808" y="509"/>
                    </a:cubicBezTo>
                    <a:cubicBezTo>
                      <a:pt x="680" y="367"/>
                      <a:pt x="558" y="219"/>
                      <a:pt x="430" y="71"/>
                    </a:cubicBezTo>
                    <a:cubicBezTo>
                      <a:pt x="389" y="21"/>
                      <a:pt x="340" y="0"/>
                      <a:pt x="293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1" name="Google Shape;1791;p34"/>
              <p:cNvSpPr/>
              <p:nvPr/>
            </p:nvSpPr>
            <p:spPr>
              <a:xfrm>
                <a:off x="3260260" y="4715929"/>
                <a:ext cx="30480" cy="92291"/>
              </a:xfrm>
              <a:custGeom>
                <a:avLst/>
                <a:gdLst/>
                <a:ahLst/>
                <a:cxnLst/>
                <a:rect l="l" t="t" r="r" b="b"/>
                <a:pathLst>
                  <a:path w="479" h="1265" extrusionOk="0">
                    <a:moveTo>
                      <a:pt x="239" y="0"/>
                    </a:moveTo>
                    <a:cubicBezTo>
                      <a:pt x="138" y="0"/>
                      <a:pt x="37" y="64"/>
                      <a:pt x="34" y="193"/>
                    </a:cubicBezTo>
                    <a:cubicBezTo>
                      <a:pt x="34" y="395"/>
                      <a:pt x="34" y="597"/>
                      <a:pt x="34" y="799"/>
                    </a:cubicBezTo>
                    <a:cubicBezTo>
                      <a:pt x="27" y="975"/>
                      <a:pt x="0" y="1137"/>
                      <a:pt x="162" y="1244"/>
                    </a:cubicBezTo>
                    <a:cubicBezTo>
                      <a:pt x="182" y="1258"/>
                      <a:pt x="209" y="1265"/>
                      <a:pt x="237" y="1265"/>
                    </a:cubicBezTo>
                    <a:cubicBezTo>
                      <a:pt x="265" y="1265"/>
                      <a:pt x="294" y="1258"/>
                      <a:pt x="317" y="1244"/>
                    </a:cubicBezTo>
                    <a:cubicBezTo>
                      <a:pt x="479" y="1137"/>
                      <a:pt x="445" y="975"/>
                      <a:pt x="445" y="799"/>
                    </a:cubicBezTo>
                    <a:cubicBezTo>
                      <a:pt x="445" y="597"/>
                      <a:pt x="439" y="395"/>
                      <a:pt x="439" y="193"/>
                    </a:cubicBezTo>
                    <a:cubicBezTo>
                      <a:pt x="439" y="64"/>
                      <a:pt x="339" y="0"/>
                      <a:pt x="239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2" name="Google Shape;1792;p34"/>
              <p:cNvSpPr/>
              <p:nvPr/>
            </p:nvSpPr>
            <p:spPr>
              <a:xfrm>
                <a:off x="3304039" y="4748103"/>
                <a:ext cx="59687" cy="74781"/>
              </a:xfrm>
              <a:custGeom>
                <a:avLst/>
                <a:gdLst/>
                <a:ahLst/>
                <a:cxnLst/>
                <a:rect l="l" t="t" r="r" b="b"/>
                <a:pathLst>
                  <a:path w="938" h="1025" extrusionOk="0">
                    <a:moveTo>
                      <a:pt x="711" y="1"/>
                    </a:moveTo>
                    <a:cubicBezTo>
                      <a:pt x="655" y="1"/>
                      <a:pt x="599" y="23"/>
                      <a:pt x="553" y="62"/>
                    </a:cubicBezTo>
                    <a:cubicBezTo>
                      <a:pt x="337" y="230"/>
                      <a:pt x="121" y="466"/>
                      <a:pt x="34" y="729"/>
                    </a:cubicBezTo>
                    <a:cubicBezTo>
                      <a:pt x="0" y="837"/>
                      <a:pt x="67" y="965"/>
                      <a:pt x="169" y="1006"/>
                    </a:cubicBezTo>
                    <a:cubicBezTo>
                      <a:pt x="199" y="1018"/>
                      <a:pt x="230" y="1024"/>
                      <a:pt x="259" y="1024"/>
                    </a:cubicBezTo>
                    <a:cubicBezTo>
                      <a:pt x="338" y="1024"/>
                      <a:pt x="409" y="980"/>
                      <a:pt x="459" y="911"/>
                    </a:cubicBezTo>
                    <a:cubicBezTo>
                      <a:pt x="526" y="817"/>
                      <a:pt x="573" y="709"/>
                      <a:pt x="641" y="615"/>
                    </a:cubicBezTo>
                    <a:cubicBezTo>
                      <a:pt x="701" y="520"/>
                      <a:pt x="775" y="439"/>
                      <a:pt x="856" y="365"/>
                    </a:cubicBezTo>
                    <a:cubicBezTo>
                      <a:pt x="937" y="284"/>
                      <a:pt x="937" y="143"/>
                      <a:pt x="856" y="62"/>
                    </a:cubicBezTo>
                    <a:cubicBezTo>
                      <a:pt x="814" y="20"/>
                      <a:pt x="763" y="1"/>
                      <a:pt x="711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93" name="Google Shape;1793;p34"/>
            <p:cNvGrpSpPr/>
            <p:nvPr/>
          </p:nvGrpSpPr>
          <p:grpSpPr>
            <a:xfrm>
              <a:off x="2148480" y="4147765"/>
              <a:ext cx="207187" cy="132272"/>
              <a:chOff x="1941280" y="4023090"/>
              <a:chExt cx="207187" cy="132272"/>
            </a:xfrm>
          </p:grpSpPr>
          <p:sp>
            <p:nvSpPr>
              <p:cNvPr id="1794" name="Google Shape;1794;p34"/>
              <p:cNvSpPr/>
              <p:nvPr/>
            </p:nvSpPr>
            <p:spPr>
              <a:xfrm>
                <a:off x="1941280" y="4038119"/>
                <a:ext cx="81831" cy="117243"/>
              </a:xfrm>
              <a:custGeom>
                <a:avLst/>
                <a:gdLst/>
                <a:ahLst/>
                <a:cxnLst/>
                <a:rect l="l" t="t" r="r" b="b"/>
                <a:pathLst>
                  <a:path w="1286" h="1607" extrusionOk="0">
                    <a:moveTo>
                      <a:pt x="215" y="0"/>
                    </a:moveTo>
                    <a:cubicBezTo>
                      <a:pt x="109" y="0"/>
                      <a:pt x="1" y="126"/>
                      <a:pt x="66" y="237"/>
                    </a:cubicBezTo>
                    <a:cubicBezTo>
                      <a:pt x="228" y="494"/>
                      <a:pt x="397" y="743"/>
                      <a:pt x="565" y="993"/>
                    </a:cubicBezTo>
                    <a:cubicBezTo>
                      <a:pt x="707" y="1195"/>
                      <a:pt x="835" y="1485"/>
                      <a:pt x="1064" y="1593"/>
                    </a:cubicBezTo>
                    <a:cubicBezTo>
                      <a:pt x="1085" y="1602"/>
                      <a:pt x="1109" y="1607"/>
                      <a:pt x="1132" y="1607"/>
                    </a:cubicBezTo>
                    <a:cubicBezTo>
                      <a:pt x="1208" y="1607"/>
                      <a:pt x="1285" y="1559"/>
                      <a:pt x="1280" y="1471"/>
                    </a:cubicBezTo>
                    <a:cubicBezTo>
                      <a:pt x="1246" y="1195"/>
                      <a:pt x="1017" y="979"/>
                      <a:pt x="855" y="763"/>
                    </a:cubicBezTo>
                    <a:cubicBezTo>
                      <a:pt x="680" y="521"/>
                      <a:pt x="505" y="285"/>
                      <a:pt x="316" y="49"/>
                    </a:cubicBezTo>
                    <a:cubicBezTo>
                      <a:pt x="287" y="15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5" name="Google Shape;1795;p34"/>
              <p:cNvSpPr/>
              <p:nvPr/>
            </p:nvSpPr>
            <p:spPr>
              <a:xfrm>
                <a:off x="2015857" y="4023090"/>
                <a:ext cx="38689" cy="105570"/>
              </a:xfrm>
              <a:custGeom>
                <a:avLst/>
                <a:gdLst/>
                <a:ahLst/>
                <a:cxnLst/>
                <a:rect l="l" t="t" r="r" b="b"/>
                <a:pathLst>
                  <a:path w="608" h="1447" extrusionOk="0">
                    <a:moveTo>
                      <a:pt x="200" y="0"/>
                    </a:moveTo>
                    <a:cubicBezTo>
                      <a:pt x="126" y="0"/>
                      <a:pt x="48" y="51"/>
                      <a:pt x="34" y="147"/>
                    </a:cubicBezTo>
                    <a:cubicBezTo>
                      <a:pt x="0" y="410"/>
                      <a:pt x="7" y="666"/>
                      <a:pt x="68" y="922"/>
                    </a:cubicBezTo>
                    <a:cubicBezTo>
                      <a:pt x="122" y="1124"/>
                      <a:pt x="182" y="1374"/>
                      <a:pt x="398" y="1441"/>
                    </a:cubicBezTo>
                    <a:cubicBezTo>
                      <a:pt x="409" y="1445"/>
                      <a:pt x="420" y="1446"/>
                      <a:pt x="430" y="1446"/>
                    </a:cubicBezTo>
                    <a:cubicBezTo>
                      <a:pt x="484" y="1446"/>
                      <a:pt x="530" y="1406"/>
                      <a:pt x="546" y="1360"/>
                    </a:cubicBezTo>
                    <a:cubicBezTo>
                      <a:pt x="607" y="1178"/>
                      <a:pt x="493" y="996"/>
                      <a:pt x="445" y="821"/>
                    </a:cubicBezTo>
                    <a:cubicBezTo>
                      <a:pt x="385" y="598"/>
                      <a:pt x="351" y="376"/>
                      <a:pt x="344" y="147"/>
                    </a:cubicBezTo>
                    <a:cubicBezTo>
                      <a:pt x="341" y="47"/>
                      <a:pt x="272" y="0"/>
                      <a:pt x="200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6" name="Google Shape;1796;p34"/>
              <p:cNvSpPr/>
              <p:nvPr/>
            </p:nvSpPr>
            <p:spPr>
              <a:xfrm>
                <a:off x="2080381" y="4043883"/>
                <a:ext cx="68087" cy="82807"/>
              </a:xfrm>
              <a:custGeom>
                <a:avLst/>
                <a:gdLst/>
                <a:ahLst/>
                <a:cxnLst/>
                <a:rect l="l" t="t" r="r" b="b"/>
                <a:pathLst>
                  <a:path w="1070" h="1135" extrusionOk="0">
                    <a:moveTo>
                      <a:pt x="827" y="1"/>
                    </a:moveTo>
                    <a:cubicBezTo>
                      <a:pt x="771" y="1"/>
                      <a:pt x="715" y="21"/>
                      <a:pt x="679" y="64"/>
                    </a:cubicBezTo>
                    <a:cubicBezTo>
                      <a:pt x="463" y="307"/>
                      <a:pt x="213" y="536"/>
                      <a:pt x="65" y="826"/>
                    </a:cubicBezTo>
                    <a:cubicBezTo>
                      <a:pt x="0" y="950"/>
                      <a:pt x="104" y="1134"/>
                      <a:pt x="238" y="1134"/>
                    </a:cubicBezTo>
                    <a:cubicBezTo>
                      <a:pt x="271" y="1134"/>
                      <a:pt x="306" y="1123"/>
                      <a:pt x="342" y="1096"/>
                    </a:cubicBezTo>
                    <a:cubicBezTo>
                      <a:pt x="476" y="995"/>
                      <a:pt x="578" y="887"/>
                      <a:pt x="679" y="759"/>
                    </a:cubicBezTo>
                    <a:cubicBezTo>
                      <a:pt x="780" y="630"/>
                      <a:pt x="881" y="502"/>
                      <a:pt x="982" y="374"/>
                    </a:cubicBezTo>
                    <a:cubicBezTo>
                      <a:pt x="1056" y="280"/>
                      <a:pt x="1070" y="158"/>
                      <a:pt x="982" y="64"/>
                    </a:cubicBezTo>
                    <a:cubicBezTo>
                      <a:pt x="944" y="23"/>
                      <a:pt x="885" y="1"/>
                      <a:pt x="827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97" name="Google Shape;1797;p34"/>
            <p:cNvGrpSpPr/>
            <p:nvPr/>
          </p:nvGrpSpPr>
          <p:grpSpPr>
            <a:xfrm>
              <a:off x="619644" y="4246170"/>
              <a:ext cx="152463" cy="98566"/>
              <a:chOff x="1534044" y="4017570"/>
              <a:chExt cx="152463" cy="98566"/>
            </a:xfrm>
          </p:grpSpPr>
          <p:sp>
            <p:nvSpPr>
              <p:cNvPr id="1798" name="Google Shape;1798;p34"/>
              <p:cNvSpPr/>
              <p:nvPr/>
            </p:nvSpPr>
            <p:spPr>
              <a:xfrm>
                <a:off x="1534044" y="4059667"/>
                <a:ext cx="54660" cy="56469"/>
              </a:xfrm>
              <a:custGeom>
                <a:avLst/>
                <a:gdLst/>
                <a:ahLst/>
                <a:cxnLst/>
                <a:rect l="l" t="t" r="r" b="b"/>
                <a:pathLst>
                  <a:path w="859" h="774" extrusionOk="0">
                    <a:moveTo>
                      <a:pt x="210" y="1"/>
                    </a:moveTo>
                    <a:cubicBezTo>
                      <a:pt x="84" y="1"/>
                      <a:pt x="0" y="196"/>
                      <a:pt x="136" y="287"/>
                    </a:cubicBezTo>
                    <a:cubicBezTo>
                      <a:pt x="224" y="348"/>
                      <a:pt x="305" y="415"/>
                      <a:pt x="372" y="489"/>
                    </a:cubicBezTo>
                    <a:cubicBezTo>
                      <a:pt x="447" y="563"/>
                      <a:pt x="501" y="665"/>
                      <a:pt x="582" y="739"/>
                    </a:cubicBezTo>
                    <a:cubicBezTo>
                      <a:pt x="609" y="763"/>
                      <a:pt x="644" y="774"/>
                      <a:pt x="679" y="774"/>
                    </a:cubicBezTo>
                    <a:cubicBezTo>
                      <a:pt x="769" y="774"/>
                      <a:pt x="858" y="700"/>
                      <a:pt x="824" y="597"/>
                    </a:cubicBezTo>
                    <a:cubicBezTo>
                      <a:pt x="784" y="469"/>
                      <a:pt x="683" y="368"/>
                      <a:pt x="588" y="273"/>
                    </a:cubicBezTo>
                    <a:cubicBezTo>
                      <a:pt x="501" y="179"/>
                      <a:pt x="393" y="98"/>
                      <a:pt x="285" y="24"/>
                    </a:cubicBezTo>
                    <a:cubicBezTo>
                      <a:pt x="259" y="8"/>
                      <a:pt x="234" y="1"/>
                      <a:pt x="210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9" name="Google Shape;1799;p34"/>
              <p:cNvSpPr/>
              <p:nvPr/>
            </p:nvSpPr>
            <p:spPr>
              <a:xfrm>
                <a:off x="1598885" y="4024720"/>
                <a:ext cx="32262" cy="71352"/>
              </a:xfrm>
              <a:custGeom>
                <a:avLst/>
                <a:gdLst/>
                <a:ahLst/>
                <a:cxnLst/>
                <a:rect l="l" t="t" r="r" b="b"/>
                <a:pathLst>
                  <a:path w="507" h="978" extrusionOk="0">
                    <a:moveTo>
                      <a:pt x="281" y="0"/>
                    </a:moveTo>
                    <a:cubicBezTo>
                      <a:pt x="218" y="0"/>
                      <a:pt x="153" y="35"/>
                      <a:pt x="129" y="105"/>
                    </a:cubicBezTo>
                    <a:cubicBezTo>
                      <a:pt x="48" y="348"/>
                      <a:pt x="1" y="786"/>
                      <a:pt x="237" y="955"/>
                    </a:cubicBezTo>
                    <a:cubicBezTo>
                      <a:pt x="260" y="971"/>
                      <a:pt x="286" y="978"/>
                      <a:pt x="311" y="978"/>
                    </a:cubicBezTo>
                    <a:cubicBezTo>
                      <a:pt x="379" y="978"/>
                      <a:pt x="446" y="925"/>
                      <a:pt x="466" y="860"/>
                    </a:cubicBezTo>
                    <a:cubicBezTo>
                      <a:pt x="507" y="739"/>
                      <a:pt x="453" y="631"/>
                      <a:pt x="432" y="510"/>
                    </a:cubicBezTo>
                    <a:cubicBezTo>
                      <a:pt x="412" y="388"/>
                      <a:pt x="419" y="267"/>
                      <a:pt x="426" y="146"/>
                    </a:cubicBezTo>
                    <a:cubicBezTo>
                      <a:pt x="429" y="50"/>
                      <a:pt x="357" y="0"/>
                      <a:pt x="281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0" name="Google Shape;1800;p34"/>
              <p:cNvSpPr/>
              <p:nvPr/>
            </p:nvSpPr>
            <p:spPr>
              <a:xfrm>
                <a:off x="1649982" y="4017570"/>
                <a:ext cx="36525" cy="80107"/>
              </a:xfrm>
              <a:custGeom>
                <a:avLst/>
                <a:gdLst/>
                <a:ahLst/>
                <a:cxnLst/>
                <a:rect l="l" t="t" r="r" b="b"/>
                <a:pathLst>
                  <a:path w="574" h="1098" extrusionOk="0">
                    <a:moveTo>
                      <a:pt x="294" y="1"/>
                    </a:moveTo>
                    <a:cubicBezTo>
                      <a:pt x="210" y="1"/>
                      <a:pt x="125" y="58"/>
                      <a:pt x="128" y="163"/>
                    </a:cubicBezTo>
                    <a:cubicBezTo>
                      <a:pt x="135" y="298"/>
                      <a:pt x="128" y="432"/>
                      <a:pt x="95" y="567"/>
                    </a:cubicBezTo>
                    <a:cubicBezTo>
                      <a:pt x="54" y="702"/>
                      <a:pt x="0" y="810"/>
                      <a:pt x="27" y="958"/>
                    </a:cubicBezTo>
                    <a:cubicBezTo>
                      <a:pt x="40" y="1053"/>
                      <a:pt x="120" y="1098"/>
                      <a:pt x="204" y="1098"/>
                    </a:cubicBezTo>
                    <a:cubicBezTo>
                      <a:pt x="257" y="1098"/>
                      <a:pt x="312" y="1080"/>
                      <a:pt x="351" y="1046"/>
                    </a:cubicBezTo>
                    <a:cubicBezTo>
                      <a:pt x="573" y="844"/>
                      <a:pt x="506" y="378"/>
                      <a:pt x="445" y="115"/>
                    </a:cubicBezTo>
                    <a:cubicBezTo>
                      <a:pt x="427" y="37"/>
                      <a:pt x="361" y="1"/>
                      <a:pt x="294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01" name="Google Shape;1801;p34"/>
            <p:cNvGrpSpPr/>
            <p:nvPr/>
          </p:nvGrpSpPr>
          <p:grpSpPr>
            <a:xfrm>
              <a:off x="8105507" y="3916667"/>
              <a:ext cx="166017" cy="106445"/>
              <a:chOff x="8105507" y="3916667"/>
              <a:chExt cx="166017" cy="106445"/>
            </a:xfrm>
          </p:grpSpPr>
          <p:sp>
            <p:nvSpPr>
              <p:cNvPr id="1802" name="Google Shape;1802;p34"/>
              <p:cNvSpPr/>
              <p:nvPr/>
            </p:nvSpPr>
            <p:spPr>
              <a:xfrm>
                <a:off x="8105507" y="3916667"/>
                <a:ext cx="65032" cy="96158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1318" extrusionOk="0">
                    <a:moveTo>
                      <a:pt x="247" y="0"/>
                    </a:moveTo>
                    <a:cubicBezTo>
                      <a:pt x="94" y="0"/>
                      <a:pt x="1" y="232"/>
                      <a:pt x="159" y="345"/>
                    </a:cubicBezTo>
                    <a:cubicBezTo>
                      <a:pt x="301" y="446"/>
                      <a:pt x="408" y="595"/>
                      <a:pt x="469" y="756"/>
                    </a:cubicBezTo>
                    <a:cubicBezTo>
                      <a:pt x="523" y="912"/>
                      <a:pt x="489" y="1100"/>
                      <a:pt x="584" y="1228"/>
                    </a:cubicBezTo>
                    <a:cubicBezTo>
                      <a:pt x="621" y="1282"/>
                      <a:pt x="685" y="1318"/>
                      <a:pt x="747" y="1318"/>
                    </a:cubicBezTo>
                    <a:cubicBezTo>
                      <a:pt x="786" y="1318"/>
                      <a:pt x="825" y="1303"/>
                      <a:pt x="853" y="1269"/>
                    </a:cubicBezTo>
                    <a:cubicBezTo>
                      <a:pt x="1022" y="1073"/>
                      <a:pt x="928" y="783"/>
                      <a:pt x="833" y="574"/>
                    </a:cubicBezTo>
                    <a:cubicBezTo>
                      <a:pt x="725" y="345"/>
                      <a:pt x="550" y="163"/>
                      <a:pt x="341" y="28"/>
                    </a:cubicBezTo>
                    <a:cubicBezTo>
                      <a:pt x="308" y="9"/>
                      <a:pt x="277" y="0"/>
                      <a:pt x="247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3" name="Google Shape;1803;p34"/>
              <p:cNvSpPr/>
              <p:nvPr/>
            </p:nvSpPr>
            <p:spPr>
              <a:xfrm>
                <a:off x="8182502" y="3917834"/>
                <a:ext cx="30989" cy="89081"/>
              </a:xfrm>
              <a:custGeom>
                <a:avLst/>
                <a:gdLst/>
                <a:ahLst/>
                <a:cxnLst/>
                <a:rect l="l" t="t" r="r" b="b"/>
                <a:pathLst>
                  <a:path w="487" h="1221" extrusionOk="0">
                    <a:moveTo>
                      <a:pt x="244" y="0"/>
                    </a:moveTo>
                    <a:cubicBezTo>
                      <a:pt x="161" y="0"/>
                      <a:pt x="78" y="56"/>
                      <a:pt x="68" y="167"/>
                    </a:cubicBezTo>
                    <a:cubicBezTo>
                      <a:pt x="48" y="437"/>
                      <a:pt x="28" y="713"/>
                      <a:pt x="1" y="983"/>
                    </a:cubicBezTo>
                    <a:cubicBezTo>
                      <a:pt x="1" y="1057"/>
                      <a:pt x="55" y="1152"/>
                      <a:pt x="122" y="1185"/>
                    </a:cubicBezTo>
                    <a:cubicBezTo>
                      <a:pt x="169" y="1209"/>
                      <a:pt x="206" y="1221"/>
                      <a:pt x="244" y="1221"/>
                    </a:cubicBezTo>
                    <a:cubicBezTo>
                      <a:pt x="281" y="1221"/>
                      <a:pt x="318" y="1209"/>
                      <a:pt x="365" y="1185"/>
                    </a:cubicBezTo>
                    <a:cubicBezTo>
                      <a:pt x="432" y="1152"/>
                      <a:pt x="486" y="1057"/>
                      <a:pt x="486" y="983"/>
                    </a:cubicBezTo>
                    <a:lnTo>
                      <a:pt x="419" y="167"/>
                    </a:lnTo>
                    <a:cubicBezTo>
                      <a:pt x="409" y="56"/>
                      <a:pt x="326" y="0"/>
                      <a:pt x="244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4" name="Google Shape;1804;p34"/>
              <p:cNvSpPr/>
              <p:nvPr/>
            </p:nvSpPr>
            <p:spPr>
              <a:xfrm>
                <a:off x="8210182" y="3948404"/>
                <a:ext cx="61342" cy="74708"/>
              </a:xfrm>
              <a:custGeom>
                <a:avLst/>
                <a:gdLst/>
                <a:ahLst/>
                <a:cxnLst/>
                <a:rect l="l" t="t" r="r" b="b"/>
                <a:pathLst>
                  <a:path w="964" h="1024" extrusionOk="0">
                    <a:moveTo>
                      <a:pt x="681" y="0"/>
                    </a:moveTo>
                    <a:cubicBezTo>
                      <a:pt x="612" y="0"/>
                      <a:pt x="540" y="32"/>
                      <a:pt x="483" y="106"/>
                    </a:cubicBezTo>
                    <a:cubicBezTo>
                      <a:pt x="361" y="267"/>
                      <a:pt x="240" y="429"/>
                      <a:pt x="132" y="605"/>
                    </a:cubicBezTo>
                    <a:cubicBezTo>
                      <a:pt x="1" y="816"/>
                      <a:pt x="203" y="1024"/>
                      <a:pt x="397" y="1024"/>
                    </a:cubicBezTo>
                    <a:cubicBezTo>
                      <a:pt x="481" y="1024"/>
                      <a:pt x="564" y="984"/>
                      <a:pt x="618" y="888"/>
                    </a:cubicBezTo>
                    <a:cubicBezTo>
                      <a:pt x="719" y="713"/>
                      <a:pt x="800" y="530"/>
                      <a:pt x="881" y="342"/>
                    </a:cubicBezTo>
                    <a:cubicBezTo>
                      <a:pt x="964" y="152"/>
                      <a:pt x="831" y="0"/>
                      <a:pt x="681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05" name="Google Shape;1805;p34"/>
            <p:cNvGrpSpPr/>
            <p:nvPr/>
          </p:nvGrpSpPr>
          <p:grpSpPr>
            <a:xfrm>
              <a:off x="6299297" y="4155352"/>
              <a:ext cx="188606" cy="117097"/>
              <a:chOff x="6912722" y="4491852"/>
              <a:chExt cx="188606" cy="117097"/>
            </a:xfrm>
          </p:grpSpPr>
          <p:sp>
            <p:nvSpPr>
              <p:cNvPr id="1806" name="Google Shape;1806;p34"/>
              <p:cNvSpPr/>
              <p:nvPr/>
            </p:nvSpPr>
            <p:spPr>
              <a:xfrm>
                <a:off x="6912722" y="4491852"/>
                <a:ext cx="60387" cy="88060"/>
              </a:xfrm>
              <a:custGeom>
                <a:avLst/>
                <a:gdLst/>
                <a:ahLst/>
                <a:cxnLst/>
                <a:rect l="l" t="t" r="r" b="b"/>
                <a:pathLst>
                  <a:path w="949" h="1207" extrusionOk="0">
                    <a:moveTo>
                      <a:pt x="319" y="1"/>
                    </a:moveTo>
                    <a:cubicBezTo>
                      <a:pt x="150" y="1"/>
                      <a:pt x="1" y="234"/>
                      <a:pt x="144" y="409"/>
                    </a:cubicBezTo>
                    <a:cubicBezTo>
                      <a:pt x="299" y="598"/>
                      <a:pt x="374" y="807"/>
                      <a:pt x="455" y="1036"/>
                    </a:cubicBezTo>
                    <a:cubicBezTo>
                      <a:pt x="495" y="1154"/>
                      <a:pt x="585" y="1206"/>
                      <a:pt x="676" y="1206"/>
                    </a:cubicBezTo>
                    <a:cubicBezTo>
                      <a:pt x="811" y="1206"/>
                      <a:pt x="948" y="1090"/>
                      <a:pt x="920" y="908"/>
                    </a:cubicBezTo>
                    <a:cubicBezTo>
                      <a:pt x="866" y="604"/>
                      <a:pt x="677" y="308"/>
                      <a:pt x="475" y="78"/>
                    </a:cubicBezTo>
                    <a:cubicBezTo>
                      <a:pt x="427" y="24"/>
                      <a:pt x="372" y="1"/>
                      <a:pt x="319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7" name="Google Shape;1807;p34"/>
              <p:cNvSpPr/>
              <p:nvPr/>
            </p:nvSpPr>
            <p:spPr>
              <a:xfrm>
                <a:off x="6980872" y="4500461"/>
                <a:ext cx="58224" cy="82734"/>
              </a:xfrm>
              <a:custGeom>
                <a:avLst/>
                <a:gdLst/>
                <a:ahLst/>
                <a:cxnLst/>
                <a:rect l="l" t="t" r="r" b="b"/>
                <a:pathLst>
                  <a:path w="915" h="1134" extrusionOk="0">
                    <a:moveTo>
                      <a:pt x="622" y="1"/>
                    </a:moveTo>
                    <a:cubicBezTo>
                      <a:pt x="563" y="1"/>
                      <a:pt x="504" y="28"/>
                      <a:pt x="469" y="88"/>
                    </a:cubicBezTo>
                    <a:cubicBezTo>
                      <a:pt x="408" y="196"/>
                      <a:pt x="388" y="318"/>
                      <a:pt x="328" y="419"/>
                    </a:cubicBezTo>
                    <a:cubicBezTo>
                      <a:pt x="267" y="527"/>
                      <a:pt x="206" y="641"/>
                      <a:pt x="132" y="736"/>
                    </a:cubicBezTo>
                    <a:cubicBezTo>
                      <a:pt x="0" y="913"/>
                      <a:pt x="193" y="1133"/>
                      <a:pt x="377" y="1133"/>
                    </a:cubicBezTo>
                    <a:cubicBezTo>
                      <a:pt x="437" y="1133"/>
                      <a:pt x="497" y="1109"/>
                      <a:pt x="543" y="1053"/>
                    </a:cubicBezTo>
                    <a:cubicBezTo>
                      <a:pt x="732" y="817"/>
                      <a:pt x="914" y="453"/>
                      <a:pt x="813" y="136"/>
                    </a:cubicBezTo>
                    <a:cubicBezTo>
                      <a:pt x="786" y="50"/>
                      <a:pt x="703" y="1"/>
                      <a:pt x="622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8" name="Google Shape;1808;p34"/>
              <p:cNvSpPr/>
              <p:nvPr/>
            </p:nvSpPr>
            <p:spPr>
              <a:xfrm>
                <a:off x="7032351" y="4533876"/>
                <a:ext cx="68978" cy="75073"/>
              </a:xfrm>
              <a:custGeom>
                <a:avLst/>
                <a:gdLst/>
                <a:ahLst/>
                <a:cxnLst/>
                <a:rect l="l" t="t" r="r" b="b"/>
                <a:pathLst>
                  <a:path w="1084" h="1029" extrusionOk="0">
                    <a:moveTo>
                      <a:pt x="743" y="0"/>
                    </a:moveTo>
                    <a:cubicBezTo>
                      <a:pt x="687" y="0"/>
                      <a:pt x="630" y="21"/>
                      <a:pt x="584" y="69"/>
                    </a:cubicBezTo>
                    <a:cubicBezTo>
                      <a:pt x="395" y="271"/>
                      <a:pt x="173" y="467"/>
                      <a:pt x="65" y="730"/>
                    </a:cubicBezTo>
                    <a:cubicBezTo>
                      <a:pt x="0" y="886"/>
                      <a:pt x="155" y="1029"/>
                      <a:pt x="305" y="1029"/>
                    </a:cubicBezTo>
                    <a:cubicBezTo>
                      <a:pt x="343" y="1029"/>
                      <a:pt x="381" y="1020"/>
                      <a:pt x="415" y="999"/>
                    </a:cubicBezTo>
                    <a:cubicBezTo>
                      <a:pt x="651" y="851"/>
                      <a:pt x="800" y="581"/>
                      <a:pt x="962" y="359"/>
                    </a:cubicBezTo>
                    <a:cubicBezTo>
                      <a:pt x="1084" y="191"/>
                      <a:pt x="914" y="0"/>
                      <a:pt x="743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809" name="Google Shape;1809;p34"/>
            <p:cNvSpPr/>
            <p:nvPr/>
          </p:nvSpPr>
          <p:spPr>
            <a:xfrm>
              <a:off x="8349602" y="4812130"/>
              <a:ext cx="58542" cy="83390"/>
            </a:xfrm>
            <a:custGeom>
              <a:avLst/>
              <a:gdLst/>
              <a:ahLst/>
              <a:cxnLst/>
              <a:rect l="l" t="t" r="r" b="b"/>
              <a:pathLst>
                <a:path w="920" h="1143" extrusionOk="0">
                  <a:moveTo>
                    <a:pt x="318" y="0"/>
                  </a:moveTo>
                  <a:cubicBezTo>
                    <a:pt x="149" y="0"/>
                    <a:pt x="0" y="226"/>
                    <a:pt x="151" y="392"/>
                  </a:cubicBezTo>
                  <a:cubicBezTo>
                    <a:pt x="306" y="567"/>
                    <a:pt x="373" y="750"/>
                    <a:pt x="448" y="972"/>
                  </a:cubicBezTo>
                  <a:cubicBezTo>
                    <a:pt x="479" y="1071"/>
                    <a:pt x="567" y="1142"/>
                    <a:pt x="676" y="1142"/>
                  </a:cubicBezTo>
                  <a:cubicBezTo>
                    <a:pt x="685" y="1142"/>
                    <a:pt x="694" y="1142"/>
                    <a:pt x="704" y="1141"/>
                  </a:cubicBezTo>
                  <a:cubicBezTo>
                    <a:pt x="805" y="1120"/>
                    <a:pt x="920" y="1026"/>
                    <a:pt x="899" y="911"/>
                  </a:cubicBezTo>
                  <a:cubicBezTo>
                    <a:pt x="866" y="594"/>
                    <a:pt x="690" y="298"/>
                    <a:pt x="468" y="68"/>
                  </a:cubicBezTo>
                  <a:cubicBezTo>
                    <a:pt x="421" y="20"/>
                    <a:pt x="369" y="0"/>
                    <a:pt x="318" y="0"/>
                  </a:cubicBezTo>
                  <a:close/>
                </a:path>
              </a:pathLst>
            </a:custGeom>
            <a:solidFill>
              <a:srgbClr val="4F7C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34"/>
            <p:cNvSpPr/>
            <p:nvPr/>
          </p:nvSpPr>
          <p:spPr>
            <a:xfrm>
              <a:off x="8415398" y="4796079"/>
              <a:ext cx="50588" cy="90978"/>
            </a:xfrm>
            <a:custGeom>
              <a:avLst/>
              <a:gdLst/>
              <a:ahLst/>
              <a:cxnLst/>
              <a:rect l="l" t="t" r="r" b="b"/>
              <a:pathLst>
                <a:path w="795" h="1247" extrusionOk="0">
                  <a:moveTo>
                    <a:pt x="575" y="1"/>
                  </a:moveTo>
                  <a:cubicBezTo>
                    <a:pt x="538" y="1"/>
                    <a:pt x="500" y="16"/>
                    <a:pt x="466" y="52"/>
                  </a:cubicBezTo>
                  <a:cubicBezTo>
                    <a:pt x="209" y="322"/>
                    <a:pt x="0" y="720"/>
                    <a:pt x="81" y="1098"/>
                  </a:cubicBezTo>
                  <a:cubicBezTo>
                    <a:pt x="104" y="1203"/>
                    <a:pt x="175" y="1247"/>
                    <a:pt x="251" y="1247"/>
                  </a:cubicBezTo>
                  <a:cubicBezTo>
                    <a:pt x="355" y="1247"/>
                    <a:pt x="470" y="1164"/>
                    <a:pt x="486" y="1044"/>
                  </a:cubicBezTo>
                  <a:cubicBezTo>
                    <a:pt x="519" y="767"/>
                    <a:pt x="519" y="524"/>
                    <a:pt x="702" y="288"/>
                  </a:cubicBezTo>
                  <a:cubicBezTo>
                    <a:pt x="794" y="165"/>
                    <a:pt x="694" y="1"/>
                    <a:pt x="575" y="1"/>
                  </a:cubicBezTo>
                  <a:close/>
                </a:path>
              </a:pathLst>
            </a:custGeom>
            <a:solidFill>
              <a:srgbClr val="4F7C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34"/>
            <p:cNvSpPr/>
            <p:nvPr/>
          </p:nvSpPr>
          <p:spPr>
            <a:xfrm>
              <a:off x="8446705" y="4846420"/>
              <a:ext cx="65223" cy="68215"/>
            </a:xfrm>
            <a:custGeom>
              <a:avLst/>
              <a:gdLst/>
              <a:ahLst/>
              <a:cxnLst/>
              <a:rect l="l" t="t" r="r" b="b"/>
              <a:pathLst>
                <a:path w="1025" h="935" extrusionOk="0">
                  <a:moveTo>
                    <a:pt x="786" y="1"/>
                  </a:moveTo>
                  <a:cubicBezTo>
                    <a:pt x="746" y="1"/>
                    <a:pt x="702" y="16"/>
                    <a:pt x="661" y="50"/>
                  </a:cubicBezTo>
                  <a:cubicBezTo>
                    <a:pt x="547" y="138"/>
                    <a:pt x="425" y="226"/>
                    <a:pt x="304" y="313"/>
                  </a:cubicBezTo>
                  <a:cubicBezTo>
                    <a:pt x="176" y="414"/>
                    <a:pt x="0" y="529"/>
                    <a:pt x="14" y="711"/>
                  </a:cubicBezTo>
                  <a:cubicBezTo>
                    <a:pt x="27" y="839"/>
                    <a:pt x="108" y="920"/>
                    <a:pt x="236" y="934"/>
                  </a:cubicBezTo>
                  <a:cubicBezTo>
                    <a:pt x="243" y="934"/>
                    <a:pt x="250" y="934"/>
                    <a:pt x="256" y="934"/>
                  </a:cubicBezTo>
                  <a:cubicBezTo>
                    <a:pt x="427" y="934"/>
                    <a:pt x="543" y="767"/>
                    <a:pt x="634" y="644"/>
                  </a:cubicBezTo>
                  <a:cubicBezTo>
                    <a:pt x="729" y="529"/>
                    <a:pt x="816" y="414"/>
                    <a:pt x="911" y="300"/>
                  </a:cubicBezTo>
                  <a:cubicBezTo>
                    <a:pt x="1024" y="160"/>
                    <a:pt x="920" y="1"/>
                    <a:pt x="786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12" name="Google Shape;1812;p34"/>
            <p:cNvGrpSpPr/>
            <p:nvPr/>
          </p:nvGrpSpPr>
          <p:grpSpPr>
            <a:xfrm>
              <a:off x="4000516" y="3835098"/>
              <a:ext cx="229586" cy="113303"/>
              <a:chOff x="5215616" y="4382435"/>
              <a:chExt cx="229586" cy="113303"/>
            </a:xfrm>
          </p:grpSpPr>
          <p:sp>
            <p:nvSpPr>
              <p:cNvPr id="1813" name="Google Shape;1813;p34"/>
              <p:cNvSpPr/>
              <p:nvPr/>
            </p:nvSpPr>
            <p:spPr>
              <a:xfrm>
                <a:off x="5215616" y="4389877"/>
                <a:ext cx="51670" cy="97544"/>
              </a:xfrm>
              <a:custGeom>
                <a:avLst/>
                <a:gdLst/>
                <a:ahLst/>
                <a:cxnLst/>
                <a:rect l="l" t="t" r="r" b="b"/>
                <a:pathLst>
                  <a:path w="812" h="1337" extrusionOk="0">
                    <a:moveTo>
                      <a:pt x="235" y="1"/>
                    </a:moveTo>
                    <a:cubicBezTo>
                      <a:pt x="114" y="1"/>
                      <a:pt x="0" y="93"/>
                      <a:pt x="53" y="238"/>
                    </a:cubicBezTo>
                    <a:cubicBezTo>
                      <a:pt x="160" y="562"/>
                      <a:pt x="241" y="926"/>
                      <a:pt x="403" y="1229"/>
                    </a:cubicBezTo>
                    <a:cubicBezTo>
                      <a:pt x="440" y="1305"/>
                      <a:pt x="500" y="1336"/>
                      <a:pt x="563" y="1336"/>
                    </a:cubicBezTo>
                    <a:cubicBezTo>
                      <a:pt x="684" y="1336"/>
                      <a:pt x="812" y="1217"/>
                      <a:pt x="781" y="1074"/>
                    </a:cubicBezTo>
                    <a:cubicBezTo>
                      <a:pt x="707" y="757"/>
                      <a:pt x="552" y="440"/>
                      <a:pt x="437" y="137"/>
                    </a:cubicBezTo>
                    <a:cubicBezTo>
                      <a:pt x="399" y="42"/>
                      <a:pt x="315" y="1"/>
                      <a:pt x="235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4" name="Google Shape;1814;p34"/>
              <p:cNvSpPr/>
              <p:nvPr/>
            </p:nvSpPr>
            <p:spPr>
              <a:xfrm>
                <a:off x="5288411" y="4382435"/>
                <a:ext cx="51988" cy="98857"/>
              </a:xfrm>
              <a:custGeom>
                <a:avLst/>
                <a:gdLst/>
                <a:ahLst/>
                <a:cxnLst/>
                <a:rect l="l" t="t" r="r" b="b"/>
                <a:pathLst>
                  <a:path w="817" h="1355" extrusionOk="0">
                    <a:moveTo>
                      <a:pt x="575" y="0"/>
                    </a:moveTo>
                    <a:cubicBezTo>
                      <a:pt x="517" y="0"/>
                      <a:pt x="457" y="27"/>
                      <a:pt x="412" y="91"/>
                    </a:cubicBezTo>
                    <a:cubicBezTo>
                      <a:pt x="203" y="374"/>
                      <a:pt x="1" y="839"/>
                      <a:pt x="149" y="1190"/>
                    </a:cubicBezTo>
                    <a:cubicBezTo>
                      <a:pt x="189" y="1291"/>
                      <a:pt x="298" y="1355"/>
                      <a:pt x="398" y="1355"/>
                    </a:cubicBezTo>
                    <a:cubicBezTo>
                      <a:pt x="485" y="1355"/>
                      <a:pt x="566" y="1306"/>
                      <a:pt x="588" y="1190"/>
                    </a:cubicBezTo>
                    <a:cubicBezTo>
                      <a:pt x="641" y="880"/>
                      <a:pt x="594" y="583"/>
                      <a:pt x="743" y="280"/>
                    </a:cubicBezTo>
                    <a:cubicBezTo>
                      <a:pt x="816" y="127"/>
                      <a:pt x="701" y="0"/>
                      <a:pt x="575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5" name="Google Shape;1815;p34"/>
              <p:cNvSpPr/>
              <p:nvPr/>
            </p:nvSpPr>
            <p:spPr>
              <a:xfrm>
                <a:off x="5357770" y="4400164"/>
                <a:ext cx="87431" cy="95574"/>
              </a:xfrm>
              <a:custGeom>
                <a:avLst/>
                <a:gdLst/>
                <a:ahLst/>
                <a:cxnLst/>
                <a:rect l="l" t="t" r="r" b="b"/>
                <a:pathLst>
                  <a:path w="1374" h="1310" extrusionOk="0">
                    <a:moveTo>
                      <a:pt x="1048" y="0"/>
                    </a:moveTo>
                    <a:cubicBezTo>
                      <a:pt x="994" y="0"/>
                      <a:pt x="937" y="23"/>
                      <a:pt x="887" y="77"/>
                    </a:cubicBezTo>
                    <a:cubicBezTo>
                      <a:pt x="644" y="333"/>
                      <a:pt x="381" y="576"/>
                      <a:pt x="165" y="846"/>
                    </a:cubicBezTo>
                    <a:cubicBezTo>
                      <a:pt x="0" y="1046"/>
                      <a:pt x="165" y="1310"/>
                      <a:pt x="361" y="1310"/>
                    </a:cubicBezTo>
                    <a:cubicBezTo>
                      <a:pt x="421" y="1310"/>
                      <a:pt x="485" y="1284"/>
                      <a:pt x="543" y="1223"/>
                    </a:cubicBezTo>
                    <a:cubicBezTo>
                      <a:pt x="785" y="974"/>
                      <a:pt x="1001" y="684"/>
                      <a:pt x="1224" y="414"/>
                    </a:cubicBezTo>
                    <a:cubicBezTo>
                      <a:pt x="1373" y="239"/>
                      <a:pt x="1223" y="0"/>
                      <a:pt x="1048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816" name="Google Shape;1816;p34"/>
          <p:cNvGrpSpPr/>
          <p:nvPr/>
        </p:nvGrpSpPr>
        <p:grpSpPr>
          <a:xfrm>
            <a:off x="-125" y="3643177"/>
            <a:ext cx="9144252" cy="1513473"/>
            <a:chOff x="-125" y="3643177"/>
            <a:chExt cx="9144252" cy="1513473"/>
          </a:xfrm>
        </p:grpSpPr>
        <p:sp>
          <p:nvSpPr>
            <p:cNvPr id="1817" name="Google Shape;1817;p34"/>
            <p:cNvSpPr/>
            <p:nvPr/>
          </p:nvSpPr>
          <p:spPr>
            <a:xfrm>
              <a:off x="-125" y="3643177"/>
              <a:ext cx="9144252" cy="1513473"/>
            </a:xfrm>
            <a:custGeom>
              <a:avLst/>
              <a:gdLst/>
              <a:ahLst/>
              <a:cxnLst/>
              <a:rect l="l" t="t" r="r" b="b"/>
              <a:pathLst>
                <a:path w="99122" h="22807" extrusionOk="0">
                  <a:moveTo>
                    <a:pt x="61118" y="0"/>
                  </a:moveTo>
                  <a:cubicBezTo>
                    <a:pt x="40645" y="0"/>
                    <a:pt x="20272" y="2138"/>
                    <a:pt x="1" y="6374"/>
                  </a:cubicBezTo>
                  <a:lnTo>
                    <a:pt x="1" y="22807"/>
                  </a:lnTo>
                  <a:lnTo>
                    <a:pt x="99121" y="22807"/>
                  </a:lnTo>
                  <a:lnTo>
                    <a:pt x="99121" y="2450"/>
                  </a:lnTo>
                  <a:cubicBezTo>
                    <a:pt x="86417" y="814"/>
                    <a:pt x="73749" y="0"/>
                    <a:pt x="611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18" name="Google Shape;1818;p34"/>
            <p:cNvGrpSpPr/>
            <p:nvPr/>
          </p:nvGrpSpPr>
          <p:grpSpPr>
            <a:xfrm>
              <a:off x="629649" y="4009552"/>
              <a:ext cx="7967138" cy="1018298"/>
              <a:chOff x="629649" y="4009552"/>
              <a:chExt cx="7967138" cy="1018298"/>
            </a:xfrm>
          </p:grpSpPr>
          <p:grpSp>
            <p:nvGrpSpPr>
              <p:cNvPr id="1819" name="Google Shape;1819;p34"/>
              <p:cNvGrpSpPr/>
              <p:nvPr/>
            </p:nvGrpSpPr>
            <p:grpSpPr>
              <a:xfrm>
                <a:off x="629649" y="4885728"/>
                <a:ext cx="167162" cy="142122"/>
                <a:chOff x="1459849" y="4903578"/>
                <a:chExt cx="167162" cy="142122"/>
              </a:xfrm>
            </p:grpSpPr>
            <p:sp>
              <p:nvSpPr>
                <p:cNvPr id="1820" name="Google Shape;1820;p34"/>
                <p:cNvSpPr/>
                <p:nvPr/>
              </p:nvSpPr>
              <p:spPr>
                <a:xfrm>
                  <a:off x="1459849" y="4957494"/>
                  <a:ext cx="62105" cy="878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6" h="1204" extrusionOk="0">
                      <a:moveTo>
                        <a:pt x="217" y="1"/>
                      </a:moveTo>
                      <a:cubicBezTo>
                        <a:pt x="106" y="1"/>
                        <a:pt x="1" y="114"/>
                        <a:pt x="75" y="239"/>
                      </a:cubicBezTo>
                      <a:cubicBezTo>
                        <a:pt x="237" y="536"/>
                        <a:pt x="392" y="833"/>
                        <a:pt x="568" y="1116"/>
                      </a:cubicBezTo>
                      <a:cubicBezTo>
                        <a:pt x="607" y="1178"/>
                        <a:pt x="664" y="1204"/>
                        <a:pt x="721" y="1204"/>
                      </a:cubicBezTo>
                      <a:cubicBezTo>
                        <a:pt x="849" y="1204"/>
                        <a:pt x="975" y="1072"/>
                        <a:pt x="891" y="927"/>
                      </a:cubicBezTo>
                      <a:cubicBezTo>
                        <a:pt x="723" y="637"/>
                        <a:pt x="534" y="361"/>
                        <a:pt x="352" y="78"/>
                      </a:cubicBezTo>
                      <a:cubicBezTo>
                        <a:pt x="316" y="23"/>
                        <a:pt x="266" y="1"/>
                        <a:pt x="217" y="1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21" name="Google Shape;1821;p34"/>
                <p:cNvSpPr/>
                <p:nvPr/>
              </p:nvSpPr>
              <p:spPr>
                <a:xfrm>
                  <a:off x="1511073" y="4903578"/>
                  <a:ext cx="49252" cy="1133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4" h="1554" extrusionOk="0">
                      <a:moveTo>
                        <a:pt x="166" y="1"/>
                      </a:moveTo>
                      <a:cubicBezTo>
                        <a:pt x="81" y="1"/>
                        <a:pt x="1" y="65"/>
                        <a:pt x="32" y="176"/>
                      </a:cubicBezTo>
                      <a:cubicBezTo>
                        <a:pt x="100" y="439"/>
                        <a:pt x="160" y="702"/>
                        <a:pt x="235" y="958"/>
                      </a:cubicBezTo>
                      <a:cubicBezTo>
                        <a:pt x="288" y="1174"/>
                        <a:pt x="302" y="1390"/>
                        <a:pt x="491" y="1531"/>
                      </a:cubicBezTo>
                      <a:cubicBezTo>
                        <a:pt x="510" y="1547"/>
                        <a:pt x="531" y="1554"/>
                        <a:pt x="551" y="1554"/>
                      </a:cubicBezTo>
                      <a:cubicBezTo>
                        <a:pt x="610" y="1554"/>
                        <a:pt x="668" y="1500"/>
                        <a:pt x="693" y="1450"/>
                      </a:cubicBezTo>
                      <a:cubicBezTo>
                        <a:pt x="774" y="1241"/>
                        <a:pt x="659" y="1012"/>
                        <a:pt x="592" y="810"/>
                      </a:cubicBezTo>
                      <a:cubicBezTo>
                        <a:pt x="511" y="574"/>
                        <a:pt x="410" y="338"/>
                        <a:pt x="315" y="102"/>
                      </a:cubicBezTo>
                      <a:cubicBezTo>
                        <a:pt x="288" y="32"/>
                        <a:pt x="225" y="1"/>
                        <a:pt x="166" y="1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22" name="Google Shape;1822;p34"/>
                <p:cNvSpPr/>
                <p:nvPr/>
              </p:nvSpPr>
              <p:spPr>
                <a:xfrm>
                  <a:off x="1562869" y="4948739"/>
                  <a:ext cx="64142" cy="969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" h="1329" extrusionOk="0">
                      <a:moveTo>
                        <a:pt x="826" y="0"/>
                      </a:moveTo>
                      <a:cubicBezTo>
                        <a:pt x="796" y="0"/>
                        <a:pt x="765" y="11"/>
                        <a:pt x="735" y="36"/>
                      </a:cubicBezTo>
                      <a:lnTo>
                        <a:pt x="742" y="36"/>
                      </a:lnTo>
                      <a:cubicBezTo>
                        <a:pt x="533" y="204"/>
                        <a:pt x="351" y="400"/>
                        <a:pt x="236" y="643"/>
                      </a:cubicBezTo>
                      <a:cubicBezTo>
                        <a:pt x="162" y="804"/>
                        <a:pt x="0" y="1162"/>
                        <a:pt x="203" y="1297"/>
                      </a:cubicBezTo>
                      <a:cubicBezTo>
                        <a:pt x="239" y="1319"/>
                        <a:pt x="272" y="1329"/>
                        <a:pt x="301" y="1329"/>
                      </a:cubicBezTo>
                      <a:cubicBezTo>
                        <a:pt x="441" y="1329"/>
                        <a:pt x="506" y="1110"/>
                        <a:pt x="540" y="993"/>
                      </a:cubicBezTo>
                      <a:cubicBezTo>
                        <a:pt x="627" y="710"/>
                        <a:pt x="729" y="440"/>
                        <a:pt x="924" y="218"/>
                      </a:cubicBezTo>
                      <a:cubicBezTo>
                        <a:pt x="1007" y="119"/>
                        <a:pt x="926" y="0"/>
                        <a:pt x="826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823" name="Google Shape;1823;p34"/>
              <p:cNvGrpSpPr/>
              <p:nvPr/>
            </p:nvGrpSpPr>
            <p:grpSpPr>
              <a:xfrm>
                <a:off x="1868802" y="4658882"/>
                <a:ext cx="167608" cy="105643"/>
                <a:chOff x="2313539" y="4811869"/>
                <a:chExt cx="167608" cy="105643"/>
              </a:xfrm>
            </p:grpSpPr>
            <p:sp>
              <p:nvSpPr>
                <p:cNvPr id="1824" name="Google Shape;1824;p34"/>
                <p:cNvSpPr/>
                <p:nvPr/>
              </p:nvSpPr>
              <p:spPr>
                <a:xfrm>
                  <a:off x="2313539" y="4832006"/>
                  <a:ext cx="62487" cy="849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2" h="1165" extrusionOk="0">
                      <a:moveTo>
                        <a:pt x="265" y="0"/>
                      </a:moveTo>
                      <a:cubicBezTo>
                        <a:pt x="127" y="0"/>
                        <a:pt x="1" y="186"/>
                        <a:pt x="125" y="321"/>
                      </a:cubicBezTo>
                      <a:cubicBezTo>
                        <a:pt x="253" y="456"/>
                        <a:pt x="354" y="597"/>
                        <a:pt x="435" y="759"/>
                      </a:cubicBezTo>
                      <a:cubicBezTo>
                        <a:pt x="509" y="914"/>
                        <a:pt x="516" y="1096"/>
                        <a:pt x="691" y="1157"/>
                      </a:cubicBezTo>
                      <a:cubicBezTo>
                        <a:pt x="706" y="1163"/>
                        <a:pt x="721" y="1165"/>
                        <a:pt x="735" y="1165"/>
                      </a:cubicBezTo>
                      <a:cubicBezTo>
                        <a:pt x="789" y="1165"/>
                        <a:pt x="834" y="1127"/>
                        <a:pt x="867" y="1090"/>
                      </a:cubicBezTo>
                      <a:cubicBezTo>
                        <a:pt x="981" y="935"/>
                        <a:pt x="833" y="692"/>
                        <a:pt x="752" y="543"/>
                      </a:cubicBezTo>
                      <a:cubicBezTo>
                        <a:pt x="658" y="368"/>
                        <a:pt x="529" y="200"/>
                        <a:pt x="388" y="58"/>
                      </a:cubicBezTo>
                      <a:cubicBezTo>
                        <a:pt x="350" y="17"/>
                        <a:pt x="307" y="0"/>
                        <a:pt x="265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25" name="Google Shape;1825;p34"/>
                <p:cNvSpPr/>
                <p:nvPr/>
              </p:nvSpPr>
              <p:spPr>
                <a:xfrm>
                  <a:off x="2392698" y="4811869"/>
                  <a:ext cx="33089" cy="869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" h="1192" extrusionOk="0">
                      <a:moveTo>
                        <a:pt x="265" y="1"/>
                      </a:moveTo>
                      <a:cubicBezTo>
                        <a:pt x="211" y="1"/>
                        <a:pt x="160" y="26"/>
                        <a:pt x="135" y="84"/>
                      </a:cubicBezTo>
                      <a:cubicBezTo>
                        <a:pt x="20" y="334"/>
                        <a:pt x="0" y="712"/>
                        <a:pt x="14" y="988"/>
                      </a:cubicBezTo>
                      <a:cubicBezTo>
                        <a:pt x="14" y="1082"/>
                        <a:pt x="74" y="1157"/>
                        <a:pt x="162" y="1184"/>
                      </a:cubicBezTo>
                      <a:cubicBezTo>
                        <a:pt x="179" y="1189"/>
                        <a:pt x="195" y="1191"/>
                        <a:pt x="211" y="1191"/>
                      </a:cubicBezTo>
                      <a:cubicBezTo>
                        <a:pt x="232" y="1191"/>
                        <a:pt x="253" y="1187"/>
                        <a:pt x="277" y="1184"/>
                      </a:cubicBezTo>
                      <a:cubicBezTo>
                        <a:pt x="337" y="1170"/>
                        <a:pt x="405" y="1103"/>
                        <a:pt x="418" y="1042"/>
                      </a:cubicBezTo>
                      <a:cubicBezTo>
                        <a:pt x="472" y="766"/>
                        <a:pt x="519" y="388"/>
                        <a:pt x="445" y="118"/>
                      </a:cubicBezTo>
                      <a:lnTo>
                        <a:pt x="445" y="118"/>
                      </a:lnTo>
                      <a:lnTo>
                        <a:pt x="445" y="125"/>
                      </a:lnTo>
                      <a:cubicBezTo>
                        <a:pt x="422" y="50"/>
                        <a:pt x="340" y="1"/>
                        <a:pt x="265" y="1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26" name="Google Shape;1826;p34"/>
                <p:cNvSpPr/>
                <p:nvPr/>
              </p:nvSpPr>
              <p:spPr>
                <a:xfrm>
                  <a:off x="2428714" y="4856155"/>
                  <a:ext cx="52433" cy="613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4" h="841" extrusionOk="0">
                      <a:moveTo>
                        <a:pt x="627" y="0"/>
                      </a:moveTo>
                      <a:cubicBezTo>
                        <a:pt x="592" y="0"/>
                        <a:pt x="557" y="13"/>
                        <a:pt x="526" y="44"/>
                      </a:cubicBezTo>
                      <a:cubicBezTo>
                        <a:pt x="365" y="206"/>
                        <a:pt x="203" y="361"/>
                        <a:pt x="81" y="556"/>
                      </a:cubicBezTo>
                      <a:cubicBezTo>
                        <a:pt x="1" y="693"/>
                        <a:pt x="128" y="841"/>
                        <a:pt x="260" y="841"/>
                      </a:cubicBezTo>
                      <a:cubicBezTo>
                        <a:pt x="304" y="841"/>
                        <a:pt x="348" y="824"/>
                        <a:pt x="385" y="786"/>
                      </a:cubicBezTo>
                      <a:cubicBezTo>
                        <a:pt x="540" y="617"/>
                        <a:pt x="648" y="421"/>
                        <a:pt x="762" y="226"/>
                      </a:cubicBezTo>
                      <a:cubicBezTo>
                        <a:pt x="823" y="115"/>
                        <a:pt x="729" y="0"/>
                        <a:pt x="627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827" name="Google Shape;1827;p34"/>
              <p:cNvGrpSpPr/>
              <p:nvPr/>
            </p:nvGrpSpPr>
            <p:grpSpPr>
              <a:xfrm>
                <a:off x="6263268" y="4793179"/>
                <a:ext cx="194333" cy="110385"/>
                <a:chOff x="3169393" y="4715929"/>
                <a:chExt cx="194333" cy="110385"/>
              </a:xfrm>
            </p:grpSpPr>
            <p:sp>
              <p:nvSpPr>
                <p:cNvPr id="1828" name="Google Shape;1828;p34"/>
                <p:cNvSpPr/>
                <p:nvPr/>
              </p:nvSpPr>
              <p:spPr>
                <a:xfrm>
                  <a:off x="3169393" y="4742048"/>
                  <a:ext cx="70632" cy="842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" h="1155" extrusionOk="0">
                      <a:moveTo>
                        <a:pt x="293" y="0"/>
                      </a:moveTo>
                      <a:cubicBezTo>
                        <a:pt x="141" y="0"/>
                        <a:pt x="0" y="213"/>
                        <a:pt x="134" y="367"/>
                      </a:cubicBezTo>
                      <a:lnTo>
                        <a:pt x="484" y="792"/>
                      </a:lnTo>
                      <a:cubicBezTo>
                        <a:pt x="592" y="920"/>
                        <a:pt x="693" y="1102"/>
                        <a:pt x="869" y="1149"/>
                      </a:cubicBezTo>
                      <a:cubicBezTo>
                        <a:pt x="882" y="1153"/>
                        <a:pt x="896" y="1155"/>
                        <a:pt x="910" y="1155"/>
                      </a:cubicBezTo>
                      <a:cubicBezTo>
                        <a:pt x="1004" y="1155"/>
                        <a:pt x="1110" y="1080"/>
                        <a:pt x="1098" y="974"/>
                      </a:cubicBezTo>
                      <a:cubicBezTo>
                        <a:pt x="1084" y="779"/>
                        <a:pt x="923" y="650"/>
                        <a:pt x="808" y="509"/>
                      </a:cubicBezTo>
                      <a:cubicBezTo>
                        <a:pt x="680" y="367"/>
                        <a:pt x="558" y="219"/>
                        <a:pt x="430" y="71"/>
                      </a:cubicBezTo>
                      <a:cubicBezTo>
                        <a:pt x="389" y="21"/>
                        <a:pt x="340" y="0"/>
                        <a:pt x="293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29" name="Google Shape;1829;p34"/>
                <p:cNvSpPr/>
                <p:nvPr/>
              </p:nvSpPr>
              <p:spPr>
                <a:xfrm>
                  <a:off x="3260260" y="4715929"/>
                  <a:ext cx="30480" cy="922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9" h="1265" extrusionOk="0">
                      <a:moveTo>
                        <a:pt x="239" y="0"/>
                      </a:moveTo>
                      <a:cubicBezTo>
                        <a:pt x="138" y="0"/>
                        <a:pt x="37" y="64"/>
                        <a:pt x="34" y="193"/>
                      </a:cubicBezTo>
                      <a:cubicBezTo>
                        <a:pt x="34" y="395"/>
                        <a:pt x="34" y="597"/>
                        <a:pt x="34" y="799"/>
                      </a:cubicBezTo>
                      <a:cubicBezTo>
                        <a:pt x="27" y="975"/>
                        <a:pt x="0" y="1137"/>
                        <a:pt x="162" y="1244"/>
                      </a:cubicBezTo>
                      <a:cubicBezTo>
                        <a:pt x="182" y="1258"/>
                        <a:pt x="209" y="1265"/>
                        <a:pt x="237" y="1265"/>
                      </a:cubicBezTo>
                      <a:cubicBezTo>
                        <a:pt x="265" y="1265"/>
                        <a:pt x="294" y="1258"/>
                        <a:pt x="317" y="1244"/>
                      </a:cubicBezTo>
                      <a:cubicBezTo>
                        <a:pt x="479" y="1137"/>
                        <a:pt x="445" y="975"/>
                        <a:pt x="445" y="799"/>
                      </a:cubicBezTo>
                      <a:cubicBezTo>
                        <a:pt x="445" y="597"/>
                        <a:pt x="439" y="395"/>
                        <a:pt x="439" y="193"/>
                      </a:cubicBezTo>
                      <a:cubicBezTo>
                        <a:pt x="439" y="64"/>
                        <a:pt x="339" y="0"/>
                        <a:pt x="239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30" name="Google Shape;1830;p34"/>
                <p:cNvSpPr/>
                <p:nvPr/>
              </p:nvSpPr>
              <p:spPr>
                <a:xfrm>
                  <a:off x="3304039" y="4748103"/>
                  <a:ext cx="59687" cy="747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8" h="1025" extrusionOk="0">
                      <a:moveTo>
                        <a:pt x="711" y="1"/>
                      </a:moveTo>
                      <a:cubicBezTo>
                        <a:pt x="655" y="1"/>
                        <a:pt x="599" y="23"/>
                        <a:pt x="553" y="62"/>
                      </a:cubicBezTo>
                      <a:cubicBezTo>
                        <a:pt x="337" y="230"/>
                        <a:pt x="121" y="466"/>
                        <a:pt x="34" y="729"/>
                      </a:cubicBezTo>
                      <a:cubicBezTo>
                        <a:pt x="0" y="837"/>
                        <a:pt x="67" y="965"/>
                        <a:pt x="169" y="1006"/>
                      </a:cubicBezTo>
                      <a:cubicBezTo>
                        <a:pt x="199" y="1018"/>
                        <a:pt x="230" y="1024"/>
                        <a:pt x="259" y="1024"/>
                      </a:cubicBezTo>
                      <a:cubicBezTo>
                        <a:pt x="338" y="1024"/>
                        <a:pt x="409" y="980"/>
                        <a:pt x="459" y="911"/>
                      </a:cubicBezTo>
                      <a:cubicBezTo>
                        <a:pt x="526" y="817"/>
                        <a:pt x="573" y="709"/>
                        <a:pt x="641" y="615"/>
                      </a:cubicBezTo>
                      <a:cubicBezTo>
                        <a:pt x="701" y="520"/>
                        <a:pt x="775" y="439"/>
                        <a:pt x="856" y="365"/>
                      </a:cubicBezTo>
                      <a:cubicBezTo>
                        <a:pt x="937" y="284"/>
                        <a:pt x="937" y="143"/>
                        <a:pt x="856" y="62"/>
                      </a:cubicBezTo>
                      <a:cubicBezTo>
                        <a:pt x="814" y="20"/>
                        <a:pt x="763" y="1"/>
                        <a:pt x="711" y="1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831" name="Google Shape;1831;p34"/>
              <p:cNvGrpSpPr/>
              <p:nvPr/>
            </p:nvGrpSpPr>
            <p:grpSpPr>
              <a:xfrm>
                <a:off x="3637482" y="4903567"/>
                <a:ext cx="166017" cy="106445"/>
                <a:chOff x="8105507" y="3916667"/>
                <a:chExt cx="166017" cy="106445"/>
              </a:xfrm>
            </p:grpSpPr>
            <p:sp>
              <p:nvSpPr>
                <p:cNvPr id="1832" name="Google Shape;1832;p34"/>
                <p:cNvSpPr/>
                <p:nvPr/>
              </p:nvSpPr>
              <p:spPr>
                <a:xfrm>
                  <a:off x="8105507" y="3916667"/>
                  <a:ext cx="65032" cy="961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2" h="1318" extrusionOk="0">
                      <a:moveTo>
                        <a:pt x="247" y="0"/>
                      </a:moveTo>
                      <a:cubicBezTo>
                        <a:pt x="94" y="0"/>
                        <a:pt x="1" y="232"/>
                        <a:pt x="159" y="345"/>
                      </a:cubicBezTo>
                      <a:cubicBezTo>
                        <a:pt x="301" y="446"/>
                        <a:pt x="408" y="595"/>
                        <a:pt x="469" y="756"/>
                      </a:cubicBezTo>
                      <a:cubicBezTo>
                        <a:pt x="523" y="912"/>
                        <a:pt x="489" y="1100"/>
                        <a:pt x="584" y="1228"/>
                      </a:cubicBezTo>
                      <a:cubicBezTo>
                        <a:pt x="621" y="1282"/>
                        <a:pt x="685" y="1318"/>
                        <a:pt x="747" y="1318"/>
                      </a:cubicBezTo>
                      <a:cubicBezTo>
                        <a:pt x="786" y="1318"/>
                        <a:pt x="825" y="1303"/>
                        <a:pt x="853" y="1269"/>
                      </a:cubicBezTo>
                      <a:cubicBezTo>
                        <a:pt x="1022" y="1073"/>
                        <a:pt x="928" y="783"/>
                        <a:pt x="833" y="574"/>
                      </a:cubicBezTo>
                      <a:cubicBezTo>
                        <a:pt x="725" y="345"/>
                        <a:pt x="550" y="163"/>
                        <a:pt x="341" y="28"/>
                      </a:cubicBezTo>
                      <a:cubicBezTo>
                        <a:pt x="308" y="9"/>
                        <a:pt x="277" y="0"/>
                        <a:pt x="247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33" name="Google Shape;1833;p34"/>
                <p:cNvSpPr/>
                <p:nvPr/>
              </p:nvSpPr>
              <p:spPr>
                <a:xfrm>
                  <a:off x="8182502" y="3917834"/>
                  <a:ext cx="30989" cy="890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7" h="1221" extrusionOk="0">
                      <a:moveTo>
                        <a:pt x="244" y="0"/>
                      </a:moveTo>
                      <a:cubicBezTo>
                        <a:pt x="161" y="0"/>
                        <a:pt x="78" y="56"/>
                        <a:pt x="68" y="167"/>
                      </a:cubicBezTo>
                      <a:cubicBezTo>
                        <a:pt x="48" y="437"/>
                        <a:pt x="28" y="713"/>
                        <a:pt x="1" y="983"/>
                      </a:cubicBezTo>
                      <a:cubicBezTo>
                        <a:pt x="1" y="1057"/>
                        <a:pt x="55" y="1152"/>
                        <a:pt x="122" y="1185"/>
                      </a:cubicBezTo>
                      <a:cubicBezTo>
                        <a:pt x="169" y="1209"/>
                        <a:pt x="206" y="1221"/>
                        <a:pt x="244" y="1221"/>
                      </a:cubicBezTo>
                      <a:cubicBezTo>
                        <a:pt x="281" y="1221"/>
                        <a:pt x="318" y="1209"/>
                        <a:pt x="365" y="1185"/>
                      </a:cubicBezTo>
                      <a:cubicBezTo>
                        <a:pt x="432" y="1152"/>
                        <a:pt x="486" y="1057"/>
                        <a:pt x="486" y="983"/>
                      </a:cubicBezTo>
                      <a:lnTo>
                        <a:pt x="419" y="167"/>
                      </a:lnTo>
                      <a:cubicBezTo>
                        <a:pt x="409" y="56"/>
                        <a:pt x="326" y="0"/>
                        <a:pt x="244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34" name="Google Shape;1834;p34"/>
                <p:cNvSpPr/>
                <p:nvPr/>
              </p:nvSpPr>
              <p:spPr>
                <a:xfrm>
                  <a:off x="8210182" y="3948404"/>
                  <a:ext cx="61342" cy="747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4" h="1024" extrusionOk="0">
                      <a:moveTo>
                        <a:pt x="681" y="0"/>
                      </a:moveTo>
                      <a:cubicBezTo>
                        <a:pt x="612" y="0"/>
                        <a:pt x="540" y="32"/>
                        <a:pt x="483" y="106"/>
                      </a:cubicBezTo>
                      <a:cubicBezTo>
                        <a:pt x="361" y="267"/>
                        <a:pt x="240" y="429"/>
                        <a:pt x="132" y="605"/>
                      </a:cubicBezTo>
                      <a:cubicBezTo>
                        <a:pt x="1" y="816"/>
                        <a:pt x="203" y="1024"/>
                        <a:pt x="397" y="1024"/>
                      </a:cubicBezTo>
                      <a:cubicBezTo>
                        <a:pt x="481" y="1024"/>
                        <a:pt x="564" y="984"/>
                        <a:pt x="618" y="888"/>
                      </a:cubicBezTo>
                      <a:cubicBezTo>
                        <a:pt x="719" y="713"/>
                        <a:pt x="800" y="530"/>
                        <a:pt x="881" y="342"/>
                      </a:cubicBezTo>
                      <a:cubicBezTo>
                        <a:pt x="964" y="152"/>
                        <a:pt x="831" y="0"/>
                        <a:pt x="681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835" name="Google Shape;1835;p34"/>
              <p:cNvGrpSpPr/>
              <p:nvPr/>
            </p:nvGrpSpPr>
            <p:grpSpPr>
              <a:xfrm>
                <a:off x="7211447" y="4009552"/>
                <a:ext cx="188606" cy="117097"/>
                <a:chOff x="6912722" y="4491852"/>
                <a:chExt cx="188606" cy="117097"/>
              </a:xfrm>
            </p:grpSpPr>
            <p:sp>
              <p:nvSpPr>
                <p:cNvPr id="1836" name="Google Shape;1836;p34"/>
                <p:cNvSpPr/>
                <p:nvPr/>
              </p:nvSpPr>
              <p:spPr>
                <a:xfrm>
                  <a:off x="6912722" y="4491852"/>
                  <a:ext cx="60387" cy="880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9" h="1207" extrusionOk="0">
                      <a:moveTo>
                        <a:pt x="319" y="1"/>
                      </a:moveTo>
                      <a:cubicBezTo>
                        <a:pt x="150" y="1"/>
                        <a:pt x="1" y="234"/>
                        <a:pt x="144" y="409"/>
                      </a:cubicBezTo>
                      <a:cubicBezTo>
                        <a:pt x="299" y="598"/>
                        <a:pt x="374" y="807"/>
                        <a:pt x="455" y="1036"/>
                      </a:cubicBezTo>
                      <a:cubicBezTo>
                        <a:pt x="495" y="1154"/>
                        <a:pt x="585" y="1206"/>
                        <a:pt x="676" y="1206"/>
                      </a:cubicBezTo>
                      <a:cubicBezTo>
                        <a:pt x="811" y="1206"/>
                        <a:pt x="948" y="1090"/>
                        <a:pt x="920" y="908"/>
                      </a:cubicBezTo>
                      <a:cubicBezTo>
                        <a:pt x="866" y="604"/>
                        <a:pt x="677" y="308"/>
                        <a:pt x="475" y="78"/>
                      </a:cubicBezTo>
                      <a:cubicBezTo>
                        <a:pt x="427" y="24"/>
                        <a:pt x="372" y="1"/>
                        <a:pt x="319" y="1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37" name="Google Shape;1837;p34"/>
                <p:cNvSpPr/>
                <p:nvPr/>
              </p:nvSpPr>
              <p:spPr>
                <a:xfrm>
                  <a:off x="6980872" y="4500461"/>
                  <a:ext cx="58224" cy="827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5" h="1134" extrusionOk="0">
                      <a:moveTo>
                        <a:pt x="622" y="1"/>
                      </a:moveTo>
                      <a:cubicBezTo>
                        <a:pt x="563" y="1"/>
                        <a:pt x="504" y="28"/>
                        <a:pt x="469" y="88"/>
                      </a:cubicBezTo>
                      <a:cubicBezTo>
                        <a:pt x="408" y="196"/>
                        <a:pt x="388" y="318"/>
                        <a:pt x="328" y="419"/>
                      </a:cubicBezTo>
                      <a:cubicBezTo>
                        <a:pt x="267" y="527"/>
                        <a:pt x="206" y="641"/>
                        <a:pt x="132" y="736"/>
                      </a:cubicBezTo>
                      <a:cubicBezTo>
                        <a:pt x="0" y="913"/>
                        <a:pt x="193" y="1133"/>
                        <a:pt x="377" y="1133"/>
                      </a:cubicBezTo>
                      <a:cubicBezTo>
                        <a:pt x="437" y="1133"/>
                        <a:pt x="497" y="1109"/>
                        <a:pt x="543" y="1053"/>
                      </a:cubicBezTo>
                      <a:cubicBezTo>
                        <a:pt x="732" y="817"/>
                        <a:pt x="914" y="453"/>
                        <a:pt x="813" y="136"/>
                      </a:cubicBezTo>
                      <a:cubicBezTo>
                        <a:pt x="786" y="50"/>
                        <a:pt x="703" y="1"/>
                        <a:pt x="622" y="1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38" name="Google Shape;1838;p34"/>
                <p:cNvSpPr/>
                <p:nvPr/>
              </p:nvSpPr>
              <p:spPr>
                <a:xfrm>
                  <a:off x="7032351" y="4533876"/>
                  <a:ext cx="68978" cy="750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4" h="1029" extrusionOk="0">
                      <a:moveTo>
                        <a:pt x="743" y="0"/>
                      </a:moveTo>
                      <a:cubicBezTo>
                        <a:pt x="687" y="0"/>
                        <a:pt x="630" y="21"/>
                        <a:pt x="584" y="69"/>
                      </a:cubicBezTo>
                      <a:cubicBezTo>
                        <a:pt x="395" y="271"/>
                        <a:pt x="173" y="467"/>
                        <a:pt x="65" y="730"/>
                      </a:cubicBezTo>
                      <a:cubicBezTo>
                        <a:pt x="0" y="886"/>
                        <a:pt x="155" y="1029"/>
                        <a:pt x="305" y="1029"/>
                      </a:cubicBezTo>
                      <a:cubicBezTo>
                        <a:pt x="343" y="1029"/>
                        <a:pt x="381" y="1020"/>
                        <a:pt x="415" y="999"/>
                      </a:cubicBezTo>
                      <a:cubicBezTo>
                        <a:pt x="651" y="851"/>
                        <a:pt x="800" y="581"/>
                        <a:pt x="962" y="359"/>
                      </a:cubicBezTo>
                      <a:cubicBezTo>
                        <a:pt x="1084" y="191"/>
                        <a:pt x="914" y="0"/>
                        <a:pt x="743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839" name="Google Shape;1839;p34"/>
              <p:cNvGrpSpPr/>
              <p:nvPr/>
            </p:nvGrpSpPr>
            <p:grpSpPr>
              <a:xfrm>
                <a:off x="4857982" y="4342392"/>
                <a:ext cx="166017" cy="106445"/>
                <a:chOff x="8105507" y="3916667"/>
                <a:chExt cx="166017" cy="106445"/>
              </a:xfrm>
            </p:grpSpPr>
            <p:sp>
              <p:nvSpPr>
                <p:cNvPr id="1840" name="Google Shape;1840;p34"/>
                <p:cNvSpPr/>
                <p:nvPr/>
              </p:nvSpPr>
              <p:spPr>
                <a:xfrm>
                  <a:off x="8105507" y="3916667"/>
                  <a:ext cx="65032" cy="961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2" h="1318" extrusionOk="0">
                      <a:moveTo>
                        <a:pt x="247" y="0"/>
                      </a:moveTo>
                      <a:cubicBezTo>
                        <a:pt x="94" y="0"/>
                        <a:pt x="1" y="232"/>
                        <a:pt x="159" y="345"/>
                      </a:cubicBezTo>
                      <a:cubicBezTo>
                        <a:pt x="301" y="446"/>
                        <a:pt x="408" y="595"/>
                        <a:pt x="469" y="756"/>
                      </a:cubicBezTo>
                      <a:cubicBezTo>
                        <a:pt x="523" y="912"/>
                        <a:pt x="489" y="1100"/>
                        <a:pt x="584" y="1228"/>
                      </a:cubicBezTo>
                      <a:cubicBezTo>
                        <a:pt x="621" y="1282"/>
                        <a:pt x="685" y="1318"/>
                        <a:pt x="747" y="1318"/>
                      </a:cubicBezTo>
                      <a:cubicBezTo>
                        <a:pt x="786" y="1318"/>
                        <a:pt x="825" y="1303"/>
                        <a:pt x="853" y="1269"/>
                      </a:cubicBezTo>
                      <a:cubicBezTo>
                        <a:pt x="1022" y="1073"/>
                        <a:pt x="928" y="783"/>
                        <a:pt x="833" y="574"/>
                      </a:cubicBezTo>
                      <a:cubicBezTo>
                        <a:pt x="725" y="345"/>
                        <a:pt x="550" y="163"/>
                        <a:pt x="341" y="28"/>
                      </a:cubicBezTo>
                      <a:cubicBezTo>
                        <a:pt x="308" y="9"/>
                        <a:pt x="277" y="0"/>
                        <a:pt x="247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41" name="Google Shape;1841;p34"/>
                <p:cNvSpPr/>
                <p:nvPr/>
              </p:nvSpPr>
              <p:spPr>
                <a:xfrm>
                  <a:off x="8182502" y="3917834"/>
                  <a:ext cx="30989" cy="890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7" h="1221" extrusionOk="0">
                      <a:moveTo>
                        <a:pt x="244" y="0"/>
                      </a:moveTo>
                      <a:cubicBezTo>
                        <a:pt x="161" y="0"/>
                        <a:pt x="78" y="56"/>
                        <a:pt x="68" y="167"/>
                      </a:cubicBezTo>
                      <a:cubicBezTo>
                        <a:pt x="48" y="437"/>
                        <a:pt x="28" y="713"/>
                        <a:pt x="1" y="983"/>
                      </a:cubicBezTo>
                      <a:cubicBezTo>
                        <a:pt x="1" y="1057"/>
                        <a:pt x="55" y="1152"/>
                        <a:pt x="122" y="1185"/>
                      </a:cubicBezTo>
                      <a:cubicBezTo>
                        <a:pt x="169" y="1209"/>
                        <a:pt x="206" y="1221"/>
                        <a:pt x="244" y="1221"/>
                      </a:cubicBezTo>
                      <a:cubicBezTo>
                        <a:pt x="281" y="1221"/>
                        <a:pt x="318" y="1209"/>
                        <a:pt x="365" y="1185"/>
                      </a:cubicBezTo>
                      <a:cubicBezTo>
                        <a:pt x="432" y="1152"/>
                        <a:pt x="486" y="1057"/>
                        <a:pt x="486" y="983"/>
                      </a:cubicBezTo>
                      <a:lnTo>
                        <a:pt x="419" y="167"/>
                      </a:lnTo>
                      <a:cubicBezTo>
                        <a:pt x="409" y="56"/>
                        <a:pt x="326" y="0"/>
                        <a:pt x="244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42" name="Google Shape;1842;p34"/>
                <p:cNvSpPr/>
                <p:nvPr/>
              </p:nvSpPr>
              <p:spPr>
                <a:xfrm>
                  <a:off x="8210182" y="3948404"/>
                  <a:ext cx="61342" cy="747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4" h="1024" extrusionOk="0">
                      <a:moveTo>
                        <a:pt x="681" y="0"/>
                      </a:moveTo>
                      <a:cubicBezTo>
                        <a:pt x="612" y="0"/>
                        <a:pt x="540" y="32"/>
                        <a:pt x="483" y="106"/>
                      </a:cubicBezTo>
                      <a:cubicBezTo>
                        <a:pt x="361" y="267"/>
                        <a:pt x="240" y="429"/>
                        <a:pt x="132" y="605"/>
                      </a:cubicBezTo>
                      <a:cubicBezTo>
                        <a:pt x="1" y="816"/>
                        <a:pt x="203" y="1024"/>
                        <a:pt x="397" y="1024"/>
                      </a:cubicBezTo>
                      <a:cubicBezTo>
                        <a:pt x="481" y="1024"/>
                        <a:pt x="564" y="984"/>
                        <a:pt x="618" y="888"/>
                      </a:cubicBezTo>
                      <a:cubicBezTo>
                        <a:pt x="719" y="713"/>
                        <a:pt x="800" y="530"/>
                        <a:pt x="881" y="342"/>
                      </a:cubicBezTo>
                      <a:cubicBezTo>
                        <a:pt x="964" y="152"/>
                        <a:pt x="831" y="0"/>
                        <a:pt x="681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843" name="Google Shape;1843;p34"/>
              <p:cNvGrpSpPr/>
              <p:nvPr/>
            </p:nvGrpSpPr>
            <p:grpSpPr>
              <a:xfrm>
                <a:off x="8430770" y="4550779"/>
                <a:ext cx="166017" cy="106445"/>
                <a:chOff x="8105507" y="3916667"/>
                <a:chExt cx="166017" cy="106445"/>
              </a:xfrm>
            </p:grpSpPr>
            <p:sp>
              <p:nvSpPr>
                <p:cNvPr id="1844" name="Google Shape;1844;p34"/>
                <p:cNvSpPr/>
                <p:nvPr/>
              </p:nvSpPr>
              <p:spPr>
                <a:xfrm>
                  <a:off x="8105507" y="3916667"/>
                  <a:ext cx="65032" cy="961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2" h="1318" extrusionOk="0">
                      <a:moveTo>
                        <a:pt x="247" y="0"/>
                      </a:moveTo>
                      <a:cubicBezTo>
                        <a:pt x="94" y="0"/>
                        <a:pt x="1" y="232"/>
                        <a:pt x="159" y="345"/>
                      </a:cubicBezTo>
                      <a:cubicBezTo>
                        <a:pt x="301" y="446"/>
                        <a:pt x="408" y="595"/>
                        <a:pt x="469" y="756"/>
                      </a:cubicBezTo>
                      <a:cubicBezTo>
                        <a:pt x="523" y="912"/>
                        <a:pt x="489" y="1100"/>
                        <a:pt x="584" y="1228"/>
                      </a:cubicBezTo>
                      <a:cubicBezTo>
                        <a:pt x="621" y="1282"/>
                        <a:pt x="685" y="1318"/>
                        <a:pt x="747" y="1318"/>
                      </a:cubicBezTo>
                      <a:cubicBezTo>
                        <a:pt x="786" y="1318"/>
                        <a:pt x="825" y="1303"/>
                        <a:pt x="853" y="1269"/>
                      </a:cubicBezTo>
                      <a:cubicBezTo>
                        <a:pt x="1022" y="1073"/>
                        <a:pt x="928" y="783"/>
                        <a:pt x="833" y="574"/>
                      </a:cubicBezTo>
                      <a:cubicBezTo>
                        <a:pt x="725" y="345"/>
                        <a:pt x="550" y="163"/>
                        <a:pt x="341" y="28"/>
                      </a:cubicBezTo>
                      <a:cubicBezTo>
                        <a:pt x="308" y="9"/>
                        <a:pt x="277" y="0"/>
                        <a:pt x="247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45" name="Google Shape;1845;p34"/>
                <p:cNvSpPr/>
                <p:nvPr/>
              </p:nvSpPr>
              <p:spPr>
                <a:xfrm>
                  <a:off x="8182502" y="3917834"/>
                  <a:ext cx="30989" cy="890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7" h="1221" extrusionOk="0">
                      <a:moveTo>
                        <a:pt x="244" y="0"/>
                      </a:moveTo>
                      <a:cubicBezTo>
                        <a:pt x="161" y="0"/>
                        <a:pt x="78" y="56"/>
                        <a:pt x="68" y="167"/>
                      </a:cubicBezTo>
                      <a:cubicBezTo>
                        <a:pt x="48" y="437"/>
                        <a:pt x="28" y="713"/>
                        <a:pt x="1" y="983"/>
                      </a:cubicBezTo>
                      <a:cubicBezTo>
                        <a:pt x="1" y="1057"/>
                        <a:pt x="55" y="1152"/>
                        <a:pt x="122" y="1185"/>
                      </a:cubicBezTo>
                      <a:cubicBezTo>
                        <a:pt x="169" y="1209"/>
                        <a:pt x="206" y="1221"/>
                        <a:pt x="244" y="1221"/>
                      </a:cubicBezTo>
                      <a:cubicBezTo>
                        <a:pt x="281" y="1221"/>
                        <a:pt x="318" y="1209"/>
                        <a:pt x="365" y="1185"/>
                      </a:cubicBezTo>
                      <a:cubicBezTo>
                        <a:pt x="432" y="1152"/>
                        <a:pt x="486" y="1057"/>
                        <a:pt x="486" y="983"/>
                      </a:cubicBezTo>
                      <a:lnTo>
                        <a:pt x="419" y="167"/>
                      </a:lnTo>
                      <a:cubicBezTo>
                        <a:pt x="409" y="56"/>
                        <a:pt x="326" y="0"/>
                        <a:pt x="244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46" name="Google Shape;1846;p34"/>
                <p:cNvSpPr/>
                <p:nvPr/>
              </p:nvSpPr>
              <p:spPr>
                <a:xfrm>
                  <a:off x="8210182" y="3948404"/>
                  <a:ext cx="61342" cy="747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4" h="1024" extrusionOk="0">
                      <a:moveTo>
                        <a:pt x="681" y="0"/>
                      </a:moveTo>
                      <a:cubicBezTo>
                        <a:pt x="612" y="0"/>
                        <a:pt x="540" y="32"/>
                        <a:pt x="483" y="106"/>
                      </a:cubicBezTo>
                      <a:cubicBezTo>
                        <a:pt x="361" y="267"/>
                        <a:pt x="240" y="429"/>
                        <a:pt x="132" y="605"/>
                      </a:cubicBezTo>
                      <a:cubicBezTo>
                        <a:pt x="1" y="816"/>
                        <a:pt x="203" y="1024"/>
                        <a:pt x="397" y="1024"/>
                      </a:cubicBezTo>
                      <a:cubicBezTo>
                        <a:pt x="481" y="1024"/>
                        <a:pt x="564" y="984"/>
                        <a:pt x="618" y="888"/>
                      </a:cubicBezTo>
                      <a:cubicBezTo>
                        <a:pt x="719" y="713"/>
                        <a:pt x="800" y="530"/>
                        <a:pt x="881" y="342"/>
                      </a:cubicBezTo>
                      <a:cubicBezTo>
                        <a:pt x="964" y="152"/>
                        <a:pt x="831" y="0"/>
                        <a:pt x="681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364785"/>
            <a:ext cx="7717500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Char char="●"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Char char="○"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Char char="■"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Char char="●"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Char char="○"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Char char="■"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Char char="●"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Char char="○"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 Medium"/>
              <a:buChar char="■"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58" r:id="rId4"/>
    <p:sldLayoutId id="2147483679" r:id="rId5"/>
    <p:sldLayoutId id="2147483680" r:id="rId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audio1.wav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microsoft.com/office/2007/relationships/hdphoto" Target="../media/hdphoto3.wdp"/><Relationship Id="rId12" Type="http://schemas.microsoft.com/office/2007/relationships/hdphoto" Target="../media/hdphoto5.wdp"/><Relationship Id="rId2" Type="http://schemas.openxmlformats.org/officeDocument/2006/relationships/image" Target="../media/image21.png"/><Relationship Id="rId16" Type="http://schemas.microsoft.com/office/2007/relationships/hdphoto" Target="../media/hdphoto7.wdp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5" Type="http://schemas.openxmlformats.org/officeDocument/2006/relationships/image" Target="../media/image12.png"/><Relationship Id="rId10" Type="http://schemas.microsoft.com/office/2007/relationships/hdphoto" Target="../media/hdphoto4.wdp"/><Relationship Id="rId4" Type="http://schemas.microsoft.com/office/2007/relationships/hdphoto" Target="../media/hdphoto2.wdp"/><Relationship Id="rId9" Type="http://schemas.openxmlformats.org/officeDocument/2006/relationships/image" Target="../media/image9.png"/><Relationship Id="rId14" Type="http://schemas.microsoft.com/office/2007/relationships/hdphoto" Target="../media/hdphoto6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1.xml"/><Relationship Id="rId7" Type="http://schemas.microsoft.com/office/2007/relationships/hdphoto" Target="../media/hdphoto10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6.png"/><Relationship Id="rId5" Type="http://schemas.microsoft.com/office/2007/relationships/hdphoto" Target="../media/hdphoto9.wdp"/><Relationship Id="rId4" Type="http://schemas.openxmlformats.org/officeDocument/2006/relationships/image" Target="../media/image25.png"/><Relationship Id="rId9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slide" Target="slide16.xml"/><Relationship Id="rId18" Type="http://schemas.microsoft.com/office/2007/relationships/hdphoto" Target="../media/hdphoto8.wdp"/><Relationship Id="rId3" Type="http://schemas.microsoft.com/office/2007/relationships/media" Target="../media/media3.wav"/><Relationship Id="rId7" Type="http://schemas.openxmlformats.org/officeDocument/2006/relationships/slide" Target="slide13.xml"/><Relationship Id="rId12" Type="http://schemas.openxmlformats.org/officeDocument/2006/relationships/image" Target="../media/image30.png"/><Relationship Id="rId17" Type="http://schemas.openxmlformats.org/officeDocument/2006/relationships/image" Target="../media/image16.png"/><Relationship Id="rId2" Type="http://schemas.microsoft.com/office/2007/relationships/media" Target="../media/media2.wav"/><Relationship Id="rId16" Type="http://schemas.openxmlformats.org/officeDocument/2006/relationships/hyperlink" Target="94.Unit%209%20Lesson%201-Period%202.pptx#-1,23,4" TargetMode="External"/><Relationship Id="rId1" Type="http://schemas.openxmlformats.org/officeDocument/2006/relationships/audio" Target="NULL" TargetMode="External"/><Relationship Id="rId6" Type="http://schemas.openxmlformats.org/officeDocument/2006/relationships/image" Target="../media/image28.png"/><Relationship Id="rId11" Type="http://schemas.openxmlformats.org/officeDocument/2006/relationships/slide" Target="slide15.xml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31.png"/><Relationship Id="rId10" Type="http://schemas.openxmlformats.org/officeDocument/2006/relationships/slide" Target="slide14.xml"/><Relationship Id="rId19" Type="http://schemas.openxmlformats.org/officeDocument/2006/relationships/image" Target="../media/image4.png"/><Relationship Id="rId4" Type="http://schemas.openxmlformats.org/officeDocument/2006/relationships/audio" Target="../media/media3.wav"/><Relationship Id="rId9" Type="http://schemas.openxmlformats.org/officeDocument/2006/relationships/image" Target="../media/image27.png"/><Relationship Id="rId14" Type="http://schemas.openxmlformats.org/officeDocument/2006/relationships/slide" Target="slide17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13" Type="http://schemas.microsoft.com/office/2007/relationships/hdphoto" Target="../media/hdphoto14.wdp"/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12" Type="http://schemas.openxmlformats.org/officeDocument/2006/relationships/image" Target="../media/image37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11" Type="http://schemas.openxmlformats.org/officeDocument/2006/relationships/slide" Target="slide12.xml"/><Relationship Id="rId5" Type="http://schemas.microsoft.com/office/2007/relationships/hdphoto" Target="../media/hdphoto11.wdp"/><Relationship Id="rId10" Type="http://schemas.microsoft.com/office/2007/relationships/hdphoto" Target="../media/hdphoto13.wdp"/><Relationship Id="rId4" Type="http://schemas.openxmlformats.org/officeDocument/2006/relationships/image" Target="../media/image33.png"/><Relationship Id="rId9" Type="http://schemas.openxmlformats.org/officeDocument/2006/relationships/image" Target="../media/image36.png"/><Relationship Id="rId1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35.png"/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12" Type="http://schemas.microsoft.com/office/2007/relationships/hdphoto" Target="../media/hdphoto14.wdp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png"/><Relationship Id="rId11" Type="http://schemas.openxmlformats.org/officeDocument/2006/relationships/image" Target="../media/image37.png"/><Relationship Id="rId5" Type="http://schemas.microsoft.com/office/2007/relationships/hdphoto" Target="../media/hdphoto11.wdp"/><Relationship Id="rId15" Type="http://schemas.openxmlformats.org/officeDocument/2006/relationships/image" Target="../media/image4.png"/><Relationship Id="rId10" Type="http://schemas.openxmlformats.org/officeDocument/2006/relationships/slide" Target="slide12.xml"/><Relationship Id="rId4" Type="http://schemas.openxmlformats.org/officeDocument/2006/relationships/image" Target="../media/image33.png"/><Relationship Id="rId9" Type="http://schemas.microsoft.com/office/2007/relationships/hdphoto" Target="../media/hdphoto15.wdp"/><Relationship Id="rId14" Type="http://schemas.microsoft.com/office/2007/relationships/hdphoto" Target="../media/hdphoto12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microsoft.com/office/2007/relationships/hdphoto" Target="../media/hdphoto14.wdp"/><Relationship Id="rId3" Type="http://schemas.openxmlformats.org/officeDocument/2006/relationships/audio" Target="../media/audio10.wav"/><Relationship Id="rId7" Type="http://schemas.openxmlformats.org/officeDocument/2006/relationships/image" Target="../media/image38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microsoft.com/office/2007/relationships/hdphoto" Target="../media/hdphoto11.wdp"/><Relationship Id="rId11" Type="http://schemas.openxmlformats.org/officeDocument/2006/relationships/slide" Target="slide12.xml"/><Relationship Id="rId5" Type="http://schemas.openxmlformats.org/officeDocument/2006/relationships/image" Target="../media/image33.png"/><Relationship Id="rId15" Type="http://schemas.microsoft.com/office/2007/relationships/hdphoto" Target="../media/hdphoto12.wdp"/><Relationship Id="rId10" Type="http://schemas.microsoft.com/office/2007/relationships/hdphoto" Target="../media/hdphoto13.wdp"/><Relationship Id="rId4" Type="http://schemas.openxmlformats.org/officeDocument/2006/relationships/image" Target="../media/image32.png"/><Relationship Id="rId9" Type="http://schemas.openxmlformats.org/officeDocument/2006/relationships/image" Target="../media/image36.png"/><Relationship Id="rId1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35.png"/><Relationship Id="rId3" Type="http://schemas.openxmlformats.org/officeDocument/2006/relationships/image" Target="../media/image32.png"/><Relationship Id="rId7" Type="http://schemas.microsoft.com/office/2007/relationships/hdphoto" Target="../media/hdphoto11.wdp"/><Relationship Id="rId12" Type="http://schemas.microsoft.com/office/2007/relationships/hdphoto" Target="../media/hdphoto14.wdp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11" Type="http://schemas.openxmlformats.org/officeDocument/2006/relationships/image" Target="../media/image37.png"/><Relationship Id="rId5" Type="http://schemas.microsoft.com/office/2007/relationships/hdphoto" Target="../media/hdphoto15.wdp"/><Relationship Id="rId15" Type="http://schemas.openxmlformats.org/officeDocument/2006/relationships/image" Target="../media/image4.png"/><Relationship Id="rId10" Type="http://schemas.openxmlformats.org/officeDocument/2006/relationships/slide" Target="slide12.xml"/><Relationship Id="rId4" Type="http://schemas.openxmlformats.org/officeDocument/2006/relationships/image" Target="../media/image39.png"/><Relationship Id="rId9" Type="http://schemas.openxmlformats.org/officeDocument/2006/relationships/image" Target="../media/image34.png"/><Relationship Id="rId14" Type="http://schemas.microsoft.com/office/2007/relationships/hdphoto" Target="../media/hdphoto12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microsoft.com/office/2007/relationships/hdphoto" Target="../media/hdphoto16.wdp"/><Relationship Id="rId3" Type="http://schemas.openxmlformats.org/officeDocument/2006/relationships/image" Target="../media/image32.png"/><Relationship Id="rId7" Type="http://schemas.openxmlformats.org/officeDocument/2006/relationships/slide" Target="slide12.xml"/><Relationship Id="rId12" Type="http://schemas.openxmlformats.org/officeDocument/2006/relationships/image" Target="../media/image41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11" Type="http://schemas.microsoft.com/office/2007/relationships/hdphoto" Target="../media/hdphoto12.wdp"/><Relationship Id="rId5" Type="http://schemas.microsoft.com/office/2007/relationships/hdphoto" Target="../media/hdphoto11.wdp"/><Relationship Id="rId15" Type="http://schemas.openxmlformats.org/officeDocument/2006/relationships/image" Target="../media/image4.png"/><Relationship Id="rId10" Type="http://schemas.openxmlformats.org/officeDocument/2006/relationships/image" Target="../media/image35.png"/><Relationship Id="rId4" Type="http://schemas.openxmlformats.org/officeDocument/2006/relationships/image" Target="../media/image33.png"/><Relationship Id="rId9" Type="http://schemas.microsoft.com/office/2007/relationships/hdphoto" Target="../media/hdphoto14.wdp"/><Relationship Id="rId1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1.png"/><Relationship Id="rId18" Type="http://schemas.microsoft.com/office/2007/relationships/hdphoto" Target="../media/hdphoto17.wdp"/><Relationship Id="rId3" Type="http://schemas.openxmlformats.org/officeDocument/2006/relationships/image" Target="../media/image6.png"/><Relationship Id="rId7" Type="http://schemas.microsoft.com/office/2007/relationships/hdphoto" Target="../media/hdphoto3.wdp"/><Relationship Id="rId12" Type="http://schemas.microsoft.com/office/2007/relationships/hdphoto" Target="../media/hdphoto5.wdp"/><Relationship Id="rId17" Type="http://schemas.openxmlformats.org/officeDocument/2006/relationships/image" Target="../media/image42.png"/><Relationship Id="rId2" Type="http://schemas.openxmlformats.org/officeDocument/2006/relationships/image" Target="../media/image21.png"/><Relationship Id="rId16" Type="http://schemas.microsoft.com/office/2007/relationships/hdphoto" Target="../media/hdphoto7.wdp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5" Type="http://schemas.openxmlformats.org/officeDocument/2006/relationships/image" Target="../media/image12.png"/><Relationship Id="rId10" Type="http://schemas.microsoft.com/office/2007/relationships/hdphoto" Target="../media/hdphoto4.wdp"/><Relationship Id="rId4" Type="http://schemas.microsoft.com/office/2007/relationships/hdphoto" Target="../media/hdphoto2.wdp"/><Relationship Id="rId9" Type="http://schemas.openxmlformats.org/officeDocument/2006/relationships/image" Target="../media/image9.png"/><Relationship Id="rId14" Type="http://schemas.microsoft.com/office/2007/relationships/hdphoto" Target="../media/hdphoto6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Relationship Id="rId5" Type="http://schemas.microsoft.com/office/2007/relationships/hdphoto" Target="../media/hdphoto18.wdp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0.png"/><Relationship Id="rId18" Type="http://schemas.microsoft.com/office/2007/relationships/hdphoto" Target="../media/hdphoto7.wdp"/><Relationship Id="rId3" Type="http://schemas.openxmlformats.org/officeDocument/2006/relationships/audio" Target="../media/audio2.wav"/><Relationship Id="rId7" Type="http://schemas.openxmlformats.org/officeDocument/2006/relationships/image" Target="../media/image7.png"/><Relationship Id="rId12" Type="http://schemas.microsoft.com/office/2007/relationships/hdphoto" Target="../media/hdphoto4.wdp"/><Relationship Id="rId1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6" Type="http://schemas.microsoft.com/office/2007/relationships/hdphoto" Target="../media/hdphoto6.wdp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11" Type="http://schemas.openxmlformats.org/officeDocument/2006/relationships/image" Target="../media/image9.png"/><Relationship Id="rId5" Type="http://schemas.openxmlformats.org/officeDocument/2006/relationships/image" Target="../media/image6.png"/><Relationship Id="rId15" Type="http://schemas.openxmlformats.org/officeDocument/2006/relationships/image" Target="../media/image11.png"/><Relationship Id="rId10" Type="http://schemas.openxmlformats.org/officeDocument/2006/relationships/image" Target="../media/image4.png"/><Relationship Id="rId4" Type="http://schemas.openxmlformats.org/officeDocument/2006/relationships/image" Target="../media/image5.png"/><Relationship Id="rId9" Type="http://schemas.microsoft.com/office/2007/relationships/hdphoto" Target="../media/hdphoto3.wdp"/><Relationship Id="rId14" Type="http://schemas.microsoft.com/office/2007/relationships/hdphoto" Target="../media/hdphoto5.wdp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20.wdp"/><Relationship Id="rId3" Type="http://schemas.openxmlformats.org/officeDocument/2006/relationships/image" Target="../media/image45.png"/><Relationship Id="rId7" Type="http://schemas.openxmlformats.org/officeDocument/2006/relationships/image" Target="../media/image47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3.xml"/><Relationship Id="rId6" Type="http://schemas.microsoft.com/office/2007/relationships/hdphoto" Target="../media/hdphoto19.wdp"/><Relationship Id="rId5" Type="http://schemas.openxmlformats.org/officeDocument/2006/relationships/image" Target="../media/image46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1.png"/><Relationship Id="rId18" Type="http://schemas.microsoft.com/office/2007/relationships/hdphoto" Target="../media/hdphoto17.wdp"/><Relationship Id="rId3" Type="http://schemas.openxmlformats.org/officeDocument/2006/relationships/image" Target="../media/image6.png"/><Relationship Id="rId7" Type="http://schemas.microsoft.com/office/2007/relationships/hdphoto" Target="../media/hdphoto3.wdp"/><Relationship Id="rId12" Type="http://schemas.microsoft.com/office/2007/relationships/hdphoto" Target="../media/hdphoto5.wdp"/><Relationship Id="rId17" Type="http://schemas.openxmlformats.org/officeDocument/2006/relationships/image" Target="../media/image42.png"/><Relationship Id="rId2" Type="http://schemas.openxmlformats.org/officeDocument/2006/relationships/image" Target="../media/image21.png"/><Relationship Id="rId16" Type="http://schemas.microsoft.com/office/2007/relationships/hdphoto" Target="../media/hdphoto7.wdp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5" Type="http://schemas.openxmlformats.org/officeDocument/2006/relationships/image" Target="../media/image12.png"/><Relationship Id="rId10" Type="http://schemas.microsoft.com/office/2007/relationships/hdphoto" Target="../media/hdphoto4.wdp"/><Relationship Id="rId4" Type="http://schemas.microsoft.com/office/2007/relationships/hdphoto" Target="../media/hdphoto2.wdp"/><Relationship Id="rId9" Type="http://schemas.openxmlformats.org/officeDocument/2006/relationships/image" Target="../media/image9.png"/><Relationship Id="rId14" Type="http://schemas.microsoft.com/office/2007/relationships/hdphoto" Target="../media/hdphoto6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8.png"/><Relationship Id="rId7" Type="http://schemas.openxmlformats.org/officeDocument/2006/relationships/image" Target="../media/image50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3.xml"/><Relationship Id="rId6" Type="http://schemas.microsoft.com/office/2007/relationships/hdphoto" Target="../media/hdphoto21.wdp"/><Relationship Id="rId5" Type="http://schemas.openxmlformats.org/officeDocument/2006/relationships/image" Target="../media/image49.pn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3.png"/><Relationship Id="rId5" Type="http://schemas.openxmlformats.org/officeDocument/2006/relationships/image" Target="../media/image4.png"/><Relationship Id="rId4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microsoft.com/office/2007/relationships/hdphoto" Target="../media/hdphoto22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94.Unit%209%20Lesson%201-Period%202.pptx#-1,6,PowerPoint Presentation" TargetMode="External"/><Relationship Id="rId3" Type="http://schemas.openxmlformats.org/officeDocument/2006/relationships/audio" Target="../media/audio4.wav"/><Relationship Id="rId7" Type="http://schemas.openxmlformats.org/officeDocument/2006/relationships/image" Target="../media/image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10" Type="http://schemas.microsoft.com/office/2007/relationships/hdphoto" Target="../media/hdphoto8.wdp"/><Relationship Id="rId4" Type="http://schemas.openxmlformats.org/officeDocument/2006/relationships/image" Target="../media/image13.pn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94.Unit%209%20Lesson%201-Period%202.pptx#-1,7,PowerPoint Presentation" TargetMode="External"/><Relationship Id="rId3" Type="http://schemas.openxmlformats.org/officeDocument/2006/relationships/audio" Target="../media/audio3.wav"/><Relationship Id="rId7" Type="http://schemas.openxmlformats.org/officeDocument/2006/relationships/image" Target="../media/image4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4.jpeg"/><Relationship Id="rId10" Type="http://schemas.microsoft.com/office/2007/relationships/hdphoto" Target="../media/hdphoto8.wdp"/><Relationship Id="rId4" Type="http://schemas.openxmlformats.org/officeDocument/2006/relationships/image" Target="../media/image17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94.Unit%209%20Lesson%201-Period%202.pptx#-1,8,PowerPoint Presentation" TargetMode="External"/><Relationship Id="rId3" Type="http://schemas.openxmlformats.org/officeDocument/2006/relationships/audio" Target="../media/audio3.wav"/><Relationship Id="rId7" Type="http://schemas.openxmlformats.org/officeDocument/2006/relationships/image" Target="../media/image19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png"/><Relationship Id="rId5" Type="http://schemas.openxmlformats.org/officeDocument/2006/relationships/image" Target="../media/image14.jpeg"/><Relationship Id="rId10" Type="http://schemas.microsoft.com/office/2007/relationships/hdphoto" Target="../media/hdphoto8.wdp"/><Relationship Id="rId4" Type="http://schemas.openxmlformats.org/officeDocument/2006/relationships/image" Target="../media/image17.pn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2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png"/><Relationship Id="rId5" Type="http://schemas.openxmlformats.org/officeDocument/2006/relationships/image" Target="../media/image14.jpe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microsoft.com/office/2007/relationships/hdphoto" Target="../media/hdphoto5.wdp"/><Relationship Id="rId3" Type="http://schemas.openxmlformats.org/officeDocument/2006/relationships/image" Target="../media/image21.png"/><Relationship Id="rId7" Type="http://schemas.openxmlformats.org/officeDocument/2006/relationships/image" Target="../media/image8.png"/><Relationship Id="rId12" Type="http://schemas.openxmlformats.org/officeDocument/2006/relationships/image" Target="../media/image10.png"/><Relationship Id="rId17" Type="http://schemas.microsoft.com/office/2007/relationships/hdphoto" Target="../media/hdphoto7.wdp"/><Relationship Id="rId2" Type="http://schemas.openxmlformats.org/officeDocument/2006/relationships/audio" Target="../media/audio5.wav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11" Type="http://schemas.microsoft.com/office/2007/relationships/hdphoto" Target="../media/hdphoto4.wdp"/><Relationship Id="rId5" Type="http://schemas.microsoft.com/office/2007/relationships/hdphoto" Target="../media/hdphoto2.wdp"/><Relationship Id="rId15" Type="http://schemas.microsoft.com/office/2007/relationships/hdphoto" Target="../media/hdphoto6.wdp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image" Target="../media/image4.png"/><Relationship Id="rId1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7" Type="http://schemas.openxmlformats.org/officeDocument/2006/relationships/image" Target="../media/image24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7" Type="http://schemas.openxmlformats.org/officeDocument/2006/relationships/image" Target="../media/image23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4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527" t="-906" r="878"/>
          <a:stretch/>
        </p:blipFill>
        <p:spPr>
          <a:xfrm>
            <a:off x="768" y="-670305"/>
            <a:ext cx="9348107" cy="592135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762" b="95595" l="455" r="9818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0382" y="456701"/>
            <a:ext cx="1397072" cy="1441524"/>
          </a:xfrm>
          <a:prstGeom prst="rect">
            <a:avLst/>
          </a:prstGeom>
        </p:spPr>
      </p:pic>
      <p:sp>
        <p:nvSpPr>
          <p:cNvPr id="391" name="Google Shape;391;p40"/>
          <p:cNvSpPr txBox="1">
            <a:spLocks noGrp="1"/>
          </p:cNvSpPr>
          <p:nvPr>
            <p:ph type="ctrTitle"/>
          </p:nvPr>
        </p:nvSpPr>
        <p:spPr>
          <a:xfrm>
            <a:off x="1757454" y="817862"/>
            <a:ext cx="7053014" cy="948023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Unit 9. Places in town</a:t>
            </a:r>
            <a:endParaRPr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93" name="Google Shape;393;p4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835998" y="3419025"/>
            <a:ext cx="625554" cy="1342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  <p:sp>
        <p:nvSpPr>
          <p:cNvPr id="13" name="Google Shape;3283;p36"/>
          <p:cNvSpPr/>
          <p:nvPr/>
        </p:nvSpPr>
        <p:spPr>
          <a:xfrm>
            <a:off x="2709785" y="1688057"/>
            <a:ext cx="3871800" cy="498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434343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3285;p36"/>
          <p:cNvSpPr txBox="1">
            <a:spLocks noGrp="1"/>
          </p:cNvSpPr>
          <p:nvPr>
            <p:ph type="subTitle" idx="1"/>
          </p:nvPr>
        </p:nvSpPr>
        <p:spPr>
          <a:xfrm>
            <a:off x="2880635" y="1757605"/>
            <a:ext cx="3530100" cy="35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chemeClr val="tx1"/>
                </a:solidFill>
                <a:latin typeface="Comic Sans MS" panose="030F0702030302020204" pitchFamily="66" charset="0"/>
              </a:rPr>
              <a:t>Lesson 1. Task 4, 5, 6</a:t>
            </a:r>
            <a:endParaRPr sz="20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171" name="Google Shape;1861;p38"/>
          <p:cNvGrpSpPr/>
          <p:nvPr/>
        </p:nvGrpSpPr>
        <p:grpSpPr>
          <a:xfrm>
            <a:off x="3472601" y="3331851"/>
            <a:ext cx="2959670" cy="1726832"/>
            <a:chOff x="16586" y="2001513"/>
            <a:chExt cx="4220231" cy="2554791"/>
          </a:xfrm>
        </p:grpSpPr>
        <p:grpSp>
          <p:nvGrpSpPr>
            <p:cNvPr id="172" name="Google Shape;1862;p38"/>
            <p:cNvGrpSpPr/>
            <p:nvPr/>
          </p:nvGrpSpPr>
          <p:grpSpPr>
            <a:xfrm rot="-334755">
              <a:off x="16586" y="2001513"/>
              <a:ext cx="4220231" cy="2554791"/>
              <a:chOff x="226762" y="3107162"/>
              <a:chExt cx="1754925" cy="1062375"/>
            </a:xfrm>
          </p:grpSpPr>
          <p:sp>
            <p:nvSpPr>
              <p:cNvPr id="177" name="Google Shape;1863;p38"/>
              <p:cNvSpPr/>
              <p:nvPr/>
            </p:nvSpPr>
            <p:spPr>
              <a:xfrm>
                <a:off x="226762" y="3107162"/>
                <a:ext cx="1754925" cy="1062375"/>
              </a:xfrm>
              <a:custGeom>
                <a:avLst/>
                <a:gdLst/>
                <a:ahLst/>
                <a:cxnLst/>
                <a:rect l="l" t="t" r="r" b="b"/>
                <a:pathLst>
                  <a:path w="70197" h="42495" extrusionOk="0">
                    <a:moveTo>
                      <a:pt x="29095" y="0"/>
                    </a:moveTo>
                    <a:cubicBezTo>
                      <a:pt x="28321" y="0"/>
                      <a:pt x="27689" y="606"/>
                      <a:pt x="27650" y="1367"/>
                    </a:cubicBezTo>
                    <a:cubicBezTo>
                      <a:pt x="26657" y="1522"/>
                      <a:pt x="25896" y="2386"/>
                      <a:pt x="25896" y="3418"/>
                    </a:cubicBezTo>
                    <a:lnTo>
                      <a:pt x="25896" y="6552"/>
                    </a:lnTo>
                    <a:cubicBezTo>
                      <a:pt x="25458" y="6732"/>
                      <a:pt x="25045" y="7003"/>
                      <a:pt x="24697" y="7338"/>
                    </a:cubicBezTo>
                    <a:lnTo>
                      <a:pt x="24633" y="7338"/>
                    </a:lnTo>
                    <a:lnTo>
                      <a:pt x="24194" y="7893"/>
                    </a:lnTo>
                    <a:lnTo>
                      <a:pt x="24194" y="7906"/>
                    </a:lnTo>
                    <a:cubicBezTo>
                      <a:pt x="23910" y="8293"/>
                      <a:pt x="23704" y="8705"/>
                      <a:pt x="23575" y="9157"/>
                    </a:cubicBezTo>
                    <a:cubicBezTo>
                      <a:pt x="23523" y="9337"/>
                      <a:pt x="23485" y="9518"/>
                      <a:pt x="23446" y="9698"/>
                    </a:cubicBezTo>
                    <a:lnTo>
                      <a:pt x="23137" y="9698"/>
                    </a:lnTo>
                    <a:cubicBezTo>
                      <a:pt x="22169" y="9698"/>
                      <a:pt x="21383" y="10485"/>
                      <a:pt x="21383" y="11452"/>
                    </a:cubicBezTo>
                    <a:lnTo>
                      <a:pt x="21383" y="11878"/>
                    </a:lnTo>
                    <a:cubicBezTo>
                      <a:pt x="20454" y="11981"/>
                      <a:pt x="19719" y="12716"/>
                      <a:pt x="19603" y="13645"/>
                    </a:cubicBezTo>
                    <a:cubicBezTo>
                      <a:pt x="18777" y="13903"/>
                      <a:pt x="18068" y="14509"/>
                      <a:pt x="17681" y="15321"/>
                    </a:cubicBezTo>
                    <a:lnTo>
                      <a:pt x="15154" y="20712"/>
                    </a:lnTo>
                    <a:cubicBezTo>
                      <a:pt x="15037" y="20751"/>
                      <a:pt x="14934" y="20789"/>
                      <a:pt x="14844" y="20841"/>
                    </a:cubicBezTo>
                    <a:cubicBezTo>
                      <a:pt x="14496" y="21035"/>
                      <a:pt x="14251" y="21344"/>
                      <a:pt x="14148" y="21744"/>
                    </a:cubicBezTo>
                    <a:cubicBezTo>
                      <a:pt x="14122" y="21847"/>
                      <a:pt x="14109" y="21950"/>
                      <a:pt x="14109" y="22053"/>
                    </a:cubicBezTo>
                    <a:cubicBezTo>
                      <a:pt x="13013" y="22389"/>
                      <a:pt x="12265" y="23407"/>
                      <a:pt x="12329" y="24504"/>
                    </a:cubicBezTo>
                    <a:cubicBezTo>
                      <a:pt x="12355" y="24865"/>
                      <a:pt x="12471" y="25174"/>
                      <a:pt x="12664" y="25432"/>
                    </a:cubicBezTo>
                    <a:cubicBezTo>
                      <a:pt x="12729" y="25510"/>
                      <a:pt x="12781" y="25574"/>
                      <a:pt x="12845" y="25626"/>
                    </a:cubicBezTo>
                    <a:lnTo>
                      <a:pt x="12652" y="26051"/>
                    </a:lnTo>
                    <a:cubicBezTo>
                      <a:pt x="12213" y="26993"/>
                      <a:pt x="11981" y="28037"/>
                      <a:pt x="11981" y="29069"/>
                    </a:cubicBezTo>
                    <a:lnTo>
                      <a:pt x="11981" y="30359"/>
                    </a:lnTo>
                    <a:cubicBezTo>
                      <a:pt x="11684" y="30668"/>
                      <a:pt x="11504" y="31094"/>
                      <a:pt x="11504" y="31545"/>
                    </a:cubicBezTo>
                    <a:lnTo>
                      <a:pt x="11504" y="33286"/>
                    </a:lnTo>
                    <a:cubicBezTo>
                      <a:pt x="11504" y="33596"/>
                      <a:pt x="11581" y="33892"/>
                      <a:pt x="11736" y="34150"/>
                    </a:cubicBezTo>
                    <a:lnTo>
                      <a:pt x="10691" y="34150"/>
                    </a:lnTo>
                    <a:lnTo>
                      <a:pt x="10188" y="35118"/>
                    </a:lnTo>
                    <a:cubicBezTo>
                      <a:pt x="10085" y="34924"/>
                      <a:pt x="9943" y="34744"/>
                      <a:pt x="9789" y="34589"/>
                    </a:cubicBezTo>
                    <a:cubicBezTo>
                      <a:pt x="9801" y="34473"/>
                      <a:pt x="9801" y="34357"/>
                      <a:pt x="9801" y="34228"/>
                    </a:cubicBezTo>
                    <a:cubicBezTo>
                      <a:pt x="9801" y="31674"/>
                      <a:pt x="7725" y="29598"/>
                      <a:pt x="5172" y="29598"/>
                    </a:cubicBezTo>
                    <a:cubicBezTo>
                      <a:pt x="2618" y="29598"/>
                      <a:pt x="542" y="31674"/>
                      <a:pt x="542" y="34228"/>
                    </a:cubicBezTo>
                    <a:cubicBezTo>
                      <a:pt x="542" y="35040"/>
                      <a:pt x="748" y="35788"/>
                      <a:pt x="1109" y="36446"/>
                    </a:cubicBezTo>
                    <a:cubicBezTo>
                      <a:pt x="451" y="36781"/>
                      <a:pt x="0" y="37465"/>
                      <a:pt x="0" y="38238"/>
                    </a:cubicBezTo>
                    <a:cubicBezTo>
                      <a:pt x="0" y="39348"/>
                      <a:pt x="903" y="40250"/>
                      <a:pt x="2012" y="40250"/>
                    </a:cubicBezTo>
                    <a:cubicBezTo>
                      <a:pt x="2953" y="40250"/>
                      <a:pt x="3753" y="39593"/>
                      <a:pt x="3959" y="38703"/>
                    </a:cubicBezTo>
                    <a:cubicBezTo>
                      <a:pt x="4346" y="38806"/>
                      <a:pt x="4759" y="38858"/>
                      <a:pt x="5172" y="38858"/>
                    </a:cubicBezTo>
                    <a:cubicBezTo>
                      <a:pt x="5468" y="38858"/>
                      <a:pt x="5765" y="38832"/>
                      <a:pt x="6061" y="38780"/>
                    </a:cubicBezTo>
                    <a:cubicBezTo>
                      <a:pt x="6551" y="39154"/>
                      <a:pt x="7145" y="39373"/>
                      <a:pt x="7777" y="39373"/>
                    </a:cubicBezTo>
                    <a:cubicBezTo>
                      <a:pt x="8679" y="39373"/>
                      <a:pt x="9479" y="38948"/>
                      <a:pt x="9995" y="38290"/>
                    </a:cubicBezTo>
                    <a:lnTo>
                      <a:pt x="12303" y="38290"/>
                    </a:lnTo>
                    <a:cubicBezTo>
                      <a:pt x="12664" y="38870"/>
                      <a:pt x="13322" y="39270"/>
                      <a:pt x="14070" y="39270"/>
                    </a:cubicBezTo>
                    <a:lnTo>
                      <a:pt x="16920" y="39270"/>
                    </a:lnTo>
                    <a:cubicBezTo>
                      <a:pt x="17759" y="41205"/>
                      <a:pt x="19680" y="42494"/>
                      <a:pt x="21860" y="42494"/>
                    </a:cubicBezTo>
                    <a:cubicBezTo>
                      <a:pt x="23639" y="42494"/>
                      <a:pt x="25226" y="41656"/>
                      <a:pt x="26219" y="40302"/>
                    </a:cubicBezTo>
                    <a:cubicBezTo>
                      <a:pt x="27212" y="41656"/>
                      <a:pt x="28798" y="42494"/>
                      <a:pt x="30578" y="42494"/>
                    </a:cubicBezTo>
                    <a:cubicBezTo>
                      <a:pt x="32719" y="42494"/>
                      <a:pt x="34627" y="41230"/>
                      <a:pt x="35491" y="39335"/>
                    </a:cubicBezTo>
                    <a:lnTo>
                      <a:pt x="40328" y="39335"/>
                    </a:lnTo>
                    <a:cubicBezTo>
                      <a:pt x="40508" y="39335"/>
                      <a:pt x="40676" y="39309"/>
                      <a:pt x="40856" y="39270"/>
                    </a:cubicBezTo>
                    <a:lnTo>
                      <a:pt x="42546" y="39270"/>
                    </a:lnTo>
                    <a:cubicBezTo>
                      <a:pt x="43384" y="41205"/>
                      <a:pt x="45306" y="42494"/>
                      <a:pt x="47485" y="42494"/>
                    </a:cubicBezTo>
                    <a:cubicBezTo>
                      <a:pt x="49433" y="42494"/>
                      <a:pt x="51161" y="41475"/>
                      <a:pt x="52115" y="39889"/>
                    </a:cubicBezTo>
                    <a:cubicBezTo>
                      <a:pt x="52360" y="40031"/>
                      <a:pt x="52657" y="40108"/>
                      <a:pt x="52953" y="40108"/>
                    </a:cubicBezTo>
                    <a:lnTo>
                      <a:pt x="53727" y="40108"/>
                    </a:lnTo>
                    <a:cubicBezTo>
                      <a:pt x="54707" y="41579"/>
                      <a:pt x="56397" y="42494"/>
                      <a:pt x="58202" y="42494"/>
                    </a:cubicBezTo>
                    <a:cubicBezTo>
                      <a:pt x="60008" y="42494"/>
                      <a:pt x="61697" y="41579"/>
                      <a:pt x="62690" y="40108"/>
                    </a:cubicBezTo>
                    <a:lnTo>
                      <a:pt x="68481" y="40108"/>
                    </a:lnTo>
                    <a:cubicBezTo>
                      <a:pt x="69422" y="40108"/>
                      <a:pt x="70196" y="39348"/>
                      <a:pt x="70196" y="38406"/>
                    </a:cubicBezTo>
                    <a:lnTo>
                      <a:pt x="70196" y="37594"/>
                    </a:lnTo>
                    <a:cubicBezTo>
                      <a:pt x="70196" y="37013"/>
                      <a:pt x="69900" y="36485"/>
                      <a:pt x="69448" y="36188"/>
                    </a:cubicBezTo>
                    <a:lnTo>
                      <a:pt x="69448" y="33325"/>
                    </a:lnTo>
                    <a:cubicBezTo>
                      <a:pt x="69448" y="31584"/>
                      <a:pt x="68262" y="30114"/>
                      <a:pt x="66572" y="29727"/>
                    </a:cubicBezTo>
                    <a:lnTo>
                      <a:pt x="53405" y="26735"/>
                    </a:lnTo>
                    <a:lnTo>
                      <a:pt x="50232" y="16211"/>
                    </a:lnTo>
                    <a:cubicBezTo>
                      <a:pt x="50181" y="16018"/>
                      <a:pt x="50103" y="15824"/>
                      <a:pt x="50026" y="15644"/>
                    </a:cubicBezTo>
                    <a:cubicBezTo>
                      <a:pt x="49678" y="14909"/>
                      <a:pt x="49110" y="14303"/>
                      <a:pt x="48401" y="13929"/>
                    </a:cubicBezTo>
                    <a:cubicBezTo>
                      <a:pt x="48298" y="13864"/>
                      <a:pt x="48182" y="13812"/>
                      <a:pt x="48066" y="13774"/>
                    </a:cubicBezTo>
                    <a:cubicBezTo>
                      <a:pt x="48053" y="13426"/>
                      <a:pt x="47937" y="13103"/>
                      <a:pt x="47769" y="12819"/>
                    </a:cubicBezTo>
                    <a:lnTo>
                      <a:pt x="47833" y="12523"/>
                    </a:lnTo>
                    <a:lnTo>
                      <a:pt x="47872" y="12587"/>
                    </a:lnTo>
                    <a:lnTo>
                      <a:pt x="48143" y="11955"/>
                    </a:lnTo>
                    <a:cubicBezTo>
                      <a:pt x="48272" y="11994"/>
                      <a:pt x="48414" y="12007"/>
                      <a:pt x="48556" y="12007"/>
                    </a:cubicBezTo>
                    <a:cubicBezTo>
                      <a:pt x="48672" y="12007"/>
                      <a:pt x="48801" y="11994"/>
                      <a:pt x="48917" y="11968"/>
                    </a:cubicBezTo>
                    <a:cubicBezTo>
                      <a:pt x="49484" y="11852"/>
                      <a:pt x="49961" y="11427"/>
                      <a:pt x="50168" y="10885"/>
                    </a:cubicBezTo>
                    <a:lnTo>
                      <a:pt x="51367" y="7983"/>
                    </a:lnTo>
                    <a:lnTo>
                      <a:pt x="47588" y="6823"/>
                    </a:lnTo>
                    <a:lnTo>
                      <a:pt x="47485" y="7055"/>
                    </a:lnTo>
                    <a:lnTo>
                      <a:pt x="46608" y="4965"/>
                    </a:lnTo>
                    <a:lnTo>
                      <a:pt x="44377" y="5907"/>
                    </a:lnTo>
                    <a:cubicBezTo>
                      <a:pt x="43990" y="5223"/>
                      <a:pt x="43255" y="4759"/>
                      <a:pt x="42417" y="4759"/>
                    </a:cubicBezTo>
                    <a:lnTo>
                      <a:pt x="40379" y="4759"/>
                    </a:lnTo>
                    <a:cubicBezTo>
                      <a:pt x="40031" y="3843"/>
                      <a:pt x="39141" y="3199"/>
                      <a:pt x="38109" y="3199"/>
                    </a:cubicBezTo>
                    <a:lnTo>
                      <a:pt x="37323" y="3199"/>
                    </a:lnTo>
                    <a:cubicBezTo>
                      <a:pt x="37207" y="2154"/>
                      <a:pt x="36330" y="1342"/>
                      <a:pt x="35259" y="1342"/>
                    </a:cubicBezTo>
                    <a:lnTo>
                      <a:pt x="34434" y="1342"/>
                    </a:lnTo>
                    <a:cubicBezTo>
                      <a:pt x="34382" y="594"/>
                      <a:pt x="33750" y="0"/>
                      <a:pt x="3299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47625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1866;p38"/>
              <p:cNvSpPr/>
              <p:nvPr/>
            </p:nvSpPr>
            <p:spPr>
              <a:xfrm>
                <a:off x="954200" y="3443950"/>
                <a:ext cx="113825" cy="2195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878" extrusionOk="0">
                    <a:moveTo>
                      <a:pt x="426" y="0"/>
                    </a:moveTo>
                    <a:cubicBezTo>
                      <a:pt x="194" y="0"/>
                      <a:pt x="0" y="194"/>
                      <a:pt x="0" y="439"/>
                    </a:cubicBezTo>
                    <a:cubicBezTo>
                      <a:pt x="0" y="684"/>
                      <a:pt x="194" y="877"/>
                      <a:pt x="426" y="877"/>
                    </a:cubicBezTo>
                    <a:lnTo>
                      <a:pt x="4114" y="877"/>
                    </a:lnTo>
                    <a:cubicBezTo>
                      <a:pt x="4347" y="877"/>
                      <a:pt x="4553" y="684"/>
                      <a:pt x="4553" y="439"/>
                    </a:cubicBezTo>
                    <a:cubicBezTo>
                      <a:pt x="4553" y="194"/>
                      <a:pt x="4359" y="0"/>
                      <a:pt x="4114" y="0"/>
                    </a:cubicBezTo>
                    <a:close/>
                  </a:path>
                </a:pathLst>
              </a:custGeom>
              <a:solidFill>
                <a:srgbClr val="284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1867;p38"/>
              <p:cNvSpPr/>
              <p:nvPr/>
            </p:nvSpPr>
            <p:spPr>
              <a:xfrm>
                <a:off x="939050" y="3438475"/>
                <a:ext cx="15175" cy="31600"/>
              </a:xfrm>
              <a:custGeom>
                <a:avLst/>
                <a:gdLst/>
                <a:ahLst/>
                <a:cxnLst/>
                <a:rect l="l" t="t" r="r" b="b"/>
                <a:pathLst>
                  <a:path w="607" h="1264" extrusionOk="0">
                    <a:moveTo>
                      <a:pt x="297" y="0"/>
                    </a:moveTo>
                    <a:cubicBezTo>
                      <a:pt x="129" y="0"/>
                      <a:pt x="0" y="142"/>
                      <a:pt x="0" y="310"/>
                    </a:cubicBezTo>
                    <a:lnTo>
                      <a:pt x="0" y="967"/>
                    </a:lnTo>
                    <a:cubicBezTo>
                      <a:pt x="0" y="1135"/>
                      <a:pt x="129" y="1264"/>
                      <a:pt x="297" y="1264"/>
                    </a:cubicBezTo>
                    <a:cubicBezTo>
                      <a:pt x="464" y="1264"/>
                      <a:pt x="606" y="1135"/>
                      <a:pt x="606" y="967"/>
                    </a:cubicBezTo>
                    <a:lnTo>
                      <a:pt x="606" y="310"/>
                    </a:lnTo>
                    <a:cubicBezTo>
                      <a:pt x="606" y="142"/>
                      <a:pt x="464" y="0"/>
                      <a:pt x="297" y="0"/>
                    </a:cubicBezTo>
                    <a:close/>
                  </a:path>
                </a:pathLst>
              </a:custGeom>
              <a:solidFill>
                <a:srgbClr val="284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1868;p38"/>
              <p:cNvSpPr/>
              <p:nvPr/>
            </p:nvSpPr>
            <p:spPr>
              <a:xfrm>
                <a:off x="1068650" y="3438475"/>
                <a:ext cx="15175" cy="31600"/>
              </a:xfrm>
              <a:custGeom>
                <a:avLst/>
                <a:gdLst/>
                <a:ahLst/>
                <a:cxnLst/>
                <a:rect l="l" t="t" r="r" b="b"/>
                <a:pathLst>
                  <a:path w="607" h="1264" extrusionOk="0">
                    <a:moveTo>
                      <a:pt x="297" y="0"/>
                    </a:moveTo>
                    <a:cubicBezTo>
                      <a:pt x="130" y="0"/>
                      <a:pt x="1" y="142"/>
                      <a:pt x="1" y="310"/>
                    </a:cubicBezTo>
                    <a:lnTo>
                      <a:pt x="1" y="967"/>
                    </a:lnTo>
                    <a:cubicBezTo>
                      <a:pt x="1" y="1135"/>
                      <a:pt x="130" y="1264"/>
                      <a:pt x="297" y="1264"/>
                    </a:cubicBezTo>
                    <a:cubicBezTo>
                      <a:pt x="465" y="1264"/>
                      <a:pt x="607" y="1135"/>
                      <a:pt x="607" y="967"/>
                    </a:cubicBezTo>
                    <a:lnTo>
                      <a:pt x="607" y="310"/>
                    </a:lnTo>
                    <a:cubicBezTo>
                      <a:pt x="607" y="142"/>
                      <a:pt x="465" y="0"/>
                      <a:pt x="297" y="0"/>
                    </a:cubicBezTo>
                    <a:close/>
                  </a:path>
                </a:pathLst>
              </a:custGeom>
              <a:solidFill>
                <a:srgbClr val="284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1873;p38"/>
              <p:cNvSpPr/>
              <p:nvPr/>
            </p:nvSpPr>
            <p:spPr>
              <a:xfrm>
                <a:off x="881325" y="3294025"/>
                <a:ext cx="116100" cy="118675"/>
              </a:xfrm>
              <a:custGeom>
                <a:avLst/>
                <a:gdLst/>
                <a:ahLst/>
                <a:cxnLst/>
                <a:rect l="l" t="t" r="r" b="b"/>
                <a:pathLst>
                  <a:path w="4644" h="4747" extrusionOk="0">
                    <a:moveTo>
                      <a:pt x="3947" y="0"/>
                    </a:moveTo>
                    <a:cubicBezTo>
                      <a:pt x="3767" y="3302"/>
                      <a:pt x="1406" y="4063"/>
                      <a:pt x="1" y="4230"/>
                    </a:cubicBezTo>
                    <a:cubicBezTo>
                      <a:pt x="401" y="4501"/>
                      <a:pt x="865" y="4682"/>
                      <a:pt x="1368" y="4733"/>
                    </a:cubicBezTo>
                    <a:cubicBezTo>
                      <a:pt x="1463" y="4743"/>
                      <a:pt x="1557" y="4747"/>
                      <a:pt x="1650" y="4747"/>
                    </a:cubicBezTo>
                    <a:cubicBezTo>
                      <a:pt x="3144" y="4747"/>
                      <a:pt x="4420" y="3608"/>
                      <a:pt x="4566" y="2103"/>
                    </a:cubicBezTo>
                    <a:cubicBezTo>
                      <a:pt x="4643" y="1316"/>
                      <a:pt x="4398" y="581"/>
                      <a:pt x="3947" y="0"/>
                    </a:cubicBezTo>
                    <a:close/>
                  </a:path>
                </a:pathLst>
              </a:custGeom>
              <a:solidFill>
                <a:srgbClr val="B8ED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878;p38"/>
              <p:cNvSpPr/>
              <p:nvPr/>
            </p:nvSpPr>
            <p:spPr>
              <a:xfrm>
                <a:off x="1285000" y="3230175"/>
                <a:ext cx="36450" cy="45500"/>
              </a:xfrm>
              <a:custGeom>
                <a:avLst/>
                <a:gdLst/>
                <a:ahLst/>
                <a:cxnLst/>
                <a:rect l="l" t="t" r="r" b="b"/>
                <a:pathLst>
                  <a:path w="1458" h="1820" extrusionOk="0">
                    <a:moveTo>
                      <a:pt x="0" y="1"/>
                    </a:moveTo>
                    <a:cubicBezTo>
                      <a:pt x="0" y="40"/>
                      <a:pt x="0" y="65"/>
                      <a:pt x="0" y="91"/>
                    </a:cubicBezTo>
                    <a:cubicBezTo>
                      <a:pt x="0" y="955"/>
                      <a:pt x="632" y="1677"/>
                      <a:pt x="1458" y="1819"/>
                    </a:cubicBezTo>
                    <a:lnTo>
                      <a:pt x="1458" y="1136"/>
                    </a:lnTo>
                    <a:cubicBezTo>
                      <a:pt x="1458" y="504"/>
                      <a:pt x="942" y="1"/>
                      <a:pt x="3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880;p38"/>
              <p:cNvSpPr/>
              <p:nvPr/>
            </p:nvSpPr>
            <p:spPr>
              <a:xfrm>
                <a:off x="1285000" y="3403325"/>
                <a:ext cx="36450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1458" h="1716" extrusionOk="0">
                    <a:moveTo>
                      <a:pt x="1458" y="0"/>
                    </a:moveTo>
                    <a:cubicBezTo>
                      <a:pt x="632" y="142"/>
                      <a:pt x="0" y="851"/>
                      <a:pt x="0" y="1716"/>
                    </a:cubicBezTo>
                    <a:lnTo>
                      <a:pt x="323" y="1716"/>
                    </a:lnTo>
                    <a:cubicBezTo>
                      <a:pt x="942" y="1716"/>
                      <a:pt x="1458" y="1213"/>
                      <a:pt x="1458" y="594"/>
                    </a:cubicBezTo>
                    <a:lnTo>
                      <a:pt x="1458" y="0"/>
                    </a:lnTo>
                    <a:close/>
                  </a:path>
                </a:pathLst>
              </a:custGeom>
              <a:solidFill>
                <a:srgbClr val="F9FB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881;p38"/>
              <p:cNvSpPr/>
              <p:nvPr/>
            </p:nvSpPr>
            <p:spPr>
              <a:xfrm>
                <a:off x="982900" y="3404925"/>
                <a:ext cx="30000" cy="41300"/>
              </a:xfrm>
              <a:custGeom>
                <a:avLst/>
                <a:gdLst/>
                <a:ahLst/>
                <a:cxnLst/>
                <a:rect l="l" t="t" r="r" b="b"/>
                <a:pathLst>
                  <a:path w="1200" h="1652" extrusionOk="0">
                    <a:moveTo>
                      <a:pt x="0" y="1"/>
                    </a:moveTo>
                    <a:lnTo>
                      <a:pt x="0" y="530"/>
                    </a:lnTo>
                    <a:cubicBezTo>
                      <a:pt x="0" y="1149"/>
                      <a:pt x="503" y="1652"/>
                      <a:pt x="1122" y="1652"/>
                    </a:cubicBezTo>
                    <a:lnTo>
                      <a:pt x="1200" y="1652"/>
                    </a:lnTo>
                    <a:cubicBezTo>
                      <a:pt x="1200" y="878"/>
                      <a:pt x="697" y="233"/>
                      <a:pt x="0" y="1"/>
                    </a:cubicBezTo>
                    <a:close/>
                  </a:path>
                </a:pathLst>
              </a:custGeom>
              <a:solidFill>
                <a:srgbClr val="F9F8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882;p38"/>
              <p:cNvSpPr/>
              <p:nvPr/>
            </p:nvSpPr>
            <p:spPr>
              <a:xfrm>
                <a:off x="1238250" y="3230175"/>
                <a:ext cx="9050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362" h="8642" extrusionOk="0">
                    <a:moveTo>
                      <a:pt x="0" y="1"/>
                    </a:moveTo>
                    <a:lnTo>
                      <a:pt x="0" y="8642"/>
                    </a:lnTo>
                    <a:lnTo>
                      <a:pt x="361" y="8642"/>
                    </a:lnTo>
                    <a:lnTo>
                      <a:pt x="36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883;p38"/>
              <p:cNvSpPr/>
              <p:nvPr/>
            </p:nvSpPr>
            <p:spPr>
              <a:xfrm>
                <a:off x="1054150" y="3230175"/>
                <a:ext cx="9050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362" h="8642" extrusionOk="0">
                    <a:moveTo>
                      <a:pt x="0" y="1"/>
                    </a:moveTo>
                    <a:lnTo>
                      <a:pt x="0" y="8642"/>
                    </a:lnTo>
                    <a:lnTo>
                      <a:pt x="361" y="8642"/>
                    </a:lnTo>
                    <a:lnTo>
                      <a:pt x="36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888;p38"/>
              <p:cNvSpPr/>
              <p:nvPr/>
            </p:nvSpPr>
            <p:spPr>
              <a:xfrm>
                <a:off x="1292400" y="3374300"/>
                <a:ext cx="28400" cy="28725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1149" extrusionOk="0">
                    <a:moveTo>
                      <a:pt x="568" y="1"/>
                    </a:moveTo>
                    <a:cubicBezTo>
                      <a:pt x="259" y="1"/>
                      <a:pt x="1" y="259"/>
                      <a:pt x="1" y="581"/>
                    </a:cubicBezTo>
                    <a:cubicBezTo>
                      <a:pt x="1" y="890"/>
                      <a:pt x="259" y="1148"/>
                      <a:pt x="568" y="1148"/>
                    </a:cubicBezTo>
                    <a:cubicBezTo>
                      <a:pt x="891" y="1148"/>
                      <a:pt x="1136" y="890"/>
                      <a:pt x="1136" y="581"/>
                    </a:cubicBezTo>
                    <a:cubicBezTo>
                      <a:pt x="1136" y="259"/>
                      <a:pt x="891" y="1"/>
                      <a:pt x="5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889;p38"/>
              <p:cNvSpPr/>
              <p:nvPr/>
            </p:nvSpPr>
            <p:spPr>
              <a:xfrm>
                <a:off x="1209875" y="3355925"/>
                <a:ext cx="44200" cy="7125"/>
              </a:xfrm>
              <a:custGeom>
                <a:avLst/>
                <a:gdLst/>
                <a:ahLst/>
                <a:cxnLst/>
                <a:rect l="l" t="t" r="r" b="b"/>
                <a:pathLst>
                  <a:path w="1768" h="285" extrusionOk="0">
                    <a:moveTo>
                      <a:pt x="142" y="1"/>
                    </a:moveTo>
                    <a:cubicBezTo>
                      <a:pt x="65" y="1"/>
                      <a:pt x="0" y="65"/>
                      <a:pt x="0" y="142"/>
                    </a:cubicBezTo>
                    <a:cubicBezTo>
                      <a:pt x="0" y="220"/>
                      <a:pt x="65" y="284"/>
                      <a:pt x="142" y="284"/>
                    </a:cubicBezTo>
                    <a:lnTo>
                      <a:pt x="1625" y="284"/>
                    </a:lnTo>
                    <a:cubicBezTo>
                      <a:pt x="1703" y="284"/>
                      <a:pt x="1767" y="220"/>
                      <a:pt x="1767" y="142"/>
                    </a:cubicBezTo>
                    <a:cubicBezTo>
                      <a:pt x="1767" y="65"/>
                      <a:pt x="1703" y="1"/>
                      <a:pt x="16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1890;p38"/>
              <p:cNvSpPr/>
              <p:nvPr/>
            </p:nvSpPr>
            <p:spPr>
              <a:xfrm>
                <a:off x="1209875" y="3372050"/>
                <a:ext cx="44200" cy="7125"/>
              </a:xfrm>
              <a:custGeom>
                <a:avLst/>
                <a:gdLst/>
                <a:ahLst/>
                <a:cxnLst/>
                <a:rect l="l" t="t" r="r" b="b"/>
                <a:pathLst>
                  <a:path w="1768" h="285" extrusionOk="0">
                    <a:moveTo>
                      <a:pt x="142" y="0"/>
                    </a:moveTo>
                    <a:cubicBezTo>
                      <a:pt x="65" y="0"/>
                      <a:pt x="0" y="65"/>
                      <a:pt x="0" y="142"/>
                    </a:cubicBezTo>
                    <a:cubicBezTo>
                      <a:pt x="0" y="220"/>
                      <a:pt x="65" y="284"/>
                      <a:pt x="142" y="284"/>
                    </a:cubicBezTo>
                    <a:lnTo>
                      <a:pt x="1625" y="284"/>
                    </a:lnTo>
                    <a:cubicBezTo>
                      <a:pt x="1703" y="284"/>
                      <a:pt x="1767" y="220"/>
                      <a:pt x="1767" y="142"/>
                    </a:cubicBezTo>
                    <a:cubicBezTo>
                      <a:pt x="1767" y="65"/>
                      <a:pt x="1703" y="0"/>
                      <a:pt x="16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1891;p38"/>
              <p:cNvSpPr/>
              <p:nvPr/>
            </p:nvSpPr>
            <p:spPr>
              <a:xfrm>
                <a:off x="1209875" y="3388175"/>
                <a:ext cx="44200" cy="7100"/>
              </a:xfrm>
              <a:custGeom>
                <a:avLst/>
                <a:gdLst/>
                <a:ahLst/>
                <a:cxnLst/>
                <a:rect l="l" t="t" r="r" b="b"/>
                <a:pathLst>
                  <a:path w="1768" h="284" extrusionOk="0">
                    <a:moveTo>
                      <a:pt x="142" y="0"/>
                    </a:moveTo>
                    <a:cubicBezTo>
                      <a:pt x="65" y="0"/>
                      <a:pt x="0" y="65"/>
                      <a:pt x="0" y="142"/>
                    </a:cubicBezTo>
                    <a:cubicBezTo>
                      <a:pt x="0" y="219"/>
                      <a:pt x="65" y="284"/>
                      <a:pt x="142" y="284"/>
                    </a:cubicBezTo>
                    <a:lnTo>
                      <a:pt x="1625" y="284"/>
                    </a:lnTo>
                    <a:cubicBezTo>
                      <a:pt x="1703" y="284"/>
                      <a:pt x="1767" y="219"/>
                      <a:pt x="1767" y="142"/>
                    </a:cubicBezTo>
                    <a:cubicBezTo>
                      <a:pt x="1767" y="65"/>
                      <a:pt x="1703" y="0"/>
                      <a:pt x="16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1892;p38"/>
              <p:cNvSpPr/>
              <p:nvPr/>
            </p:nvSpPr>
            <p:spPr>
              <a:xfrm>
                <a:off x="799125" y="3353675"/>
                <a:ext cx="412050" cy="92550"/>
              </a:xfrm>
              <a:custGeom>
                <a:avLst/>
                <a:gdLst/>
                <a:ahLst/>
                <a:cxnLst/>
                <a:rect l="l" t="t" r="r" b="b"/>
                <a:pathLst>
                  <a:path w="16482" h="3702" extrusionOk="0">
                    <a:moveTo>
                      <a:pt x="722" y="0"/>
                    </a:moveTo>
                    <a:cubicBezTo>
                      <a:pt x="323" y="0"/>
                      <a:pt x="0" y="323"/>
                      <a:pt x="0" y="735"/>
                    </a:cubicBezTo>
                    <a:lnTo>
                      <a:pt x="0" y="2966"/>
                    </a:lnTo>
                    <a:cubicBezTo>
                      <a:pt x="0" y="3379"/>
                      <a:pt x="323" y="3702"/>
                      <a:pt x="722" y="3702"/>
                    </a:cubicBezTo>
                    <a:lnTo>
                      <a:pt x="15747" y="3702"/>
                    </a:lnTo>
                    <a:cubicBezTo>
                      <a:pt x="16160" y="3702"/>
                      <a:pt x="16482" y="3379"/>
                      <a:pt x="16482" y="2966"/>
                    </a:cubicBezTo>
                    <a:lnTo>
                      <a:pt x="16482" y="735"/>
                    </a:lnTo>
                    <a:cubicBezTo>
                      <a:pt x="16482" y="323"/>
                      <a:pt x="16160" y="0"/>
                      <a:pt x="1574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893;p38"/>
              <p:cNvSpPr/>
              <p:nvPr/>
            </p:nvSpPr>
            <p:spPr>
              <a:xfrm>
                <a:off x="798800" y="3398150"/>
                <a:ext cx="412375" cy="48075"/>
              </a:xfrm>
              <a:custGeom>
                <a:avLst/>
                <a:gdLst/>
                <a:ahLst/>
                <a:cxnLst/>
                <a:rect l="l" t="t" r="r" b="b"/>
                <a:pathLst>
                  <a:path w="16495" h="1923" extrusionOk="0">
                    <a:moveTo>
                      <a:pt x="0" y="1"/>
                    </a:moveTo>
                    <a:lnTo>
                      <a:pt x="0" y="1175"/>
                    </a:lnTo>
                    <a:lnTo>
                      <a:pt x="13" y="1175"/>
                    </a:lnTo>
                    <a:cubicBezTo>
                      <a:pt x="13" y="1587"/>
                      <a:pt x="336" y="1923"/>
                      <a:pt x="748" y="1923"/>
                    </a:cubicBezTo>
                    <a:lnTo>
                      <a:pt x="15747" y="1923"/>
                    </a:lnTo>
                    <a:cubicBezTo>
                      <a:pt x="16160" y="1923"/>
                      <a:pt x="16495" y="1587"/>
                      <a:pt x="16495" y="1175"/>
                    </a:cubicBezTo>
                    <a:lnTo>
                      <a:pt x="16495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894;p38"/>
              <p:cNvSpPr/>
              <p:nvPr/>
            </p:nvSpPr>
            <p:spPr>
              <a:xfrm>
                <a:off x="841675" y="3388500"/>
                <a:ext cx="49025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1961" h="916" extrusionOk="0">
                    <a:moveTo>
                      <a:pt x="452" y="0"/>
                    </a:moveTo>
                    <a:cubicBezTo>
                      <a:pt x="194" y="0"/>
                      <a:pt x="0" y="206"/>
                      <a:pt x="0" y="464"/>
                    </a:cubicBezTo>
                    <a:cubicBezTo>
                      <a:pt x="0" y="709"/>
                      <a:pt x="194" y="916"/>
                      <a:pt x="452" y="916"/>
                    </a:cubicBezTo>
                    <a:lnTo>
                      <a:pt x="1496" y="916"/>
                    </a:lnTo>
                    <a:cubicBezTo>
                      <a:pt x="1754" y="916"/>
                      <a:pt x="1961" y="709"/>
                      <a:pt x="1961" y="464"/>
                    </a:cubicBezTo>
                    <a:cubicBezTo>
                      <a:pt x="1961" y="206"/>
                      <a:pt x="1754" y="0"/>
                      <a:pt x="14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1895;p38"/>
              <p:cNvSpPr/>
              <p:nvPr/>
            </p:nvSpPr>
            <p:spPr>
              <a:xfrm>
                <a:off x="1119600" y="3388500"/>
                <a:ext cx="49025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1961" h="916" extrusionOk="0">
                    <a:moveTo>
                      <a:pt x="452" y="0"/>
                    </a:moveTo>
                    <a:cubicBezTo>
                      <a:pt x="194" y="0"/>
                      <a:pt x="0" y="206"/>
                      <a:pt x="0" y="464"/>
                    </a:cubicBezTo>
                    <a:cubicBezTo>
                      <a:pt x="0" y="709"/>
                      <a:pt x="194" y="916"/>
                      <a:pt x="452" y="916"/>
                    </a:cubicBezTo>
                    <a:lnTo>
                      <a:pt x="1509" y="916"/>
                    </a:lnTo>
                    <a:cubicBezTo>
                      <a:pt x="1754" y="916"/>
                      <a:pt x="1961" y="709"/>
                      <a:pt x="1961" y="464"/>
                    </a:cubicBezTo>
                    <a:cubicBezTo>
                      <a:pt x="1961" y="206"/>
                      <a:pt x="1754" y="0"/>
                      <a:pt x="15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1896;p38"/>
              <p:cNvSpPr/>
              <p:nvPr/>
            </p:nvSpPr>
            <p:spPr>
              <a:xfrm>
                <a:off x="959675" y="3386550"/>
                <a:ext cx="90625" cy="37750"/>
              </a:xfrm>
              <a:custGeom>
                <a:avLst/>
                <a:gdLst/>
                <a:ahLst/>
                <a:cxnLst/>
                <a:rect l="l" t="t" r="r" b="b"/>
                <a:pathLst>
                  <a:path w="3625" h="1510" extrusionOk="0">
                    <a:moveTo>
                      <a:pt x="142" y="1"/>
                    </a:moveTo>
                    <a:cubicBezTo>
                      <a:pt x="65" y="1"/>
                      <a:pt x="1" y="65"/>
                      <a:pt x="1" y="143"/>
                    </a:cubicBezTo>
                    <a:lnTo>
                      <a:pt x="1" y="1510"/>
                    </a:lnTo>
                    <a:lnTo>
                      <a:pt x="3625" y="1510"/>
                    </a:lnTo>
                    <a:lnTo>
                      <a:pt x="3625" y="143"/>
                    </a:lnTo>
                    <a:cubicBezTo>
                      <a:pt x="3625" y="65"/>
                      <a:pt x="3560" y="1"/>
                      <a:pt x="3483" y="1"/>
                    </a:cubicBezTo>
                    <a:cubicBezTo>
                      <a:pt x="3405" y="1"/>
                      <a:pt x="3341" y="65"/>
                      <a:pt x="3341" y="143"/>
                    </a:cubicBezTo>
                    <a:lnTo>
                      <a:pt x="3341" y="1213"/>
                    </a:lnTo>
                    <a:lnTo>
                      <a:pt x="284" y="1213"/>
                    </a:lnTo>
                    <a:lnTo>
                      <a:pt x="284" y="143"/>
                    </a:lnTo>
                    <a:cubicBezTo>
                      <a:pt x="284" y="65"/>
                      <a:pt x="220" y="1"/>
                      <a:pt x="1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897;p38"/>
              <p:cNvSpPr/>
              <p:nvPr/>
            </p:nvSpPr>
            <p:spPr>
              <a:xfrm>
                <a:off x="954200" y="3411375"/>
                <a:ext cx="101900" cy="18400"/>
              </a:xfrm>
              <a:custGeom>
                <a:avLst/>
                <a:gdLst/>
                <a:ahLst/>
                <a:cxnLst/>
                <a:rect l="l" t="t" r="r" b="b"/>
                <a:pathLst>
                  <a:path w="4076" h="736" extrusionOk="0">
                    <a:moveTo>
                      <a:pt x="361" y="1"/>
                    </a:moveTo>
                    <a:cubicBezTo>
                      <a:pt x="155" y="1"/>
                      <a:pt x="0" y="155"/>
                      <a:pt x="0" y="362"/>
                    </a:cubicBezTo>
                    <a:cubicBezTo>
                      <a:pt x="0" y="568"/>
                      <a:pt x="155" y="736"/>
                      <a:pt x="361" y="736"/>
                    </a:cubicBezTo>
                    <a:lnTo>
                      <a:pt x="3702" y="736"/>
                    </a:lnTo>
                    <a:cubicBezTo>
                      <a:pt x="3908" y="736"/>
                      <a:pt x="4076" y="568"/>
                      <a:pt x="4076" y="362"/>
                    </a:cubicBezTo>
                    <a:cubicBezTo>
                      <a:pt x="4076" y="155"/>
                      <a:pt x="3908" y="1"/>
                      <a:pt x="37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1900;p38"/>
              <p:cNvSpPr/>
              <p:nvPr/>
            </p:nvSpPr>
            <p:spPr>
              <a:xfrm>
                <a:off x="1374300" y="3367525"/>
                <a:ext cx="30325" cy="23150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926" extrusionOk="0">
                    <a:moveTo>
                      <a:pt x="620" y="1"/>
                    </a:moveTo>
                    <a:lnTo>
                      <a:pt x="478" y="491"/>
                    </a:lnTo>
                    <a:cubicBezTo>
                      <a:pt x="452" y="452"/>
                      <a:pt x="400" y="426"/>
                      <a:pt x="349" y="413"/>
                    </a:cubicBezTo>
                    <a:cubicBezTo>
                      <a:pt x="326" y="407"/>
                      <a:pt x="304" y="404"/>
                      <a:pt x="282" y="404"/>
                    </a:cubicBezTo>
                    <a:cubicBezTo>
                      <a:pt x="165" y="404"/>
                      <a:pt x="59" y="487"/>
                      <a:pt x="26" y="607"/>
                    </a:cubicBezTo>
                    <a:cubicBezTo>
                      <a:pt x="1" y="749"/>
                      <a:pt x="78" y="891"/>
                      <a:pt x="220" y="916"/>
                    </a:cubicBezTo>
                    <a:cubicBezTo>
                      <a:pt x="242" y="923"/>
                      <a:pt x="265" y="925"/>
                      <a:pt x="286" y="925"/>
                    </a:cubicBezTo>
                    <a:cubicBezTo>
                      <a:pt x="404" y="925"/>
                      <a:pt x="510" y="843"/>
                      <a:pt x="542" y="723"/>
                    </a:cubicBezTo>
                    <a:lnTo>
                      <a:pt x="671" y="323"/>
                    </a:lnTo>
                    <a:lnTo>
                      <a:pt x="1136" y="465"/>
                    </a:lnTo>
                    <a:lnTo>
                      <a:pt x="1213" y="143"/>
                    </a:lnTo>
                    <a:lnTo>
                      <a:pt x="762" y="39"/>
                    </a:lnTo>
                    <a:lnTo>
                      <a:pt x="62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1901;p38"/>
              <p:cNvSpPr/>
              <p:nvPr/>
            </p:nvSpPr>
            <p:spPr>
              <a:xfrm>
                <a:off x="879725" y="3903625"/>
                <a:ext cx="237650" cy="209475"/>
              </a:xfrm>
              <a:custGeom>
                <a:avLst/>
                <a:gdLst/>
                <a:ahLst/>
                <a:cxnLst/>
                <a:rect l="l" t="t" r="r" b="b"/>
                <a:pathLst>
                  <a:path w="9506" h="8379" extrusionOk="0">
                    <a:moveTo>
                      <a:pt x="4752" y="1"/>
                    </a:moveTo>
                    <a:cubicBezTo>
                      <a:pt x="3103" y="1"/>
                      <a:pt x="1542" y="986"/>
                      <a:pt x="877" y="2609"/>
                    </a:cubicBezTo>
                    <a:cubicBezTo>
                      <a:pt x="0" y="4750"/>
                      <a:pt x="1032" y="7200"/>
                      <a:pt x="3173" y="8064"/>
                    </a:cubicBezTo>
                    <a:cubicBezTo>
                      <a:pt x="3694" y="8277"/>
                      <a:pt x="4232" y="8379"/>
                      <a:pt x="4762" y="8379"/>
                    </a:cubicBezTo>
                    <a:cubicBezTo>
                      <a:pt x="6408" y="8379"/>
                      <a:pt x="7965" y="7401"/>
                      <a:pt x="8628" y="5781"/>
                    </a:cubicBezTo>
                    <a:cubicBezTo>
                      <a:pt x="9505" y="3641"/>
                      <a:pt x="8473" y="1190"/>
                      <a:pt x="6332" y="313"/>
                    </a:cubicBezTo>
                    <a:cubicBezTo>
                      <a:pt x="5814" y="101"/>
                      <a:pt x="5279" y="1"/>
                      <a:pt x="47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1902;p38"/>
              <p:cNvSpPr/>
              <p:nvPr/>
            </p:nvSpPr>
            <p:spPr>
              <a:xfrm>
                <a:off x="1571950" y="3903800"/>
                <a:ext cx="234725" cy="209400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376" extrusionOk="0">
                    <a:moveTo>
                      <a:pt x="4686" y="0"/>
                    </a:moveTo>
                    <a:cubicBezTo>
                      <a:pt x="2914" y="0"/>
                      <a:pt x="1271" y="1133"/>
                      <a:pt x="710" y="2911"/>
                    </a:cubicBezTo>
                    <a:cubicBezTo>
                      <a:pt x="0" y="5117"/>
                      <a:pt x="1213" y="7477"/>
                      <a:pt x="3418" y="8173"/>
                    </a:cubicBezTo>
                    <a:cubicBezTo>
                      <a:pt x="3845" y="8310"/>
                      <a:pt x="4278" y="8376"/>
                      <a:pt x="4703" y="8376"/>
                    </a:cubicBezTo>
                    <a:cubicBezTo>
                      <a:pt x="6475" y="8376"/>
                      <a:pt x="8118" y="7243"/>
                      <a:pt x="8680" y="5465"/>
                    </a:cubicBezTo>
                    <a:cubicBezTo>
                      <a:pt x="9389" y="3260"/>
                      <a:pt x="8177" y="899"/>
                      <a:pt x="5971" y="203"/>
                    </a:cubicBezTo>
                    <a:cubicBezTo>
                      <a:pt x="5544" y="66"/>
                      <a:pt x="5112" y="0"/>
                      <a:pt x="46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1903;p38"/>
              <p:cNvSpPr/>
              <p:nvPr/>
            </p:nvSpPr>
            <p:spPr>
              <a:xfrm>
                <a:off x="497650" y="3964650"/>
                <a:ext cx="143175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5727" h="1729" extrusionOk="0">
                    <a:moveTo>
                      <a:pt x="891" y="0"/>
                    </a:moveTo>
                    <a:lnTo>
                      <a:pt x="1" y="1728"/>
                    </a:lnTo>
                    <a:lnTo>
                      <a:pt x="5727" y="1728"/>
                    </a:lnTo>
                    <a:lnTo>
                      <a:pt x="572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1904;p38"/>
              <p:cNvSpPr/>
              <p:nvPr/>
            </p:nvSpPr>
            <p:spPr>
              <a:xfrm>
                <a:off x="753975" y="3407200"/>
                <a:ext cx="652275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6091" h="2541" extrusionOk="0">
                    <a:moveTo>
                      <a:pt x="25252" y="0"/>
                    </a:moveTo>
                    <a:lnTo>
                      <a:pt x="25239" y="13"/>
                    </a:lnTo>
                    <a:lnTo>
                      <a:pt x="839" y="13"/>
                    </a:lnTo>
                    <a:cubicBezTo>
                      <a:pt x="375" y="13"/>
                      <a:pt x="1" y="387"/>
                      <a:pt x="1" y="851"/>
                    </a:cubicBezTo>
                    <a:lnTo>
                      <a:pt x="1" y="2192"/>
                    </a:lnTo>
                    <a:lnTo>
                      <a:pt x="542" y="2192"/>
                    </a:lnTo>
                    <a:lnTo>
                      <a:pt x="542" y="851"/>
                    </a:lnTo>
                    <a:cubicBezTo>
                      <a:pt x="542" y="684"/>
                      <a:pt x="671" y="555"/>
                      <a:pt x="839" y="555"/>
                    </a:cubicBezTo>
                    <a:lnTo>
                      <a:pt x="2180" y="555"/>
                    </a:lnTo>
                    <a:lnTo>
                      <a:pt x="581" y="2154"/>
                    </a:lnTo>
                    <a:lnTo>
                      <a:pt x="955" y="2541"/>
                    </a:lnTo>
                    <a:lnTo>
                      <a:pt x="2941" y="555"/>
                    </a:lnTo>
                    <a:lnTo>
                      <a:pt x="6784" y="555"/>
                    </a:lnTo>
                    <a:lnTo>
                      <a:pt x="5185" y="2154"/>
                    </a:lnTo>
                    <a:lnTo>
                      <a:pt x="5559" y="2541"/>
                    </a:lnTo>
                    <a:lnTo>
                      <a:pt x="7545" y="555"/>
                    </a:lnTo>
                    <a:lnTo>
                      <a:pt x="12239" y="555"/>
                    </a:lnTo>
                    <a:lnTo>
                      <a:pt x="10640" y="2154"/>
                    </a:lnTo>
                    <a:lnTo>
                      <a:pt x="11014" y="2528"/>
                    </a:lnTo>
                    <a:lnTo>
                      <a:pt x="13000" y="555"/>
                    </a:lnTo>
                    <a:lnTo>
                      <a:pt x="17695" y="555"/>
                    </a:lnTo>
                    <a:lnTo>
                      <a:pt x="16096" y="2154"/>
                    </a:lnTo>
                    <a:lnTo>
                      <a:pt x="16482" y="2528"/>
                    </a:lnTo>
                    <a:lnTo>
                      <a:pt x="18456" y="542"/>
                    </a:lnTo>
                    <a:lnTo>
                      <a:pt x="23150" y="542"/>
                    </a:lnTo>
                    <a:lnTo>
                      <a:pt x="21551" y="2154"/>
                    </a:lnTo>
                    <a:lnTo>
                      <a:pt x="21938" y="2528"/>
                    </a:lnTo>
                    <a:lnTo>
                      <a:pt x="23924" y="542"/>
                    </a:lnTo>
                    <a:lnTo>
                      <a:pt x="25252" y="542"/>
                    </a:lnTo>
                    <a:cubicBezTo>
                      <a:pt x="25407" y="542"/>
                      <a:pt x="25549" y="684"/>
                      <a:pt x="25549" y="838"/>
                    </a:cubicBezTo>
                    <a:lnTo>
                      <a:pt x="25549" y="2192"/>
                    </a:lnTo>
                    <a:lnTo>
                      <a:pt x="26090" y="2192"/>
                    </a:lnTo>
                    <a:lnTo>
                      <a:pt x="26090" y="838"/>
                    </a:lnTo>
                    <a:cubicBezTo>
                      <a:pt x="26090" y="374"/>
                      <a:pt x="25703" y="0"/>
                      <a:pt x="252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1905;p38"/>
              <p:cNvSpPr/>
              <p:nvPr/>
            </p:nvSpPr>
            <p:spPr>
              <a:xfrm>
                <a:off x="1135725" y="3448450"/>
                <a:ext cx="804450" cy="583925"/>
              </a:xfrm>
              <a:custGeom>
                <a:avLst/>
                <a:gdLst/>
                <a:ahLst/>
                <a:cxnLst/>
                <a:rect l="l" t="t" r="r" b="b"/>
                <a:pathLst>
                  <a:path w="32178" h="23357" extrusionOk="0">
                    <a:moveTo>
                      <a:pt x="0" y="1"/>
                    </a:moveTo>
                    <a:lnTo>
                      <a:pt x="0" y="23356"/>
                    </a:lnTo>
                    <a:lnTo>
                      <a:pt x="32177" y="23356"/>
                    </a:lnTo>
                    <a:lnTo>
                      <a:pt x="32177" y="18623"/>
                    </a:lnTo>
                    <a:cubicBezTo>
                      <a:pt x="32177" y="17463"/>
                      <a:pt x="31378" y="16457"/>
                      <a:pt x="30243" y="16199"/>
                    </a:cubicBezTo>
                    <a:lnTo>
                      <a:pt x="16392" y="13052"/>
                    </a:lnTo>
                    <a:lnTo>
                      <a:pt x="13013" y="1845"/>
                    </a:lnTo>
                    <a:cubicBezTo>
                      <a:pt x="12716" y="749"/>
                      <a:pt x="11723" y="1"/>
                      <a:pt x="105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1906;p38"/>
              <p:cNvSpPr/>
              <p:nvPr/>
            </p:nvSpPr>
            <p:spPr>
              <a:xfrm>
                <a:off x="1135725" y="3448125"/>
                <a:ext cx="636475" cy="378875"/>
              </a:xfrm>
              <a:custGeom>
                <a:avLst/>
                <a:gdLst/>
                <a:ahLst/>
                <a:cxnLst/>
                <a:rect l="l" t="t" r="r" b="b"/>
                <a:pathLst>
                  <a:path w="25459" h="15155" extrusionOk="0">
                    <a:moveTo>
                      <a:pt x="761" y="1"/>
                    </a:moveTo>
                    <a:lnTo>
                      <a:pt x="0" y="3070"/>
                    </a:lnTo>
                    <a:lnTo>
                      <a:pt x="0" y="8500"/>
                    </a:lnTo>
                    <a:lnTo>
                      <a:pt x="3611" y="14509"/>
                    </a:lnTo>
                    <a:lnTo>
                      <a:pt x="13542" y="15154"/>
                    </a:lnTo>
                    <a:lnTo>
                      <a:pt x="25458" y="15154"/>
                    </a:lnTo>
                    <a:lnTo>
                      <a:pt x="25432" y="15116"/>
                    </a:lnTo>
                    <a:lnTo>
                      <a:pt x="25445" y="15116"/>
                    </a:lnTo>
                    <a:lnTo>
                      <a:pt x="16405" y="13065"/>
                    </a:lnTo>
                    <a:lnTo>
                      <a:pt x="13013" y="1858"/>
                    </a:lnTo>
                    <a:cubicBezTo>
                      <a:pt x="12716" y="762"/>
                      <a:pt x="11723" y="1"/>
                      <a:pt x="105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1907;p38"/>
              <p:cNvSpPr/>
              <p:nvPr/>
            </p:nvSpPr>
            <p:spPr>
              <a:xfrm>
                <a:off x="563750" y="3448125"/>
                <a:ext cx="1043675" cy="584250"/>
              </a:xfrm>
              <a:custGeom>
                <a:avLst/>
                <a:gdLst/>
                <a:ahLst/>
                <a:cxnLst/>
                <a:rect l="l" t="t" r="r" b="b"/>
                <a:pathLst>
                  <a:path w="41747" h="23370" extrusionOk="0">
                    <a:moveTo>
                      <a:pt x="7403" y="1"/>
                    </a:moveTo>
                    <a:cubicBezTo>
                      <a:pt x="6629" y="1"/>
                      <a:pt x="5920" y="452"/>
                      <a:pt x="5598" y="1149"/>
                    </a:cubicBezTo>
                    <a:lnTo>
                      <a:pt x="568" y="11879"/>
                    </a:lnTo>
                    <a:cubicBezTo>
                      <a:pt x="194" y="12665"/>
                      <a:pt x="1" y="13516"/>
                      <a:pt x="1" y="14381"/>
                    </a:cubicBezTo>
                    <a:lnTo>
                      <a:pt x="1" y="22492"/>
                    </a:lnTo>
                    <a:cubicBezTo>
                      <a:pt x="1" y="22983"/>
                      <a:pt x="400" y="23369"/>
                      <a:pt x="890" y="23369"/>
                    </a:cubicBezTo>
                    <a:lnTo>
                      <a:pt x="41747" y="23369"/>
                    </a:lnTo>
                    <a:lnTo>
                      <a:pt x="41747" y="18572"/>
                    </a:lnTo>
                    <a:cubicBezTo>
                      <a:pt x="41747" y="17682"/>
                      <a:pt x="41192" y="16895"/>
                      <a:pt x="40354" y="16586"/>
                    </a:cubicBezTo>
                    <a:lnTo>
                      <a:pt x="30682" y="13065"/>
                    </a:lnTo>
                    <a:lnTo>
                      <a:pt x="27651" y="1097"/>
                    </a:lnTo>
                    <a:cubicBezTo>
                      <a:pt x="27496" y="465"/>
                      <a:pt x="26929" y="1"/>
                      <a:pt x="262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1908;p38"/>
              <p:cNvSpPr/>
              <p:nvPr/>
            </p:nvSpPr>
            <p:spPr>
              <a:xfrm>
                <a:off x="563750" y="3448125"/>
                <a:ext cx="910525" cy="378875"/>
              </a:xfrm>
              <a:custGeom>
                <a:avLst/>
                <a:gdLst/>
                <a:ahLst/>
                <a:cxnLst/>
                <a:rect l="l" t="t" r="r" b="b"/>
                <a:pathLst>
                  <a:path w="36421" h="15155" extrusionOk="0">
                    <a:moveTo>
                      <a:pt x="7403" y="1"/>
                    </a:moveTo>
                    <a:cubicBezTo>
                      <a:pt x="6629" y="1"/>
                      <a:pt x="5920" y="452"/>
                      <a:pt x="5598" y="1149"/>
                    </a:cubicBezTo>
                    <a:lnTo>
                      <a:pt x="568" y="11879"/>
                    </a:lnTo>
                    <a:cubicBezTo>
                      <a:pt x="194" y="12665"/>
                      <a:pt x="1" y="13516"/>
                      <a:pt x="1" y="14381"/>
                    </a:cubicBezTo>
                    <a:lnTo>
                      <a:pt x="1" y="15154"/>
                    </a:lnTo>
                    <a:lnTo>
                      <a:pt x="36421" y="15154"/>
                    </a:lnTo>
                    <a:lnTo>
                      <a:pt x="30682" y="13065"/>
                    </a:lnTo>
                    <a:lnTo>
                      <a:pt x="27651" y="1097"/>
                    </a:lnTo>
                    <a:cubicBezTo>
                      <a:pt x="27496" y="465"/>
                      <a:pt x="26929" y="1"/>
                      <a:pt x="262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1909;p38"/>
              <p:cNvSpPr/>
              <p:nvPr/>
            </p:nvSpPr>
            <p:spPr>
              <a:xfrm>
                <a:off x="564075" y="3865975"/>
                <a:ext cx="1043350" cy="166400"/>
              </a:xfrm>
              <a:custGeom>
                <a:avLst/>
                <a:gdLst/>
                <a:ahLst/>
                <a:cxnLst/>
                <a:rect l="l" t="t" r="r" b="b"/>
                <a:pathLst>
                  <a:path w="41734" h="6656" extrusionOk="0">
                    <a:moveTo>
                      <a:pt x="8667" y="1"/>
                    </a:moveTo>
                    <a:cubicBezTo>
                      <a:pt x="6294" y="1"/>
                      <a:pt x="4269" y="1458"/>
                      <a:pt x="3405" y="3522"/>
                    </a:cubicBezTo>
                    <a:lnTo>
                      <a:pt x="0" y="3522"/>
                    </a:lnTo>
                    <a:lnTo>
                      <a:pt x="0" y="5778"/>
                    </a:lnTo>
                    <a:cubicBezTo>
                      <a:pt x="0" y="6256"/>
                      <a:pt x="387" y="6655"/>
                      <a:pt x="877" y="6655"/>
                    </a:cubicBezTo>
                    <a:lnTo>
                      <a:pt x="41734" y="6655"/>
                    </a:lnTo>
                    <a:lnTo>
                      <a:pt x="41734" y="3522"/>
                    </a:lnTo>
                    <a:lnTo>
                      <a:pt x="39554" y="3522"/>
                    </a:lnTo>
                    <a:cubicBezTo>
                      <a:pt x="38703" y="1458"/>
                      <a:pt x="36666" y="1"/>
                      <a:pt x="34293" y="1"/>
                    </a:cubicBezTo>
                    <a:cubicBezTo>
                      <a:pt x="31920" y="1"/>
                      <a:pt x="29895" y="1458"/>
                      <a:pt x="29031" y="3522"/>
                    </a:cubicBezTo>
                    <a:lnTo>
                      <a:pt x="13929" y="3522"/>
                    </a:lnTo>
                    <a:cubicBezTo>
                      <a:pt x="13078" y="1458"/>
                      <a:pt x="11040" y="1"/>
                      <a:pt x="86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1910;p38"/>
              <p:cNvSpPr/>
              <p:nvPr/>
            </p:nvSpPr>
            <p:spPr>
              <a:xfrm>
                <a:off x="1545825" y="4008175"/>
                <a:ext cx="413050" cy="45150"/>
              </a:xfrm>
              <a:custGeom>
                <a:avLst/>
                <a:gdLst/>
                <a:ahLst/>
                <a:cxnLst/>
                <a:rect l="l" t="t" r="r" b="b"/>
                <a:pathLst>
                  <a:path w="16522" h="1806" extrusionOk="0">
                    <a:moveTo>
                      <a:pt x="658" y="0"/>
                    </a:moveTo>
                    <a:cubicBezTo>
                      <a:pt x="297" y="0"/>
                      <a:pt x="1" y="297"/>
                      <a:pt x="1" y="671"/>
                    </a:cubicBezTo>
                    <a:lnTo>
                      <a:pt x="1" y="1135"/>
                    </a:lnTo>
                    <a:cubicBezTo>
                      <a:pt x="1" y="1509"/>
                      <a:pt x="297" y="1806"/>
                      <a:pt x="658" y="1806"/>
                    </a:cubicBezTo>
                    <a:lnTo>
                      <a:pt x="15851" y="1806"/>
                    </a:lnTo>
                    <a:cubicBezTo>
                      <a:pt x="16225" y="1806"/>
                      <a:pt x="16521" y="1509"/>
                      <a:pt x="16521" y="1135"/>
                    </a:cubicBezTo>
                    <a:lnTo>
                      <a:pt x="16521" y="671"/>
                    </a:lnTo>
                    <a:cubicBezTo>
                      <a:pt x="16521" y="297"/>
                      <a:pt x="16225" y="0"/>
                      <a:pt x="1585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1911;p38"/>
              <p:cNvSpPr/>
              <p:nvPr/>
            </p:nvSpPr>
            <p:spPr>
              <a:xfrm>
                <a:off x="1545825" y="4008175"/>
                <a:ext cx="62250" cy="45150"/>
              </a:xfrm>
              <a:custGeom>
                <a:avLst/>
                <a:gdLst/>
                <a:ahLst/>
                <a:cxnLst/>
                <a:rect l="l" t="t" r="r" b="b"/>
                <a:pathLst>
                  <a:path w="2490" h="1806" extrusionOk="0">
                    <a:moveTo>
                      <a:pt x="555" y="0"/>
                    </a:moveTo>
                    <a:cubicBezTo>
                      <a:pt x="246" y="0"/>
                      <a:pt x="1" y="258"/>
                      <a:pt x="1" y="568"/>
                    </a:cubicBezTo>
                    <a:lnTo>
                      <a:pt x="1" y="1251"/>
                    </a:lnTo>
                    <a:cubicBezTo>
                      <a:pt x="1" y="1561"/>
                      <a:pt x="246" y="1806"/>
                      <a:pt x="555" y="1806"/>
                    </a:cubicBezTo>
                    <a:lnTo>
                      <a:pt x="2490" y="1806"/>
                    </a:lnTo>
                    <a:lnTo>
                      <a:pt x="2490" y="0"/>
                    </a:lnTo>
                    <a:close/>
                  </a:path>
                </a:pathLst>
              </a:custGeom>
              <a:solidFill>
                <a:srgbClr val="092553">
                  <a:alpha val="15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1912;p38"/>
              <p:cNvSpPr/>
              <p:nvPr/>
            </p:nvSpPr>
            <p:spPr>
              <a:xfrm>
                <a:off x="982400" y="3824047"/>
                <a:ext cx="289550" cy="207325"/>
              </a:xfrm>
              <a:custGeom>
                <a:avLst/>
                <a:gdLst/>
                <a:ahLst/>
                <a:cxnLst/>
                <a:rect l="l" t="t" r="r" b="b"/>
                <a:pathLst>
                  <a:path w="11582" h="8293" extrusionOk="0">
                    <a:moveTo>
                      <a:pt x="903" y="0"/>
                    </a:moveTo>
                    <a:cubicBezTo>
                      <a:pt x="400" y="0"/>
                      <a:pt x="1" y="400"/>
                      <a:pt x="1" y="903"/>
                    </a:cubicBezTo>
                    <a:lnTo>
                      <a:pt x="1" y="7390"/>
                    </a:lnTo>
                    <a:cubicBezTo>
                      <a:pt x="1" y="7893"/>
                      <a:pt x="400" y="8293"/>
                      <a:pt x="903" y="8293"/>
                    </a:cubicBezTo>
                    <a:lnTo>
                      <a:pt x="10679" y="8293"/>
                    </a:lnTo>
                    <a:cubicBezTo>
                      <a:pt x="11182" y="8293"/>
                      <a:pt x="11582" y="7893"/>
                      <a:pt x="11582" y="7390"/>
                    </a:cubicBezTo>
                    <a:lnTo>
                      <a:pt x="11582" y="903"/>
                    </a:lnTo>
                    <a:cubicBezTo>
                      <a:pt x="11582" y="400"/>
                      <a:pt x="11182" y="0"/>
                      <a:pt x="1067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1913;p38"/>
              <p:cNvSpPr/>
              <p:nvPr/>
            </p:nvSpPr>
            <p:spPr>
              <a:xfrm>
                <a:off x="996750" y="3860800"/>
                <a:ext cx="82900" cy="29125"/>
              </a:xfrm>
              <a:custGeom>
                <a:avLst/>
                <a:gdLst/>
                <a:ahLst/>
                <a:cxnLst/>
                <a:rect l="l" t="t" r="r" b="b"/>
                <a:pathLst>
                  <a:path w="3316" h="1165" extrusionOk="0">
                    <a:moveTo>
                      <a:pt x="2977" y="1"/>
                    </a:moveTo>
                    <a:cubicBezTo>
                      <a:pt x="2969" y="1"/>
                      <a:pt x="2962" y="1"/>
                      <a:pt x="2954" y="1"/>
                    </a:cubicBezTo>
                    <a:lnTo>
                      <a:pt x="310" y="246"/>
                    </a:lnTo>
                    <a:cubicBezTo>
                      <a:pt x="130" y="259"/>
                      <a:pt x="1" y="414"/>
                      <a:pt x="1" y="582"/>
                    </a:cubicBezTo>
                    <a:cubicBezTo>
                      <a:pt x="1" y="762"/>
                      <a:pt x="143" y="904"/>
                      <a:pt x="310" y="917"/>
                    </a:cubicBezTo>
                    <a:lnTo>
                      <a:pt x="2954" y="1162"/>
                    </a:lnTo>
                    <a:cubicBezTo>
                      <a:pt x="2968" y="1164"/>
                      <a:pt x="2982" y="1165"/>
                      <a:pt x="2996" y="1165"/>
                    </a:cubicBezTo>
                    <a:cubicBezTo>
                      <a:pt x="3171" y="1165"/>
                      <a:pt x="3315" y="1018"/>
                      <a:pt x="3315" y="827"/>
                    </a:cubicBezTo>
                    <a:lnTo>
                      <a:pt x="3315" y="337"/>
                    </a:lnTo>
                    <a:cubicBezTo>
                      <a:pt x="3315" y="151"/>
                      <a:pt x="3160" y="1"/>
                      <a:pt x="297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1914;p38"/>
              <p:cNvSpPr/>
              <p:nvPr/>
            </p:nvSpPr>
            <p:spPr>
              <a:xfrm>
                <a:off x="1263725" y="3495200"/>
                <a:ext cx="281800" cy="297675"/>
              </a:xfrm>
              <a:custGeom>
                <a:avLst/>
                <a:gdLst/>
                <a:ahLst/>
                <a:cxnLst/>
                <a:rect l="l" t="t" r="r" b="b"/>
                <a:pathLst>
                  <a:path w="11272" h="11907" extrusionOk="0">
                    <a:moveTo>
                      <a:pt x="1251" y="1"/>
                    </a:moveTo>
                    <a:cubicBezTo>
                      <a:pt x="529" y="1"/>
                      <a:pt x="0" y="671"/>
                      <a:pt x="181" y="1381"/>
                    </a:cubicBezTo>
                    <a:lnTo>
                      <a:pt x="2683" y="11182"/>
                    </a:lnTo>
                    <a:cubicBezTo>
                      <a:pt x="2683" y="11182"/>
                      <a:pt x="5128" y="11907"/>
                      <a:pt x="7815" y="11907"/>
                    </a:cubicBezTo>
                    <a:cubicBezTo>
                      <a:pt x="8169" y="11907"/>
                      <a:pt x="8528" y="11894"/>
                      <a:pt x="8886" y="11866"/>
                    </a:cubicBezTo>
                    <a:cubicBezTo>
                      <a:pt x="10975" y="11698"/>
                      <a:pt x="11272" y="11182"/>
                      <a:pt x="11272" y="11182"/>
                    </a:cubicBezTo>
                    <a:lnTo>
                      <a:pt x="8189" y="981"/>
                    </a:lnTo>
                    <a:cubicBezTo>
                      <a:pt x="8022" y="401"/>
                      <a:pt x="7480" y="1"/>
                      <a:pt x="68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1915;p38"/>
              <p:cNvSpPr/>
              <p:nvPr/>
            </p:nvSpPr>
            <p:spPr>
              <a:xfrm>
                <a:off x="998700" y="3495200"/>
                <a:ext cx="284700" cy="279575"/>
              </a:xfrm>
              <a:custGeom>
                <a:avLst/>
                <a:gdLst/>
                <a:ahLst/>
                <a:cxnLst/>
                <a:rect l="l" t="t" r="r" b="b"/>
                <a:pathLst>
                  <a:path w="11388" h="11183" extrusionOk="0">
                    <a:moveTo>
                      <a:pt x="1806" y="1"/>
                    </a:moveTo>
                    <a:cubicBezTo>
                      <a:pt x="1174" y="1"/>
                      <a:pt x="658" y="491"/>
                      <a:pt x="619" y="1123"/>
                    </a:cubicBezTo>
                    <a:lnTo>
                      <a:pt x="619" y="1110"/>
                    </a:lnTo>
                    <a:lnTo>
                      <a:pt x="0" y="11182"/>
                    </a:lnTo>
                    <a:lnTo>
                      <a:pt x="11388" y="11182"/>
                    </a:lnTo>
                    <a:lnTo>
                      <a:pt x="9247" y="1020"/>
                    </a:lnTo>
                    <a:cubicBezTo>
                      <a:pt x="9118" y="426"/>
                      <a:pt x="8602" y="1"/>
                      <a:pt x="798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1916;p38"/>
              <p:cNvSpPr/>
              <p:nvPr/>
            </p:nvSpPr>
            <p:spPr>
              <a:xfrm>
                <a:off x="1292075" y="3622250"/>
                <a:ext cx="176075" cy="170675"/>
              </a:xfrm>
              <a:custGeom>
                <a:avLst/>
                <a:gdLst/>
                <a:ahLst/>
                <a:cxnLst/>
                <a:rect l="l" t="t" r="r" b="b"/>
                <a:pathLst>
                  <a:path w="7043" h="6827" extrusionOk="0">
                    <a:moveTo>
                      <a:pt x="272" y="0"/>
                    </a:moveTo>
                    <a:cubicBezTo>
                      <a:pt x="182" y="0"/>
                      <a:pt x="91" y="13"/>
                      <a:pt x="1" y="39"/>
                    </a:cubicBezTo>
                    <a:lnTo>
                      <a:pt x="1549" y="6100"/>
                    </a:lnTo>
                    <a:cubicBezTo>
                      <a:pt x="1549" y="6100"/>
                      <a:pt x="4012" y="6826"/>
                      <a:pt x="6710" y="6826"/>
                    </a:cubicBezTo>
                    <a:cubicBezTo>
                      <a:pt x="6820" y="6826"/>
                      <a:pt x="6931" y="6825"/>
                      <a:pt x="7043" y="6822"/>
                    </a:cubicBezTo>
                    <a:lnTo>
                      <a:pt x="6849" y="6126"/>
                    </a:lnTo>
                    <a:lnTo>
                      <a:pt x="6849" y="6139"/>
                    </a:lnTo>
                    <a:lnTo>
                      <a:pt x="5095" y="6139"/>
                    </a:lnTo>
                    <a:lnTo>
                      <a:pt x="5095" y="4501"/>
                    </a:lnTo>
                    <a:cubicBezTo>
                      <a:pt x="5095" y="3688"/>
                      <a:pt x="4437" y="3018"/>
                      <a:pt x="3625" y="3018"/>
                    </a:cubicBezTo>
                    <a:lnTo>
                      <a:pt x="3006" y="3018"/>
                    </a:lnTo>
                    <a:cubicBezTo>
                      <a:pt x="3638" y="3018"/>
                      <a:pt x="4141" y="2515"/>
                      <a:pt x="4141" y="1883"/>
                    </a:cubicBezTo>
                    <a:lnTo>
                      <a:pt x="4141" y="1135"/>
                    </a:lnTo>
                    <a:cubicBezTo>
                      <a:pt x="4141" y="516"/>
                      <a:pt x="3638" y="0"/>
                      <a:pt x="3006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1917;p38"/>
              <p:cNvSpPr/>
              <p:nvPr/>
            </p:nvSpPr>
            <p:spPr>
              <a:xfrm>
                <a:off x="998375" y="3613525"/>
                <a:ext cx="187975" cy="161250"/>
              </a:xfrm>
              <a:custGeom>
                <a:avLst/>
                <a:gdLst/>
                <a:ahLst/>
                <a:cxnLst/>
                <a:rect l="l" t="t" r="r" b="b"/>
                <a:pathLst>
                  <a:path w="7519" h="6450" extrusionOk="0">
                    <a:moveTo>
                      <a:pt x="851" y="1"/>
                    </a:moveTo>
                    <a:cubicBezTo>
                      <a:pt x="684" y="1"/>
                      <a:pt x="542" y="40"/>
                      <a:pt x="400" y="91"/>
                    </a:cubicBezTo>
                    <a:lnTo>
                      <a:pt x="232" y="2838"/>
                    </a:lnTo>
                    <a:cubicBezTo>
                      <a:pt x="413" y="2954"/>
                      <a:pt x="619" y="3019"/>
                      <a:pt x="851" y="3019"/>
                    </a:cubicBezTo>
                    <a:lnTo>
                      <a:pt x="219" y="3019"/>
                    </a:lnTo>
                    <a:lnTo>
                      <a:pt x="0" y="6449"/>
                    </a:lnTo>
                    <a:lnTo>
                      <a:pt x="7519" y="6449"/>
                    </a:lnTo>
                    <a:lnTo>
                      <a:pt x="7429" y="6127"/>
                    </a:lnTo>
                    <a:lnTo>
                      <a:pt x="5688" y="6127"/>
                    </a:lnTo>
                    <a:lnTo>
                      <a:pt x="5688" y="4502"/>
                    </a:lnTo>
                    <a:cubicBezTo>
                      <a:pt x="5688" y="3676"/>
                      <a:pt x="5017" y="3019"/>
                      <a:pt x="4204" y="3019"/>
                    </a:cubicBezTo>
                    <a:lnTo>
                      <a:pt x="3585" y="3019"/>
                    </a:lnTo>
                    <a:cubicBezTo>
                      <a:pt x="4217" y="3019"/>
                      <a:pt x="4720" y="2516"/>
                      <a:pt x="4720" y="1884"/>
                    </a:cubicBezTo>
                    <a:lnTo>
                      <a:pt x="4720" y="1136"/>
                    </a:lnTo>
                    <a:cubicBezTo>
                      <a:pt x="4720" y="504"/>
                      <a:pt x="4217" y="1"/>
                      <a:pt x="3585" y="1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1918;p38"/>
              <p:cNvSpPr/>
              <p:nvPr/>
            </p:nvSpPr>
            <p:spPr>
              <a:xfrm>
                <a:off x="622100" y="3495200"/>
                <a:ext cx="352100" cy="279575"/>
              </a:xfrm>
              <a:custGeom>
                <a:avLst/>
                <a:gdLst/>
                <a:ahLst/>
                <a:cxnLst/>
                <a:rect l="l" t="t" r="r" b="b"/>
                <a:pathLst>
                  <a:path w="14084" h="11183" extrusionOk="0">
                    <a:moveTo>
                      <a:pt x="6024" y="1"/>
                    </a:moveTo>
                    <a:cubicBezTo>
                      <a:pt x="5121" y="1"/>
                      <a:pt x="4308" y="542"/>
                      <a:pt x="3973" y="1381"/>
                    </a:cubicBezTo>
                    <a:lnTo>
                      <a:pt x="1" y="11182"/>
                    </a:lnTo>
                    <a:lnTo>
                      <a:pt x="13426" y="11182"/>
                    </a:lnTo>
                    <a:lnTo>
                      <a:pt x="14032" y="1510"/>
                    </a:lnTo>
                    <a:cubicBezTo>
                      <a:pt x="14084" y="697"/>
                      <a:pt x="13426" y="1"/>
                      <a:pt x="1261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1919;p38"/>
              <p:cNvSpPr/>
              <p:nvPr/>
            </p:nvSpPr>
            <p:spPr>
              <a:xfrm>
                <a:off x="551825" y="3856950"/>
                <a:ext cx="38700" cy="69025"/>
              </a:xfrm>
              <a:custGeom>
                <a:avLst/>
                <a:gdLst/>
                <a:ahLst/>
                <a:cxnLst/>
                <a:rect l="l" t="t" r="r" b="b"/>
                <a:pathLst>
                  <a:path w="1548" h="2761" extrusionOk="0">
                    <a:moveTo>
                      <a:pt x="684" y="1"/>
                    </a:moveTo>
                    <a:cubicBezTo>
                      <a:pt x="310" y="1"/>
                      <a:pt x="0" y="297"/>
                      <a:pt x="0" y="684"/>
                    </a:cubicBezTo>
                    <a:lnTo>
                      <a:pt x="0" y="2064"/>
                    </a:lnTo>
                    <a:cubicBezTo>
                      <a:pt x="0" y="2451"/>
                      <a:pt x="310" y="2761"/>
                      <a:pt x="684" y="2761"/>
                    </a:cubicBezTo>
                    <a:lnTo>
                      <a:pt x="1548" y="2761"/>
                    </a:lnTo>
                    <a:lnTo>
                      <a:pt x="154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1920;p38"/>
              <p:cNvSpPr/>
              <p:nvPr/>
            </p:nvSpPr>
            <p:spPr>
              <a:xfrm>
                <a:off x="1332400" y="3775050"/>
                <a:ext cx="213125" cy="17800"/>
              </a:xfrm>
              <a:custGeom>
                <a:avLst/>
                <a:gdLst/>
                <a:ahLst/>
                <a:cxnLst/>
                <a:rect l="l" t="t" r="r" b="b"/>
                <a:pathLst>
                  <a:path w="8525" h="712" extrusionOk="0">
                    <a:moveTo>
                      <a:pt x="0" y="1"/>
                    </a:moveTo>
                    <a:cubicBezTo>
                      <a:pt x="395" y="114"/>
                      <a:pt x="2648" y="711"/>
                      <a:pt x="5090" y="711"/>
                    </a:cubicBezTo>
                    <a:cubicBezTo>
                      <a:pt x="5437" y="711"/>
                      <a:pt x="5789" y="699"/>
                      <a:pt x="6139" y="672"/>
                    </a:cubicBezTo>
                    <a:cubicBezTo>
                      <a:pt x="7996" y="530"/>
                      <a:pt x="8447" y="104"/>
                      <a:pt x="852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1921;p38"/>
              <p:cNvSpPr/>
              <p:nvPr/>
            </p:nvSpPr>
            <p:spPr>
              <a:xfrm>
                <a:off x="1633200" y="3905650"/>
                <a:ext cx="7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3044" extrusionOk="0">
                    <a:moveTo>
                      <a:pt x="1522" y="0"/>
                    </a:moveTo>
                    <a:cubicBezTo>
                      <a:pt x="684" y="0"/>
                      <a:pt x="1" y="684"/>
                      <a:pt x="1" y="1522"/>
                    </a:cubicBezTo>
                    <a:cubicBezTo>
                      <a:pt x="1" y="2360"/>
                      <a:pt x="684" y="3044"/>
                      <a:pt x="1522" y="3044"/>
                    </a:cubicBezTo>
                    <a:cubicBezTo>
                      <a:pt x="2361" y="3044"/>
                      <a:pt x="3044" y="2360"/>
                      <a:pt x="3044" y="1522"/>
                    </a:cubicBezTo>
                    <a:cubicBezTo>
                      <a:pt x="3044" y="684"/>
                      <a:pt x="2361" y="0"/>
                      <a:pt x="1522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1922;p38"/>
              <p:cNvSpPr/>
              <p:nvPr/>
            </p:nvSpPr>
            <p:spPr>
              <a:xfrm>
                <a:off x="1664150" y="3905650"/>
                <a:ext cx="4517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1807" h="3044" extrusionOk="0">
                    <a:moveTo>
                      <a:pt x="284" y="0"/>
                    </a:moveTo>
                    <a:cubicBezTo>
                      <a:pt x="194" y="0"/>
                      <a:pt x="91" y="0"/>
                      <a:pt x="1" y="26"/>
                    </a:cubicBezTo>
                    <a:cubicBezTo>
                      <a:pt x="710" y="155"/>
                      <a:pt x="1252" y="774"/>
                      <a:pt x="1252" y="1522"/>
                    </a:cubicBezTo>
                    <a:cubicBezTo>
                      <a:pt x="1252" y="2270"/>
                      <a:pt x="710" y="2889"/>
                      <a:pt x="1" y="3018"/>
                    </a:cubicBezTo>
                    <a:cubicBezTo>
                      <a:pt x="91" y="3031"/>
                      <a:pt x="194" y="3044"/>
                      <a:pt x="284" y="3044"/>
                    </a:cubicBezTo>
                    <a:cubicBezTo>
                      <a:pt x="1123" y="3044"/>
                      <a:pt x="1806" y="2360"/>
                      <a:pt x="1806" y="1522"/>
                    </a:cubicBezTo>
                    <a:cubicBezTo>
                      <a:pt x="1806" y="684"/>
                      <a:pt x="1123" y="0"/>
                      <a:pt x="284" y="0"/>
                    </a:cubicBezTo>
                    <a:close/>
                  </a:path>
                </a:pathLst>
              </a:custGeom>
              <a:solidFill>
                <a:srgbClr val="092553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1923;p38"/>
              <p:cNvSpPr/>
              <p:nvPr/>
            </p:nvSpPr>
            <p:spPr>
              <a:xfrm>
                <a:off x="1847275" y="3905650"/>
                <a:ext cx="7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3044" extrusionOk="0">
                    <a:moveTo>
                      <a:pt x="1523" y="0"/>
                    </a:moveTo>
                    <a:cubicBezTo>
                      <a:pt x="684" y="0"/>
                      <a:pt x="1" y="684"/>
                      <a:pt x="1" y="1522"/>
                    </a:cubicBezTo>
                    <a:cubicBezTo>
                      <a:pt x="1" y="2360"/>
                      <a:pt x="684" y="3044"/>
                      <a:pt x="1523" y="3044"/>
                    </a:cubicBezTo>
                    <a:cubicBezTo>
                      <a:pt x="2374" y="3044"/>
                      <a:pt x="3045" y="2360"/>
                      <a:pt x="3045" y="1522"/>
                    </a:cubicBezTo>
                    <a:cubicBezTo>
                      <a:pt x="3045" y="684"/>
                      <a:pt x="2374" y="0"/>
                      <a:pt x="1523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1924;p38"/>
              <p:cNvSpPr/>
              <p:nvPr/>
            </p:nvSpPr>
            <p:spPr>
              <a:xfrm>
                <a:off x="1877600" y="3905650"/>
                <a:ext cx="4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3044" extrusionOk="0">
                    <a:moveTo>
                      <a:pt x="310" y="0"/>
                    </a:moveTo>
                    <a:cubicBezTo>
                      <a:pt x="207" y="0"/>
                      <a:pt x="103" y="13"/>
                      <a:pt x="0" y="26"/>
                    </a:cubicBezTo>
                    <a:cubicBezTo>
                      <a:pt x="684" y="181"/>
                      <a:pt x="1200" y="787"/>
                      <a:pt x="1200" y="1522"/>
                    </a:cubicBezTo>
                    <a:cubicBezTo>
                      <a:pt x="1200" y="2257"/>
                      <a:pt x="684" y="2863"/>
                      <a:pt x="0" y="3005"/>
                    </a:cubicBezTo>
                    <a:cubicBezTo>
                      <a:pt x="103" y="3031"/>
                      <a:pt x="207" y="3044"/>
                      <a:pt x="310" y="3044"/>
                    </a:cubicBezTo>
                    <a:cubicBezTo>
                      <a:pt x="1161" y="3044"/>
                      <a:pt x="1844" y="2360"/>
                      <a:pt x="1844" y="1522"/>
                    </a:cubicBezTo>
                    <a:cubicBezTo>
                      <a:pt x="1844" y="684"/>
                      <a:pt x="1161" y="0"/>
                      <a:pt x="310" y="0"/>
                    </a:cubicBezTo>
                    <a:close/>
                  </a:path>
                </a:pathLst>
              </a:custGeom>
              <a:solidFill>
                <a:srgbClr val="092553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1925;p38"/>
              <p:cNvSpPr/>
              <p:nvPr/>
            </p:nvSpPr>
            <p:spPr>
              <a:xfrm>
                <a:off x="1728325" y="3908875"/>
                <a:ext cx="108675" cy="18075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723" extrusionOk="0">
                    <a:moveTo>
                      <a:pt x="361" y="0"/>
                    </a:moveTo>
                    <a:cubicBezTo>
                      <a:pt x="155" y="0"/>
                      <a:pt x="0" y="168"/>
                      <a:pt x="0" y="361"/>
                    </a:cubicBezTo>
                    <a:cubicBezTo>
                      <a:pt x="0" y="567"/>
                      <a:pt x="155" y="722"/>
                      <a:pt x="361" y="722"/>
                    </a:cubicBezTo>
                    <a:lnTo>
                      <a:pt x="3985" y="722"/>
                    </a:lnTo>
                    <a:cubicBezTo>
                      <a:pt x="4191" y="722"/>
                      <a:pt x="4346" y="567"/>
                      <a:pt x="4346" y="361"/>
                    </a:cubicBezTo>
                    <a:cubicBezTo>
                      <a:pt x="4346" y="168"/>
                      <a:pt x="4191" y="0"/>
                      <a:pt x="3985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1926;p38"/>
              <p:cNvSpPr/>
              <p:nvPr/>
            </p:nvSpPr>
            <p:spPr>
              <a:xfrm>
                <a:off x="1728325" y="3935300"/>
                <a:ext cx="108675" cy="18075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723" extrusionOk="0">
                    <a:moveTo>
                      <a:pt x="361" y="1"/>
                    </a:moveTo>
                    <a:cubicBezTo>
                      <a:pt x="155" y="1"/>
                      <a:pt x="0" y="155"/>
                      <a:pt x="0" y="362"/>
                    </a:cubicBezTo>
                    <a:cubicBezTo>
                      <a:pt x="0" y="555"/>
                      <a:pt x="155" y="723"/>
                      <a:pt x="361" y="723"/>
                    </a:cubicBezTo>
                    <a:lnTo>
                      <a:pt x="3985" y="723"/>
                    </a:lnTo>
                    <a:cubicBezTo>
                      <a:pt x="4191" y="723"/>
                      <a:pt x="4346" y="555"/>
                      <a:pt x="4346" y="362"/>
                    </a:cubicBezTo>
                    <a:cubicBezTo>
                      <a:pt x="4346" y="155"/>
                      <a:pt x="4191" y="1"/>
                      <a:pt x="3985" y="1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1927;p38"/>
              <p:cNvSpPr/>
              <p:nvPr/>
            </p:nvSpPr>
            <p:spPr>
              <a:xfrm>
                <a:off x="1728325" y="3961425"/>
                <a:ext cx="108675" cy="18075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723" extrusionOk="0">
                    <a:moveTo>
                      <a:pt x="361" y="0"/>
                    </a:moveTo>
                    <a:cubicBezTo>
                      <a:pt x="155" y="0"/>
                      <a:pt x="0" y="155"/>
                      <a:pt x="0" y="361"/>
                    </a:cubicBezTo>
                    <a:cubicBezTo>
                      <a:pt x="0" y="555"/>
                      <a:pt x="155" y="722"/>
                      <a:pt x="361" y="722"/>
                    </a:cubicBezTo>
                    <a:lnTo>
                      <a:pt x="3985" y="722"/>
                    </a:lnTo>
                    <a:cubicBezTo>
                      <a:pt x="4191" y="722"/>
                      <a:pt x="4346" y="555"/>
                      <a:pt x="4346" y="361"/>
                    </a:cubicBezTo>
                    <a:cubicBezTo>
                      <a:pt x="4346" y="155"/>
                      <a:pt x="4191" y="0"/>
                      <a:pt x="3985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1928;p38"/>
              <p:cNvSpPr/>
              <p:nvPr/>
            </p:nvSpPr>
            <p:spPr>
              <a:xfrm>
                <a:off x="668225" y="3903925"/>
                <a:ext cx="225050" cy="209475"/>
              </a:xfrm>
              <a:custGeom>
                <a:avLst/>
                <a:gdLst/>
                <a:ahLst/>
                <a:cxnLst/>
                <a:rect l="l" t="t" r="r" b="b"/>
                <a:pathLst>
                  <a:path w="9002" h="8379" extrusionOk="0">
                    <a:moveTo>
                      <a:pt x="4494" y="1"/>
                    </a:moveTo>
                    <a:cubicBezTo>
                      <a:pt x="2477" y="1"/>
                      <a:pt x="699" y="1470"/>
                      <a:pt x="374" y="3525"/>
                    </a:cubicBezTo>
                    <a:cubicBezTo>
                      <a:pt x="0" y="5808"/>
                      <a:pt x="1548" y="7949"/>
                      <a:pt x="3843" y="8323"/>
                    </a:cubicBezTo>
                    <a:cubicBezTo>
                      <a:pt x="4071" y="8360"/>
                      <a:pt x="4297" y="8378"/>
                      <a:pt x="4521" y="8378"/>
                    </a:cubicBezTo>
                    <a:cubicBezTo>
                      <a:pt x="6536" y="8378"/>
                      <a:pt x="8304" y="6909"/>
                      <a:pt x="8641" y="4854"/>
                    </a:cubicBezTo>
                    <a:cubicBezTo>
                      <a:pt x="9002" y="2571"/>
                      <a:pt x="7454" y="417"/>
                      <a:pt x="5172" y="56"/>
                    </a:cubicBezTo>
                    <a:cubicBezTo>
                      <a:pt x="4944" y="19"/>
                      <a:pt x="4717" y="1"/>
                      <a:pt x="44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1929;p38"/>
              <p:cNvSpPr/>
              <p:nvPr/>
            </p:nvSpPr>
            <p:spPr>
              <a:xfrm>
                <a:off x="721100" y="3948850"/>
                <a:ext cx="119300" cy="119300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4772" extrusionOk="0">
                    <a:moveTo>
                      <a:pt x="2386" y="0"/>
                    </a:moveTo>
                    <a:cubicBezTo>
                      <a:pt x="1071" y="0"/>
                      <a:pt x="0" y="1071"/>
                      <a:pt x="0" y="2386"/>
                    </a:cubicBezTo>
                    <a:cubicBezTo>
                      <a:pt x="0" y="3702"/>
                      <a:pt x="1071" y="4772"/>
                      <a:pt x="2386" y="4772"/>
                    </a:cubicBezTo>
                    <a:cubicBezTo>
                      <a:pt x="3701" y="4772"/>
                      <a:pt x="4772" y="3702"/>
                      <a:pt x="4772" y="2386"/>
                    </a:cubicBezTo>
                    <a:cubicBezTo>
                      <a:pt x="4772" y="1071"/>
                      <a:pt x="3701" y="0"/>
                      <a:pt x="238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1930;p38"/>
              <p:cNvSpPr/>
              <p:nvPr/>
            </p:nvSpPr>
            <p:spPr>
              <a:xfrm>
                <a:off x="721100" y="3993025"/>
                <a:ext cx="118675" cy="75125"/>
              </a:xfrm>
              <a:custGeom>
                <a:avLst/>
                <a:gdLst/>
                <a:ahLst/>
                <a:cxnLst/>
                <a:rect l="l" t="t" r="r" b="b"/>
                <a:pathLst>
                  <a:path w="4747" h="3005" extrusionOk="0">
                    <a:moveTo>
                      <a:pt x="90" y="0"/>
                    </a:moveTo>
                    <a:cubicBezTo>
                      <a:pt x="39" y="193"/>
                      <a:pt x="0" y="400"/>
                      <a:pt x="0" y="619"/>
                    </a:cubicBezTo>
                    <a:cubicBezTo>
                      <a:pt x="0" y="1935"/>
                      <a:pt x="1071" y="3005"/>
                      <a:pt x="2386" y="3005"/>
                    </a:cubicBezTo>
                    <a:cubicBezTo>
                      <a:pt x="3585" y="3005"/>
                      <a:pt x="4566" y="2128"/>
                      <a:pt x="4746" y="993"/>
                    </a:cubicBezTo>
                    <a:lnTo>
                      <a:pt x="4746" y="993"/>
                    </a:lnTo>
                    <a:cubicBezTo>
                      <a:pt x="4306" y="1060"/>
                      <a:pt x="3895" y="1090"/>
                      <a:pt x="3511" y="1090"/>
                    </a:cubicBezTo>
                    <a:cubicBezTo>
                      <a:pt x="1966" y="1090"/>
                      <a:pt x="855" y="599"/>
                      <a:pt x="90" y="0"/>
                    </a:cubicBezTo>
                    <a:close/>
                  </a:path>
                </a:pathLst>
              </a:custGeom>
              <a:solidFill>
                <a:srgbClr val="092553">
                  <a:alpha val="15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1931;p38"/>
              <p:cNvSpPr/>
              <p:nvPr/>
            </p:nvSpPr>
            <p:spPr>
              <a:xfrm>
                <a:off x="1304350" y="3903975"/>
                <a:ext cx="234400" cy="209375"/>
              </a:xfrm>
              <a:custGeom>
                <a:avLst/>
                <a:gdLst/>
                <a:ahLst/>
                <a:cxnLst/>
                <a:rect l="l" t="t" r="r" b="b"/>
                <a:pathLst>
                  <a:path w="9376" h="8375" extrusionOk="0">
                    <a:moveTo>
                      <a:pt x="4685" y="1"/>
                    </a:moveTo>
                    <a:cubicBezTo>
                      <a:pt x="2908" y="1"/>
                      <a:pt x="1261" y="1144"/>
                      <a:pt x="696" y="2930"/>
                    </a:cubicBezTo>
                    <a:cubicBezTo>
                      <a:pt x="0" y="5135"/>
                      <a:pt x="1225" y="7483"/>
                      <a:pt x="3431" y="8179"/>
                    </a:cubicBezTo>
                    <a:cubicBezTo>
                      <a:pt x="3850" y="8311"/>
                      <a:pt x="4274" y="8374"/>
                      <a:pt x="4691" y="8374"/>
                    </a:cubicBezTo>
                    <a:cubicBezTo>
                      <a:pt x="6468" y="8374"/>
                      <a:pt x="8115" y="7231"/>
                      <a:pt x="8679" y="5445"/>
                    </a:cubicBezTo>
                    <a:cubicBezTo>
                      <a:pt x="9376" y="3240"/>
                      <a:pt x="8151" y="892"/>
                      <a:pt x="5945" y="196"/>
                    </a:cubicBezTo>
                    <a:cubicBezTo>
                      <a:pt x="5526" y="64"/>
                      <a:pt x="5102" y="1"/>
                      <a:pt x="46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1932;p38"/>
              <p:cNvSpPr/>
              <p:nvPr/>
            </p:nvSpPr>
            <p:spPr>
              <a:xfrm>
                <a:off x="1361725" y="3948850"/>
                <a:ext cx="119325" cy="119300"/>
              </a:xfrm>
              <a:custGeom>
                <a:avLst/>
                <a:gdLst/>
                <a:ahLst/>
                <a:cxnLst/>
                <a:rect l="l" t="t" r="r" b="b"/>
                <a:pathLst>
                  <a:path w="4773" h="4772" extrusionOk="0">
                    <a:moveTo>
                      <a:pt x="2387" y="0"/>
                    </a:moveTo>
                    <a:cubicBezTo>
                      <a:pt x="1071" y="0"/>
                      <a:pt x="1" y="1071"/>
                      <a:pt x="1" y="2386"/>
                    </a:cubicBezTo>
                    <a:cubicBezTo>
                      <a:pt x="1" y="3702"/>
                      <a:pt x="1071" y="4772"/>
                      <a:pt x="2387" y="4772"/>
                    </a:cubicBezTo>
                    <a:cubicBezTo>
                      <a:pt x="3702" y="4772"/>
                      <a:pt x="4772" y="3702"/>
                      <a:pt x="4772" y="2386"/>
                    </a:cubicBezTo>
                    <a:cubicBezTo>
                      <a:pt x="4772" y="1071"/>
                      <a:pt x="3702" y="0"/>
                      <a:pt x="238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1933;p38"/>
              <p:cNvSpPr/>
              <p:nvPr/>
            </p:nvSpPr>
            <p:spPr>
              <a:xfrm>
                <a:off x="1361725" y="3993025"/>
                <a:ext cx="118675" cy="75125"/>
              </a:xfrm>
              <a:custGeom>
                <a:avLst/>
                <a:gdLst/>
                <a:ahLst/>
                <a:cxnLst/>
                <a:rect l="l" t="t" r="r" b="b"/>
                <a:pathLst>
                  <a:path w="4747" h="3005" extrusionOk="0">
                    <a:moveTo>
                      <a:pt x="91" y="0"/>
                    </a:moveTo>
                    <a:cubicBezTo>
                      <a:pt x="39" y="193"/>
                      <a:pt x="1" y="400"/>
                      <a:pt x="1" y="619"/>
                    </a:cubicBezTo>
                    <a:cubicBezTo>
                      <a:pt x="1" y="1935"/>
                      <a:pt x="1071" y="3005"/>
                      <a:pt x="2387" y="3005"/>
                    </a:cubicBezTo>
                    <a:cubicBezTo>
                      <a:pt x="3586" y="3005"/>
                      <a:pt x="4566" y="2128"/>
                      <a:pt x="4747" y="993"/>
                    </a:cubicBezTo>
                    <a:lnTo>
                      <a:pt x="4747" y="993"/>
                    </a:lnTo>
                    <a:cubicBezTo>
                      <a:pt x="4307" y="1060"/>
                      <a:pt x="3896" y="1090"/>
                      <a:pt x="3511" y="1090"/>
                    </a:cubicBezTo>
                    <a:cubicBezTo>
                      <a:pt x="1966" y="1090"/>
                      <a:pt x="855" y="599"/>
                      <a:pt x="91" y="0"/>
                    </a:cubicBezTo>
                    <a:close/>
                  </a:path>
                </a:pathLst>
              </a:custGeom>
              <a:solidFill>
                <a:srgbClr val="092553">
                  <a:alpha val="15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1934;p38"/>
              <p:cNvSpPr/>
              <p:nvPr/>
            </p:nvSpPr>
            <p:spPr>
              <a:xfrm>
                <a:off x="1311100" y="3727350"/>
                <a:ext cx="155750" cy="50000"/>
              </a:xfrm>
              <a:custGeom>
                <a:avLst/>
                <a:gdLst/>
                <a:ahLst/>
                <a:cxnLst/>
                <a:rect l="l" t="t" r="r" b="b"/>
                <a:pathLst>
                  <a:path w="6230" h="2000" extrusionOk="0">
                    <a:moveTo>
                      <a:pt x="1600" y="0"/>
                    </a:moveTo>
                    <a:cubicBezTo>
                      <a:pt x="1149" y="0"/>
                      <a:pt x="723" y="323"/>
                      <a:pt x="504" y="826"/>
                    </a:cubicBezTo>
                    <a:lnTo>
                      <a:pt x="1" y="1999"/>
                    </a:lnTo>
                    <a:lnTo>
                      <a:pt x="6230" y="1999"/>
                    </a:lnTo>
                    <a:lnTo>
                      <a:pt x="5856" y="929"/>
                    </a:lnTo>
                    <a:cubicBezTo>
                      <a:pt x="5662" y="361"/>
                      <a:pt x="5211" y="0"/>
                      <a:pt x="47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1935;p38"/>
              <p:cNvSpPr/>
              <p:nvPr/>
            </p:nvSpPr>
            <p:spPr>
              <a:xfrm>
                <a:off x="1362050" y="3663500"/>
                <a:ext cx="62900" cy="106175"/>
              </a:xfrm>
              <a:custGeom>
                <a:avLst/>
                <a:gdLst/>
                <a:ahLst/>
                <a:cxnLst/>
                <a:rect l="l" t="t" r="r" b="b"/>
                <a:pathLst>
                  <a:path w="2516" h="4247" extrusionOk="0">
                    <a:moveTo>
                      <a:pt x="439" y="1"/>
                    </a:moveTo>
                    <a:cubicBezTo>
                      <a:pt x="439" y="1"/>
                      <a:pt x="168" y="2541"/>
                      <a:pt x="1" y="2554"/>
                    </a:cubicBezTo>
                    <a:cubicBezTo>
                      <a:pt x="1201" y="3267"/>
                      <a:pt x="1165" y="4247"/>
                      <a:pt x="1961" y="4247"/>
                    </a:cubicBezTo>
                    <a:cubicBezTo>
                      <a:pt x="1986" y="4247"/>
                      <a:pt x="2012" y="4246"/>
                      <a:pt x="2038" y="4244"/>
                    </a:cubicBezTo>
                    <a:cubicBezTo>
                      <a:pt x="2464" y="4218"/>
                      <a:pt x="2515" y="3805"/>
                      <a:pt x="2464" y="3405"/>
                    </a:cubicBezTo>
                    <a:cubicBezTo>
                      <a:pt x="2438" y="3199"/>
                      <a:pt x="2348" y="2993"/>
                      <a:pt x="2193" y="2851"/>
                    </a:cubicBezTo>
                    <a:cubicBezTo>
                      <a:pt x="2167" y="2825"/>
                      <a:pt x="2141" y="2812"/>
                      <a:pt x="2116" y="2799"/>
                    </a:cubicBezTo>
                    <a:lnTo>
                      <a:pt x="2309" y="1716"/>
                    </a:lnTo>
                    <a:lnTo>
                      <a:pt x="439" y="1"/>
                    </a:ln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1936;p38"/>
              <p:cNvSpPr/>
              <p:nvPr/>
            </p:nvSpPr>
            <p:spPr>
              <a:xfrm>
                <a:off x="1341425" y="3566775"/>
                <a:ext cx="125425" cy="159350"/>
              </a:xfrm>
              <a:custGeom>
                <a:avLst/>
                <a:gdLst/>
                <a:ahLst/>
                <a:cxnLst/>
                <a:rect l="l" t="t" r="r" b="b"/>
                <a:pathLst>
                  <a:path w="5017" h="6374" extrusionOk="0">
                    <a:moveTo>
                      <a:pt x="1870" y="1"/>
                    </a:moveTo>
                    <a:cubicBezTo>
                      <a:pt x="838" y="1"/>
                      <a:pt x="0" y="800"/>
                      <a:pt x="0" y="1781"/>
                    </a:cubicBezTo>
                    <a:lnTo>
                      <a:pt x="0" y="3883"/>
                    </a:lnTo>
                    <a:cubicBezTo>
                      <a:pt x="0" y="5211"/>
                      <a:pt x="1664" y="6062"/>
                      <a:pt x="2515" y="6281"/>
                    </a:cubicBezTo>
                    <a:cubicBezTo>
                      <a:pt x="2752" y="6345"/>
                      <a:pt x="2970" y="6374"/>
                      <a:pt x="3169" y="6374"/>
                    </a:cubicBezTo>
                    <a:cubicBezTo>
                      <a:pt x="4518" y="6374"/>
                      <a:pt x="5017" y="5040"/>
                      <a:pt x="5017" y="3883"/>
                    </a:cubicBezTo>
                    <a:lnTo>
                      <a:pt x="5017" y="1781"/>
                    </a:lnTo>
                    <a:cubicBezTo>
                      <a:pt x="5017" y="800"/>
                      <a:pt x="4192" y="1"/>
                      <a:pt x="3160" y="1"/>
                    </a:cubicBezTo>
                    <a:close/>
                  </a:path>
                </a:pathLst>
              </a:custGeom>
              <a:solidFill>
                <a:srgbClr val="FDC9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1937;p38"/>
              <p:cNvSpPr/>
              <p:nvPr/>
            </p:nvSpPr>
            <p:spPr>
              <a:xfrm>
                <a:off x="1299825" y="3523900"/>
                <a:ext cx="180575" cy="139950"/>
              </a:xfrm>
              <a:custGeom>
                <a:avLst/>
                <a:gdLst/>
                <a:ahLst/>
                <a:cxnLst/>
                <a:rect l="l" t="t" r="r" b="b"/>
                <a:pathLst>
                  <a:path w="7223" h="5598" extrusionOk="0">
                    <a:moveTo>
                      <a:pt x="4205" y="1"/>
                    </a:moveTo>
                    <a:cubicBezTo>
                      <a:pt x="4115" y="1"/>
                      <a:pt x="4011" y="13"/>
                      <a:pt x="3921" y="39"/>
                    </a:cubicBezTo>
                    <a:cubicBezTo>
                      <a:pt x="2631" y="323"/>
                      <a:pt x="2322" y="1303"/>
                      <a:pt x="2322" y="1303"/>
                    </a:cubicBezTo>
                    <a:lnTo>
                      <a:pt x="2283" y="1303"/>
                    </a:lnTo>
                    <a:cubicBezTo>
                      <a:pt x="2154" y="1303"/>
                      <a:pt x="2012" y="1329"/>
                      <a:pt x="1896" y="1368"/>
                    </a:cubicBezTo>
                    <a:cubicBezTo>
                      <a:pt x="1213" y="1561"/>
                      <a:pt x="1" y="2283"/>
                      <a:pt x="774" y="4979"/>
                    </a:cubicBezTo>
                    <a:lnTo>
                      <a:pt x="1342" y="5108"/>
                    </a:lnTo>
                    <a:lnTo>
                      <a:pt x="1716" y="5598"/>
                    </a:lnTo>
                    <a:lnTo>
                      <a:pt x="2309" y="5262"/>
                    </a:lnTo>
                    <a:cubicBezTo>
                      <a:pt x="2309" y="5262"/>
                      <a:pt x="2928" y="4940"/>
                      <a:pt x="3083" y="2644"/>
                    </a:cubicBezTo>
                    <a:cubicBezTo>
                      <a:pt x="4527" y="3818"/>
                      <a:pt x="6500" y="4231"/>
                      <a:pt x="6668" y="4282"/>
                    </a:cubicBezTo>
                    <a:lnTo>
                      <a:pt x="6668" y="5030"/>
                    </a:lnTo>
                    <a:cubicBezTo>
                      <a:pt x="6990" y="4940"/>
                      <a:pt x="7223" y="4669"/>
                      <a:pt x="7223" y="4347"/>
                    </a:cubicBezTo>
                    <a:lnTo>
                      <a:pt x="7223" y="3083"/>
                    </a:lnTo>
                    <a:cubicBezTo>
                      <a:pt x="7223" y="2915"/>
                      <a:pt x="7210" y="2760"/>
                      <a:pt x="7184" y="2606"/>
                    </a:cubicBezTo>
                    <a:cubicBezTo>
                      <a:pt x="7171" y="2503"/>
                      <a:pt x="7145" y="2412"/>
                      <a:pt x="7119" y="2309"/>
                    </a:cubicBezTo>
                    <a:cubicBezTo>
                      <a:pt x="7107" y="2206"/>
                      <a:pt x="7068" y="2116"/>
                      <a:pt x="7042" y="2025"/>
                    </a:cubicBezTo>
                    <a:cubicBezTo>
                      <a:pt x="6990" y="1883"/>
                      <a:pt x="6926" y="1742"/>
                      <a:pt x="6849" y="1613"/>
                    </a:cubicBezTo>
                    <a:cubicBezTo>
                      <a:pt x="6810" y="1522"/>
                      <a:pt x="6758" y="1445"/>
                      <a:pt x="6707" y="1355"/>
                    </a:cubicBezTo>
                    <a:cubicBezTo>
                      <a:pt x="6681" y="1316"/>
                      <a:pt x="6655" y="1277"/>
                      <a:pt x="6616" y="1239"/>
                    </a:cubicBezTo>
                    <a:cubicBezTo>
                      <a:pt x="6565" y="1161"/>
                      <a:pt x="6500" y="1084"/>
                      <a:pt x="6436" y="1007"/>
                    </a:cubicBezTo>
                    <a:cubicBezTo>
                      <a:pt x="6384" y="955"/>
                      <a:pt x="6333" y="903"/>
                      <a:pt x="6281" y="852"/>
                    </a:cubicBezTo>
                    <a:cubicBezTo>
                      <a:pt x="6062" y="633"/>
                      <a:pt x="5791" y="452"/>
                      <a:pt x="5507" y="310"/>
                    </a:cubicBezTo>
                    <a:cubicBezTo>
                      <a:pt x="5430" y="259"/>
                      <a:pt x="5340" y="220"/>
                      <a:pt x="5237" y="194"/>
                    </a:cubicBezTo>
                    <a:cubicBezTo>
                      <a:pt x="5108" y="142"/>
                      <a:pt x="4966" y="104"/>
                      <a:pt x="4811" y="65"/>
                    </a:cubicBezTo>
                    <a:cubicBezTo>
                      <a:pt x="4617" y="26"/>
                      <a:pt x="4411" y="1"/>
                      <a:pt x="4205" y="1"/>
                    </a:cubicBezTo>
                    <a:close/>
                  </a:path>
                </a:pathLst>
              </a:custGeom>
              <a:solidFill>
                <a:srgbClr val="ED73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" name="Google Shape;1938;p38"/>
              <p:cNvSpPr/>
              <p:nvPr/>
            </p:nvSpPr>
            <p:spPr>
              <a:xfrm>
                <a:off x="1434275" y="3644150"/>
                <a:ext cx="11625" cy="30675"/>
              </a:xfrm>
              <a:custGeom>
                <a:avLst/>
                <a:gdLst/>
                <a:ahLst/>
                <a:cxnLst/>
                <a:rect l="l" t="t" r="r" b="b"/>
                <a:pathLst>
                  <a:path w="465" h="1227" extrusionOk="0">
                    <a:moveTo>
                      <a:pt x="233" y="1"/>
                    </a:moveTo>
                    <a:cubicBezTo>
                      <a:pt x="104" y="1"/>
                      <a:pt x="0" y="607"/>
                      <a:pt x="0" y="826"/>
                    </a:cubicBezTo>
                    <a:cubicBezTo>
                      <a:pt x="0" y="1046"/>
                      <a:pt x="104" y="1226"/>
                      <a:pt x="233" y="1226"/>
                    </a:cubicBezTo>
                    <a:cubicBezTo>
                      <a:pt x="361" y="1226"/>
                      <a:pt x="465" y="1046"/>
                      <a:pt x="465" y="826"/>
                    </a:cubicBezTo>
                    <a:cubicBezTo>
                      <a:pt x="465" y="607"/>
                      <a:pt x="361" y="1"/>
                      <a:pt x="233" y="1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1939;p38"/>
              <p:cNvSpPr/>
              <p:nvPr/>
            </p:nvSpPr>
            <p:spPr>
              <a:xfrm>
                <a:off x="1418150" y="3671475"/>
                <a:ext cx="25175" cy="15275"/>
              </a:xfrm>
              <a:custGeom>
                <a:avLst/>
                <a:gdLst/>
                <a:ahLst/>
                <a:cxnLst/>
                <a:rect l="l" t="t" r="r" b="b"/>
                <a:pathLst>
                  <a:path w="1007" h="611" extrusionOk="0">
                    <a:moveTo>
                      <a:pt x="85" y="1"/>
                    </a:moveTo>
                    <a:cubicBezTo>
                      <a:pt x="79" y="1"/>
                      <a:pt x="72" y="2"/>
                      <a:pt x="65" y="4"/>
                    </a:cubicBezTo>
                    <a:cubicBezTo>
                      <a:pt x="26" y="4"/>
                      <a:pt x="1" y="43"/>
                      <a:pt x="13" y="69"/>
                    </a:cubicBezTo>
                    <a:cubicBezTo>
                      <a:pt x="104" y="494"/>
                      <a:pt x="555" y="610"/>
                      <a:pt x="839" y="610"/>
                    </a:cubicBezTo>
                    <a:cubicBezTo>
                      <a:pt x="878" y="610"/>
                      <a:pt x="916" y="610"/>
                      <a:pt x="942" y="597"/>
                    </a:cubicBezTo>
                    <a:cubicBezTo>
                      <a:pt x="981" y="597"/>
                      <a:pt x="1006" y="572"/>
                      <a:pt x="994" y="533"/>
                    </a:cubicBezTo>
                    <a:cubicBezTo>
                      <a:pt x="994" y="494"/>
                      <a:pt x="968" y="481"/>
                      <a:pt x="929" y="481"/>
                    </a:cubicBezTo>
                    <a:cubicBezTo>
                      <a:pt x="925" y="481"/>
                      <a:pt x="901" y="483"/>
                      <a:pt x="865" y="483"/>
                    </a:cubicBezTo>
                    <a:cubicBezTo>
                      <a:pt x="691" y="483"/>
                      <a:pt x="228" y="448"/>
                      <a:pt x="142" y="43"/>
                    </a:cubicBezTo>
                    <a:cubicBezTo>
                      <a:pt x="132" y="22"/>
                      <a:pt x="113" y="1"/>
                      <a:pt x="85" y="1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" name="Google Shape;1940;p38"/>
              <p:cNvSpPr/>
              <p:nvPr/>
            </p:nvSpPr>
            <p:spPr>
              <a:xfrm>
                <a:off x="1455550" y="3638675"/>
                <a:ext cx="7125" cy="16800"/>
              </a:xfrm>
              <a:custGeom>
                <a:avLst/>
                <a:gdLst/>
                <a:ahLst/>
                <a:cxnLst/>
                <a:rect l="l" t="t" r="r" b="b"/>
                <a:pathLst>
                  <a:path w="285" h="672" extrusionOk="0">
                    <a:moveTo>
                      <a:pt x="142" y="1"/>
                    </a:moveTo>
                    <a:cubicBezTo>
                      <a:pt x="65" y="1"/>
                      <a:pt x="1" y="156"/>
                      <a:pt x="1" y="336"/>
                    </a:cubicBezTo>
                    <a:cubicBezTo>
                      <a:pt x="1" y="517"/>
                      <a:pt x="65" y="671"/>
                      <a:pt x="142" y="671"/>
                    </a:cubicBezTo>
                    <a:cubicBezTo>
                      <a:pt x="220" y="671"/>
                      <a:pt x="284" y="517"/>
                      <a:pt x="284" y="336"/>
                    </a:cubicBezTo>
                    <a:cubicBezTo>
                      <a:pt x="284" y="156"/>
                      <a:pt x="220" y="1"/>
                      <a:pt x="142" y="1"/>
                    </a:cubicBezTo>
                    <a:close/>
                  </a:path>
                </a:pathLst>
              </a:custGeom>
              <a:solidFill>
                <a:srgbClr val="540E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" name="Google Shape;1941;p38"/>
              <p:cNvSpPr/>
              <p:nvPr/>
            </p:nvSpPr>
            <p:spPr>
              <a:xfrm>
                <a:off x="1446525" y="3617375"/>
                <a:ext cx="31300" cy="20675"/>
              </a:xfrm>
              <a:custGeom>
                <a:avLst/>
                <a:gdLst/>
                <a:ahLst/>
                <a:cxnLst/>
                <a:rect l="l" t="t" r="r" b="b"/>
                <a:pathLst>
                  <a:path w="1252" h="827" extrusionOk="0">
                    <a:moveTo>
                      <a:pt x="405" y="0"/>
                    </a:moveTo>
                    <a:cubicBezTo>
                      <a:pt x="76" y="0"/>
                      <a:pt x="0" y="337"/>
                      <a:pt x="0" y="337"/>
                    </a:cubicBezTo>
                    <a:cubicBezTo>
                      <a:pt x="426" y="388"/>
                      <a:pt x="1226" y="827"/>
                      <a:pt x="1226" y="827"/>
                    </a:cubicBezTo>
                    <a:cubicBezTo>
                      <a:pt x="1226" y="827"/>
                      <a:pt x="1251" y="311"/>
                      <a:pt x="684" y="66"/>
                    </a:cubicBezTo>
                    <a:cubicBezTo>
                      <a:pt x="575" y="19"/>
                      <a:pt x="483" y="0"/>
                      <a:pt x="405" y="0"/>
                    </a:cubicBezTo>
                    <a:close/>
                  </a:path>
                </a:pathLst>
              </a:custGeom>
              <a:solidFill>
                <a:srgbClr val="B157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" name="Google Shape;1942;p38"/>
              <p:cNvSpPr/>
              <p:nvPr/>
            </p:nvSpPr>
            <p:spPr>
              <a:xfrm>
                <a:off x="1408800" y="3638675"/>
                <a:ext cx="7125" cy="16800"/>
              </a:xfrm>
              <a:custGeom>
                <a:avLst/>
                <a:gdLst/>
                <a:ahLst/>
                <a:cxnLst/>
                <a:rect l="l" t="t" r="r" b="b"/>
                <a:pathLst>
                  <a:path w="285" h="672" extrusionOk="0">
                    <a:moveTo>
                      <a:pt x="142" y="1"/>
                    </a:moveTo>
                    <a:cubicBezTo>
                      <a:pt x="65" y="1"/>
                      <a:pt x="1" y="156"/>
                      <a:pt x="1" y="336"/>
                    </a:cubicBezTo>
                    <a:cubicBezTo>
                      <a:pt x="1" y="517"/>
                      <a:pt x="65" y="671"/>
                      <a:pt x="142" y="671"/>
                    </a:cubicBezTo>
                    <a:cubicBezTo>
                      <a:pt x="233" y="671"/>
                      <a:pt x="284" y="517"/>
                      <a:pt x="284" y="336"/>
                    </a:cubicBezTo>
                    <a:cubicBezTo>
                      <a:pt x="284" y="156"/>
                      <a:pt x="233" y="1"/>
                      <a:pt x="142" y="1"/>
                    </a:cubicBezTo>
                    <a:close/>
                  </a:path>
                </a:pathLst>
              </a:custGeom>
              <a:solidFill>
                <a:srgbClr val="540E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" name="Google Shape;1943;p38"/>
              <p:cNvSpPr/>
              <p:nvPr/>
            </p:nvSpPr>
            <p:spPr>
              <a:xfrm>
                <a:off x="1393325" y="3617075"/>
                <a:ext cx="30975" cy="20975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839" extrusionOk="0">
                    <a:moveTo>
                      <a:pt x="858" y="0"/>
                    </a:moveTo>
                    <a:cubicBezTo>
                      <a:pt x="781" y="0"/>
                      <a:pt x="690" y="19"/>
                      <a:pt x="581" y="65"/>
                    </a:cubicBezTo>
                    <a:cubicBezTo>
                      <a:pt x="13" y="310"/>
                      <a:pt x="13" y="826"/>
                      <a:pt x="13" y="826"/>
                    </a:cubicBezTo>
                    <a:lnTo>
                      <a:pt x="1" y="839"/>
                    </a:lnTo>
                    <a:cubicBezTo>
                      <a:pt x="1" y="839"/>
                      <a:pt x="800" y="400"/>
                      <a:pt x="1239" y="349"/>
                    </a:cubicBezTo>
                    <a:cubicBezTo>
                      <a:pt x="1239" y="349"/>
                      <a:pt x="1188" y="0"/>
                      <a:pt x="858" y="0"/>
                    </a:cubicBezTo>
                    <a:close/>
                  </a:path>
                </a:pathLst>
              </a:custGeom>
              <a:solidFill>
                <a:srgbClr val="B157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" name="Google Shape;1944;p38"/>
              <p:cNvSpPr/>
              <p:nvPr/>
            </p:nvSpPr>
            <p:spPr>
              <a:xfrm>
                <a:off x="1402025" y="3662100"/>
                <a:ext cx="8725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534" extrusionOk="0">
                    <a:moveTo>
                      <a:pt x="275" y="0"/>
                    </a:moveTo>
                    <a:cubicBezTo>
                      <a:pt x="253" y="0"/>
                      <a:pt x="229" y="12"/>
                      <a:pt x="220" y="31"/>
                    </a:cubicBezTo>
                    <a:lnTo>
                      <a:pt x="14" y="444"/>
                    </a:lnTo>
                    <a:cubicBezTo>
                      <a:pt x="1" y="469"/>
                      <a:pt x="14" y="508"/>
                      <a:pt x="39" y="521"/>
                    </a:cubicBezTo>
                    <a:cubicBezTo>
                      <a:pt x="52" y="521"/>
                      <a:pt x="65" y="534"/>
                      <a:pt x="65" y="534"/>
                    </a:cubicBezTo>
                    <a:cubicBezTo>
                      <a:pt x="91" y="534"/>
                      <a:pt x="117" y="521"/>
                      <a:pt x="130" y="495"/>
                    </a:cubicBezTo>
                    <a:lnTo>
                      <a:pt x="323" y="95"/>
                    </a:lnTo>
                    <a:cubicBezTo>
                      <a:pt x="349" y="57"/>
                      <a:pt x="336" y="18"/>
                      <a:pt x="297" y="5"/>
                    </a:cubicBezTo>
                    <a:cubicBezTo>
                      <a:pt x="290" y="2"/>
                      <a:pt x="283" y="0"/>
                      <a:pt x="275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" name="Google Shape;1945;p38"/>
              <p:cNvSpPr/>
              <p:nvPr/>
            </p:nvSpPr>
            <p:spPr>
              <a:xfrm>
                <a:off x="1391725" y="3662100"/>
                <a:ext cx="8725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534" extrusionOk="0">
                    <a:moveTo>
                      <a:pt x="274" y="0"/>
                    </a:moveTo>
                    <a:cubicBezTo>
                      <a:pt x="252" y="0"/>
                      <a:pt x="229" y="12"/>
                      <a:pt x="219" y="31"/>
                    </a:cubicBezTo>
                    <a:lnTo>
                      <a:pt x="13" y="444"/>
                    </a:lnTo>
                    <a:cubicBezTo>
                      <a:pt x="0" y="469"/>
                      <a:pt x="13" y="508"/>
                      <a:pt x="52" y="521"/>
                    </a:cubicBezTo>
                    <a:cubicBezTo>
                      <a:pt x="52" y="521"/>
                      <a:pt x="65" y="534"/>
                      <a:pt x="77" y="534"/>
                    </a:cubicBezTo>
                    <a:cubicBezTo>
                      <a:pt x="90" y="534"/>
                      <a:pt x="116" y="521"/>
                      <a:pt x="129" y="495"/>
                    </a:cubicBezTo>
                    <a:lnTo>
                      <a:pt x="335" y="95"/>
                    </a:lnTo>
                    <a:cubicBezTo>
                      <a:pt x="348" y="57"/>
                      <a:pt x="335" y="18"/>
                      <a:pt x="297" y="5"/>
                    </a:cubicBezTo>
                    <a:cubicBezTo>
                      <a:pt x="290" y="2"/>
                      <a:pt x="282" y="0"/>
                      <a:pt x="274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" name="Google Shape;1946;p38"/>
              <p:cNvSpPr/>
              <p:nvPr/>
            </p:nvSpPr>
            <p:spPr>
              <a:xfrm>
                <a:off x="1457800" y="3662100"/>
                <a:ext cx="875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350" h="534" extrusionOk="0">
                    <a:moveTo>
                      <a:pt x="75" y="0"/>
                    </a:moveTo>
                    <a:cubicBezTo>
                      <a:pt x="67" y="0"/>
                      <a:pt x="59" y="2"/>
                      <a:pt x="52" y="5"/>
                    </a:cubicBezTo>
                    <a:cubicBezTo>
                      <a:pt x="14" y="18"/>
                      <a:pt x="1" y="57"/>
                      <a:pt x="14" y="95"/>
                    </a:cubicBezTo>
                    <a:lnTo>
                      <a:pt x="220" y="495"/>
                    </a:lnTo>
                    <a:cubicBezTo>
                      <a:pt x="233" y="521"/>
                      <a:pt x="259" y="534"/>
                      <a:pt x="285" y="534"/>
                    </a:cubicBezTo>
                    <a:cubicBezTo>
                      <a:pt x="285" y="521"/>
                      <a:pt x="297" y="521"/>
                      <a:pt x="310" y="521"/>
                    </a:cubicBezTo>
                    <a:cubicBezTo>
                      <a:pt x="336" y="508"/>
                      <a:pt x="349" y="469"/>
                      <a:pt x="336" y="444"/>
                    </a:cubicBezTo>
                    <a:lnTo>
                      <a:pt x="130" y="31"/>
                    </a:lnTo>
                    <a:cubicBezTo>
                      <a:pt x="120" y="12"/>
                      <a:pt x="97" y="0"/>
                      <a:pt x="75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" name="Google Shape;1947;p38"/>
              <p:cNvSpPr/>
              <p:nvPr/>
            </p:nvSpPr>
            <p:spPr>
              <a:xfrm>
                <a:off x="1311100" y="3630600"/>
                <a:ext cx="54200" cy="51975"/>
              </a:xfrm>
              <a:custGeom>
                <a:avLst/>
                <a:gdLst/>
                <a:ahLst/>
                <a:cxnLst/>
                <a:rect l="l" t="t" r="r" b="b"/>
                <a:pathLst>
                  <a:path w="2168" h="2079" extrusionOk="0">
                    <a:moveTo>
                      <a:pt x="895" y="0"/>
                    </a:moveTo>
                    <a:cubicBezTo>
                      <a:pt x="777" y="0"/>
                      <a:pt x="662" y="26"/>
                      <a:pt x="555" y="79"/>
                    </a:cubicBezTo>
                    <a:cubicBezTo>
                      <a:pt x="117" y="298"/>
                      <a:pt x="1" y="904"/>
                      <a:pt x="285" y="1433"/>
                    </a:cubicBezTo>
                    <a:cubicBezTo>
                      <a:pt x="509" y="1833"/>
                      <a:pt x="897" y="2079"/>
                      <a:pt x="1262" y="2079"/>
                    </a:cubicBezTo>
                    <a:cubicBezTo>
                      <a:pt x="1379" y="2079"/>
                      <a:pt x="1494" y="2053"/>
                      <a:pt x="1600" y="2000"/>
                    </a:cubicBezTo>
                    <a:cubicBezTo>
                      <a:pt x="2039" y="1781"/>
                      <a:pt x="2168" y="1175"/>
                      <a:pt x="1871" y="646"/>
                    </a:cubicBezTo>
                    <a:cubicBezTo>
                      <a:pt x="1656" y="246"/>
                      <a:pt x="1263" y="0"/>
                      <a:pt x="895" y="0"/>
                    </a:cubicBezTo>
                    <a:close/>
                  </a:path>
                </a:pathLst>
              </a:custGeom>
              <a:solidFill>
                <a:srgbClr val="FDC9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Google Shape;1948;p38"/>
              <p:cNvSpPr/>
              <p:nvPr/>
            </p:nvSpPr>
            <p:spPr>
              <a:xfrm>
                <a:off x="1342700" y="3674800"/>
                <a:ext cx="1195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478" h="478" extrusionOk="0">
                    <a:moveTo>
                      <a:pt x="233" y="0"/>
                    </a:moveTo>
                    <a:cubicBezTo>
                      <a:pt x="104" y="0"/>
                      <a:pt x="1" y="103"/>
                      <a:pt x="1" y="232"/>
                    </a:cubicBezTo>
                    <a:cubicBezTo>
                      <a:pt x="1" y="361"/>
                      <a:pt x="104" y="477"/>
                      <a:pt x="233" y="477"/>
                    </a:cubicBezTo>
                    <a:cubicBezTo>
                      <a:pt x="362" y="477"/>
                      <a:pt x="478" y="361"/>
                      <a:pt x="478" y="232"/>
                    </a:cubicBezTo>
                    <a:cubicBezTo>
                      <a:pt x="478" y="103"/>
                      <a:pt x="362" y="0"/>
                      <a:pt x="23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" name="Google Shape;1949;p38"/>
              <p:cNvSpPr/>
              <p:nvPr/>
            </p:nvSpPr>
            <p:spPr>
              <a:xfrm>
                <a:off x="1322725" y="3640300"/>
                <a:ext cx="29025" cy="31625"/>
              </a:xfrm>
              <a:custGeom>
                <a:avLst/>
                <a:gdLst/>
                <a:ahLst/>
                <a:cxnLst/>
                <a:rect l="l" t="t" r="r" b="b"/>
                <a:pathLst>
                  <a:path w="1161" h="1265" extrusionOk="0">
                    <a:moveTo>
                      <a:pt x="0" y="0"/>
                    </a:moveTo>
                    <a:cubicBezTo>
                      <a:pt x="452" y="245"/>
                      <a:pt x="722" y="529"/>
                      <a:pt x="890" y="761"/>
                    </a:cubicBezTo>
                    <a:cubicBezTo>
                      <a:pt x="833" y="740"/>
                      <a:pt x="770" y="731"/>
                      <a:pt x="705" y="731"/>
                    </a:cubicBezTo>
                    <a:cubicBezTo>
                      <a:pt x="417" y="731"/>
                      <a:pt x="90" y="903"/>
                      <a:pt x="90" y="903"/>
                    </a:cubicBezTo>
                    <a:cubicBezTo>
                      <a:pt x="277" y="857"/>
                      <a:pt x="430" y="838"/>
                      <a:pt x="557" y="838"/>
                    </a:cubicBezTo>
                    <a:cubicBezTo>
                      <a:pt x="823" y="838"/>
                      <a:pt x="970" y="923"/>
                      <a:pt x="1058" y="1019"/>
                    </a:cubicBezTo>
                    <a:cubicBezTo>
                      <a:pt x="1135" y="1174"/>
                      <a:pt x="1161" y="1264"/>
                      <a:pt x="1161" y="1264"/>
                    </a:cubicBezTo>
                    <a:cubicBezTo>
                      <a:pt x="1161" y="1258"/>
                      <a:pt x="1158" y="1248"/>
                      <a:pt x="1154" y="1237"/>
                    </a:cubicBezTo>
                    <a:lnTo>
                      <a:pt x="1154" y="1237"/>
                    </a:lnTo>
                    <a:cubicBezTo>
                      <a:pt x="1156" y="1238"/>
                      <a:pt x="1158" y="1238"/>
                      <a:pt x="1161" y="1238"/>
                    </a:cubicBezTo>
                    <a:cubicBezTo>
                      <a:pt x="1148" y="1135"/>
                      <a:pt x="1135" y="1045"/>
                      <a:pt x="1109" y="980"/>
                    </a:cubicBezTo>
                    <a:cubicBezTo>
                      <a:pt x="877" y="9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" name="Google Shape;1950;p38"/>
              <p:cNvSpPr/>
              <p:nvPr/>
            </p:nvSpPr>
            <p:spPr>
              <a:xfrm>
                <a:off x="930975" y="3551375"/>
                <a:ext cx="64000" cy="57925"/>
              </a:xfrm>
              <a:custGeom>
                <a:avLst/>
                <a:gdLst/>
                <a:ahLst/>
                <a:cxnLst/>
                <a:rect l="l" t="t" r="r" b="b"/>
                <a:pathLst>
                  <a:path w="2560" h="2317" extrusionOk="0">
                    <a:moveTo>
                      <a:pt x="1443" y="1"/>
                    </a:moveTo>
                    <a:cubicBezTo>
                      <a:pt x="792" y="1"/>
                      <a:pt x="1" y="862"/>
                      <a:pt x="1" y="862"/>
                    </a:cubicBezTo>
                    <a:lnTo>
                      <a:pt x="181" y="2280"/>
                    </a:lnTo>
                    <a:cubicBezTo>
                      <a:pt x="309" y="2305"/>
                      <a:pt x="437" y="2316"/>
                      <a:pt x="562" y="2316"/>
                    </a:cubicBezTo>
                    <a:cubicBezTo>
                      <a:pt x="1640" y="2316"/>
                      <a:pt x="2560" y="1463"/>
                      <a:pt x="2051" y="423"/>
                    </a:cubicBezTo>
                    <a:cubicBezTo>
                      <a:pt x="1897" y="114"/>
                      <a:pt x="1679" y="1"/>
                      <a:pt x="144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" name="Google Shape;1951;p38"/>
              <p:cNvSpPr/>
              <p:nvPr/>
            </p:nvSpPr>
            <p:spPr>
              <a:xfrm>
                <a:off x="881325" y="3522450"/>
                <a:ext cx="50000" cy="71450"/>
              </a:xfrm>
              <a:custGeom>
                <a:avLst/>
                <a:gdLst/>
                <a:ahLst/>
                <a:cxnLst/>
                <a:rect l="l" t="t" r="r" b="b"/>
                <a:pathLst>
                  <a:path w="2000" h="2858" extrusionOk="0">
                    <a:moveTo>
                      <a:pt x="1106" y="1"/>
                    </a:moveTo>
                    <a:cubicBezTo>
                      <a:pt x="1058" y="1"/>
                      <a:pt x="1008" y="7"/>
                      <a:pt x="955" y="20"/>
                    </a:cubicBezTo>
                    <a:cubicBezTo>
                      <a:pt x="1" y="252"/>
                      <a:pt x="942" y="2857"/>
                      <a:pt x="942" y="2857"/>
                    </a:cubicBezTo>
                    <a:lnTo>
                      <a:pt x="2000" y="1735"/>
                    </a:lnTo>
                    <a:cubicBezTo>
                      <a:pt x="2000" y="1735"/>
                      <a:pt x="1908" y="1"/>
                      <a:pt x="110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" name="Google Shape;1952;p38"/>
              <p:cNvSpPr/>
              <p:nvPr/>
            </p:nvSpPr>
            <p:spPr>
              <a:xfrm>
                <a:off x="770750" y="3600625"/>
                <a:ext cx="193475" cy="147475"/>
              </a:xfrm>
              <a:custGeom>
                <a:avLst/>
                <a:gdLst/>
                <a:ahLst/>
                <a:cxnLst/>
                <a:rect l="l" t="t" r="r" b="b"/>
                <a:pathLst>
                  <a:path w="7739" h="5899" extrusionOk="0">
                    <a:moveTo>
                      <a:pt x="7493" y="1"/>
                    </a:moveTo>
                    <a:lnTo>
                      <a:pt x="5649" y="182"/>
                    </a:lnTo>
                    <a:cubicBezTo>
                      <a:pt x="5636" y="439"/>
                      <a:pt x="5636" y="865"/>
                      <a:pt x="5675" y="1304"/>
                    </a:cubicBezTo>
                    <a:lnTo>
                      <a:pt x="4952" y="1445"/>
                    </a:lnTo>
                    <a:lnTo>
                      <a:pt x="3985" y="2812"/>
                    </a:lnTo>
                    <a:lnTo>
                      <a:pt x="3482" y="1432"/>
                    </a:lnTo>
                    <a:lnTo>
                      <a:pt x="2257" y="581"/>
                    </a:lnTo>
                    <a:lnTo>
                      <a:pt x="1084" y="697"/>
                    </a:lnTo>
                    <a:cubicBezTo>
                      <a:pt x="1084" y="697"/>
                      <a:pt x="619" y="3870"/>
                      <a:pt x="0" y="4450"/>
                    </a:cubicBezTo>
                    <a:cubicBezTo>
                      <a:pt x="0" y="4450"/>
                      <a:pt x="1311" y="5630"/>
                      <a:pt x="3033" y="5630"/>
                    </a:cubicBezTo>
                    <a:cubicBezTo>
                      <a:pt x="3403" y="5630"/>
                      <a:pt x="3792" y="5576"/>
                      <a:pt x="4192" y="5443"/>
                    </a:cubicBezTo>
                    <a:cubicBezTo>
                      <a:pt x="4876" y="5778"/>
                      <a:pt x="5456" y="5898"/>
                      <a:pt x="5937" y="5898"/>
                    </a:cubicBezTo>
                    <a:cubicBezTo>
                      <a:pt x="7160" y="5898"/>
                      <a:pt x="7738" y="5121"/>
                      <a:pt x="7738" y="5121"/>
                    </a:cubicBezTo>
                    <a:cubicBezTo>
                      <a:pt x="7313" y="4399"/>
                      <a:pt x="7196" y="2967"/>
                      <a:pt x="7390" y="1923"/>
                    </a:cubicBezTo>
                    <a:cubicBezTo>
                      <a:pt x="7545" y="1432"/>
                      <a:pt x="7687" y="723"/>
                      <a:pt x="7493" y="1"/>
                    </a:cubicBezTo>
                    <a:close/>
                  </a:path>
                </a:pathLst>
              </a:custGeom>
              <a:solidFill>
                <a:srgbClr val="ED6E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" name="Google Shape;1953;p38"/>
              <p:cNvSpPr/>
              <p:nvPr/>
            </p:nvSpPr>
            <p:spPr>
              <a:xfrm>
                <a:off x="787500" y="3720900"/>
                <a:ext cx="167375" cy="53550"/>
              </a:xfrm>
              <a:custGeom>
                <a:avLst/>
                <a:gdLst/>
                <a:ahLst/>
                <a:cxnLst/>
                <a:rect l="l" t="t" r="r" b="b"/>
                <a:pathLst>
                  <a:path w="6695" h="2142" extrusionOk="0">
                    <a:moveTo>
                      <a:pt x="1626" y="0"/>
                    </a:moveTo>
                    <a:cubicBezTo>
                      <a:pt x="1097" y="0"/>
                      <a:pt x="620" y="387"/>
                      <a:pt x="414" y="993"/>
                    </a:cubicBezTo>
                    <a:lnTo>
                      <a:pt x="1" y="2141"/>
                    </a:lnTo>
                    <a:lnTo>
                      <a:pt x="6694" y="2141"/>
                    </a:lnTo>
                    <a:lnTo>
                      <a:pt x="6140" y="877"/>
                    </a:lnTo>
                    <a:cubicBezTo>
                      <a:pt x="5907" y="336"/>
                      <a:pt x="5456" y="0"/>
                      <a:pt x="496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1954;p38"/>
              <p:cNvSpPr/>
              <p:nvPr/>
            </p:nvSpPr>
            <p:spPr>
              <a:xfrm>
                <a:off x="832975" y="3652225"/>
                <a:ext cx="67075" cy="114225"/>
              </a:xfrm>
              <a:custGeom>
                <a:avLst/>
                <a:gdLst/>
                <a:ahLst/>
                <a:cxnLst/>
                <a:rect l="l" t="t" r="r" b="b"/>
                <a:pathLst>
                  <a:path w="2683" h="4569" extrusionOk="0">
                    <a:moveTo>
                      <a:pt x="2206" y="0"/>
                    </a:moveTo>
                    <a:cubicBezTo>
                      <a:pt x="2206" y="0"/>
                      <a:pt x="2206" y="4"/>
                      <a:pt x="2207" y="11"/>
                    </a:cubicBezTo>
                    <a:lnTo>
                      <a:pt x="2207" y="11"/>
                    </a:lnTo>
                    <a:lnTo>
                      <a:pt x="2218" y="0"/>
                    </a:lnTo>
                    <a:close/>
                    <a:moveTo>
                      <a:pt x="2207" y="11"/>
                    </a:moveTo>
                    <a:lnTo>
                      <a:pt x="207" y="1845"/>
                    </a:lnTo>
                    <a:lnTo>
                      <a:pt x="413" y="3005"/>
                    </a:lnTo>
                    <a:cubicBezTo>
                      <a:pt x="387" y="3018"/>
                      <a:pt x="361" y="3044"/>
                      <a:pt x="336" y="3070"/>
                    </a:cubicBezTo>
                    <a:cubicBezTo>
                      <a:pt x="168" y="3212"/>
                      <a:pt x="78" y="3431"/>
                      <a:pt x="52" y="3663"/>
                    </a:cubicBezTo>
                    <a:cubicBezTo>
                      <a:pt x="0" y="4089"/>
                      <a:pt x="52" y="4527"/>
                      <a:pt x="503" y="4566"/>
                    </a:cubicBezTo>
                    <a:cubicBezTo>
                      <a:pt x="530" y="4568"/>
                      <a:pt x="556" y="4569"/>
                      <a:pt x="580" y="4569"/>
                    </a:cubicBezTo>
                    <a:cubicBezTo>
                      <a:pt x="1429" y="4569"/>
                      <a:pt x="1405" y="3524"/>
                      <a:pt x="2683" y="2747"/>
                    </a:cubicBezTo>
                    <a:cubicBezTo>
                      <a:pt x="2521" y="2735"/>
                      <a:pt x="2228" y="197"/>
                      <a:pt x="2207" y="11"/>
                    </a:cubicBezTo>
                    <a:close/>
                  </a:path>
                </a:pathLst>
              </a:custGeom>
              <a:solidFill>
                <a:srgbClr val="FF8C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" name="Google Shape;1955;p38"/>
              <p:cNvSpPr/>
              <p:nvPr/>
            </p:nvSpPr>
            <p:spPr>
              <a:xfrm>
                <a:off x="773650" y="3617825"/>
                <a:ext cx="48700" cy="49025"/>
              </a:xfrm>
              <a:custGeom>
                <a:avLst/>
                <a:gdLst/>
                <a:ahLst/>
                <a:cxnLst/>
                <a:rect l="l" t="t" r="r" b="b"/>
                <a:pathLst>
                  <a:path w="1948" h="1961" extrusionOk="0">
                    <a:moveTo>
                      <a:pt x="846" y="1"/>
                    </a:moveTo>
                    <a:cubicBezTo>
                      <a:pt x="774" y="1"/>
                      <a:pt x="702" y="12"/>
                      <a:pt x="632" y="35"/>
                    </a:cubicBezTo>
                    <a:cubicBezTo>
                      <a:pt x="194" y="164"/>
                      <a:pt x="0" y="706"/>
                      <a:pt x="194" y="1235"/>
                    </a:cubicBezTo>
                    <a:cubicBezTo>
                      <a:pt x="358" y="1671"/>
                      <a:pt x="743" y="1960"/>
                      <a:pt x="1116" y="1960"/>
                    </a:cubicBezTo>
                    <a:cubicBezTo>
                      <a:pt x="1183" y="1960"/>
                      <a:pt x="1250" y="1951"/>
                      <a:pt x="1316" y="1931"/>
                    </a:cubicBezTo>
                    <a:cubicBezTo>
                      <a:pt x="1754" y="1789"/>
                      <a:pt x="1948" y="1247"/>
                      <a:pt x="1754" y="732"/>
                    </a:cubicBezTo>
                    <a:cubicBezTo>
                      <a:pt x="1592" y="290"/>
                      <a:pt x="1214" y="1"/>
                      <a:pt x="846" y="1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" name="Google Shape;1956;p38"/>
              <p:cNvSpPr/>
              <p:nvPr/>
            </p:nvSpPr>
            <p:spPr>
              <a:xfrm>
                <a:off x="759450" y="3565825"/>
                <a:ext cx="180575" cy="157625"/>
              </a:xfrm>
              <a:custGeom>
                <a:avLst/>
                <a:gdLst/>
                <a:ahLst/>
                <a:cxnLst/>
                <a:rect l="l" t="t" r="r" b="b"/>
                <a:pathLst>
                  <a:path w="7223" h="6305" extrusionOk="0">
                    <a:moveTo>
                      <a:pt x="1961" y="0"/>
                    </a:moveTo>
                    <a:lnTo>
                      <a:pt x="1123" y="3134"/>
                    </a:lnTo>
                    <a:cubicBezTo>
                      <a:pt x="1" y="4320"/>
                      <a:pt x="1110" y="6036"/>
                      <a:pt x="3044" y="6268"/>
                    </a:cubicBezTo>
                    <a:cubicBezTo>
                      <a:pt x="3251" y="6293"/>
                      <a:pt x="3446" y="6305"/>
                      <a:pt x="3628" y="6305"/>
                    </a:cubicBezTo>
                    <a:cubicBezTo>
                      <a:pt x="5149" y="6305"/>
                      <a:pt x="5836" y="5469"/>
                      <a:pt x="6101" y="4295"/>
                    </a:cubicBezTo>
                    <a:lnTo>
                      <a:pt x="6127" y="4230"/>
                    </a:lnTo>
                    <a:lnTo>
                      <a:pt x="6062" y="4282"/>
                    </a:lnTo>
                    <a:lnTo>
                      <a:pt x="6062" y="4282"/>
                    </a:lnTo>
                    <a:lnTo>
                      <a:pt x="7223" y="1677"/>
                    </a:lnTo>
                    <a:lnTo>
                      <a:pt x="1961" y="0"/>
                    </a:lnTo>
                    <a:close/>
                  </a:path>
                </a:pathLst>
              </a:custGeom>
              <a:solidFill>
                <a:srgbClr val="FDC4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" name="Google Shape;1957;p38"/>
              <p:cNvSpPr/>
              <p:nvPr/>
            </p:nvSpPr>
            <p:spPr>
              <a:xfrm>
                <a:off x="891325" y="3592575"/>
                <a:ext cx="54200" cy="63225"/>
              </a:xfrm>
              <a:custGeom>
                <a:avLst/>
                <a:gdLst/>
                <a:ahLst/>
                <a:cxnLst/>
                <a:rect l="l" t="t" r="r" b="b"/>
                <a:pathLst>
                  <a:path w="2168" h="2529" extrusionOk="0">
                    <a:moveTo>
                      <a:pt x="632" y="1"/>
                    </a:moveTo>
                    <a:lnTo>
                      <a:pt x="323" y="91"/>
                    </a:lnTo>
                    <a:cubicBezTo>
                      <a:pt x="323" y="91"/>
                      <a:pt x="1" y="1110"/>
                      <a:pt x="529" y="2528"/>
                    </a:cubicBezTo>
                    <a:lnTo>
                      <a:pt x="1419" y="2425"/>
                    </a:lnTo>
                    <a:lnTo>
                      <a:pt x="2167" y="336"/>
                    </a:lnTo>
                    <a:lnTo>
                      <a:pt x="632" y="1"/>
                    </a:lnTo>
                    <a:close/>
                  </a:path>
                </a:pathLst>
              </a:custGeom>
              <a:solidFill>
                <a:srgbClr val="ED6E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" name="Google Shape;1958;p38"/>
              <p:cNvSpPr/>
              <p:nvPr/>
            </p:nvSpPr>
            <p:spPr>
              <a:xfrm>
                <a:off x="803625" y="3635400"/>
                <a:ext cx="1745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698" h="850" extrusionOk="0">
                    <a:moveTo>
                      <a:pt x="453" y="0"/>
                    </a:moveTo>
                    <a:cubicBezTo>
                      <a:pt x="287" y="0"/>
                      <a:pt x="64" y="346"/>
                      <a:pt x="39" y="493"/>
                    </a:cubicBezTo>
                    <a:cubicBezTo>
                      <a:pt x="1" y="648"/>
                      <a:pt x="104" y="802"/>
                      <a:pt x="284" y="841"/>
                    </a:cubicBezTo>
                    <a:cubicBezTo>
                      <a:pt x="311" y="847"/>
                      <a:pt x="337" y="850"/>
                      <a:pt x="363" y="850"/>
                    </a:cubicBezTo>
                    <a:cubicBezTo>
                      <a:pt x="505" y="850"/>
                      <a:pt x="637" y="765"/>
                      <a:pt x="658" y="635"/>
                    </a:cubicBezTo>
                    <a:cubicBezTo>
                      <a:pt x="697" y="493"/>
                      <a:pt x="645" y="41"/>
                      <a:pt x="478" y="3"/>
                    </a:cubicBezTo>
                    <a:cubicBezTo>
                      <a:pt x="470" y="1"/>
                      <a:pt x="461" y="0"/>
                      <a:pt x="453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" name="Google Shape;1959;p38"/>
              <p:cNvSpPr/>
              <p:nvPr/>
            </p:nvSpPr>
            <p:spPr>
              <a:xfrm>
                <a:off x="794600" y="3620925"/>
                <a:ext cx="9375" cy="1682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673" extrusionOk="0">
                    <a:moveTo>
                      <a:pt x="248" y="1"/>
                    </a:moveTo>
                    <a:cubicBezTo>
                      <a:pt x="172" y="1"/>
                      <a:pt x="76" y="126"/>
                      <a:pt x="39" y="298"/>
                    </a:cubicBezTo>
                    <a:cubicBezTo>
                      <a:pt x="1" y="479"/>
                      <a:pt x="26" y="646"/>
                      <a:pt x="104" y="672"/>
                    </a:cubicBezTo>
                    <a:cubicBezTo>
                      <a:pt x="107" y="673"/>
                      <a:pt x="111" y="673"/>
                      <a:pt x="115" y="673"/>
                    </a:cubicBezTo>
                    <a:cubicBezTo>
                      <a:pt x="190" y="673"/>
                      <a:pt x="286" y="547"/>
                      <a:pt x="323" y="363"/>
                    </a:cubicBezTo>
                    <a:cubicBezTo>
                      <a:pt x="375" y="182"/>
                      <a:pt x="336" y="27"/>
                      <a:pt x="258" y="1"/>
                    </a:cubicBezTo>
                    <a:cubicBezTo>
                      <a:pt x="255" y="1"/>
                      <a:pt x="251" y="1"/>
                      <a:pt x="248" y="1"/>
                    </a:cubicBezTo>
                    <a:close/>
                  </a:path>
                </a:pathLst>
              </a:custGeom>
              <a:solidFill>
                <a:srgbClr val="540B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1960;p38"/>
              <p:cNvSpPr/>
              <p:nvPr/>
            </p:nvSpPr>
            <p:spPr>
              <a:xfrm>
                <a:off x="792350" y="3599975"/>
                <a:ext cx="24525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981" h="621" extrusionOk="0">
                    <a:moveTo>
                      <a:pt x="626" y="1"/>
                    </a:moveTo>
                    <a:cubicBezTo>
                      <a:pt x="593" y="1"/>
                      <a:pt x="556" y="5"/>
                      <a:pt x="516" y="14"/>
                    </a:cubicBezTo>
                    <a:cubicBezTo>
                      <a:pt x="52" y="104"/>
                      <a:pt x="0" y="620"/>
                      <a:pt x="0" y="620"/>
                    </a:cubicBezTo>
                    <a:cubicBezTo>
                      <a:pt x="0" y="620"/>
                      <a:pt x="533" y="432"/>
                      <a:pt x="875" y="432"/>
                    </a:cubicBezTo>
                    <a:cubicBezTo>
                      <a:pt x="913" y="432"/>
                      <a:pt x="948" y="435"/>
                      <a:pt x="980" y="440"/>
                    </a:cubicBezTo>
                    <a:cubicBezTo>
                      <a:pt x="980" y="440"/>
                      <a:pt x="970" y="1"/>
                      <a:pt x="626" y="1"/>
                    </a:cubicBezTo>
                    <a:close/>
                  </a:path>
                </a:pathLst>
              </a:custGeom>
              <a:solidFill>
                <a:srgbClr val="B153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1961;p38"/>
              <p:cNvSpPr/>
              <p:nvPr/>
            </p:nvSpPr>
            <p:spPr>
              <a:xfrm>
                <a:off x="841025" y="3631575"/>
                <a:ext cx="9375" cy="1682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673" extrusionOk="0">
                    <a:moveTo>
                      <a:pt x="248" y="0"/>
                    </a:moveTo>
                    <a:cubicBezTo>
                      <a:pt x="172" y="0"/>
                      <a:pt x="76" y="126"/>
                      <a:pt x="39" y="311"/>
                    </a:cubicBezTo>
                    <a:cubicBezTo>
                      <a:pt x="1" y="491"/>
                      <a:pt x="26" y="646"/>
                      <a:pt x="104" y="672"/>
                    </a:cubicBezTo>
                    <a:cubicBezTo>
                      <a:pt x="107" y="672"/>
                      <a:pt x="111" y="673"/>
                      <a:pt x="115" y="673"/>
                    </a:cubicBezTo>
                    <a:cubicBezTo>
                      <a:pt x="191" y="673"/>
                      <a:pt x="286" y="547"/>
                      <a:pt x="323" y="375"/>
                    </a:cubicBezTo>
                    <a:cubicBezTo>
                      <a:pt x="375" y="194"/>
                      <a:pt x="336" y="27"/>
                      <a:pt x="259" y="1"/>
                    </a:cubicBezTo>
                    <a:cubicBezTo>
                      <a:pt x="255" y="0"/>
                      <a:pt x="251" y="0"/>
                      <a:pt x="248" y="0"/>
                    </a:cubicBezTo>
                    <a:close/>
                  </a:path>
                </a:pathLst>
              </a:custGeom>
              <a:solidFill>
                <a:srgbClr val="540B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" name="Google Shape;1962;p38"/>
              <p:cNvSpPr/>
              <p:nvPr/>
            </p:nvSpPr>
            <p:spPr>
              <a:xfrm>
                <a:off x="838775" y="3609425"/>
                <a:ext cx="30650" cy="26050"/>
              </a:xfrm>
              <a:custGeom>
                <a:avLst/>
                <a:gdLst/>
                <a:ahLst/>
                <a:cxnLst/>
                <a:rect l="l" t="t" r="r" b="b"/>
                <a:pathLst>
                  <a:path w="1226" h="1042" extrusionOk="0">
                    <a:moveTo>
                      <a:pt x="359" y="1"/>
                    </a:moveTo>
                    <a:cubicBezTo>
                      <a:pt x="103" y="1"/>
                      <a:pt x="0" y="268"/>
                      <a:pt x="0" y="268"/>
                    </a:cubicBezTo>
                    <a:cubicBezTo>
                      <a:pt x="413" y="423"/>
                      <a:pt x="1109" y="1042"/>
                      <a:pt x="1109" y="1042"/>
                    </a:cubicBezTo>
                    <a:cubicBezTo>
                      <a:pt x="1109" y="1042"/>
                      <a:pt x="1226" y="513"/>
                      <a:pt x="710" y="139"/>
                    </a:cubicBezTo>
                    <a:cubicBezTo>
                      <a:pt x="570" y="38"/>
                      <a:pt x="454" y="1"/>
                      <a:pt x="359" y="1"/>
                    </a:cubicBezTo>
                    <a:close/>
                  </a:path>
                </a:pathLst>
              </a:custGeom>
              <a:solidFill>
                <a:srgbClr val="B153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1963;p38"/>
              <p:cNvSpPr/>
              <p:nvPr/>
            </p:nvSpPr>
            <p:spPr>
              <a:xfrm>
                <a:off x="843600" y="3655775"/>
                <a:ext cx="6475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259" h="578" extrusionOk="0">
                    <a:moveTo>
                      <a:pt x="52" y="0"/>
                    </a:moveTo>
                    <a:cubicBezTo>
                      <a:pt x="27" y="13"/>
                      <a:pt x="1" y="39"/>
                      <a:pt x="14" y="78"/>
                    </a:cubicBezTo>
                    <a:lnTo>
                      <a:pt x="117" y="529"/>
                    </a:lnTo>
                    <a:cubicBezTo>
                      <a:pt x="130" y="555"/>
                      <a:pt x="143" y="568"/>
                      <a:pt x="168" y="568"/>
                    </a:cubicBezTo>
                    <a:cubicBezTo>
                      <a:pt x="175" y="574"/>
                      <a:pt x="178" y="577"/>
                      <a:pt x="181" y="577"/>
                    </a:cubicBezTo>
                    <a:cubicBezTo>
                      <a:pt x="185" y="577"/>
                      <a:pt x="188" y="574"/>
                      <a:pt x="194" y="568"/>
                    </a:cubicBezTo>
                    <a:cubicBezTo>
                      <a:pt x="233" y="568"/>
                      <a:pt x="259" y="529"/>
                      <a:pt x="246" y="503"/>
                    </a:cubicBezTo>
                    <a:lnTo>
                      <a:pt x="130" y="52"/>
                    </a:lnTo>
                    <a:cubicBezTo>
                      <a:pt x="130" y="13"/>
                      <a:pt x="91" y="0"/>
                      <a:pt x="52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1964;p38"/>
              <p:cNvSpPr/>
              <p:nvPr/>
            </p:nvSpPr>
            <p:spPr>
              <a:xfrm>
                <a:off x="853600" y="3658275"/>
                <a:ext cx="647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259" h="571" extrusionOk="0">
                    <a:moveTo>
                      <a:pt x="80" y="0"/>
                    </a:moveTo>
                    <a:cubicBezTo>
                      <a:pt x="75" y="0"/>
                      <a:pt x="70" y="1"/>
                      <a:pt x="65" y="3"/>
                    </a:cubicBezTo>
                    <a:cubicBezTo>
                      <a:pt x="26" y="3"/>
                      <a:pt x="1" y="42"/>
                      <a:pt x="14" y="68"/>
                    </a:cubicBezTo>
                    <a:lnTo>
                      <a:pt x="117" y="519"/>
                    </a:lnTo>
                    <a:cubicBezTo>
                      <a:pt x="130" y="545"/>
                      <a:pt x="142" y="558"/>
                      <a:pt x="168" y="571"/>
                    </a:cubicBezTo>
                    <a:lnTo>
                      <a:pt x="194" y="571"/>
                    </a:lnTo>
                    <a:cubicBezTo>
                      <a:pt x="233" y="558"/>
                      <a:pt x="259" y="532"/>
                      <a:pt x="246" y="494"/>
                    </a:cubicBezTo>
                    <a:lnTo>
                      <a:pt x="142" y="42"/>
                    </a:lnTo>
                    <a:cubicBezTo>
                      <a:pt x="132" y="21"/>
                      <a:pt x="104" y="0"/>
                      <a:pt x="80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" name="Google Shape;1965;p38"/>
              <p:cNvSpPr/>
              <p:nvPr/>
            </p:nvSpPr>
            <p:spPr>
              <a:xfrm>
                <a:off x="785575" y="3644125"/>
                <a:ext cx="10975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80" extrusionOk="0">
                    <a:moveTo>
                      <a:pt x="370" y="1"/>
                    </a:moveTo>
                    <a:cubicBezTo>
                      <a:pt x="349" y="1"/>
                      <a:pt x="331" y="12"/>
                      <a:pt x="323" y="28"/>
                    </a:cubicBezTo>
                    <a:lnTo>
                      <a:pt x="26" y="376"/>
                    </a:lnTo>
                    <a:cubicBezTo>
                      <a:pt x="0" y="402"/>
                      <a:pt x="13" y="440"/>
                      <a:pt x="39" y="466"/>
                    </a:cubicBezTo>
                    <a:cubicBezTo>
                      <a:pt x="39" y="466"/>
                      <a:pt x="52" y="479"/>
                      <a:pt x="65" y="479"/>
                    </a:cubicBezTo>
                    <a:cubicBezTo>
                      <a:pt x="91" y="479"/>
                      <a:pt x="116" y="479"/>
                      <a:pt x="129" y="453"/>
                    </a:cubicBezTo>
                    <a:lnTo>
                      <a:pt x="426" y="105"/>
                    </a:lnTo>
                    <a:cubicBezTo>
                      <a:pt x="439" y="79"/>
                      <a:pt x="439" y="41"/>
                      <a:pt x="413" y="15"/>
                    </a:cubicBezTo>
                    <a:cubicBezTo>
                      <a:pt x="398" y="5"/>
                      <a:pt x="384" y="1"/>
                      <a:pt x="370" y="1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" name="Google Shape;1966;p38"/>
              <p:cNvSpPr/>
              <p:nvPr/>
            </p:nvSpPr>
            <p:spPr>
              <a:xfrm>
                <a:off x="889075" y="3641200"/>
                <a:ext cx="56125" cy="50750"/>
              </a:xfrm>
              <a:custGeom>
                <a:avLst/>
                <a:gdLst/>
                <a:ahLst/>
                <a:cxnLst/>
                <a:rect l="l" t="t" r="r" b="b"/>
                <a:pathLst>
                  <a:path w="2245" h="2030" extrusionOk="0">
                    <a:moveTo>
                      <a:pt x="1340" y="1"/>
                    </a:moveTo>
                    <a:cubicBezTo>
                      <a:pt x="1024" y="1"/>
                      <a:pt x="681" y="155"/>
                      <a:pt x="426" y="441"/>
                    </a:cubicBezTo>
                    <a:cubicBezTo>
                      <a:pt x="13" y="906"/>
                      <a:pt x="0" y="1538"/>
                      <a:pt x="387" y="1847"/>
                    </a:cubicBezTo>
                    <a:cubicBezTo>
                      <a:pt x="535" y="1971"/>
                      <a:pt x="721" y="2030"/>
                      <a:pt x="917" y="2030"/>
                    </a:cubicBezTo>
                    <a:cubicBezTo>
                      <a:pt x="1232" y="2030"/>
                      <a:pt x="1572" y="1876"/>
                      <a:pt x="1819" y="1589"/>
                    </a:cubicBezTo>
                    <a:cubicBezTo>
                      <a:pt x="2231" y="1138"/>
                      <a:pt x="2244" y="506"/>
                      <a:pt x="1870" y="183"/>
                    </a:cubicBezTo>
                    <a:cubicBezTo>
                      <a:pt x="1722" y="60"/>
                      <a:pt x="1536" y="1"/>
                      <a:pt x="1340" y="1"/>
                    </a:cubicBezTo>
                    <a:close/>
                  </a:path>
                </a:pathLst>
              </a:custGeom>
              <a:solidFill>
                <a:srgbClr val="FDC4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" name="Google Shape;1967;p38"/>
              <p:cNvSpPr/>
              <p:nvPr/>
            </p:nvSpPr>
            <p:spPr>
              <a:xfrm>
                <a:off x="894550" y="3682075"/>
                <a:ext cx="13250" cy="12200"/>
              </a:xfrm>
              <a:custGeom>
                <a:avLst/>
                <a:gdLst/>
                <a:ahLst/>
                <a:cxnLst/>
                <a:rect l="l" t="t" r="r" b="b"/>
                <a:pathLst>
                  <a:path w="530" h="488" extrusionOk="0">
                    <a:moveTo>
                      <a:pt x="273" y="1"/>
                    </a:moveTo>
                    <a:cubicBezTo>
                      <a:pt x="162" y="1"/>
                      <a:pt x="62" y="74"/>
                      <a:pt x="39" y="186"/>
                    </a:cubicBezTo>
                    <a:cubicBezTo>
                      <a:pt x="0" y="315"/>
                      <a:pt x="91" y="444"/>
                      <a:pt x="220" y="483"/>
                    </a:cubicBezTo>
                    <a:cubicBezTo>
                      <a:pt x="236" y="486"/>
                      <a:pt x="253" y="488"/>
                      <a:pt x="269" y="488"/>
                    </a:cubicBezTo>
                    <a:cubicBezTo>
                      <a:pt x="377" y="488"/>
                      <a:pt x="470" y="415"/>
                      <a:pt x="503" y="302"/>
                    </a:cubicBezTo>
                    <a:cubicBezTo>
                      <a:pt x="529" y="173"/>
                      <a:pt x="452" y="44"/>
                      <a:pt x="323" y="6"/>
                    </a:cubicBezTo>
                    <a:cubicBezTo>
                      <a:pt x="306" y="2"/>
                      <a:pt x="290" y="1"/>
                      <a:pt x="27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" name="Google Shape;1968;p38"/>
              <p:cNvSpPr/>
              <p:nvPr/>
            </p:nvSpPr>
            <p:spPr>
              <a:xfrm>
                <a:off x="900350" y="3653700"/>
                <a:ext cx="35825" cy="25300"/>
              </a:xfrm>
              <a:custGeom>
                <a:avLst/>
                <a:gdLst/>
                <a:ahLst/>
                <a:cxnLst/>
                <a:rect l="l" t="t" r="r" b="b"/>
                <a:pathLst>
                  <a:path w="1433" h="1012" extrusionOk="0">
                    <a:moveTo>
                      <a:pt x="1320" y="0"/>
                    </a:moveTo>
                    <a:cubicBezTo>
                      <a:pt x="1068" y="0"/>
                      <a:pt x="450" y="72"/>
                      <a:pt x="117" y="728"/>
                    </a:cubicBezTo>
                    <a:cubicBezTo>
                      <a:pt x="65" y="793"/>
                      <a:pt x="26" y="870"/>
                      <a:pt x="1" y="986"/>
                    </a:cubicBezTo>
                    <a:cubicBezTo>
                      <a:pt x="2" y="985"/>
                      <a:pt x="3" y="983"/>
                      <a:pt x="4" y="982"/>
                    </a:cubicBezTo>
                    <a:lnTo>
                      <a:pt x="4" y="982"/>
                    </a:lnTo>
                    <a:cubicBezTo>
                      <a:pt x="2" y="989"/>
                      <a:pt x="1" y="995"/>
                      <a:pt x="1" y="999"/>
                    </a:cubicBezTo>
                    <a:lnTo>
                      <a:pt x="1" y="1012"/>
                    </a:lnTo>
                    <a:cubicBezTo>
                      <a:pt x="1" y="1012"/>
                      <a:pt x="39" y="909"/>
                      <a:pt x="155" y="780"/>
                    </a:cubicBezTo>
                    <a:cubicBezTo>
                      <a:pt x="229" y="731"/>
                      <a:pt x="331" y="691"/>
                      <a:pt x="476" y="691"/>
                    </a:cubicBezTo>
                    <a:cubicBezTo>
                      <a:pt x="637" y="691"/>
                      <a:pt x="850" y="740"/>
                      <a:pt x="1136" y="883"/>
                    </a:cubicBezTo>
                    <a:cubicBezTo>
                      <a:pt x="1136" y="883"/>
                      <a:pt x="765" y="568"/>
                      <a:pt x="443" y="568"/>
                    </a:cubicBezTo>
                    <a:cubicBezTo>
                      <a:pt x="420" y="568"/>
                      <a:pt x="397" y="570"/>
                      <a:pt x="375" y="573"/>
                    </a:cubicBezTo>
                    <a:cubicBezTo>
                      <a:pt x="594" y="380"/>
                      <a:pt x="929" y="161"/>
                      <a:pt x="1432" y="6"/>
                    </a:cubicBezTo>
                    <a:cubicBezTo>
                      <a:pt x="1432" y="6"/>
                      <a:pt x="1390" y="0"/>
                      <a:pt x="1320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" name="Google Shape;1969;p38"/>
              <p:cNvSpPr/>
              <p:nvPr/>
            </p:nvSpPr>
            <p:spPr>
              <a:xfrm>
                <a:off x="792350" y="3661250"/>
                <a:ext cx="43225" cy="3430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1372" extrusionOk="0">
                    <a:moveTo>
                      <a:pt x="181" y="1"/>
                    </a:moveTo>
                    <a:cubicBezTo>
                      <a:pt x="103" y="284"/>
                      <a:pt x="0" y="865"/>
                      <a:pt x="452" y="1239"/>
                    </a:cubicBezTo>
                    <a:cubicBezTo>
                      <a:pt x="567" y="1323"/>
                      <a:pt x="701" y="1371"/>
                      <a:pt x="835" y="1371"/>
                    </a:cubicBezTo>
                    <a:cubicBezTo>
                      <a:pt x="924" y="1371"/>
                      <a:pt x="1014" y="1350"/>
                      <a:pt x="1096" y="1303"/>
                    </a:cubicBezTo>
                    <a:cubicBezTo>
                      <a:pt x="1329" y="1187"/>
                      <a:pt x="1599" y="916"/>
                      <a:pt x="1716" y="310"/>
                    </a:cubicBezTo>
                    <a:cubicBezTo>
                      <a:pt x="1728" y="271"/>
                      <a:pt x="1728" y="220"/>
                      <a:pt x="1728" y="181"/>
                    </a:cubicBezTo>
                    <a:lnTo>
                      <a:pt x="1728" y="181"/>
                    </a:lnTo>
                    <a:cubicBezTo>
                      <a:pt x="1504" y="228"/>
                      <a:pt x="1304" y="247"/>
                      <a:pt x="1129" y="247"/>
                    </a:cubicBezTo>
                    <a:cubicBezTo>
                      <a:pt x="491" y="247"/>
                      <a:pt x="181" y="1"/>
                      <a:pt x="181" y="1"/>
                    </a:cubicBezTo>
                    <a:close/>
                  </a:path>
                </a:pathLst>
              </a:custGeom>
              <a:solidFill>
                <a:srgbClr val="17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1970;p38"/>
              <p:cNvSpPr/>
              <p:nvPr/>
            </p:nvSpPr>
            <p:spPr>
              <a:xfrm>
                <a:off x="798150" y="3676050"/>
                <a:ext cx="34525" cy="19575"/>
              </a:xfrm>
              <a:custGeom>
                <a:avLst/>
                <a:gdLst/>
                <a:ahLst/>
                <a:cxnLst/>
                <a:rect l="l" t="t" r="r" b="b"/>
                <a:pathLst>
                  <a:path w="1381" h="783" extrusionOk="0">
                    <a:moveTo>
                      <a:pt x="900" y="0"/>
                    </a:moveTo>
                    <a:cubicBezTo>
                      <a:pt x="564" y="0"/>
                      <a:pt x="237" y="136"/>
                      <a:pt x="0" y="363"/>
                    </a:cubicBezTo>
                    <a:cubicBezTo>
                      <a:pt x="0" y="376"/>
                      <a:pt x="0" y="376"/>
                      <a:pt x="13" y="389"/>
                    </a:cubicBezTo>
                    <a:cubicBezTo>
                      <a:pt x="13" y="402"/>
                      <a:pt x="26" y="414"/>
                      <a:pt x="39" y="427"/>
                    </a:cubicBezTo>
                    <a:lnTo>
                      <a:pt x="52" y="466"/>
                    </a:lnTo>
                    <a:cubicBezTo>
                      <a:pt x="78" y="479"/>
                      <a:pt x="91" y="505"/>
                      <a:pt x="104" y="518"/>
                    </a:cubicBezTo>
                    <a:cubicBezTo>
                      <a:pt x="116" y="531"/>
                      <a:pt x="129" y="543"/>
                      <a:pt x="142" y="556"/>
                    </a:cubicBezTo>
                    <a:lnTo>
                      <a:pt x="168" y="595"/>
                    </a:lnTo>
                    <a:cubicBezTo>
                      <a:pt x="181" y="608"/>
                      <a:pt x="194" y="621"/>
                      <a:pt x="207" y="634"/>
                    </a:cubicBezTo>
                    <a:lnTo>
                      <a:pt x="233" y="647"/>
                    </a:lnTo>
                    <a:cubicBezTo>
                      <a:pt x="344" y="734"/>
                      <a:pt x="475" y="782"/>
                      <a:pt x="607" y="782"/>
                    </a:cubicBezTo>
                    <a:cubicBezTo>
                      <a:pt x="689" y="782"/>
                      <a:pt x="772" y="764"/>
                      <a:pt x="852" y="724"/>
                    </a:cubicBezTo>
                    <a:cubicBezTo>
                      <a:pt x="1032" y="634"/>
                      <a:pt x="1238" y="453"/>
                      <a:pt x="1380" y="92"/>
                    </a:cubicBezTo>
                    <a:cubicBezTo>
                      <a:pt x="1329" y="66"/>
                      <a:pt x="1277" y="53"/>
                      <a:pt x="1213" y="40"/>
                    </a:cubicBezTo>
                    <a:cubicBezTo>
                      <a:pt x="1109" y="13"/>
                      <a:pt x="1004" y="0"/>
                      <a:pt x="900" y="0"/>
                    </a:cubicBezTo>
                    <a:close/>
                  </a:path>
                </a:pathLst>
              </a:custGeom>
              <a:solidFill>
                <a:srgbClr val="D133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" name="Google Shape;1971;p38"/>
              <p:cNvSpPr/>
              <p:nvPr/>
            </p:nvSpPr>
            <p:spPr>
              <a:xfrm>
                <a:off x="784600" y="3538000"/>
                <a:ext cx="177300" cy="80725"/>
              </a:xfrm>
              <a:custGeom>
                <a:avLst/>
                <a:gdLst/>
                <a:ahLst/>
                <a:cxnLst/>
                <a:rect l="l" t="t" r="r" b="b"/>
                <a:pathLst>
                  <a:path w="7092" h="3229" extrusionOk="0">
                    <a:moveTo>
                      <a:pt x="2785" y="0"/>
                    </a:moveTo>
                    <a:cubicBezTo>
                      <a:pt x="2390" y="0"/>
                      <a:pt x="1958" y="22"/>
                      <a:pt x="1484" y="69"/>
                    </a:cubicBezTo>
                    <a:cubicBezTo>
                      <a:pt x="633" y="146"/>
                      <a:pt x="155" y="791"/>
                      <a:pt x="39" y="1448"/>
                    </a:cubicBezTo>
                    <a:cubicBezTo>
                      <a:pt x="1" y="1719"/>
                      <a:pt x="259" y="2003"/>
                      <a:pt x="542" y="2016"/>
                    </a:cubicBezTo>
                    <a:cubicBezTo>
                      <a:pt x="566" y="2018"/>
                      <a:pt x="590" y="2019"/>
                      <a:pt x="613" y="2019"/>
                    </a:cubicBezTo>
                    <a:cubicBezTo>
                      <a:pt x="880" y="2019"/>
                      <a:pt x="1117" y="1888"/>
                      <a:pt x="1342" y="1758"/>
                    </a:cubicBezTo>
                    <a:cubicBezTo>
                      <a:pt x="1600" y="2093"/>
                      <a:pt x="1974" y="2338"/>
                      <a:pt x="2374" y="2429"/>
                    </a:cubicBezTo>
                    <a:cubicBezTo>
                      <a:pt x="2424" y="2440"/>
                      <a:pt x="2475" y="2449"/>
                      <a:pt x="2523" y="2449"/>
                    </a:cubicBezTo>
                    <a:cubicBezTo>
                      <a:pt x="2586" y="2449"/>
                      <a:pt x="2645" y="2434"/>
                      <a:pt x="2696" y="2390"/>
                    </a:cubicBezTo>
                    <a:cubicBezTo>
                      <a:pt x="2735" y="2351"/>
                      <a:pt x="2748" y="2274"/>
                      <a:pt x="2722" y="2222"/>
                    </a:cubicBezTo>
                    <a:lnTo>
                      <a:pt x="2722" y="2222"/>
                    </a:lnTo>
                    <a:cubicBezTo>
                      <a:pt x="3341" y="2699"/>
                      <a:pt x="4179" y="3022"/>
                      <a:pt x="4940" y="3228"/>
                    </a:cubicBezTo>
                    <a:lnTo>
                      <a:pt x="7029" y="3151"/>
                    </a:lnTo>
                    <a:cubicBezTo>
                      <a:pt x="6947" y="2560"/>
                      <a:pt x="7091" y="0"/>
                      <a:pt x="2785" y="0"/>
                    </a:cubicBezTo>
                    <a:close/>
                  </a:path>
                </a:pathLst>
              </a:custGeom>
              <a:solidFill>
                <a:srgbClr val="ED6E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" name="Google Shape;1972;p38"/>
              <p:cNvSpPr/>
              <p:nvPr/>
            </p:nvSpPr>
            <p:spPr>
              <a:xfrm>
                <a:off x="611325" y="3624800"/>
                <a:ext cx="109475" cy="34225"/>
              </a:xfrm>
              <a:custGeom>
                <a:avLst/>
                <a:gdLst/>
                <a:ahLst/>
                <a:cxnLst/>
                <a:rect l="l" t="t" r="r" b="b"/>
                <a:pathLst>
                  <a:path w="4379" h="1369" extrusionOk="0">
                    <a:moveTo>
                      <a:pt x="1789" y="1"/>
                    </a:moveTo>
                    <a:cubicBezTo>
                      <a:pt x="1148" y="1"/>
                      <a:pt x="530" y="52"/>
                      <a:pt x="329" y="156"/>
                    </a:cubicBezTo>
                    <a:cubicBezTo>
                      <a:pt x="0" y="326"/>
                      <a:pt x="532" y="1276"/>
                      <a:pt x="788" y="1276"/>
                    </a:cubicBezTo>
                    <a:cubicBezTo>
                      <a:pt x="804" y="1276"/>
                      <a:pt x="818" y="1272"/>
                      <a:pt x="832" y="1265"/>
                    </a:cubicBezTo>
                    <a:cubicBezTo>
                      <a:pt x="939" y="1209"/>
                      <a:pt x="1408" y="1174"/>
                      <a:pt x="1911" y="1174"/>
                    </a:cubicBezTo>
                    <a:cubicBezTo>
                      <a:pt x="2555" y="1174"/>
                      <a:pt x="3255" y="1231"/>
                      <a:pt x="3321" y="1368"/>
                    </a:cubicBezTo>
                    <a:lnTo>
                      <a:pt x="4378" y="1278"/>
                    </a:lnTo>
                    <a:cubicBezTo>
                      <a:pt x="4185" y="839"/>
                      <a:pt x="3888" y="427"/>
                      <a:pt x="3475" y="195"/>
                    </a:cubicBezTo>
                    <a:cubicBezTo>
                      <a:pt x="3251" y="65"/>
                      <a:pt x="2505" y="1"/>
                      <a:pt x="1789" y="1"/>
                    </a:cubicBezTo>
                    <a:close/>
                  </a:path>
                </a:pathLst>
              </a:custGeom>
              <a:solidFill>
                <a:srgbClr val="9C6C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" name="Google Shape;1973;p38"/>
              <p:cNvSpPr/>
              <p:nvPr/>
            </p:nvSpPr>
            <p:spPr>
              <a:xfrm>
                <a:off x="679825" y="3721075"/>
                <a:ext cx="106425" cy="54000"/>
              </a:xfrm>
              <a:custGeom>
                <a:avLst/>
                <a:gdLst/>
                <a:ahLst/>
                <a:cxnLst/>
                <a:rect l="l" t="t" r="r" b="b"/>
                <a:pathLst>
                  <a:path w="4257" h="2160" extrusionOk="0">
                    <a:moveTo>
                      <a:pt x="2790" y="1"/>
                    </a:moveTo>
                    <a:cubicBezTo>
                      <a:pt x="2759" y="1"/>
                      <a:pt x="2727" y="3"/>
                      <a:pt x="2696" y="6"/>
                    </a:cubicBezTo>
                    <a:lnTo>
                      <a:pt x="1342" y="161"/>
                    </a:lnTo>
                    <a:cubicBezTo>
                      <a:pt x="710" y="226"/>
                      <a:pt x="181" y="1025"/>
                      <a:pt x="0" y="2147"/>
                    </a:cubicBezTo>
                    <a:lnTo>
                      <a:pt x="0" y="2160"/>
                    </a:lnTo>
                    <a:lnTo>
                      <a:pt x="4256" y="2160"/>
                    </a:lnTo>
                    <a:lnTo>
                      <a:pt x="4179" y="1799"/>
                    </a:lnTo>
                    <a:cubicBezTo>
                      <a:pt x="3958" y="719"/>
                      <a:pt x="3410" y="1"/>
                      <a:pt x="2790" y="1"/>
                    </a:cubicBezTo>
                    <a:close/>
                  </a:path>
                </a:pathLst>
              </a:custGeom>
              <a:solidFill>
                <a:srgbClr val="9C6C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" name="Google Shape;1974;p38"/>
              <p:cNvSpPr/>
              <p:nvPr/>
            </p:nvSpPr>
            <p:spPr>
              <a:xfrm>
                <a:off x="571800" y="3659575"/>
                <a:ext cx="90900" cy="64100"/>
              </a:xfrm>
              <a:custGeom>
                <a:avLst/>
                <a:gdLst/>
                <a:ahLst/>
                <a:cxnLst/>
                <a:rect l="l" t="t" r="r" b="b"/>
                <a:pathLst>
                  <a:path w="3636" h="2564" extrusionOk="0">
                    <a:moveTo>
                      <a:pt x="1360" y="0"/>
                    </a:moveTo>
                    <a:cubicBezTo>
                      <a:pt x="1222" y="0"/>
                      <a:pt x="1090" y="17"/>
                      <a:pt x="968" y="55"/>
                    </a:cubicBezTo>
                    <a:cubicBezTo>
                      <a:pt x="439" y="209"/>
                      <a:pt x="1" y="725"/>
                      <a:pt x="27" y="1280"/>
                    </a:cubicBezTo>
                    <a:cubicBezTo>
                      <a:pt x="40" y="1370"/>
                      <a:pt x="53" y="1473"/>
                      <a:pt x="104" y="1538"/>
                    </a:cubicBezTo>
                    <a:cubicBezTo>
                      <a:pt x="169" y="1602"/>
                      <a:pt x="246" y="1641"/>
                      <a:pt x="336" y="1680"/>
                    </a:cubicBezTo>
                    <a:cubicBezTo>
                      <a:pt x="476" y="1721"/>
                      <a:pt x="621" y="1731"/>
                      <a:pt x="769" y="1731"/>
                    </a:cubicBezTo>
                    <a:cubicBezTo>
                      <a:pt x="916" y="1731"/>
                      <a:pt x="1066" y="1721"/>
                      <a:pt x="1213" y="1721"/>
                    </a:cubicBezTo>
                    <a:cubicBezTo>
                      <a:pt x="1287" y="1721"/>
                      <a:pt x="1360" y="1723"/>
                      <a:pt x="1433" y="1731"/>
                    </a:cubicBezTo>
                    <a:cubicBezTo>
                      <a:pt x="2077" y="1783"/>
                      <a:pt x="2232" y="2260"/>
                      <a:pt x="2722" y="2492"/>
                    </a:cubicBezTo>
                    <a:cubicBezTo>
                      <a:pt x="2823" y="2541"/>
                      <a:pt x="2919" y="2564"/>
                      <a:pt x="3008" y="2564"/>
                    </a:cubicBezTo>
                    <a:cubicBezTo>
                      <a:pt x="3386" y="2564"/>
                      <a:pt x="3636" y="2157"/>
                      <a:pt x="3573" y="1667"/>
                    </a:cubicBezTo>
                    <a:cubicBezTo>
                      <a:pt x="3461" y="770"/>
                      <a:pt x="2278" y="0"/>
                      <a:pt x="136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" name="Google Shape;1975;p38"/>
              <p:cNvSpPr/>
              <p:nvPr/>
            </p:nvSpPr>
            <p:spPr>
              <a:xfrm>
                <a:off x="590200" y="3676425"/>
                <a:ext cx="60300" cy="30950"/>
              </a:xfrm>
              <a:custGeom>
                <a:avLst/>
                <a:gdLst/>
                <a:ahLst/>
                <a:cxnLst/>
                <a:rect l="l" t="t" r="r" b="b"/>
                <a:pathLst>
                  <a:path w="2412" h="1238" extrusionOk="0">
                    <a:moveTo>
                      <a:pt x="550" y="0"/>
                    </a:moveTo>
                    <a:cubicBezTo>
                      <a:pt x="230" y="0"/>
                      <a:pt x="0" y="51"/>
                      <a:pt x="0" y="51"/>
                    </a:cubicBezTo>
                    <a:cubicBezTo>
                      <a:pt x="1896" y="103"/>
                      <a:pt x="2412" y="1238"/>
                      <a:pt x="2412" y="1238"/>
                    </a:cubicBezTo>
                    <a:cubicBezTo>
                      <a:pt x="2091" y="183"/>
                      <a:pt x="1157" y="0"/>
                      <a:pt x="5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" name="Google Shape;1976;p38"/>
              <p:cNvSpPr/>
              <p:nvPr/>
            </p:nvSpPr>
            <p:spPr>
              <a:xfrm>
                <a:off x="622425" y="3617500"/>
                <a:ext cx="139950" cy="147050"/>
              </a:xfrm>
              <a:custGeom>
                <a:avLst/>
                <a:gdLst/>
                <a:ahLst/>
                <a:cxnLst/>
                <a:rect l="l" t="t" r="r" b="b"/>
                <a:pathLst>
                  <a:path w="5598" h="5882" extrusionOk="0">
                    <a:moveTo>
                      <a:pt x="3635" y="0"/>
                    </a:moveTo>
                    <a:cubicBezTo>
                      <a:pt x="3546" y="0"/>
                      <a:pt x="3456" y="8"/>
                      <a:pt x="3367" y="22"/>
                    </a:cubicBezTo>
                    <a:cubicBezTo>
                      <a:pt x="2657" y="113"/>
                      <a:pt x="2077" y="616"/>
                      <a:pt x="1884" y="1286"/>
                    </a:cubicBezTo>
                    <a:lnTo>
                      <a:pt x="1394" y="2937"/>
                    </a:lnTo>
                    <a:lnTo>
                      <a:pt x="181" y="3956"/>
                    </a:lnTo>
                    <a:cubicBezTo>
                      <a:pt x="52" y="4059"/>
                      <a:pt x="1" y="4227"/>
                      <a:pt x="39" y="4381"/>
                    </a:cubicBezTo>
                    <a:cubicBezTo>
                      <a:pt x="143" y="4781"/>
                      <a:pt x="542" y="5529"/>
                      <a:pt x="2051" y="5787"/>
                    </a:cubicBezTo>
                    <a:cubicBezTo>
                      <a:pt x="2449" y="5855"/>
                      <a:pt x="2786" y="5882"/>
                      <a:pt x="3071" y="5882"/>
                    </a:cubicBezTo>
                    <a:cubicBezTo>
                      <a:pt x="4315" y="5882"/>
                      <a:pt x="4579" y="5362"/>
                      <a:pt x="4579" y="5362"/>
                    </a:cubicBezTo>
                    <a:cubicBezTo>
                      <a:pt x="5095" y="4730"/>
                      <a:pt x="5598" y="2241"/>
                      <a:pt x="5456" y="1505"/>
                    </a:cubicBezTo>
                    <a:cubicBezTo>
                      <a:pt x="5353" y="1067"/>
                      <a:pt x="5121" y="667"/>
                      <a:pt x="4747" y="396"/>
                    </a:cubicBezTo>
                    <a:lnTo>
                      <a:pt x="4682" y="358"/>
                    </a:lnTo>
                    <a:cubicBezTo>
                      <a:pt x="4380" y="128"/>
                      <a:pt x="4011" y="0"/>
                      <a:pt x="3635" y="0"/>
                    </a:cubicBezTo>
                    <a:close/>
                  </a:path>
                </a:pathLst>
              </a:custGeom>
              <a:solidFill>
                <a:srgbClr val="D190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" name="Google Shape;1977;p38"/>
              <p:cNvSpPr/>
              <p:nvPr/>
            </p:nvSpPr>
            <p:spPr>
              <a:xfrm>
                <a:off x="650475" y="3636100"/>
                <a:ext cx="51625" cy="66125"/>
              </a:xfrm>
              <a:custGeom>
                <a:avLst/>
                <a:gdLst/>
                <a:ahLst/>
                <a:cxnLst/>
                <a:rect l="l" t="t" r="r" b="b"/>
                <a:pathLst>
                  <a:path w="2065" h="2645" extrusionOk="0">
                    <a:moveTo>
                      <a:pt x="1032" y="1"/>
                    </a:moveTo>
                    <a:cubicBezTo>
                      <a:pt x="916" y="168"/>
                      <a:pt x="826" y="349"/>
                      <a:pt x="762" y="542"/>
                    </a:cubicBezTo>
                    <a:lnTo>
                      <a:pt x="272" y="2193"/>
                    </a:lnTo>
                    <a:lnTo>
                      <a:pt x="1" y="2425"/>
                    </a:lnTo>
                    <a:cubicBezTo>
                      <a:pt x="207" y="2554"/>
                      <a:pt x="465" y="2644"/>
                      <a:pt x="723" y="2644"/>
                    </a:cubicBezTo>
                    <a:cubicBezTo>
                      <a:pt x="1471" y="2644"/>
                      <a:pt x="2064" y="2038"/>
                      <a:pt x="2064" y="1303"/>
                    </a:cubicBezTo>
                    <a:cubicBezTo>
                      <a:pt x="2064" y="671"/>
                      <a:pt x="1626" y="142"/>
                      <a:pt x="1032" y="1"/>
                    </a:cubicBezTo>
                    <a:close/>
                  </a:path>
                </a:pathLst>
              </a:custGeom>
              <a:solidFill>
                <a:srgbClr val="FFF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" name="Google Shape;1978;p38"/>
              <p:cNvSpPr/>
              <p:nvPr/>
            </p:nvSpPr>
            <p:spPr>
              <a:xfrm>
                <a:off x="667250" y="3667950"/>
                <a:ext cx="11300" cy="198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793" extrusionOk="0">
                    <a:moveTo>
                      <a:pt x="290" y="1"/>
                    </a:moveTo>
                    <a:cubicBezTo>
                      <a:pt x="203" y="1"/>
                      <a:pt x="100" y="148"/>
                      <a:pt x="52" y="352"/>
                    </a:cubicBezTo>
                    <a:cubicBezTo>
                      <a:pt x="0" y="571"/>
                      <a:pt x="39" y="764"/>
                      <a:pt x="129" y="790"/>
                    </a:cubicBezTo>
                    <a:cubicBezTo>
                      <a:pt x="136" y="792"/>
                      <a:pt x="144" y="793"/>
                      <a:pt x="151" y="793"/>
                    </a:cubicBezTo>
                    <a:cubicBezTo>
                      <a:pt x="248" y="793"/>
                      <a:pt x="352" y="633"/>
                      <a:pt x="400" y="429"/>
                    </a:cubicBezTo>
                    <a:cubicBezTo>
                      <a:pt x="452" y="210"/>
                      <a:pt x="413" y="16"/>
                      <a:pt x="310" y="3"/>
                    </a:cubicBezTo>
                    <a:cubicBezTo>
                      <a:pt x="303" y="1"/>
                      <a:pt x="297" y="1"/>
                      <a:pt x="2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" name="Google Shape;1979;p38"/>
              <p:cNvSpPr/>
              <p:nvPr/>
            </p:nvSpPr>
            <p:spPr>
              <a:xfrm>
                <a:off x="709150" y="3675425"/>
                <a:ext cx="113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453" h="804" extrusionOk="0">
                    <a:moveTo>
                      <a:pt x="311" y="0"/>
                    </a:moveTo>
                    <a:cubicBezTo>
                      <a:pt x="211" y="0"/>
                      <a:pt x="102" y="151"/>
                      <a:pt x="53" y="362"/>
                    </a:cubicBezTo>
                    <a:cubicBezTo>
                      <a:pt x="1" y="581"/>
                      <a:pt x="40" y="775"/>
                      <a:pt x="130" y="801"/>
                    </a:cubicBezTo>
                    <a:cubicBezTo>
                      <a:pt x="137" y="802"/>
                      <a:pt x="144" y="803"/>
                      <a:pt x="151" y="803"/>
                    </a:cubicBezTo>
                    <a:cubicBezTo>
                      <a:pt x="249" y="803"/>
                      <a:pt x="353" y="644"/>
                      <a:pt x="401" y="439"/>
                    </a:cubicBezTo>
                    <a:cubicBezTo>
                      <a:pt x="452" y="220"/>
                      <a:pt x="414" y="27"/>
                      <a:pt x="323" y="1"/>
                    </a:cubicBezTo>
                    <a:cubicBezTo>
                      <a:pt x="319" y="0"/>
                      <a:pt x="315" y="0"/>
                      <a:pt x="3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" name="Google Shape;1980;p38"/>
              <p:cNvSpPr/>
              <p:nvPr/>
            </p:nvSpPr>
            <p:spPr>
              <a:xfrm>
                <a:off x="709800" y="3661100"/>
                <a:ext cx="24850" cy="2080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32" extrusionOk="0">
                    <a:moveTo>
                      <a:pt x="298" y="0"/>
                    </a:moveTo>
                    <a:cubicBezTo>
                      <a:pt x="90" y="0"/>
                      <a:pt x="1" y="213"/>
                      <a:pt x="1" y="213"/>
                    </a:cubicBezTo>
                    <a:cubicBezTo>
                      <a:pt x="336" y="342"/>
                      <a:pt x="903" y="832"/>
                      <a:pt x="903" y="832"/>
                    </a:cubicBezTo>
                    <a:cubicBezTo>
                      <a:pt x="903" y="832"/>
                      <a:pt x="994" y="406"/>
                      <a:pt x="581" y="110"/>
                    </a:cubicBezTo>
                    <a:cubicBezTo>
                      <a:pt x="469" y="29"/>
                      <a:pt x="376" y="0"/>
                      <a:pt x="2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" name="Google Shape;1981;p38"/>
              <p:cNvSpPr/>
              <p:nvPr/>
            </p:nvSpPr>
            <p:spPr>
              <a:xfrm>
                <a:off x="661450" y="3657800"/>
                <a:ext cx="19050" cy="16050"/>
              </a:xfrm>
              <a:custGeom>
                <a:avLst/>
                <a:gdLst/>
                <a:ahLst/>
                <a:cxnLst/>
                <a:rect l="l" t="t" r="r" b="b"/>
                <a:pathLst>
                  <a:path w="762" h="642" extrusionOk="0">
                    <a:moveTo>
                      <a:pt x="542" y="1"/>
                    </a:moveTo>
                    <a:cubicBezTo>
                      <a:pt x="483" y="1"/>
                      <a:pt x="411" y="24"/>
                      <a:pt x="323" y="87"/>
                    </a:cubicBezTo>
                    <a:cubicBezTo>
                      <a:pt x="0" y="319"/>
                      <a:pt x="65" y="641"/>
                      <a:pt x="65" y="641"/>
                    </a:cubicBezTo>
                    <a:cubicBezTo>
                      <a:pt x="65" y="641"/>
                      <a:pt x="503" y="267"/>
                      <a:pt x="761" y="164"/>
                    </a:cubicBezTo>
                    <a:cubicBezTo>
                      <a:pt x="761" y="164"/>
                      <a:pt x="700" y="1"/>
                      <a:pt x="5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" name="Google Shape;1982;p38"/>
              <p:cNvSpPr/>
              <p:nvPr/>
            </p:nvSpPr>
            <p:spPr>
              <a:xfrm>
                <a:off x="655900" y="3579175"/>
                <a:ext cx="120025" cy="86625"/>
              </a:xfrm>
              <a:custGeom>
                <a:avLst/>
                <a:gdLst/>
                <a:ahLst/>
                <a:cxnLst/>
                <a:rect l="l" t="t" r="r" b="b"/>
                <a:pathLst>
                  <a:path w="4801" h="3465" extrusionOk="0">
                    <a:moveTo>
                      <a:pt x="2777" y="1"/>
                    </a:moveTo>
                    <a:cubicBezTo>
                      <a:pt x="1927" y="1"/>
                      <a:pt x="587" y="181"/>
                      <a:pt x="300" y="382"/>
                    </a:cubicBezTo>
                    <a:cubicBezTo>
                      <a:pt x="1" y="585"/>
                      <a:pt x="600" y="1443"/>
                      <a:pt x="874" y="1443"/>
                    </a:cubicBezTo>
                    <a:cubicBezTo>
                      <a:pt x="895" y="1443"/>
                      <a:pt x="915" y="1438"/>
                      <a:pt x="932" y="1426"/>
                    </a:cubicBezTo>
                    <a:cubicBezTo>
                      <a:pt x="1032" y="1361"/>
                      <a:pt x="1601" y="1210"/>
                      <a:pt x="2171" y="1210"/>
                    </a:cubicBezTo>
                    <a:cubicBezTo>
                      <a:pt x="2844" y="1210"/>
                      <a:pt x="3518" y="1422"/>
                      <a:pt x="3421" y="2239"/>
                    </a:cubicBezTo>
                    <a:lnTo>
                      <a:pt x="4117" y="3464"/>
                    </a:lnTo>
                    <a:cubicBezTo>
                      <a:pt x="4801" y="717"/>
                      <a:pt x="3872" y="266"/>
                      <a:pt x="3421" y="72"/>
                    </a:cubicBezTo>
                    <a:cubicBezTo>
                      <a:pt x="3308" y="22"/>
                      <a:pt x="3072" y="1"/>
                      <a:pt x="2777" y="1"/>
                    </a:cubicBezTo>
                    <a:close/>
                  </a:path>
                </a:pathLst>
              </a:custGeom>
              <a:solidFill>
                <a:srgbClr val="D190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" name="Google Shape;1983;p38"/>
              <p:cNvSpPr/>
              <p:nvPr/>
            </p:nvSpPr>
            <p:spPr>
              <a:xfrm>
                <a:off x="686600" y="3742500"/>
                <a:ext cx="2600" cy="2925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17" extrusionOk="0">
                    <a:moveTo>
                      <a:pt x="52" y="0"/>
                    </a:moveTo>
                    <a:cubicBezTo>
                      <a:pt x="26" y="0"/>
                      <a:pt x="0" y="26"/>
                      <a:pt x="0" y="52"/>
                    </a:cubicBezTo>
                    <a:cubicBezTo>
                      <a:pt x="0" y="91"/>
                      <a:pt x="26" y="117"/>
                      <a:pt x="52" y="117"/>
                    </a:cubicBezTo>
                    <a:cubicBezTo>
                      <a:pt x="78" y="117"/>
                      <a:pt x="103" y="91"/>
                      <a:pt x="103" y="52"/>
                    </a:cubicBezTo>
                    <a:cubicBezTo>
                      <a:pt x="103" y="26"/>
                      <a:pt x="78" y="0"/>
                      <a:pt x="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" name="Google Shape;1984;p38"/>
              <p:cNvSpPr/>
              <p:nvPr/>
            </p:nvSpPr>
            <p:spPr>
              <a:xfrm>
                <a:off x="700775" y="3742500"/>
                <a:ext cx="2600" cy="2925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17" extrusionOk="0">
                    <a:moveTo>
                      <a:pt x="52" y="0"/>
                    </a:moveTo>
                    <a:cubicBezTo>
                      <a:pt x="26" y="0"/>
                      <a:pt x="1" y="26"/>
                      <a:pt x="1" y="52"/>
                    </a:cubicBezTo>
                    <a:cubicBezTo>
                      <a:pt x="1" y="91"/>
                      <a:pt x="26" y="117"/>
                      <a:pt x="52" y="117"/>
                    </a:cubicBezTo>
                    <a:cubicBezTo>
                      <a:pt x="91" y="117"/>
                      <a:pt x="104" y="91"/>
                      <a:pt x="104" y="52"/>
                    </a:cubicBezTo>
                    <a:cubicBezTo>
                      <a:pt x="104" y="26"/>
                      <a:pt x="91" y="0"/>
                      <a:pt x="52" y="0"/>
                    </a:cubicBezTo>
                    <a:close/>
                  </a:path>
                </a:pathLst>
              </a:custGeom>
              <a:solidFill>
                <a:srgbClr val="163E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" name="Google Shape;1985;p38"/>
              <p:cNvSpPr/>
              <p:nvPr/>
            </p:nvSpPr>
            <p:spPr>
              <a:xfrm>
                <a:off x="694000" y="3749600"/>
                <a:ext cx="2925" cy="2600"/>
              </a:xfrm>
              <a:custGeom>
                <a:avLst/>
                <a:gdLst/>
                <a:ahLst/>
                <a:cxnLst/>
                <a:rect l="l" t="t" r="r" b="b"/>
                <a:pathLst>
                  <a:path w="117" h="104" extrusionOk="0">
                    <a:moveTo>
                      <a:pt x="52" y="0"/>
                    </a:moveTo>
                    <a:cubicBezTo>
                      <a:pt x="27" y="0"/>
                      <a:pt x="1" y="26"/>
                      <a:pt x="1" y="52"/>
                    </a:cubicBezTo>
                    <a:cubicBezTo>
                      <a:pt x="1" y="78"/>
                      <a:pt x="27" y="103"/>
                      <a:pt x="52" y="103"/>
                    </a:cubicBezTo>
                    <a:cubicBezTo>
                      <a:pt x="91" y="103"/>
                      <a:pt x="117" y="78"/>
                      <a:pt x="117" y="52"/>
                    </a:cubicBezTo>
                    <a:cubicBezTo>
                      <a:pt x="117" y="26"/>
                      <a:pt x="91" y="0"/>
                      <a:pt x="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" name="Google Shape;1986;p38"/>
              <p:cNvSpPr/>
              <p:nvPr/>
            </p:nvSpPr>
            <p:spPr>
              <a:xfrm>
                <a:off x="625650" y="3723150"/>
                <a:ext cx="2600" cy="2600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04" extrusionOk="0">
                    <a:moveTo>
                      <a:pt x="52" y="1"/>
                    </a:moveTo>
                    <a:cubicBezTo>
                      <a:pt x="27" y="1"/>
                      <a:pt x="1" y="26"/>
                      <a:pt x="1" y="52"/>
                    </a:cubicBezTo>
                    <a:cubicBezTo>
                      <a:pt x="1" y="78"/>
                      <a:pt x="27" y="104"/>
                      <a:pt x="52" y="104"/>
                    </a:cubicBezTo>
                    <a:cubicBezTo>
                      <a:pt x="78" y="104"/>
                      <a:pt x="104" y="78"/>
                      <a:pt x="104" y="52"/>
                    </a:cubicBezTo>
                    <a:cubicBezTo>
                      <a:pt x="104" y="26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" name="Google Shape;1987;p38"/>
              <p:cNvSpPr/>
              <p:nvPr/>
            </p:nvSpPr>
            <p:spPr>
              <a:xfrm>
                <a:off x="637250" y="3727225"/>
                <a:ext cx="26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5" h="101" extrusionOk="0">
                    <a:moveTo>
                      <a:pt x="45" y="0"/>
                    </a:moveTo>
                    <a:cubicBezTo>
                      <a:pt x="27" y="0"/>
                      <a:pt x="10" y="12"/>
                      <a:pt x="1" y="31"/>
                    </a:cubicBezTo>
                    <a:cubicBezTo>
                      <a:pt x="1" y="57"/>
                      <a:pt x="14" y="83"/>
                      <a:pt x="40" y="96"/>
                    </a:cubicBezTo>
                    <a:cubicBezTo>
                      <a:pt x="47" y="99"/>
                      <a:pt x="54" y="101"/>
                      <a:pt x="60" y="101"/>
                    </a:cubicBezTo>
                    <a:cubicBezTo>
                      <a:pt x="77" y="101"/>
                      <a:pt x="91" y="89"/>
                      <a:pt x="91" y="70"/>
                    </a:cubicBezTo>
                    <a:cubicBezTo>
                      <a:pt x="104" y="44"/>
                      <a:pt x="91" y="18"/>
                      <a:pt x="65" y="5"/>
                    </a:cubicBezTo>
                    <a:cubicBezTo>
                      <a:pt x="59" y="2"/>
                      <a:pt x="52" y="0"/>
                      <a:pt x="45" y="0"/>
                    </a:cubicBezTo>
                    <a:close/>
                  </a:path>
                </a:pathLst>
              </a:custGeom>
              <a:solidFill>
                <a:srgbClr val="163E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" name="Google Shape;1988;p38"/>
              <p:cNvSpPr/>
              <p:nvPr/>
            </p:nvSpPr>
            <p:spPr>
              <a:xfrm>
                <a:off x="629850" y="3731225"/>
                <a:ext cx="2600" cy="2275"/>
              </a:xfrm>
              <a:custGeom>
                <a:avLst/>
                <a:gdLst/>
                <a:ahLst/>
                <a:cxnLst/>
                <a:rect l="l" t="t" r="r" b="b"/>
                <a:pathLst>
                  <a:path w="104" h="91" extrusionOk="0">
                    <a:moveTo>
                      <a:pt x="52" y="0"/>
                    </a:moveTo>
                    <a:cubicBezTo>
                      <a:pt x="26" y="0"/>
                      <a:pt x="0" y="13"/>
                      <a:pt x="0" y="39"/>
                    </a:cubicBezTo>
                    <a:cubicBezTo>
                      <a:pt x="0" y="65"/>
                      <a:pt x="26" y="90"/>
                      <a:pt x="52" y="90"/>
                    </a:cubicBezTo>
                    <a:cubicBezTo>
                      <a:pt x="78" y="90"/>
                      <a:pt x="104" y="65"/>
                      <a:pt x="104" y="39"/>
                    </a:cubicBezTo>
                    <a:cubicBezTo>
                      <a:pt x="104" y="13"/>
                      <a:pt x="78" y="0"/>
                      <a:pt x="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" name="Google Shape;1989;p38"/>
              <p:cNvSpPr/>
              <p:nvPr/>
            </p:nvSpPr>
            <p:spPr>
              <a:xfrm>
                <a:off x="639200" y="3720300"/>
                <a:ext cx="51925" cy="37700"/>
              </a:xfrm>
              <a:custGeom>
                <a:avLst/>
                <a:gdLst/>
                <a:ahLst/>
                <a:cxnLst/>
                <a:rect l="l" t="t" r="r" b="b"/>
                <a:pathLst>
                  <a:path w="2077" h="1508" extrusionOk="0">
                    <a:moveTo>
                      <a:pt x="292" y="0"/>
                    </a:moveTo>
                    <a:cubicBezTo>
                      <a:pt x="0" y="0"/>
                      <a:pt x="65" y="153"/>
                      <a:pt x="65" y="153"/>
                    </a:cubicBezTo>
                    <a:cubicBezTo>
                      <a:pt x="65" y="540"/>
                      <a:pt x="323" y="837"/>
                      <a:pt x="619" y="979"/>
                    </a:cubicBezTo>
                    <a:cubicBezTo>
                      <a:pt x="594" y="1108"/>
                      <a:pt x="568" y="1275"/>
                      <a:pt x="581" y="1456"/>
                    </a:cubicBezTo>
                    <a:cubicBezTo>
                      <a:pt x="619" y="1482"/>
                      <a:pt x="658" y="1495"/>
                      <a:pt x="697" y="1507"/>
                    </a:cubicBezTo>
                    <a:cubicBezTo>
                      <a:pt x="697" y="1327"/>
                      <a:pt x="710" y="1159"/>
                      <a:pt x="735" y="1030"/>
                    </a:cubicBezTo>
                    <a:cubicBezTo>
                      <a:pt x="850" y="1076"/>
                      <a:pt x="967" y="1099"/>
                      <a:pt x="1076" y="1099"/>
                    </a:cubicBezTo>
                    <a:cubicBezTo>
                      <a:pt x="1211" y="1099"/>
                      <a:pt x="1333" y="1063"/>
                      <a:pt x="1419" y="992"/>
                    </a:cubicBezTo>
                    <a:cubicBezTo>
                      <a:pt x="1780" y="682"/>
                      <a:pt x="2077" y="450"/>
                      <a:pt x="1006" y="140"/>
                    </a:cubicBezTo>
                    <a:cubicBezTo>
                      <a:pt x="655" y="36"/>
                      <a:pt x="432" y="0"/>
                      <a:pt x="2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1990;p38"/>
              <p:cNvSpPr/>
              <p:nvPr/>
            </p:nvSpPr>
            <p:spPr>
              <a:xfrm>
                <a:off x="1056725" y="3721225"/>
                <a:ext cx="215400" cy="53550"/>
              </a:xfrm>
              <a:custGeom>
                <a:avLst/>
                <a:gdLst/>
                <a:ahLst/>
                <a:cxnLst/>
                <a:rect l="l" t="t" r="r" b="b"/>
                <a:pathLst>
                  <a:path w="8616" h="2142" extrusionOk="0">
                    <a:moveTo>
                      <a:pt x="2038" y="0"/>
                    </a:moveTo>
                    <a:cubicBezTo>
                      <a:pt x="1380" y="0"/>
                      <a:pt x="774" y="387"/>
                      <a:pt x="503" y="993"/>
                    </a:cubicBezTo>
                    <a:lnTo>
                      <a:pt x="0" y="2141"/>
                    </a:lnTo>
                    <a:lnTo>
                      <a:pt x="8615" y="2141"/>
                    </a:lnTo>
                    <a:lnTo>
                      <a:pt x="7700" y="877"/>
                    </a:lnTo>
                    <a:cubicBezTo>
                      <a:pt x="7403" y="336"/>
                      <a:pt x="6836" y="0"/>
                      <a:pt x="623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1991;p38"/>
              <p:cNvSpPr/>
              <p:nvPr/>
            </p:nvSpPr>
            <p:spPr>
              <a:xfrm>
                <a:off x="1135725" y="3651575"/>
                <a:ext cx="69650" cy="113925"/>
              </a:xfrm>
              <a:custGeom>
                <a:avLst/>
                <a:gdLst/>
                <a:ahLst/>
                <a:cxnLst/>
                <a:rect l="l" t="t" r="r" b="b"/>
                <a:pathLst>
                  <a:path w="2786" h="4557" extrusionOk="0">
                    <a:moveTo>
                      <a:pt x="477" y="1"/>
                    </a:moveTo>
                    <a:cubicBezTo>
                      <a:pt x="477" y="1"/>
                      <a:pt x="181" y="2670"/>
                      <a:pt x="0" y="2683"/>
                    </a:cubicBezTo>
                    <a:cubicBezTo>
                      <a:pt x="1286" y="3457"/>
                      <a:pt x="1267" y="4557"/>
                      <a:pt x="2106" y="4557"/>
                    </a:cubicBezTo>
                    <a:cubicBezTo>
                      <a:pt x="2134" y="4557"/>
                      <a:pt x="2163" y="4556"/>
                      <a:pt x="2193" y="4553"/>
                    </a:cubicBezTo>
                    <a:cubicBezTo>
                      <a:pt x="2786" y="4514"/>
                      <a:pt x="2696" y="3766"/>
                      <a:pt x="2579" y="3289"/>
                    </a:cubicBezTo>
                    <a:cubicBezTo>
                      <a:pt x="2450" y="3186"/>
                      <a:pt x="2347" y="3109"/>
                      <a:pt x="2231" y="3044"/>
                    </a:cubicBezTo>
                    <a:lnTo>
                      <a:pt x="2489" y="1845"/>
                    </a:lnTo>
                    <a:lnTo>
                      <a:pt x="477" y="1"/>
                    </a:ln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1992;p38"/>
              <p:cNvSpPr/>
              <p:nvPr/>
            </p:nvSpPr>
            <p:spPr>
              <a:xfrm>
                <a:off x="1223100" y="3581625"/>
                <a:ext cx="38700" cy="88675"/>
              </a:xfrm>
              <a:custGeom>
                <a:avLst/>
                <a:gdLst/>
                <a:ahLst/>
                <a:cxnLst/>
                <a:rect l="l" t="t" r="r" b="b"/>
                <a:pathLst>
                  <a:path w="1548" h="3547" extrusionOk="0">
                    <a:moveTo>
                      <a:pt x="748" y="0"/>
                    </a:moveTo>
                    <a:lnTo>
                      <a:pt x="0" y="387"/>
                    </a:lnTo>
                    <a:lnTo>
                      <a:pt x="0" y="3547"/>
                    </a:lnTo>
                    <a:cubicBezTo>
                      <a:pt x="0" y="3547"/>
                      <a:pt x="1548" y="2915"/>
                      <a:pt x="7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1993;p38"/>
              <p:cNvSpPr/>
              <p:nvPr/>
            </p:nvSpPr>
            <p:spPr>
              <a:xfrm>
                <a:off x="1088325" y="3548775"/>
                <a:ext cx="147650" cy="188500"/>
              </a:xfrm>
              <a:custGeom>
                <a:avLst/>
                <a:gdLst/>
                <a:ahLst/>
                <a:cxnLst/>
                <a:rect l="l" t="t" r="r" b="b"/>
                <a:pathLst>
                  <a:path w="5906" h="7540" extrusionOk="0">
                    <a:moveTo>
                      <a:pt x="3947" y="1"/>
                    </a:moveTo>
                    <a:cubicBezTo>
                      <a:pt x="3883" y="1"/>
                      <a:pt x="3818" y="4"/>
                      <a:pt x="3753" y="12"/>
                    </a:cubicBezTo>
                    <a:cubicBezTo>
                      <a:pt x="3250" y="50"/>
                      <a:pt x="2747" y="115"/>
                      <a:pt x="2244" y="179"/>
                    </a:cubicBezTo>
                    <a:cubicBezTo>
                      <a:pt x="1032" y="386"/>
                      <a:pt x="39" y="1417"/>
                      <a:pt x="13" y="2333"/>
                    </a:cubicBezTo>
                    <a:cubicBezTo>
                      <a:pt x="0" y="3016"/>
                      <a:pt x="258" y="3739"/>
                      <a:pt x="400" y="4396"/>
                    </a:cubicBezTo>
                    <a:cubicBezTo>
                      <a:pt x="890" y="6589"/>
                      <a:pt x="1303" y="6834"/>
                      <a:pt x="2954" y="7324"/>
                    </a:cubicBezTo>
                    <a:cubicBezTo>
                      <a:pt x="3452" y="7471"/>
                      <a:pt x="3866" y="7540"/>
                      <a:pt x="4210" y="7540"/>
                    </a:cubicBezTo>
                    <a:cubicBezTo>
                      <a:pt x="5549" y="7540"/>
                      <a:pt x="5825" y="6503"/>
                      <a:pt x="5855" y="5067"/>
                    </a:cubicBezTo>
                    <a:cubicBezTo>
                      <a:pt x="5868" y="4138"/>
                      <a:pt x="5868" y="3210"/>
                      <a:pt x="5881" y="2281"/>
                    </a:cubicBezTo>
                    <a:cubicBezTo>
                      <a:pt x="5906" y="1026"/>
                      <a:pt x="5043" y="1"/>
                      <a:pt x="3947" y="1"/>
                    </a:cubicBezTo>
                    <a:close/>
                  </a:path>
                </a:pathLst>
              </a:custGeom>
              <a:solidFill>
                <a:srgbClr val="FBA7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1994;p38"/>
              <p:cNvSpPr/>
              <p:nvPr/>
            </p:nvSpPr>
            <p:spPr>
              <a:xfrm>
                <a:off x="1066075" y="3514150"/>
                <a:ext cx="187675" cy="144225"/>
              </a:xfrm>
              <a:custGeom>
                <a:avLst/>
                <a:gdLst/>
                <a:ahLst/>
                <a:cxnLst/>
                <a:rect l="l" t="t" r="r" b="b"/>
                <a:pathLst>
                  <a:path w="7507" h="5769" extrusionOk="0">
                    <a:moveTo>
                      <a:pt x="4192" y="0"/>
                    </a:moveTo>
                    <a:cubicBezTo>
                      <a:pt x="3924" y="0"/>
                      <a:pt x="3636" y="22"/>
                      <a:pt x="3328" y="68"/>
                    </a:cubicBezTo>
                    <a:cubicBezTo>
                      <a:pt x="3005" y="107"/>
                      <a:pt x="2722" y="171"/>
                      <a:pt x="2477" y="249"/>
                    </a:cubicBezTo>
                    <a:cubicBezTo>
                      <a:pt x="1677" y="700"/>
                      <a:pt x="1703" y="1487"/>
                      <a:pt x="1703" y="1487"/>
                    </a:cubicBezTo>
                    <a:cubicBezTo>
                      <a:pt x="1693" y="1486"/>
                      <a:pt x="1683" y="1486"/>
                      <a:pt x="1673" y="1486"/>
                    </a:cubicBezTo>
                    <a:cubicBezTo>
                      <a:pt x="1081" y="1486"/>
                      <a:pt x="607" y="2235"/>
                      <a:pt x="607" y="2235"/>
                    </a:cubicBezTo>
                    <a:cubicBezTo>
                      <a:pt x="349" y="2583"/>
                      <a:pt x="0" y="3344"/>
                      <a:pt x="349" y="4827"/>
                    </a:cubicBezTo>
                    <a:lnTo>
                      <a:pt x="2090" y="5768"/>
                    </a:lnTo>
                    <a:cubicBezTo>
                      <a:pt x="2090" y="5768"/>
                      <a:pt x="2593" y="4775"/>
                      <a:pt x="2335" y="3176"/>
                    </a:cubicBezTo>
                    <a:lnTo>
                      <a:pt x="2335" y="3176"/>
                    </a:lnTo>
                    <a:cubicBezTo>
                      <a:pt x="3115" y="3478"/>
                      <a:pt x="4129" y="3779"/>
                      <a:pt x="5094" y="3779"/>
                    </a:cubicBezTo>
                    <a:cubicBezTo>
                      <a:pt x="5821" y="3779"/>
                      <a:pt x="6519" y="3608"/>
                      <a:pt x="7068" y="3138"/>
                    </a:cubicBezTo>
                    <a:cubicBezTo>
                      <a:pt x="7377" y="2880"/>
                      <a:pt x="7506" y="2454"/>
                      <a:pt x="7403" y="2041"/>
                    </a:cubicBezTo>
                    <a:cubicBezTo>
                      <a:pt x="7220" y="1320"/>
                      <a:pt x="6306" y="0"/>
                      <a:pt x="41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" name="Google Shape;1995;p38"/>
              <p:cNvSpPr/>
              <p:nvPr/>
            </p:nvSpPr>
            <p:spPr>
              <a:xfrm>
                <a:off x="1192150" y="3653500"/>
                <a:ext cx="15175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607" h="1098" extrusionOk="0">
                    <a:moveTo>
                      <a:pt x="297" y="1"/>
                    </a:moveTo>
                    <a:cubicBezTo>
                      <a:pt x="129" y="1"/>
                      <a:pt x="0" y="530"/>
                      <a:pt x="0" y="723"/>
                    </a:cubicBezTo>
                    <a:cubicBezTo>
                      <a:pt x="0" y="1007"/>
                      <a:pt x="129" y="1097"/>
                      <a:pt x="297" y="1097"/>
                    </a:cubicBezTo>
                    <a:cubicBezTo>
                      <a:pt x="464" y="1097"/>
                      <a:pt x="606" y="1020"/>
                      <a:pt x="606" y="749"/>
                    </a:cubicBezTo>
                    <a:cubicBezTo>
                      <a:pt x="606" y="543"/>
                      <a:pt x="464" y="14"/>
                      <a:pt x="297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" name="Google Shape;1996;p38"/>
              <p:cNvSpPr/>
              <p:nvPr/>
            </p:nvSpPr>
            <p:spPr>
              <a:xfrm>
                <a:off x="1177300" y="3676075"/>
                <a:ext cx="25500" cy="18400"/>
              </a:xfrm>
              <a:custGeom>
                <a:avLst/>
                <a:gdLst/>
                <a:ahLst/>
                <a:cxnLst/>
                <a:rect l="l" t="t" r="r" b="b"/>
                <a:pathLst>
                  <a:path w="1020" h="736" extrusionOk="0">
                    <a:moveTo>
                      <a:pt x="52" y="1"/>
                    </a:moveTo>
                    <a:cubicBezTo>
                      <a:pt x="27" y="14"/>
                      <a:pt x="1" y="52"/>
                      <a:pt x="1" y="91"/>
                    </a:cubicBezTo>
                    <a:cubicBezTo>
                      <a:pt x="104" y="581"/>
                      <a:pt x="568" y="723"/>
                      <a:pt x="865" y="736"/>
                    </a:cubicBezTo>
                    <a:lnTo>
                      <a:pt x="955" y="736"/>
                    </a:lnTo>
                    <a:cubicBezTo>
                      <a:pt x="994" y="723"/>
                      <a:pt x="1020" y="697"/>
                      <a:pt x="1020" y="658"/>
                    </a:cubicBezTo>
                    <a:cubicBezTo>
                      <a:pt x="1020" y="620"/>
                      <a:pt x="981" y="594"/>
                      <a:pt x="942" y="594"/>
                    </a:cubicBezTo>
                    <a:cubicBezTo>
                      <a:pt x="939" y="594"/>
                      <a:pt x="927" y="595"/>
                      <a:pt x="907" y="595"/>
                    </a:cubicBezTo>
                    <a:cubicBezTo>
                      <a:pt x="763" y="595"/>
                      <a:pt x="232" y="565"/>
                      <a:pt x="130" y="65"/>
                    </a:cubicBezTo>
                    <a:cubicBezTo>
                      <a:pt x="130" y="27"/>
                      <a:pt x="91" y="1"/>
                      <a:pt x="52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" name="Google Shape;1997;p38"/>
              <p:cNvSpPr/>
              <p:nvPr/>
            </p:nvSpPr>
            <p:spPr>
              <a:xfrm>
                <a:off x="1215350" y="3640275"/>
                <a:ext cx="7450" cy="19075"/>
              </a:xfrm>
              <a:custGeom>
                <a:avLst/>
                <a:gdLst/>
                <a:ahLst/>
                <a:cxnLst/>
                <a:rect l="l" t="t" r="r" b="b"/>
                <a:pathLst>
                  <a:path w="298" h="763" extrusionOk="0">
                    <a:moveTo>
                      <a:pt x="146" y="1"/>
                    </a:moveTo>
                    <a:cubicBezTo>
                      <a:pt x="61" y="1"/>
                      <a:pt x="1" y="164"/>
                      <a:pt x="1" y="375"/>
                    </a:cubicBezTo>
                    <a:cubicBezTo>
                      <a:pt x="1" y="582"/>
                      <a:pt x="65" y="762"/>
                      <a:pt x="155" y="762"/>
                    </a:cubicBezTo>
                    <a:cubicBezTo>
                      <a:pt x="233" y="762"/>
                      <a:pt x="297" y="594"/>
                      <a:pt x="297" y="388"/>
                    </a:cubicBezTo>
                    <a:cubicBezTo>
                      <a:pt x="297" y="169"/>
                      <a:pt x="233" y="1"/>
                      <a:pt x="155" y="1"/>
                    </a:cubicBezTo>
                    <a:cubicBezTo>
                      <a:pt x="152" y="1"/>
                      <a:pt x="149" y="1"/>
                      <a:pt x="146" y="1"/>
                    </a:cubicBezTo>
                    <a:close/>
                  </a:path>
                </a:pathLst>
              </a:custGeom>
              <a:solidFill>
                <a:srgbClr val="540A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" name="Google Shape;1998;p38"/>
              <p:cNvSpPr/>
              <p:nvPr/>
            </p:nvSpPr>
            <p:spPr>
              <a:xfrm>
                <a:off x="1204400" y="3614125"/>
                <a:ext cx="34825" cy="2780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1112" extrusionOk="0">
                    <a:moveTo>
                      <a:pt x="530" y="1"/>
                    </a:moveTo>
                    <a:cubicBezTo>
                      <a:pt x="156" y="1"/>
                      <a:pt x="0" y="467"/>
                      <a:pt x="0" y="467"/>
                    </a:cubicBezTo>
                    <a:cubicBezTo>
                      <a:pt x="439" y="544"/>
                      <a:pt x="1316" y="1112"/>
                      <a:pt x="1316" y="1112"/>
                    </a:cubicBezTo>
                    <a:cubicBezTo>
                      <a:pt x="1316" y="1112"/>
                      <a:pt x="1393" y="390"/>
                      <a:pt x="813" y="80"/>
                    </a:cubicBezTo>
                    <a:cubicBezTo>
                      <a:pt x="707" y="24"/>
                      <a:pt x="613" y="1"/>
                      <a:pt x="5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1999;p38"/>
              <p:cNvSpPr/>
              <p:nvPr/>
            </p:nvSpPr>
            <p:spPr>
              <a:xfrm>
                <a:off x="1167325" y="3638025"/>
                <a:ext cx="7750" cy="19075"/>
              </a:xfrm>
              <a:custGeom>
                <a:avLst/>
                <a:gdLst/>
                <a:ahLst/>
                <a:cxnLst/>
                <a:rect l="l" t="t" r="r" b="b"/>
                <a:pathLst>
                  <a:path w="310" h="763" extrusionOk="0">
                    <a:moveTo>
                      <a:pt x="146" y="0"/>
                    </a:moveTo>
                    <a:cubicBezTo>
                      <a:pt x="60" y="0"/>
                      <a:pt x="0" y="176"/>
                      <a:pt x="0" y="375"/>
                    </a:cubicBezTo>
                    <a:cubicBezTo>
                      <a:pt x="0" y="594"/>
                      <a:pt x="64" y="762"/>
                      <a:pt x="155" y="762"/>
                    </a:cubicBezTo>
                    <a:cubicBezTo>
                      <a:pt x="158" y="762"/>
                      <a:pt x="160" y="763"/>
                      <a:pt x="163" y="763"/>
                    </a:cubicBezTo>
                    <a:cubicBezTo>
                      <a:pt x="238" y="763"/>
                      <a:pt x="310" y="599"/>
                      <a:pt x="310" y="388"/>
                    </a:cubicBezTo>
                    <a:cubicBezTo>
                      <a:pt x="310" y="169"/>
                      <a:pt x="232" y="1"/>
                      <a:pt x="155" y="1"/>
                    </a:cubicBezTo>
                    <a:cubicBezTo>
                      <a:pt x="152" y="1"/>
                      <a:pt x="149" y="0"/>
                      <a:pt x="146" y="0"/>
                    </a:cubicBezTo>
                    <a:close/>
                  </a:path>
                </a:pathLst>
              </a:custGeom>
              <a:solidFill>
                <a:srgbClr val="540A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" name="Google Shape;2000;p38"/>
              <p:cNvSpPr/>
              <p:nvPr/>
            </p:nvSpPr>
            <p:spPr>
              <a:xfrm>
                <a:off x="1149575" y="3612525"/>
                <a:ext cx="377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1510" h="1099" extrusionOk="0">
                    <a:moveTo>
                      <a:pt x="858" y="1"/>
                    </a:moveTo>
                    <a:cubicBezTo>
                      <a:pt x="781" y="1"/>
                      <a:pt x="697" y="16"/>
                      <a:pt x="607" y="54"/>
                    </a:cubicBezTo>
                    <a:cubicBezTo>
                      <a:pt x="1" y="299"/>
                      <a:pt x="65" y="1098"/>
                      <a:pt x="65" y="1098"/>
                    </a:cubicBezTo>
                    <a:cubicBezTo>
                      <a:pt x="65" y="1098"/>
                      <a:pt x="1071" y="531"/>
                      <a:pt x="1510" y="492"/>
                    </a:cubicBezTo>
                    <a:cubicBezTo>
                      <a:pt x="1510" y="492"/>
                      <a:pt x="1287" y="1"/>
                      <a:pt x="85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" name="Google Shape;2001;p38"/>
              <p:cNvSpPr/>
              <p:nvPr/>
            </p:nvSpPr>
            <p:spPr>
              <a:xfrm>
                <a:off x="1160225" y="3665000"/>
                <a:ext cx="9050" cy="14975"/>
              </a:xfrm>
              <a:custGeom>
                <a:avLst/>
                <a:gdLst/>
                <a:ahLst/>
                <a:cxnLst/>
                <a:rect l="l" t="t" r="r" b="b"/>
                <a:pathLst>
                  <a:path w="362" h="599" extrusionOk="0">
                    <a:moveTo>
                      <a:pt x="287" y="0"/>
                    </a:moveTo>
                    <a:cubicBezTo>
                      <a:pt x="264" y="0"/>
                      <a:pt x="238" y="12"/>
                      <a:pt x="220" y="31"/>
                    </a:cubicBezTo>
                    <a:lnTo>
                      <a:pt x="13" y="495"/>
                    </a:lnTo>
                    <a:cubicBezTo>
                      <a:pt x="0" y="534"/>
                      <a:pt x="13" y="573"/>
                      <a:pt x="39" y="586"/>
                    </a:cubicBezTo>
                    <a:cubicBezTo>
                      <a:pt x="52" y="599"/>
                      <a:pt x="65" y="599"/>
                      <a:pt x="78" y="599"/>
                    </a:cubicBezTo>
                    <a:cubicBezTo>
                      <a:pt x="103" y="599"/>
                      <a:pt x="116" y="586"/>
                      <a:pt x="129" y="560"/>
                    </a:cubicBezTo>
                    <a:lnTo>
                      <a:pt x="348" y="108"/>
                    </a:lnTo>
                    <a:cubicBezTo>
                      <a:pt x="361" y="70"/>
                      <a:pt x="348" y="31"/>
                      <a:pt x="310" y="5"/>
                    </a:cubicBezTo>
                    <a:cubicBezTo>
                      <a:pt x="303" y="2"/>
                      <a:pt x="295" y="0"/>
                      <a:pt x="287" y="0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" name="Google Shape;2002;p38"/>
              <p:cNvSpPr/>
              <p:nvPr/>
            </p:nvSpPr>
            <p:spPr>
              <a:xfrm>
                <a:off x="1149575" y="3664450"/>
                <a:ext cx="9050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362" h="608" extrusionOk="0">
                    <a:moveTo>
                      <a:pt x="279" y="1"/>
                    </a:moveTo>
                    <a:cubicBezTo>
                      <a:pt x="259" y="1"/>
                      <a:pt x="237" y="15"/>
                      <a:pt x="220" y="40"/>
                    </a:cubicBezTo>
                    <a:lnTo>
                      <a:pt x="14" y="504"/>
                    </a:lnTo>
                    <a:cubicBezTo>
                      <a:pt x="1" y="530"/>
                      <a:pt x="14" y="582"/>
                      <a:pt x="39" y="595"/>
                    </a:cubicBezTo>
                    <a:cubicBezTo>
                      <a:pt x="52" y="608"/>
                      <a:pt x="65" y="608"/>
                      <a:pt x="78" y="608"/>
                    </a:cubicBezTo>
                    <a:cubicBezTo>
                      <a:pt x="104" y="608"/>
                      <a:pt x="117" y="595"/>
                      <a:pt x="130" y="569"/>
                    </a:cubicBezTo>
                    <a:lnTo>
                      <a:pt x="349" y="105"/>
                    </a:lnTo>
                    <a:cubicBezTo>
                      <a:pt x="362" y="79"/>
                      <a:pt x="349" y="27"/>
                      <a:pt x="310" y="14"/>
                    </a:cubicBezTo>
                    <a:cubicBezTo>
                      <a:pt x="301" y="5"/>
                      <a:pt x="290" y="1"/>
                      <a:pt x="279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" name="Google Shape;2003;p38"/>
              <p:cNvSpPr/>
              <p:nvPr/>
            </p:nvSpPr>
            <p:spPr>
              <a:xfrm>
                <a:off x="1217925" y="3666925"/>
                <a:ext cx="8725" cy="1530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612" extrusionOk="0">
                    <a:moveTo>
                      <a:pt x="68" y="1"/>
                    </a:moveTo>
                    <a:cubicBezTo>
                      <a:pt x="59" y="1"/>
                      <a:pt x="49" y="2"/>
                      <a:pt x="39" y="6"/>
                    </a:cubicBezTo>
                    <a:cubicBezTo>
                      <a:pt x="14" y="31"/>
                      <a:pt x="1" y="70"/>
                      <a:pt x="14" y="109"/>
                    </a:cubicBezTo>
                    <a:lnTo>
                      <a:pt x="220" y="573"/>
                    </a:lnTo>
                    <a:cubicBezTo>
                      <a:pt x="233" y="599"/>
                      <a:pt x="259" y="612"/>
                      <a:pt x="272" y="612"/>
                    </a:cubicBezTo>
                    <a:lnTo>
                      <a:pt x="310" y="612"/>
                    </a:lnTo>
                    <a:cubicBezTo>
                      <a:pt x="336" y="599"/>
                      <a:pt x="349" y="547"/>
                      <a:pt x="336" y="522"/>
                    </a:cubicBezTo>
                    <a:lnTo>
                      <a:pt x="130" y="44"/>
                    </a:lnTo>
                    <a:cubicBezTo>
                      <a:pt x="120" y="15"/>
                      <a:pt x="96" y="1"/>
                      <a:pt x="68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" name="Google Shape;2004;p38"/>
              <p:cNvSpPr/>
              <p:nvPr/>
            </p:nvSpPr>
            <p:spPr>
              <a:xfrm>
                <a:off x="1228250" y="3667575"/>
                <a:ext cx="6475" cy="14975"/>
              </a:xfrm>
              <a:custGeom>
                <a:avLst/>
                <a:gdLst/>
                <a:ahLst/>
                <a:cxnLst/>
                <a:rect l="l" t="t" r="r" b="b"/>
                <a:pathLst>
                  <a:path w="259" h="599" extrusionOk="0">
                    <a:moveTo>
                      <a:pt x="68" y="1"/>
                    </a:moveTo>
                    <a:cubicBezTo>
                      <a:pt x="58" y="1"/>
                      <a:pt x="49" y="2"/>
                      <a:pt x="39" y="5"/>
                    </a:cubicBezTo>
                    <a:cubicBezTo>
                      <a:pt x="13" y="18"/>
                      <a:pt x="0" y="57"/>
                      <a:pt x="13" y="96"/>
                    </a:cubicBezTo>
                    <a:lnTo>
                      <a:pt x="220" y="560"/>
                    </a:lnTo>
                    <a:cubicBezTo>
                      <a:pt x="220" y="586"/>
                      <a:pt x="233" y="586"/>
                      <a:pt x="246" y="599"/>
                    </a:cubicBezTo>
                    <a:cubicBezTo>
                      <a:pt x="246" y="508"/>
                      <a:pt x="258" y="418"/>
                      <a:pt x="258" y="328"/>
                    </a:cubicBezTo>
                    <a:lnTo>
                      <a:pt x="129" y="44"/>
                    </a:lnTo>
                    <a:cubicBezTo>
                      <a:pt x="120" y="15"/>
                      <a:pt x="96" y="1"/>
                      <a:pt x="68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" name="Google Shape;2005;p38"/>
              <p:cNvSpPr/>
              <p:nvPr/>
            </p:nvSpPr>
            <p:spPr>
              <a:xfrm>
                <a:off x="1059950" y="3624675"/>
                <a:ext cx="64825" cy="68225"/>
              </a:xfrm>
              <a:custGeom>
                <a:avLst/>
                <a:gdLst/>
                <a:ahLst/>
                <a:cxnLst/>
                <a:rect l="l" t="t" r="r" b="b"/>
                <a:pathLst>
                  <a:path w="2593" h="2729" extrusionOk="0">
                    <a:moveTo>
                      <a:pt x="1039" y="0"/>
                    </a:moveTo>
                    <a:cubicBezTo>
                      <a:pt x="912" y="0"/>
                      <a:pt x="787" y="27"/>
                      <a:pt x="671" y="84"/>
                    </a:cubicBezTo>
                    <a:cubicBezTo>
                      <a:pt x="142" y="342"/>
                      <a:pt x="0" y="1141"/>
                      <a:pt x="349" y="1850"/>
                    </a:cubicBezTo>
                    <a:cubicBezTo>
                      <a:pt x="617" y="2397"/>
                      <a:pt x="1099" y="2729"/>
                      <a:pt x="1548" y="2729"/>
                    </a:cubicBezTo>
                    <a:cubicBezTo>
                      <a:pt x="1682" y="2729"/>
                      <a:pt x="1813" y="2699"/>
                      <a:pt x="1935" y="2637"/>
                    </a:cubicBezTo>
                    <a:cubicBezTo>
                      <a:pt x="2451" y="2379"/>
                      <a:pt x="2593" y="1592"/>
                      <a:pt x="2244" y="883"/>
                    </a:cubicBezTo>
                    <a:lnTo>
                      <a:pt x="2257" y="883"/>
                    </a:lnTo>
                    <a:cubicBezTo>
                      <a:pt x="1986" y="340"/>
                      <a:pt x="1494" y="0"/>
                      <a:pt x="1039" y="0"/>
                    </a:cubicBezTo>
                    <a:close/>
                  </a:path>
                </a:pathLst>
              </a:custGeom>
              <a:solidFill>
                <a:srgbClr val="FBA7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" name="Google Shape;2006;p38"/>
              <p:cNvSpPr/>
              <p:nvPr/>
            </p:nvSpPr>
            <p:spPr>
              <a:xfrm>
                <a:off x="1074125" y="3636425"/>
                <a:ext cx="34525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1381" h="1729" extrusionOk="0">
                    <a:moveTo>
                      <a:pt x="1381" y="1688"/>
                    </a:moveTo>
                    <a:cubicBezTo>
                      <a:pt x="1381" y="1689"/>
                      <a:pt x="1381" y="1689"/>
                      <a:pt x="1381" y="1690"/>
                    </a:cubicBezTo>
                    <a:cubicBezTo>
                      <a:pt x="1381" y="1689"/>
                      <a:pt x="1381" y="1689"/>
                      <a:pt x="1381" y="1688"/>
                    </a:cubicBezTo>
                    <a:close/>
                    <a:moveTo>
                      <a:pt x="1" y="0"/>
                    </a:moveTo>
                    <a:lnTo>
                      <a:pt x="1" y="0"/>
                    </a:lnTo>
                    <a:cubicBezTo>
                      <a:pt x="530" y="362"/>
                      <a:pt x="865" y="736"/>
                      <a:pt x="1071" y="1058"/>
                    </a:cubicBezTo>
                    <a:cubicBezTo>
                      <a:pt x="989" y="1019"/>
                      <a:pt x="898" y="1003"/>
                      <a:pt x="804" y="1003"/>
                    </a:cubicBezTo>
                    <a:cubicBezTo>
                      <a:pt x="471" y="1003"/>
                      <a:pt x="117" y="1200"/>
                      <a:pt x="117" y="1200"/>
                    </a:cubicBezTo>
                    <a:cubicBezTo>
                      <a:pt x="314" y="1152"/>
                      <a:pt x="481" y="1131"/>
                      <a:pt x="623" y="1131"/>
                    </a:cubicBezTo>
                    <a:cubicBezTo>
                      <a:pt x="971" y="1131"/>
                      <a:pt x="1164" y="1256"/>
                      <a:pt x="1265" y="1393"/>
                    </a:cubicBezTo>
                    <a:cubicBezTo>
                      <a:pt x="1355" y="1600"/>
                      <a:pt x="1381" y="1729"/>
                      <a:pt x="1381" y="1729"/>
                    </a:cubicBezTo>
                    <a:cubicBezTo>
                      <a:pt x="1381" y="1703"/>
                      <a:pt x="1381" y="1664"/>
                      <a:pt x="1368" y="1638"/>
                    </a:cubicBezTo>
                    <a:lnTo>
                      <a:pt x="1368" y="1638"/>
                    </a:lnTo>
                    <a:cubicBezTo>
                      <a:pt x="1380" y="1663"/>
                      <a:pt x="1381" y="1676"/>
                      <a:pt x="1381" y="1688"/>
                    </a:cubicBezTo>
                    <a:lnTo>
                      <a:pt x="1381" y="1688"/>
                    </a:lnTo>
                    <a:cubicBezTo>
                      <a:pt x="1381" y="1547"/>
                      <a:pt x="1355" y="1432"/>
                      <a:pt x="1329" y="1342"/>
                    </a:cubicBezTo>
                    <a:cubicBezTo>
                      <a:pt x="1046" y="168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" name="Google Shape;2007;p38"/>
              <p:cNvSpPr/>
              <p:nvPr/>
            </p:nvSpPr>
            <p:spPr>
              <a:xfrm>
                <a:off x="1001550" y="3723425"/>
                <a:ext cx="236725" cy="124375"/>
              </a:xfrm>
              <a:custGeom>
                <a:avLst/>
                <a:gdLst/>
                <a:ahLst/>
                <a:cxnLst/>
                <a:rect l="l" t="t" r="r" b="b"/>
                <a:pathLst>
                  <a:path w="9469" h="4975" extrusionOk="0">
                    <a:moveTo>
                      <a:pt x="3855" y="1"/>
                    </a:moveTo>
                    <a:cubicBezTo>
                      <a:pt x="2707" y="1"/>
                      <a:pt x="0" y="4046"/>
                      <a:pt x="892" y="4568"/>
                    </a:cubicBezTo>
                    <a:cubicBezTo>
                      <a:pt x="1376" y="4855"/>
                      <a:pt x="1909" y="4975"/>
                      <a:pt x="2463" y="4975"/>
                    </a:cubicBezTo>
                    <a:cubicBezTo>
                      <a:pt x="4126" y="4975"/>
                      <a:pt x="5973" y="3894"/>
                      <a:pt x="7211" y="2995"/>
                    </a:cubicBezTo>
                    <a:cubicBezTo>
                      <a:pt x="7405" y="2866"/>
                      <a:pt x="7560" y="2788"/>
                      <a:pt x="7753" y="2749"/>
                    </a:cubicBezTo>
                    <a:cubicBezTo>
                      <a:pt x="7921" y="2711"/>
                      <a:pt x="8088" y="2646"/>
                      <a:pt x="8204" y="2530"/>
                    </a:cubicBezTo>
                    <a:cubicBezTo>
                      <a:pt x="8514" y="2247"/>
                      <a:pt x="8901" y="2053"/>
                      <a:pt x="9326" y="2053"/>
                    </a:cubicBezTo>
                    <a:lnTo>
                      <a:pt x="9468" y="2053"/>
                    </a:lnTo>
                    <a:lnTo>
                      <a:pt x="9262" y="1718"/>
                    </a:lnTo>
                    <a:cubicBezTo>
                      <a:pt x="9120" y="1473"/>
                      <a:pt x="8862" y="1331"/>
                      <a:pt x="8591" y="1331"/>
                    </a:cubicBezTo>
                    <a:lnTo>
                      <a:pt x="7792" y="1318"/>
                    </a:lnTo>
                    <a:cubicBezTo>
                      <a:pt x="7379" y="1318"/>
                      <a:pt x="6979" y="1447"/>
                      <a:pt x="6657" y="1679"/>
                    </a:cubicBezTo>
                    <a:lnTo>
                      <a:pt x="6141" y="2066"/>
                    </a:lnTo>
                    <a:lnTo>
                      <a:pt x="3691" y="2943"/>
                    </a:lnTo>
                    <a:cubicBezTo>
                      <a:pt x="3691" y="2943"/>
                      <a:pt x="4838" y="1589"/>
                      <a:pt x="4864" y="1021"/>
                    </a:cubicBezTo>
                    <a:cubicBezTo>
                      <a:pt x="4890" y="377"/>
                      <a:pt x="4245" y="28"/>
                      <a:pt x="3897" y="3"/>
                    </a:cubicBezTo>
                    <a:cubicBezTo>
                      <a:pt x="3883" y="1"/>
                      <a:pt x="3869" y="1"/>
                      <a:pt x="3855" y="1"/>
                    </a:cubicBezTo>
                    <a:close/>
                  </a:path>
                </a:pathLst>
              </a:custGeom>
              <a:solidFill>
                <a:srgbClr val="FBA7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" name="Google Shape;2008;p38"/>
              <p:cNvSpPr/>
              <p:nvPr/>
            </p:nvSpPr>
            <p:spPr>
              <a:xfrm>
                <a:off x="1040925" y="3723425"/>
                <a:ext cx="82875" cy="57800"/>
              </a:xfrm>
              <a:custGeom>
                <a:avLst/>
                <a:gdLst/>
                <a:ahLst/>
                <a:cxnLst/>
                <a:rect l="l" t="t" r="r" b="b"/>
                <a:pathLst>
                  <a:path w="3315" h="2312" extrusionOk="0">
                    <a:moveTo>
                      <a:pt x="2282" y="1"/>
                    </a:moveTo>
                    <a:cubicBezTo>
                      <a:pt x="1707" y="1"/>
                      <a:pt x="719" y="1047"/>
                      <a:pt x="1" y="2143"/>
                    </a:cubicBezTo>
                    <a:cubicBezTo>
                      <a:pt x="243" y="2089"/>
                      <a:pt x="530" y="2054"/>
                      <a:pt x="869" y="2054"/>
                    </a:cubicBezTo>
                    <a:cubicBezTo>
                      <a:pt x="1342" y="2054"/>
                      <a:pt x="1915" y="2123"/>
                      <a:pt x="2606" y="2311"/>
                    </a:cubicBezTo>
                    <a:cubicBezTo>
                      <a:pt x="2928" y="1885"/>
                      <a:pt x="3276" y="1331"/>
                      <a:pt x="3289" y="1034"/>
                    </a:cubicBezTo>
                    <a:cubicBezTo>
                      <a:pt x="3315" y="377"/>
                      <a:pt x="2670" y="28"/>
                      <a:pt x="2322" y="3"/>
                    </a:cubicBezTo>
                    <a:cubicBezTo>
                      <a:pt x="2309" y="1"/>
                      <a:pt x="2295" y="1"/>
                      <a:pt x="228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" name="Google Shape;2009;p38"/>
              <p:cNvSpPr/>
              <p:nvPr/>
            </p:nvSpPr>
            <p:spPr>
              <a:xfrm>
                <a:off x="1324975" y="3698650"/>
                <a:ext cx="40000" cy="19525"/>
              </a:xfrm>
              <a:custGeom>
                <a:avLst/>
                <a:gdLst/>
                <a:ahLst/>
                <a:cxnLst/>
                <a:rect l="l" t="t" r="r" b="b"/>
                <a:pathLst>
                  <a:path w="1600" h="781" extrusionOk="0">
                    <a:moveTo>
                      <a:pt x="1432" y="1"/>
                    </a:moveTo>
                    <a:cubicBezTo>
                      <a:pt x="1380" y="26"/>
                      <a:pt x="1316" y="52"/>
                      <a:pt x="1251" y="65"/>
                    </a:cubicBezTo>
                    <a:cubicBezTo>
                      <a:pt x="736" y="194"/>
                      <a:pt x="0" y="375"/>
                      <a:pt x="0" y="375"/>
                    </a:cubicBezTo>
                    <a:cubicBezTo>
                      <a:pt x="0" y="375"/>
                      <a:pt x="0" y="632"/>
                      <a:pt x="245" y="710"/>
                    </a:cubicBezTo>
                    <a:cubicBezTo>
                      <a:pt x="429" y="765"/>
                      <a:pt x="729" y="781"/>
                      <a:pt x="980" y="781"/>
                    </a:cubicBezTo>
                    <a:cubicBezTo>
                      <a:pt x="1082" y="781"/>
                      <a:pt x="1177" y="778"/>
                      <a:pt x="1251" y="774"/>
                    </a:cubicBezTo>
                    <a:cubicBezTo>
                      <a:pt x="1380" y="671"/>
                      <a:pt x="1496" y="568"/>
                      <a:pt x="1600" y="452"/>
                    </a:cubicBezTo>
                    <a:cubicBezTo>
                      <a:pt x="1509" y="323"/>
                      <a:pt x="1445" y="168"/>
                      <a:pt x="1432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2010;p38"/>
              <p:cNvSpPr/>
              <p:nvPr/>
            </p:nvSpPr>
            <p:spPr>
              <a:xfrm>
                <a:off x="1264675" y="3746050"/>
                <a:ext cx="16475" cy="28400"/>
              </a:xfrm>
              <a:custGeom>
                <a:avLst/>
                <a:gdLst/>
                <a:ahLst/>
                <a:cxnLst/>
                <a:rect l="l" t="t" r="r" b="b"/>
                <a:pathLst>
                  <a:path w="659" h="1136" extrusionOk="0">
                    <a:moveTo>
                      <a:pt x="504" y="0"/>
                    </a:moveTo>
                    <a:cubicBezTo>
                      <a:pt x="272" y="336"/>
                      <a:pt x="91" y="723"/>
                      <a:pt x="1" y="1135"/>
                    </a:cubicBezTo>
                    <a:lnTo>
                      <a:pt x="491" y="1135"/>
                    </a:lnTo>
                    <a:cubicBezTo>
                      <a:pt x="530" y="980"/>
                      <a:pt x="594" y="839"/>
                      <a:pt x="659" y="697"/>
                    </a:cubicBezTo>
                    <a:lnTo>
                      <a:pt x="50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" name="Google Shape;2011;p38"/>
              <p:cNvSpPr/>
              <p:nvPr/>
            </p:nvSpPr>
            <p:spPr>
              <a:xfrm>
                <a:off x="1315950" y="3713150"/>
                <a:ext cx="101900" cy="62250"/>
              </a:xfrm>
              <a:custGeom>
                <a:avLst/>
                <a:gdLst/>
                <a:ahLst/>
                <a:cxnLst/>
                <a:rect l="l" t="t" r="r" b="b"/>
                <a:pathLst>
                  <a:path w="4076" h="2490" extrusionOk="0">
                    <a:moveTo>
                      <a:pt x="1006" y="1"/>
                    </a:moveTo>
                    <a:cubicBezTo>
                      <a:pt x="658" y="1"/>
                      <a:pt x="323" y="65"/>
                      <a:pt x="0" y="169"/>
                    </a:cubicBezTo>
                    <a:lnTo>
                      <a:pt x="129" y="633"/>
                    </a:lnTo>
                    <a:cubicBezTo>
                      <a:pt x="400" y="530"/>
                      <a:pt x="697" y="478"/>
                      <a:pt x="1006" y="478"/>
                    </a:cubicBezTo>
                    <a:cubicBezTo>
                      <a:pt x="1290" y="478"/>
                      <a:pt x="1548" y="530"/>
                      <a:pt x="1806" y="607"/>
                    </a:cubicBezTo>
                    <a:lnTo>
                      <a:pt x="1161" y="2490"/>
                    </a:lnTo>
                    <a:lnTo>
                      <a:pt x="1161" y="2490"/>
                    </a:lnTo>
                    <a:lnTo>
                      <a:pt x="1961" y="2451"/>
                    </a:lnTo>
                    <a:lnTo>
                      <a:pt x="2928" y="1303"/>
                    </a:lnTo>
                    <a:cubicBezTo>
                      <a:pt x="3237" y="1613"/>
                      <a:pt x="3457" y="2013"/>
                      <a:pt x="3586" y="2451"/>
                    </a:cubicBezTo>
                    <a:lnTo>
                      <a:pt x="4076" y="2451"/>
                    </a:lnTo>
                    <a:cubicBezTo>
                      <a:pt x="3766" y="1045"/>
                      <a:pt x="2502" y="1"/>
                      <a:pt x="100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" name="Google Shape;2012;p38"/>
              <p:cNvSpPr/>
              <p:nvPr/>
            </p:nvSpPr>
            <p:spPr>
              <a:xfrm>
                <a:off x="1341750" y="3698350"/>
                <a:ext cx="66425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203" extrusionOk="0">
                    <a:moveTo>
                      <a:pt x="952" y="1"/>
                    </a:moveTo>
                    <a:cubicBezTo>
                      <a:pt x="691" y="1"/>
                      <a:pt x="431" y="84"/>
                      <a:pt x="258" y="296"/>
                    </a:cubicBezTo>
                    <a:cubicBezTo>
                      <a:pt x="129" y="464"/>
                      <a:pt x="77" y="683"/>
                      <a:pt x="39" y="889"/>
                    </a:cubicBezTo>
                    <a:cubicBezTo>
                      <a:pt x="13" y="1018"/>
                      <a:pt x="0" y="1160"/>
                      <a:pt x="77" y="1263"/>
                    </a:cubicBezTo>
                    <a:cubicBezTo>
                      <a:pt x="232" y="1470"/>
                      <a:pt x="580" y="1328"/>
                      <a:pt x="800" y="1457"/>
                    </a:cubicBezTo>
                    <a:cubicBezTo>
                      <a:pt x="929" y="1547"/>
                      <a:pt x="980" y="1715"/>
                      <a:pt x="1070" y="1857"/>
                    </a:cubicBezTo>
                    <a:cubicBezTo>
                      <a:pt x="1206" y="2082"/>
                      <a:pt x="1472" y="2202"/>
                      <a:pt x="1750" y="2202"/>
                    </a:cubicBezTo>
                    <a:cubicBezTo>
                      <a:pt x="1873" y="2202"/>
                      <a:pt x="1998" y="2179"/>
                      <a:pt x="2115" y="2131"/>
                    </a:cubicBezTo>
                    <a:lnTo>
                      <a:pt x="2115" y="2131"/>
                    </a:lnTo>
                    <a:cubicBezTo>
                      <a:pt x="2334" y="2068"/>
                      <a:pt x="2544" y="1895"/>
                      <a:pt x="2605" y="1676"/>
                    </a:cubicBezTo>
                    <a:cubicBezTo>
                      <a:pt x="2657" y="1496"/>
                      <a:pt x="2605" y="1328"/>
                      <a:pt x="2541" y="1173"/>
                    </a:cubicBezTo>
                    <a:cubicBezTo>
                      <a:pt x="2321" y="683"/>
                      <a:pt x="1922" y="296"/>
                      <a:pt x="1432" y="90"/>
                    </a:cubicBezTo>
                    <a:cubicBezTo>
                      <a:pt x="1286" y="35"/>
                      <a:pt x="1119" y="1"/>
                      <a:pt x="952" y="1"/>
                    </a:cubicBezTo>
                    <a:close/>
                  </a:path>
                </a:pathLst>
              </a:custGeom>
              <a:solidFill>
                <a:srgbClr val="FBA7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3" name="Google Shape;2013;p38"/>
            <p:cNvGrpSpPr/>
            <p:nvPr/>
          </p:nvGrpSpPr>
          <p:grpSpPr>
            <a:xfrm>
              <a:off x="189826" y="3966096"/>
              <a:ext cx="523386" cy="556558"/>
              <a:chOff x="189826" y="3966096"/>
              <a:chExt cx="523386" cy="556558"/>
            </a:xfrm>
          </p:grpSpPr>
          <p:sp>
            <p:nvSpPr>
              <p:cNvPr id="174" name="Google Shape;2014;p38"/>
              <p:cNvSpPr/>
              <p:nvPr/>
            </p:nvSpPr>
            <p:spPr>
              <a:xfrm>
                <a:off x="226389" y="3966096"/>
                <a:ext cx="411900" cy="4119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2015;p38"/>
              <p:cNvSpPr/>
              <p:nvPr/>
            </p:nvSpPr>
            <p:spPr>
              <a:xfrm>
                <a:off x="189826" y="4370254"/>
                <a:ext cx="152400" cy="152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2016;p38"/>
              <p:cNvSpPr/>
              <p:nvPr/>
            </p:nvSpPr>
            <p:spPr>
              <a:xfrm>
                <a:off x="483713" y="4180688"/>
                <a:ext cx="229500" cy="2295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6019939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3125 0.12377 L -0.73125 0.12407 C -0.72222 0.11235 -0.71441 0.09815 -0.70434 0.09012 C -0.66389 0.05803 -0.66354 0.06482 -0.63541 0.0537 C -0.63194 0.05216 -0.6283 0.05031 -0.625 0.04877 C -0.61597 0.04568 -0.61337 0.04568 -0.60434 0.04414 C -0.596 0.04568 -0.58715 0.04352 -0.57916 0.04877 C -0.57361 0.05309 -0.56996 0.06358 -0.56527 0.0713 C -0.5592 0.08056 -0.5533 0.09012 -0.54722 0.09969 C -0.54652 0.10093 -0.54548 0.10185 -0.54479 0.10309 C -0.54323 0.10494 -0.54184 0.10772 -0.54027 0.10926 C -0.53142 0.11667 -0.52986 0.11667 -0.52239 0.11883 C -0.49496 0.11204 -0.4934 0.11728 -0.47239 0.09661 C -0.4684 0.09259 -0.45521 0.08086 -0.44913 0.07284 C -0.43055 0.04753 -0.44236 0.0571 -0.43229 0.05216 C -0.43125 0.05154 -0.43038 0.05093 -0.42951 0.05062 L -0.41979 0.05833 C -0.41823 0.05957 -0.41649 0.05988 -0.41527 0.06173 C -0.41406 0.06327 -0.41371 0.06636 -0.4125 0.0679 C -0.41007 0.07191 -0.40833 0.07253 -0.40538 0.07438 C -0.40486 0.07593 -0.40468 0.0784 -0.40364 0.07901 C -0.3993 0.08241 -0.39514 0.08056 -0.39114 0.07747 C -0.38715 0.07469 -0.38333 0.07161 -0.37951 0.0679 C -0.37465 0.06358 -0.37031 0.05741 -0.36527 0.0537 C -0.35694 0.04722 -0.34896 0.0392 -0.34027 0.03457 C -0.3276 0.02778 -0.33437 0.03117 -0.31979 0.025 C -0.31319 0.02624 -0.30659 0.02593 -0.3 0.0284 C -0.29878 0.0287 -0.29843 0.03148 -0.29739 0.03303 C -0.29236 0.04074 -0.29427 0.03889 -0.28854 0.04105 L -0.25191 0.0284 C -0.24809 0.02685 -0.24843 0.02469 -0.24375 0.02191 C -0.21771 0.00648 -0.22482 0.00864 -0.20625 0.00586 C -0.18732 -0.00062 -0.19253 -7.40741E-7 -0.16076 0.00124 C -0.15746 0.00124 -0.15434 0.0034 -0.15104 0.00432 C -0.14861 0.00586 -0.146 0.00648 -0.14392 0.00926 C -0.1401 0.01358 -0.1375 0.02037 -0.13402 0.025 C -0.13246 0.02716 -0.13038 0.02809 -0.12864 0.02994 C -0.12014 0.03796 -0.12534 0.03549 -0.11701 0.03766 L -0.09288 0.03148 C -0.09166 0.03117 -0.09045 0.03056 -0.08941 0.02994 C -0.07916 0.02222 -0.06875 0.01543 -0.05902 0.00586 C -0.05642 0.0034 -0.05382 -7.40741E-7 -0.05104 -0.00185 C -0.04288 -0.0071 -0.03437 -0.01049 -0.02604 -0.01451 L -0.01076 -0.00679 C -0.00989 -0.00617 -0.00885 -0.00617 -0.00816 -0.00525 C -0.00677 -0.00339 -0.00573 -0.00093 -0.00451 0.00124 C -0.00312 -0.00864 -0.00468 -0.00525 -0.00104 -0.00031 C -0.00069 -7.40741E-7 -0.00034 -0.00031 -3.05556E-6 -0.00031 L -3.05556E-6 -7.40741E-7 " pathEditMode="relative" rAng="0" ptsTypes="AAAAAAAAAAAAAAAAAAAAAAAAAAAAAAAAAAAAAAAAAAAAAAAAA">
                                      <p:cBhvr>
                                        <p:cTn id="14" dur="2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62" y="-691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irytale Type Intro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7222"/>
            <a:ext cx="9128564" cy="580480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21" b="98358" l="588" r="99295">
                        <a14:foregroundMark x1="80846" y1="16749" x2="88484" y2="37603"/>
                        <a14:foregroundMark x1="41481" y1="40887" x2="42891" y2="68144"/>
                        <a14:foregroundMark x1="34548" y1="40722" x2="50881" y2="21346"/>
                        <a14:foregroundMark x1="50999" y1="21182" x2="60870" y2="21511"/>
                        <a14:foregroundMark x1="61575" y1="21511" x2="68155" y2="35961"/>
                        <a14:foregroundMark x1="49706" y1="21511" x2="45711" y2="274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52910" y="482142"/>
            <a:ext cx="6308927" cy="45148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3611" y="-599516"/>
            <a:ext cx="6098950" cy="33390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819" b="89759" l="9859" r="894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08653" y="1848250"/>
            <a:ext cx="901746" cy="10541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4686642" y="255718"/>
            <a:ext cx="849086" cy="827777"/>
          </a:xfrm>
          <a:prstGeom prst="ellipse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Google Shape;455;p44"/>
          <p:cNvSpPr txBox="1">
            <a:spLocks noGrp="1"/>
          </p:cNvSpPr>
          <p:nvPr>
            <p:ph type="title" idx="4294967295"/>
          </p:nvPr>
        </p:nvSpPr>
        <p:spPr>
          <a:xfrm>
            <a:off x="4291135" y="379638"/>
            <a:ext cx="1640100" cy="56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>
                <a:solidFill>
                  <a:schemeClr val="bg1"/>
                </a:solidFill>
                <a:latin typeface="Comic Sans MS" panose="030F0702030302020204" pitchFamily="66" charset="0"/>
              </a:rPr>
              <a:t>3</a:t>
            </a:r>
            <a:endParaRPr sz="40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528" b="98313" l="3380" r="99301">
                        <a14:foregroundMark x1="55711" y1="59663" x2="61189" y2="63344"/>
                        <a14:foregroundMark x1="99301" y1="67485" x2="99301" y2="6748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31544" y="2602359"/>
            <a:ext cx="3040733" cy="231067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134" b="95349" l="9948" r="8900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52247" y="2193326"/>
            <a:ext cx="1474620" cy="298784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657" b="95390" l="2736" r="9552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6267" y="1251455"/>
            <a:ext cx="2552831" cy="3994355"/>
          </a:xfrm>
          <a:prstGeom prst="rect">
            <a:avLst/>
          </a:prstGeom>
        </p:spPr>
      </p:pic>
      <p:sp>
        <p:nvSpPr>
          <p:cNvPr id="8" name="Google Shape;453;p44"/>
          <p:cNvSpPr txBox="1">
            <a:spLocks/>
          </p:cNvSpPr>
          <p:nvPr/>
        </p:nvSpPr>
        <p:spPr>
          <a:xfrm>
            <a:off x="2507282" y="778627"/>
            <a:ext cx="4710842" cy="865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9pPr>
          </a:lstStyle>
          <a:p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Practice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938" b="95031" l="1792" r="97133">
                        <a14:foregroundMark x1="38351" y1="35404" x2="55197" y2="40373"/>
                        <a14:foregroundMark x1="91756" y1="31056" x2="86738" y2="45963"/>
                        <a14:foregroundMark x1="6810" y1="29814" x2="10753" y2="5590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66041" y="4083609"/>
            <a:ext cx="1771741" cy="1022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53967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B344F51-D80A-437A-A1CD-EF69DF0406B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1122"/>
          <a:stretch/>
        </p:blipFill>
        <p:spPr>
          <a:xfrm>
            <a:off x="1143" y="-3517"/>
            <a:ext cx="9142857" cy="5143500"/>
          </a:xfrm>
          <a:prstGeom prst="rect">
            <a:avLst/>
          </a:prstGeom>
        </p:spPr>
      </p:pic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26896933-0863-49DD-AE4F-E4D561189425}"/>
              </a:ext>
            </a:extLst>
          </p:cNvPr>
          <p:cNvSpPr/>
          <p:nvPr/>
        </p:nvSpPr>
        <p:spPr>
          <a:xfrm>
            <a:off x="5343239" y="3478824"/>
            <a:ext cx="2533841" cy="662147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D7A2930-7667-43D2-8B42-8AF6C3389138}"/>
              </a:ext>
            </a:extLst>
          </p:cNvPr>
          <p:cNvSpPr/>
          <p:nvPr/>
        </p:nvSpPr>
        <p:spPr>
          <a:xfrm>
            <a:off x="4283100" y="498927"/>
            <a:ext cx="4181674" cy="2143125"/>
          </a:xfrm>
          <a:prstGeom prst="rect">
            <a:avLst/>
          </a:prstGeom>
          <a:noFill/>
        </p:spPr>
        <p:txBody>
          <a:bodyPr wrap="none" lIns="68580" tIns="34290" rIns="68580" bIns="34290" numCol="1">
            <a:prstTxWarp prst="textDeflate">
              <a:avLst/>
            </a:prstTxWarp>
            <a:spAutoFit/>
          </a:bodyPr>
          <a:lstStyle/>
          <a:p>
            <a:pPr algn="ctr"/>
            <a:r>
              <a:rPr lang="en-US" sz="6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6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6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</a:p>
          <a:p>
            <a:pPr algn="ctr"/>
            <a:r>
              <a:rPr lang="en-US" sz="6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ĐÀO VÀNG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65C5C52-09B7-4024-8FFF-08FD166C1AAF}"/>
              </a:ext>
            </a:extLst>
          </p:cNvPr>
          <p:cNvGrpSpPr/>
          <p:nvPr/>
        </p:nvGrpSpPr>
        <p:grpSpPr>
          <a:xfrm>
            <a:off x="1689798" y="2163324"/>
            <a:ext cx="1891577" cy="2088685"/>
            <a:chOff x="4119963" y="3436882"/>
            <a:chExt cx="2522103" cy="2784913"/>
          </a:xfrm>
        </p:grpSpPr>
        <p:sp>
          <p:nvSpPr>
            <p:cNvPr id="8" name="Rounded Rectangle 26">
              <a:extLst>
                <a:ext uri="{FF2B5EF4-FFF2-40B4-BE49-F238E27FC236}">
                  <a16:creationId xmlns:a16="http://schemas.microsoft.com/office/drawing/2014/main" id="{FA89BFF6-B981-4A91-8380-4CB8A273D888}"/>
                </a:ext>
              </a:extLst>
            </p:cNvPr>
            <p:cNvSpPr/>
            <p:nvPr/>
          </p:nvSpPr>
          <p:spPr>
            <a:xfrm>
              <a:off x="5360275" y="4749526"/>
              <a:ext cx="794588" cy="1472269"/>
            </a:xfrm>
            <a:prstGeom prst="roundRect">
              <a:avLst/>
            </a:prstGeom>
            <a:solidFill>
              <a:srgbClr val="9933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9" name="Rounded Rectangle 25">
              <a:extLst>
                <a:ext uri="{FF2B5EF4-FFF2-40B4-BE49-F238E27FC236}">
                  <a16:creationId xmlns:a16="http://schemas.microsoft.com/office/drawing/2014/main" id="{1469B872-B080-44C2-8A9F-5C2E3E434C22}"/>
                </a:ext>
              </a:extLst>
            </p:cNvPr>
            <p:cNvSpPr/>
            <p:nvPr/>
          </p:nvSpPr>
          <p:spPr>
            <a:xfrm>
              <a:off x="4526278" y="4686789"/>
              <a:ext cx="794588" cy="1472269"/>
            </a:xfrm>
            <a:prstGeom prst="roundRect">
              <a:avLst/>
            </a:prstGeom>
            <a:solidFill>
              <a:srgbClr val="9933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0" name="Rounded Rectangle 20">
              <a:extLst>
                <a:ext uri="{FF2B5EF4-FFF2-40B4-BE49-F238E27FC236}">
                  <a16:creationId xmlns:a16="http://schemas.microsoft.com/office/drawing/2014/main" id="{25D20406-A7C6-4E01-B39F-8DE3C961ABF0}"/>
                </a:ext>
              </a:extLst>
            </p:cNvPr>
            <p:cNvSpPr/>
            <p:nvPr/>
          </p:nvSpPr>
          <p:spPr>
            <a:xfrm>
              <a:off x="4303984" y="3448382"/>
              <a:ext cx="2122981" cy="1899744"/>
            </a:xfrm>
            <a:prstGeom prst="roundRect">
              <a:avLst>
                <a:gd name="adj" fmla="val 21646"/>
              </a:avLst>
            </a:prstGeom>
            <a:solidFill>
              <a:srgbClr val="A54C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1" name="Isosceles Triangle 10">
              <a:extLst>
                <a:ext uri="{FF2B5EF4-FFF2-40B4-BE49-F238E27FC236}">
                  <a16:creationId xmlns:a16="http://schemas.microsoft.com/office/drawing/2014/main" id="{6DD97C24-AC18-49B1-BC29-CB5E856B1C4E}"/>
                </a:ext>
              </a:extLst>
            </p:cNvPr>
            <p:cNvSpPr/>
            <p:nvPr/>
          </p:nvSpPr>
          <p:spPr>
            <a:xfrm flipV="1">
              <a:off x="4430111" y="3436882"/>
              <a:ext cx="1844566" cy="1348612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2" name="Isosceles Triangle 11">
              <a:extLst>
                <a:ext uri="{FF2B5EF4-FFF2-40B4-BE49-F238E27FC236}">
                  <a16:creationId xmlns:a16="http://schemas.microsoft.com/office/drawing/2014/main" id="{BB9207C8-1D1B-461E-ABDC-C1A387441D87}"/>
                </a:ext>
              </a:extLst>
            </p:cNvPr>
            <p:cNvSpPr/>
            <p:nvPr/>
          </p:nvSpPr>
          <p:spPr>
            <a:xfrm>
              <a:off x="5080225" y="4853113"/>
              <a:ext cx="528444" cy="492347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3" name="Flowchart: Delay 12">
              <a:extLst>
                <a:ext uri="{FF2B5EF4-FFF2-40B4-BE49-F238E27FC236}">
                  <a16:creationId xmlns:a16="http://schemas.microsoft.com/office/drawing/2014/main" id="{2577FEA5-1E08-456C-A840-A7E3EE14F8F3}"/>
                </a:ext>
              </a:extLst>
            </p:cNvPr>
            <p:cNvSpPr/>
            <p:nvPr/>
          </p:nvSpPr>
          <p:spPr>
            <a:xfrm rot="16200000">
              <a:off x="4729790" y="5582963"/>
              <a:ext cx="387564" cy="794588"/>
            </a:xfrm>
            <a:prstGeom prst="flowChartDelay">
              <a:avLst/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4" name="Flowchart: Delay 13">
              <a:extLst>
                <a:ext uri="{FF2B5EF4-FFF2-40B4-BE49-F238E27FC236}">
                  <a16:creationId xmlns:a16="http://schemas.microsoft.com/office/drawing/2014/main" id="{126FA6E1-B987-4CCE-B6F6-E6E5B7F3E607}"/>
                </a:ext>
              </a:extLst>
            </p:cNvPr>
            <p:cNvSpPr/>
            <p:nvPr/>
          </p:nvSpPr>
          <p:spPr>
            <a:xfrm rot="16200000">
              <a:off x="5581490" y="5654532"/>
              <a:ext cx="339938" cy="794588"/>
            </a:xfrm>
            <a:prstGeom prst="flowChartDelay">
              <a:avLst/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5" name="Rounded Rectangle 31">
              <a:extLst>
                <a:ext uri="{FF2B5EF4-FFF2-40B4-BE49-F238E27FC236}">
                  <a16:creationId xmlns:a16="http://schemas.microsoft.com/office/drawing/2014/main" id="{8C4ED126-BCF4-4D34-94C1-EECEE10B5298}"/>
                </a:ext>
              </a:extLst>
            </p:cNvPr>
            <p:cNvSpPr/>
            <p:nvPr/>
          </p:nvSpPr>
          <p:spPr>
            <a:xfrm>
              <a:off x="4119963" y="3698333"/>
              <a:ext cx="462675" cy="1346142"/>
            </a:xfrm>
            <a:prstGeom prst="roundRect">
              <a:avLst>
                <a:gd name="adj" fmla="val 49754"/>
              </a:avLst>
            </a:prstGeom>
            <a:solidFill>
              <a:srgbClr val="C45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6" name="Rounded Rectangle 32">
              <a:extLst>
                <a:ext uri="{FF2B5EF4-FFF2-40B4-BE49-F238E27FC236}">
                  <a16:creationId xmlns:a16="http://schemas.microsoft.com/office/drawing/2014/main" id="{B5F70F4B-4705-4C84-91A1-AA91EA3F0B47}"/>
                </a:ext>
              </a:extLst>
            </p:cNvPr>
            <p:cNvSpPr/>
            <p:nvPr/>
          </p:nvSpPr>
          <p:spPr>
            <a:xfrm>
              <a:off x="6179391" y="3708184"/>
              <a:ext cx="462675" cy="1346142"/>
            </a:xfrm>
            <a:prstGeom prst="roundRect">
              <a:avLst>
                <a:gd name="adj" fmla="val 49754"/>
              </a:avLst>
            </a:prstGeom>
            <a:solidFill>
              <a:srgbClr val="C45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A8E99C8-AC64-4D9A-AF2F-F3377031067D}"/>
                </a:ext>
              </a:extLst>
            </p:cNvPr>
            <p:cNvSpPr/>
            <p:nvPr/>
          </p:nvSpPr>
          <p:spPr>
            <a:xfrm>
              <a:off x="5080680" y="4741695"/>
              <a:ext cx="157225" cy="157225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E20BC087-7ED0-4C21-B7A5-CCDD7554798B}"/>
                </a:ext>
              </a:extLst>
            </p:cNvPr>
            <p:cNvSpPr/>
            <p:nvPr/>
          </p:nvSpPr>
          <p:spPr>
            <a:xfrm>
              <a:off x="5477708" y="4741695"/>
              <a:ext cx="157225" cy="157225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9" name="Rounded Rectangle 33">
              <a:extLst>
                <a:ext uri="{FF2B5EF4-FFF2-40B4-BE49-F238E27FC236}">
                  <a16:creationId xmlns:a16="http://schemas.microsoft.com/office/drawing/2014/main" id="{4E0C8968-384A-4A3F-B321-150E1988DFD3}"/>
                </a:ext>
              </a:extLst>
            </p:cNvPr>
            <p:cNvSpPr/>
            <p:nvPr/>
          </p:nvSpPr>
          <p:spPr>
            <a:xfrm flipV="1">
              <a:off x="5138445" y="4782294"/>
              <a:ext cx="443660" cy="81162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7EC7E83-B8E7-48F4-A72D-77F389C90E2C}"/>
              </a:ext>
            </a:extLst>
          </p:cNvPr>
          <p:cNvGrpSpPr/>
          <p:nvPr/>
        </p:nvGrpSpPr>
        <p:grpSpPr>
          <a:xfrm>
            <a:off x="1651841" y="2408976"/>
            <a:ext cx="2230448" cy="1692287"/>
            <a:chOff x="9116622" y="4080294"/>
            <a:chExt cx="2973931" cy="2256382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AF4D8996-3467-45CA-84A3-7AD4E1E28260}"/>
                </a:ext>
              </a:extLst>
            </p:cNvPr>
            <p:cNvGrpSpPr/>
            <p:nvPr/>
          </p:nvGrpSpPr>
          <p:grpSpPr>
            <a:xfrm>
              <a:off x="9353504" y="4080294"/>
              <a:ext cx="2737049" cy="2256382"/>
              <a:chOff x="9080035" y="2596602"/>
              <a:chExt cx="3589900" cy="2959457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5D91714F-92A0-46F4-8744-BE17F685C03A}"/>
                  </a:ext>
                </a:extLst>
              </p:cNvPr>
              <p:cNvSpPr/>
              <p:nvPr/>
            </p:nvSpPr>
            <p:spPr>
              <a:xfrm>
                <a:off x="9367325" y="2891878"/>
                <a:ext cx="2552700" cy="1434455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24" name="Rounded Rectangle 37">
                <a:extLst>
                  <a:ext uri="{FF2B5EF4-FFF2-40B4-BE49-F238E27FC236}">
                    <a16:creationId xmlns:a16="http://schemas.microsoft.com/office/drawing/2014/main" id="{D65F4881-119E-4991-A546-7A1DD1B475F4}"/>
                  </a:ext>
                </a:extLst>
              </p:cNvPr>
              <p:cNvSpPr/>
              <p:nvPr/>
            </p:nvSpPr>
            <p:spPr>
              <a:xfrm>
                <a:off x="11691425" y="2644227"/>
                <a:ext cx="571500" cy="1920601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25" name="Rounded Rectangle 38">
                <a:extLst>
                  <a:ext uri="{FF2B5EF4-FFF2-40B4-BE49-F238E27FC236}">
                    <a16:creationId xmlns:a16="http://schemas.microsoft.com/office/drawing/2014/main" id="{B979116E-DC44-425E-97EE-D7BB46199214}"/>
                  </a:ext>
                </a:extLst>
              </p:cNvPr>
              <p:cNvSpPr/>
              <p:nvPr/>
            </p:nvSpPr>
            <p:spPr>
              <a:xfrm>
                <a:off x="9080035" y="2596602"/>
                <a:ext cx="571500" cy="1920601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26" name="Rounded Rectangle 40">
                <a:extLst>
                  <a:ext uri="{FF2B5EF4-FFF2-40B4-BE49-F238E27FC236}">
                    <a16:creationId xmlns:a16="http://schemas.microsoft.com/office/drawing/2014/main" id="{42E56D64-5E15-45D6-B4B3-C6D5136EEE90}"/>
                  </a:ext>
                </a:extLst>
              </p:cNvPr>
              <p:cNvSpPr/>
              <p:nvPr/>
            </p:nvSpPr>
            <p:spPr>
              <a:xfrm>
                <a:off x="12245433" y="2700638"/>
                <a:ext cx="424502" cy="2855421"/>
              </a:xfrm>
              <a:prstGeom prst="round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  <p:sp>
          <p:nvSpPr>
            <p:cNvPr id="22" name="Rounded Rectangle 43">
              <a:extLst>
                <a:ext uri="{FF2B5EF4-FFF2-40B4-BE49-F238E27FC236}">
                  <a16:creationId xmlns:a16="http://schemas.microsoft.com/office/drawing/2014/main" id="{6BEC321C-2FC8-4CCB-97E9-D29B6BB9850D}"/>
                </a:ext>
              </a:extLst>
            </p:cNvPr>
            <p:cNvSpPr/>
            <p:nvPr/>
          </p:nvSpPr>
          <p:spPr>
            <a:xfrm>
              <a:off x="9116622" y="4104047"/>
              <a:ext cx="291208" cy="2232629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387459C-58A7-4393-8F8E-FDC95B2C752E}"/>
              </a:ext>
            </a:extLst>
          </p:cNvPr>
          <p:cNvGrpSpPr/>
          <p:nvPr/>
        </p:nvGrpSpPr>
        <p:grpSpPr>
          <a:xfrm>
            <a:off x="1260809" y="203813"/>
            <a:ext cx="2718445" cy="2199290"/>
            <a:chOff x="3547978" y="824200"/>
            <a:chExt cx="3624593" cy="2932387"/>
          </a:xfrm>
        </p:grpSpPr>
        <p:sp>
          <p:nvSpPr>
            <p:cNvPr id="28" name="Rounded Rectangle 3">
              <a:extLst>
                <a:ext uri="{FF2B5EF4-FFF2-40B4-BE49-F238E27FC236}">
                  <a16:creationId xmlns:a16="http://schemas.microsoft.com/office/drawing/2014/main" id="{143A7DE4-77A1-4D04-92CE-FF339FD0EF61}"/>
                </a:ext>
              </a:extLst>
            </p:cNvPr>
            <p:cNvSpPr/>
            <p:nvPr/>
          </p:nvSpPr>
          <p:spPr>
            <a:xfrm>
              <a:off x="4303986" y="1707070"/>
              <a:ext cx="2112579" cy="2049517"/>
            </a:xfrm>
            <a:prstGeom prst="roundRect">
              <a:avLst>
                <a:gd name="adj" fmla="val 37436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29" name="Flowchart: Delay 28">
              <a:extLst>
                <a:ext uri="{FF2B5EF4-FFF2-40B4-BE49-F238E27FC236}">
                  <a16:creationId xmlns:a16="http://schemas.microsoft.com/office/drawing/2014/main" id="{4886DAC1-FC11-403D-8485-BFB128F7843A}"/>
                </a:ext>
              </a:extLst>
            </p:cNvPr>
            <p:cNvSpPr/>
            <p:nvPr/>
          </p:nvSpPr>
          <p:spPr>
            <a:xfrm rot="16200000">
              <a:off x="4587765" y="540421"/>
              <a:ext cx="1545023" cy="2112581"/>
            </a:xfrm>
            <a:prstGeom prst="flowChartDelay">
              <a:avLst/>
            </a:prstGeom>
            <a:solidFill>
              <a:srgbClr val="A54C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30" name="Flowchart: Delay 29">
              <a:extLst>
                <a:ext uri="{FF2B5EF4-FFF2-40B4-BE49-F238E27FC236}">
                  <a16:creationId xmlns:a16="http://schemas.microsoft.com/office/drawing/2014/main" id="{0B4792E3-BBDC-43FA-9BC6-767A36C1996C}"/>
                </a:ext>
              </a:extLst>
            </p:cNvPr>
            <p:cNvSpPr/>
            <p:nvPr/>
          </p:nvSpPr>
          <p:spPr>
            <a:xfrm>
              <a:off x="6416565" y="2369223"/>
              <a:ext cx="299545" cy="441434"/>
            </a:xfrm>
            <a:prstGeom prst="flowChartDelay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31" name="Flowchart: Delay 30">
              <a:extLst>
                <a:ext uri="{FF2B5EF4-FFF2-40B4-BE49-F238E27FC236}">
                  <a16:creationId xmlns:a16="http://schemas.microsoft.com/office/drawing/2014/main" id="{FF55B12F-B00D-4A0B-B275-489829C21C14}"/>
                </a:ext>
              </a:extLst>
            </p:cNvPr>
            <p:cNvSpPr/>
            <p:nvPr/>
          </p:nvSpPr>
          <p:spPr>
            <a:xfrm flipH="1">
              <a:off x="4004439" y="2384991"/>
              <a:ext cx="299545" cy="441434"/>
            </a:xfrm>
            <a:prstGeom prst="flowChartDelay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32" name="Moon 31">
              <a:extLst>
                <a:ext uri="{FF2B5EF4-FFF2-40B4-BE49-F238E27FC236}">
                  <a16:creationId xmlns:a16="http://schemas.microsoft.com/office/drawing/2014/main" id="{B9A4F3A6-EFA2-4CDC-8DAC-3957816F3AD8}"/>
                </a:ext>
              </a:extLst>
            </p:cNvPr>
            <p:cNvSpPr/>
            <p:nvPr/>
          </p:nvSpPr>
          <p:spPr>
            <a:xfrm rot="16200000">
              <a:off x="4855450" y="233733"/>
              <a:ext cx="1009650" cy="3624593"/>
            </a:xfrm>
            <a:prstGeom prst="moon">
              <a:avLst>
                <a:gd name="adj" fmla="val 35849"/>
              </a:avLst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33" name="Rounded Rectangle 12">
              <a:extLst>
                <a:ext uri="{FF2B5EF4-FFF2-40B4-BE49-F238E27FC236}">
                  <a16:creationId xmlns:a16="http://schemas.microsoft.com/office/drawing/2014/main" id="{FE6DCABE-EE84-4862-82D0-280EB4AC8B19}"/>
                </a:ext>
              </a:extLst>
            </p:cNvPr>
            <p:cNvSpPr/>
            <p:nvPr/>
          </p:nvSpPr>
          <p:spPr>
            <a:xfrm>
              <a:off x="5188531" y="2983290"/>
              <a:ext cx="216613" cy="434340"/>
            </a:xfrm>
            <a:prstGeom prst="roundRect">
              <a:avLst>
                <a:gd name="adj" fmla="val 38653"/>
              </a:avLst>
            </a:prstGeom>
            <a:solidFill>
              <a:srgbClr val="C45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34" name="Rounded Rectangle 10">
              <a:extLst>
                <a:ext uri="{FF2B5EF4-FFF2-40B4-BE49-F238E27FC236}">
                  <a16:creationId xmlns:a16="http://schemas.microsoft.com/office/drawing/2014/main" id="{ADED1428-DE80-41DF-A53A-DB7131476470}"/>
                </a:ext>
              </a:extLst>
            </p:cNvPr>
            <p:cNvSpPr/>
            <p:nvPr/>
          </p:nvSpPr>
          <p:spPr>
            <a:xfrm>
              <a:off x="5032615" y="2983290"/>
              <a:ext cx="216613" cy="434340"/>
            </a:xfrm>
            <a:prstGeom prst="roundRect">
              <a:avLst>
                <a:gd name="adj" fmla="val 38653"/>
              </a:avLst>
            </a:prstGeom>
            <a:solidFill>
              <a:srgbClr val="C45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35" name="Rounded Rectangle 15">
              <a:extLst>
                <a:ext uri="{FF2B5EF4-FFF2-40B4-BE49-F238E27FC236}">
                  <a16:creationId xmlns:a16="http://schemas.microsoft.com/office/drawing/2014/main" id="{AB25ED47-1025-492C-A34A-F0974526F74F}"/>
                </a:ext>
              </a:extLst>
            </p:cNvPr>
            <p:cNvSpPr/>
            <p:nvPr/>
          </p:nvSpPr>
          <p:spPr>
            <a:xfrm>
              <a:off x="5500362" y="2983290"/>
              <a:ext cx="216613" cy="434340"/>
            </a:xfrm>
            <a:prstGeom prst="roundRect">
              <a:avLst>
                <a:gd name="adj" fmla="val 38653"/>
              </a:avLst>
            </a:prstGeom>
            <a:solidFill>
              <a:srgbClr val="C45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36" name="Rounded Rectangle 16">
              <a:extLst>
                <a:ext uri="{FF2B5EF4-FFF2-40B4-BE49-F238E27FC236}">
                  <a16:creationId xmlns:a16="http://schemas.microsoft.com/office/drawing/2014/main" id="{E7336AD7-C279-4C27-AF4F-64360B44DA32}"/>
                </a:ext>
              </a:extLst>
            </p:cNvPr>
            <p:cNvSpPr/>
            <p:nvPr/>
          </p:nvSpPr>
          <p:spPr>
            <a:xfrm>
              <a:off x="5344447" y="2983290"/>
              <a:ext cx="216613" cy="434340"/>
            </a:xfrm>
            <a:prstGeom prst="roundRect">
              <a:avLst>
                <a:gd name="adj" fmla="val 38653"/>
              </a:avLst>
            </a:prstGeom>
            <a:solidFill>
              <a:srgbClr val="C45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37" name="Rounded Rectangle 17">
              <a:extLst>
                <a:ext uri="{FF2B5EF4-FFF2-40B4-BE49-F238E27FC236}">
                  <a16:creationId xmlns:a16="http://schemas.microsoft.com/office/drawing/2014/main" id="{B2711FD2-F419-4EA1-AA16-D16399F9FFE8}"/>
                </a:ext>
              </a:extLst>
            </p:cNvPr>
            <p:cNvSpPr/>
            <p:nvPr/>
          </p:nvSpPr>
          <p:spPr>
            <a:xfrm>
              <a:off x="5305100" y="2646436"/>
              <a:ext cx="160020" cy="358140"/>
            </a:xfrm>
            <a:prstGeom prst="roundRect">
              <a:avLst>
                <a:gd name="adj" fmla="val 30060"/>
              </a:avLst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38" name="Rounded Rectangle 18">
              <a:extLst>
                <a:ext uri="{FF2B5EF4-FFF2-40B4-BE49-F238E27FC236}">
                  <a16:creationId xmlns:a16="http://schemas.microsoft.com/office/drawing/2014/main" id="{F9B5C04F-618C-4E41-8CF1-981F17C0D85A}"/>
                </a:ext>
              </a:extLst>
            </p:cNvPr>
            <p:cNvSpPr/>
            <p:nvPr/>
          </p:nvSpPr>
          <p:spPr>
            <a:xfrm rot="16200000">
              <a:off x="5858731" y="2430052"/>
              <a:ext cx="74628" cy="358140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39" name="Rounded Rectangle 19">
              <a:extLst>
                <a:ext uri="{FF2B5EF4-FFF2-40B4-BE49-F238E27FC236}">
                  <a16:creationId xmlns:a16="http://schemas.microsoft.com/office/drawing/2014/main" id="{DD80342F-3AB0-4DF7-8FB7-177268BE2508}"/>
                </a:ext>
              </a:extLst>
            </p:cNvPr>
            <p:cNvSpPr/>
            <p:nvPr/>
          </p:nvSpPr>
          <p:spPr>
            <a:xfrm rot="16200000">
              <a:off x="4758181" y="2427361"/>
              <a:ext cx="80010" cy="358140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CC339E71-C022-41EC-85F8-D362229A36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4658" y="2375673"/>
            <a:ext cx="1216972" cy="1005110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4B8F0FD2-8304-4804-86AC-C33ED279E2D1}"/>
              </a:ext>
            </a:extLst>
          </p:cNvPr>
          <p:cNvSpPr/>
          <p:nvPr/>
        </p:nvSpPr>
        <p:spPr>
          <a:xfrm>
            <a:off x="5368626" y="3460279"/>
            <a:ext cx="2475678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12700" cmpd="sng">
                  <a:noFill/>
                  <a:prstDash val="solid"/>
                </a:ln>
                <a:solidFill>
                  <a:srgbClr val="00B0F0"/>
                </a:solidFill>
              </a:rPr>
              <a:t>BẮT ĐẦU</a:t>
            </a:r>
          </a:p>
        </p:txBody>
      </p:sp>
      <p:pic>
        <p:nvPicPr>
          <p:cNvPr id="46" name="Crystal">
            <a:hlinkClick r:id="" action="ppaction://media"/>
            <a:extLst>
              <a:ext uri="{FF2B5EF4-FFF2-40B4-BE49-F238E27FC236}">
                <a16:creationId xmlns:a16="http://schemas.microsoft.com/office/drawing/2014/main" id="{A5DC7FAE-4DA7-465C-A15D-39D7031DC7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7620568" y="5454806"/>
            <a:ext cx="457200" cy="45720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951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17 -7.40741E-7 L -0.00117 0.01644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1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23921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1515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5F2BF3B5-AB91-43B3-9D1A-AF74CFF601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2"/>
            <a:ext cx="9144000" cy="5135796"/>
          </a:xfrm>
          <a:prstGeom prst="rect">
            <a:avLst/>
          </a:prstGeom>
        </p:spPr>
      </p:pic>
      <p:grpSp>
        <p:nvGrpSpPr>
          <p:cNvPr id="83" name="Group 82">
            <a:extLst>
              <a:ext uri="{FF2B5EF4-FFF2-40B4-BE49-F238E27FC236}">
                <a16:creationId xmlns:a16="http://schemas.microsoft.com/office/drawing/2014/main" id="{C90470FA-322B-42E6-9D90-B9CB082E9E2C}"/>
              </a:ext>
            </a:extLst>
          </p:cNvPr>
          <p:cNvGrpSpPr/>
          <p:nvPr/>
        </p:nvGrpSpPr>
        <p:grpSpPr>
          <a:xfrm>
            <a:off x="4205486" y="826184"/>
            <a:ext cx="477973" cy="451646"/>
            <a:chOff x="4119963" y="3436882"/>
            <a:chExt cx="2522103" cy="2784913"/>
          </a:xfrm>
        </p:grpSpPr>
        <p:sp>
          <p:nvSpPr>
            <p:cNvPr id="84" name="Rounded Rectangle 26">
              <a:extLst>
                <a:ext uri="{FF2B5EF4-FFF2-40B4-BE49-F238E27FC236}">
                  <a16:creationId xmlns:a16="http://schemas.microsoft.com/office/drawing/2014/main" id="{A09CE938-133D-4236-86AD-420327EACF8D}"/>
                </a:ext>
              </a:extLst>
            </p:cNvPr>
            <p:cNvSpPr/>
            <p:nvPr/>
          </p:nvSpPr>
          <p:spPr>
            <a:xfrm>
              <a:off x="5360275" y="4749526"/>
              <a:ext cx="794588" cy="1472269"/>
            </a:xfrm>
            <a:prstGeom prst="roundRect">
              <a:avLst/>
            </a:prstGeom>
            <a:solidFill>
              <a:srgbClr val="9933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85" name="Rounded Rectangle 25">
              <a:extLst>
                <a:ext uri="{FF2B5EF4-FFF2-40B4-BE49-F238E27FC236}">
                  <a16:creationId xmlns:a16="http://schemas.microsoft.com/office/drawing/2014/main" id="{7B01F5B6-2105-420A-A34A-F9C284F45641}"/>
                </a:ext>
              </a:extLst>
            </p:cNvPr>
            <p:cNvSpPr/>
            <p:nvPr/>
          </p:nvSpPr>
          <p:spPr>
            <a:xfrm>
              <a:off x="4526278" y="4686789"/>
              <a:ext cx="794588" cy="1472269"/>
            </a:xfrm>
            <a:prstGeom prst="roundRect">
              <a:avLst/>
            </a:prstGeom>
            <a:solidFill>
              <a:srgbClr val="9933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86" name="Rounded Rectangle 20">
              <a:extLst>
                <a:ext uri="{FF2B5EF4-FFF2-40B4-BE49-F238E27FC236}">
                  <a16:creationId xmlns:a16="http://schemas.microsoft.com/office/drawing/2014/main" id="{2A496A60-8987-405F-BBBE-2D2D49501A05}"/>
                </a:ext>
              </a:extLst>
            </p:cNvPr>
            <p:cNvSpPr/>
            <p:nvPr/>
          </p:nvSpPr>
          <p:spPr>
            <a:xfrm>
              <a:off x="4303984" y="3448382"/>
              <a:ext cx="2122981" cy="1899744"/>
            </a:xfrm>
            <a:prstGeom prst="roundRect">
              <a:avLst>
                <a:gd name="adj" fmla="val 21646"/>
              </a:avLst>
            </a:prstGeom>
            <a:solidFill>
              <a:srgbClr val="A54C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87" name="Isosceles Triangle 86">
              <a:extLst>
                <a:ext uri="{FF2B5EF4-FFF2-40B4-BE49-F238E27FC236}">
                  <a16:creationId xmlns:a16="http://schemas.microsoft.com/office/drawing/2014/main" id="{D01EDB21-F018-4C47-BB37-5E4723BCE054}"/>
                </a:ext>
              </a:extLst>
            </p:cNvPr>
            <p:cNvSpPr/>
            <p:nvPr/>
          </p:nvSpPr>
          <p:spPr>
            <a:xfrm flipV="1">
              <a:off x="4430111" y="3436882"/>
              <a:ext cx="1844566" cy="1348612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88" name="Isosceles Triangle 87">
              <a:extLst>
                <a:ext uri="{FF2B5EF4-FFF2-40B4-BE49-F238E27FC236}">
                  <a16:creationId xmlns:a16="http://schemas.microsoft.com/office/drawing/2014/main" id="{07E13012-71A0-4675-AF2F-DECADB6CCC63}"/>
                </a:ext>
              </a:extLst>
            </p:cNvPr>
            <p:cNvSpPr/>
            <p:nvPr/>
          </p:nvSpPr>
          <p:spPr>
            <a:xfrm>
              <a:off x="5080225" y="4853113"/>
              <a:ext cx="528444" cy="492347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90" name="Flowchart: Delay 89">
              <a:extLst>
                <a:ext uri="{FF2B5EF4-FFF2-40B4-BE49-F238E27FC236}">
                  <a16:creationId xmlns:a16="http://schemas.microsoft.com/office/drawing/2014/main" id="{016DCE45-8AC8-4D89-996E-E58D14B33082}"/>
                </a:ext>
              </a:extLst>
            </p:cNvPr>
            <p:cNvSpPr/>
            <p:nvPr/>
          </p:nvSpPr>
          <p:spPr>
            <a:xfrm rot="16200000">
              <a:off x="4729790" y="5582963"/>
              <a:ext cx="387564" cy="794588"/>
            </a:xfrm>
            <a:prstGeom prst="flowChartDelay">
              <a:avLst/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91" name="Flowchart: Delay 90">
              <a:extLst>
                <a:ext uri="{FF2B5EF4-FFF2-40B4-BE49-F238E27FC236}">
                  <a16:creationId xmlns:a16="http://schemas.microsoft.com/office/drawing/2014/main" id="{305A7E6A-C8B4-40F4-BE4E-A4F3A9E8DEF7}"/>
                </a:ext>
              </a:extLst>
            </p:cNvPr>
            <p:cNvSpPr/>
            <p:nvPr/>
          </p:nvSpPr>
          <p:spPr>
            <a:xfrm rot="16200000">
              <a:off x="5581490" y="5654532"/>
              <a:ext cx="339938" cy="794588"/>
            </a:xfrm>
            <a:prstGeom prst="flowChartDelay">
              <a:avLst/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92" name="Rounded Rectangle 31">
              <a:extLst>
                <a:ext uri="{FF2B5EF4-FFF2-40B4-BE49-F238E27FC236}">
                  <a16:creationId xmlns:a16="http://schemas.microsoft.com/office/drawing/2014/main" id="{0E85C63A-BAA2-4A89-A0BC-7A445C1A6D82}"/>
                </a:ext>
              </a:extLst>
            </p:cNvPr>
            <p:cNvSpPr/>
            <p:nvPr/>
          </p:nvSpPr>
          <p:spPr>
            <a:xfrm>
              <a:off x="4119963" y="3698333"/>
              <a:ext cx="462675" cy="1346142"/>
            </a:xfrm>
            <a:prstGeom prst="roundRect">
              <a:avLst>
                <a:gd name="adj" fmla="val 49754"/>
              </a:avLst>
            </a:prstGeom>
            <a:solidFill>
              <a:srgbClr val="C45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94" name="Rounded Rectangle 32">
              <a:extLst>
                <a:ext uri="{FF2B5EF4-FFF2-40B4-BE49-F238E27FC236}">
                  <a16:creationId xmlns:a16="http://schemas.microsoft.com/office/drawing/2014/main" id="{8B75AC91-BB3F-4132-96EE-A5010B582781}"/>
                </a:ext>
              </a:extLst>
            </p:cNvPr>
            <p:cNvSpPr/>
            <p:nvPr/>
          </p:nvSpPr>
          <p:spPr>
            <a:xfrm>
              <a:off x="6179391" y="3708184"/>
              <a:ext cx="462675" cy="1346142"/>
            </a:xfrm>
            <a:prstGeom prst="roundRect">
              <a:avLst>
                <a:gd name="adj" fmla="val 49754"/>
              </a:avLst>
            </a:prstGeom>
            <a:solidFill>
              <a:srgbClr val="C45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22E556EF-251B-43B3-B898-77F7943E22BB}"/>
                </a:ext>
              </a:extLst>
            </p:cNvPr>
            <p:cNvSpPr/>
            <p:nvPr/>
          </p:nvSpPr>
          <p:spPr>
            <a:xfrm>
              <a:off x="5080680" y="4741695"/>
              <a:ext cx="157225" cy="157225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F53C565D-23B4-429C-934A-820DE8BF6E1A}"/>
                </a:ext>
              </a:extLst>
            </p:cNvPr>
            <p:cNvSpPr/>
            <p:nvPr/>
          </p:nvSpPr>
          <p:spPr>
            <a:xfrm>
              <a:off x="5477708" y="4741695"/>
              <a:ext cx="157225" cy="157225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08" name="Rounded Rectangle 33">
              <a:extLst>
                <a:ext uri="{FF2B5EF4-FFF2-40B4-BE49-F238E27FC236}">
                  <a16:creationId xmlns:a16="http://schemas.microsoft.com/office/drawing/2014/main" id="{E0F1D4ED-F209-41CF-90F4-15EBA8993925}"/>
                </a:ext>
              </a:extLst>
            </p:cNvPr>
            <p:cNvSpPr/>
            <p:nvPr/>
          </p:nvSpPr>
          <p:spPr>
            <a:xfrm flipV="1">
              <a:off x="5138445" y="4782294"/>
              <a:ext cx="443660" cy="81162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0E21B78E-473E-4B8B-9199-F1293B3F2E04}"/>
              </a:ext>
            </a:extLst>
          </p:cNvPr>
          <p:cNvGrpSpPr/>
          <p:nvPr/>
        </p:nvGrpSpPr>
        <p:grpSpPr>
          <a:xfrm>
            <a:off x="4085050" y="863513"/>
            <a:ext cx="723884" cy="425283"/>
            <a:chOff x="9116622" y="4080294"/>
            <a:chExt cx="2973931" cy="2256382"/>
          </a:xfrm>
        </p:grpSpPr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2884FE29-5501-4F27-B8D9-B11DD1AC07DA}"/>
                </a:ext>
              </a:extLst>
            </p:cNvPr>
            <p:cNvGrpSpPr/>
            <p:nvPr/>
          </p:nvGrpSpPr>
          <p:grpSpPr>
            <a:xfrm>
              <a:off x="9353504" y="4080294"/>
              <a:ext cx="2737049" cy="2256382"/>
              <a:chOff x="9080035" y="2596602"/>
              <a:chExt cx="3589900" cy="2959457"/>
            </a:xfrm>
          </p:grpSpPr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91921090-8F62-4E1B-88E3-AA9C00F66BE6}"/>
                  </a:ext>
                </a:extLst>
              </p:cNvPr>
              <p:cNvSpPr/>
              <p:nvPr/>
            </p:nvSpPr>
            <p:spPr>
              <a:xfrm>
                <a:off x="9367325" y="2891878"/>
                <a:ext cx="2552700" cy="1434455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78" name="Rounded Rectangle 37">
                <a:extLst>
                  <a:ext uri="{FF2B5EF4-FFF2-40B4-BE49-F238E27FC236}">
                    <a16:creationId xmlns:a16="http://schemas.microsoft.com/office/drawing/2014/main" id="{855FB45E-1611-4BC7-8CE6-D5AA3EB86B92}"/>
                  </a:ext>
                </a:extLst>
              </p:cNvPr>
              <p:cNvSpPr/>
              <p:nvPr/>
            </p:nvSpPr>
            <p:spPr>
              <a:xfrm>
                <a:off x="11691425" y="2644227"/>
                <a:ext cx="571500" cy="1920601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79" name="Rounded Rectangle 38">
                <a:extLst>
                  <a:ext uri="{FF2B5EF4-FFF2-40B4-BE49-F238E27FC236}">
                    <a16:creationId xmlns:a16="http://schemas.microsoft.com/office/drawing/2014/main" id="{7F18F1BF-908B-474B-938C-B5B21A231834}"/>
                  </a:ext>
                </a:extLst>
              </p:cNvPr>
              <p:cNvSpPr/>
              <p:nvPr/>
            </p:nvSpPr>
            <p:spPr>
              <a:xfrm>
                <a:off x="9080035" y="2596602"/>
                <a:ext cx="571500" cy="1920601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80" name="Rounded Rectangle 40">
                <a:extLst>
                  <a:ext uri="{FF2B5EF4-FFF2-40B4-BE49-F238E27FC236}">
                    <a16:creationId xmlns:a16="http://schemas.microsoft.com/office/drawing/2014/main" id="{09F863F0-5F36-435A-BAA2-E9A8D15C95A6}"/>
                  </a:ext>
                </a:extLst>
              </p:cNvPr>
              <p:cNvSpPr/>
              <p:nvPr/>
            </p:nvSpPr>
            <p:spPr>
              <a:xfrm>
                <a:off x="12245433" y="2700638"/>
                <a:ext cx="424502" cy="2855421"/>
              </a:xfrm>
              <a:prstGeom prst="round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  <p:sp>
          <p:nvSpPr>
            <p:cNvPr id="76" name="Rounded Rectangle 43">
              <a:extLst>
                <a:ext uri="{FF2B5EF4-FFF2-40B4-BE49-F238E27FC236}">
                  <a16:creationId xmlns:a16="http://schemas.microsoft.com/office/drawing/2014/main" id="{A842426C-6F08-4B9B-AF89-29E6D104B917}"/>
                </a:ext>
              </a:extLst>
            </p:cNvPr>
            <p:cNvSpPr/>
            <p:nvPr/>
          </p:nvSpPr>
          <p:spPr>
            <a:xfrm>
              <a:off x="9116622" y="4104047"/>
              <a:ext cx="291208" cy="2232629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  <p:cxnSp>
        <p:nvCxnSpPr>
          <p:cNvPr id="106" name="Straight Connector 105"/>
          <p:cNvCxnSpPr>
            <a:cxnSpLocks/>
          </p:cNvCxnSpPr>
          <p:nvPr/>
        </p:nvCxnSpPr>
        <p:spPr>
          <a:xfrm flipH="1">
            <a:off x="1189573" y="1028889"/>
            <a:ext cx="3242939" cy="1830907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EAB7FC20-9893-4252-B5F3-43AD599870F5}"/>
              </a:ext>
            </a:extLst>
          </p:cNvPr>
          <p:cNvGrpSpPr/>
          <p:nvPr/>
        </p:nvGrpSpPr>
        <p:grpSpPr>
          <a:xfrm>
            <a:off x="4096162" y="401635"/>
            <a:ext cx="678627" cy="469827"/>
            <a:chOff x="3547978" y="824200"/>
            <a:chExt cx="3624593" cy="2932387"/>
          </a:xfrm>
        </p:grpSpPr>
        <p:sp>
          <p:nvSpPr>
            <p:cNvPr id="111" name="Rounded Rectangle 3">
              <a:extLst>
                <a:ext uri="{FF2B5EF4-FFF2-40B4-BE49-F238E27FC236}">
                  <a16:creationId xmlns:a16="http://schemas.microsoft.com/office/drawing/2014/main" id="{3352A93C-1A23-4035-A956-E4A23868BF2B}"/>
                </a:ext>
              </a:extLst>
            </p:cNvPr>
            <p:cNvSpPr/>
            <p:nvPr/>
          </p:nvSpPr>
          <p:spPr>
            <a:xfrm>
              <a:off x="4303986" y="1707070"/>
              <a:ext cx="2112579" cy="2049517"/>
            </a:xfrm>
            <a:prstGeom prst="roundRect">
              <a:avLst>
                <a:gd name="adj" fmla="val 37436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12" name="Flowchart: Delay 111">
              <a:extLst>
                <a:ext uri="{FF2B5EF4-FFF2-40B4-BE49-F238E27FC236}">
                  <a16:creationId xmlns:a16="http://schemas.microsoft.com/office/drawing/2014/main" id="{4A1BEEE5-A57F-4A41-BD67-65B6379ED504}"/>
                </a:ext>
              </a:extLst>
            </p:cNvPr>
            <p:cNvSpPr/>
            <p:nvPr/>
          </p:nvSpPr>
          <p:spPr>
            <a:xfrm rot="16200000">
              <a:off x="4587765" y="540421"/>
              <a:ext cx="1545023" cy="2112581"/>
            </a:xfrm>
            <a:prstGeom prst="flowChartDelay">
              <a:avLst/>
            </a:prstGeom>
            <a:solidFill>
              <a:srgbClr val="A54C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13" name="Flowchart: Delay 112">
              <a:extLst>
                <a:ext uri="{FF2B5EF4-FFF2-40B4-BE49-F238E27FC236}">
                  <a16:creationId xmlns:a16="http://schemas.microsoft.com/office/drawing/2014/main" id="{B668CB81-3605-44D7-A1D9-4A8653E3D3AF}"/>
                </a:ext>
              </a:extLst>
            </p:cNvPr>
            <p:cNvSpPr/>
            <p:nvPr/>
          </p:nvSpPr>
          <p:spPr>
            <a:xfrm>
              <a:off x="6416565" y="2369223"/>
              <a:ext cx="299545" cy="441434"/>
            </a:xfrm>
            <a:prstGeom prst="flowChartDelay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14" name="Flowchart: Delay 113">
              <a:extLst>
                <a:ext uri="{FF2B5EF4-FFF2-40B4-BE49-F238E27FC236}">
                  <a16:creationId xmlns:a16="http://schemas.microsoft.com/office/drawing/2014/main" id="{E72C6A44-C186-4BE4-B881-7EF1053A44A3}"/>
                </a:ext>
              </a:extLst>
            </p:cNvPr>
            <p:cNvSpPr/>
            <p:nvPr/>
          </p:nvSpPr>
          <p:spPr>
            <a:xfrm flipH="1">
              <a:off x="4004439" y="2384991"/>
              <a:ext cx="299545" cy="441434"/>
            </a:xfrm>
            <a:prstGeom prst="flowChartDelay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15" name="Moon 114">
              <a:extLst>
                <a:ext uri="{FF2B5EF4-FFF2-40B4-BE49-F238E27FC236}">
                  <a16:creationId xmlns:a16="http://schemas.microsoft.com/office/drawing/2014/main" id="{CDA4B06C-6A5E-491E-8CE9-70D5AEDFE8EA}"/>
                </a:ext>
              </a:extLst>
            </p:cNvPr>
            <p:cNvSpPr/>
            <p:nvPr/>
          </p:nvSpPr>
          <p:spPr>
            <a:xfrm rot="16200000">
              <a:off x="4855450" y="233733"/>
              <a:ext cx="1009650" cy="3624593"/>
            </a:xfrm>
            <a:prstGeom prst="moon">
              <a:avLst>
                <a:gd name="adj" fmla="val 35849"/>
              </a:avLst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16" name="Rounded Rectangle 12">
              <a:extLst>
                <a:ext uri="{FF2B5EF4-FFF2-40B4-BE49-F238E27FC236}">
                  <a16:creationId xmlns:a16="http://schemas.microsoft.com/office/drawing/2014/main" id="{13FC5D06-C4C4-42D6-B00D-3B0D8A457921}"/>
                </a:ext>
              </a:extLst>
            </p:cNvPr>
            <p:cNvSpPr/>
            <p:nvPr/>
          </p:nvSpPr>
          <p:spPr>
            <a:xfrm>
              <a:off x="5188531" y="2983290"/>
              <a:ext cx="216613" cy="434340"/>
            </a:xfrm>
            <a:prstGeom prst="roundRect">
              <a:avLst>
                <a:gd name="adj" fmla="val 38653"/>
              </a:avLst>
            </a:prstGeom>
            <a:solidFill>
              <a:srgbClr val="C45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17" name="Rounded Rectangle 10">
              <a:extLst>
                <a:ext uri="{FF2B5EF4-FFF2-40B4-BE49-F238E27FC236}">
                  <a16:creationId xmlns:a16="http://schemas.microsoft.com/office/drawing/2014/main" id="{05D34F3A-ACC4-4D11-A7E8-6758A7733250}"/>
                </a:ext>
              </a:extLst>
            </p:cNvPr>
            <p:cNvSpPr/>
            <p:nvPr/>
          </p:nvSpPr>
          <p:spPr>
            <a:xfrm>
              <a:off x="5032615" y="2983290"/>
              <a:ext cx="216613" cy="434340"/>
            </a:xfrm>
            <a:prstGeom prst="roundRect">
              <a:avLst>
                <a:gd name="adj" fmla="val 38653"/>
              </a:avLst>
            </a:prstGeom>
            <a:solidFill>
              <a:srgbClr val="C45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18" name="Rounded Rectangle 15">
              <a:extLst>
                <a:ext uri="{FF2B5EF4-FFF2-40B4-BE49-F238E27FC236}">
                  <a16:creationId xmlns:a16="http://schemas.microsoft.com/office/drawing/2014/main" id="{371C282B-0A5B-4614-A1C4-235A8D023A48}"/>
                </a:ext>
              </a:extLst>
            </p:cNvPr>
            <p:cNvSpPr/>
            <p:nvPr/>
          </p:nvSpPr>
          <p:spPr>
            <a:xfrm>
              <a:off x="5500362" y="2983290"/>
              <a:ext cx="216613" cy="434340"/>
            </a:xfrm>
            <a:prstGeom prst="roundRect">
              <a:avLst>
                <a:gd name="adj" fmla="val 38653"/>
              </a:avLst>
            </a:prstGeom>
            <a:solidFill>
              <a:srgbClr val="C45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19" name="Rounded Rectangle 16">
              <a:extLst>
                <a:ext uri="{FF2B5EF4-FFF2-40B4-BE49-F238E27FC236}">
                  <a16:creationId xmlns:a16="http://schemas.microsoft.com/office/drawing/2014/main" id="{FF4868B0-DF2C-4538-8506-64C57E8344A2}"/>
                </a:ext>
              </a:extLst>
            </p:cNvPr>
            <p:cNvSpPr/>
            <p:nvPr/>
          </p:nvSpPr>
          <p:spPr>
            <a:xfrm>
              <a:off x="5344447" y="2983290"/>
              <a:ext cx="216613" cy="434340"/>
            </a:xfrm>
            <a:prstGeom prst="roundRect">
              <a:avLst>
                <a:gd name="adj" fmla="val 38653"/>
              </a:avLst>
            </a:prstGeom>
            <a:solidFill>
              <a:srgbClr val="C45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20" name="Rounded Rectangle 17">
              <a:extLst>
                <a:ext uri="{FF2B5EF4-FFF2-40B4-BE49-F238E27FC236}">
                  <a16:creationId xmlns:a16="http://schemas.microsoft.com/office/drawing/2014/main" id="{AC3621C9-3A04-415D-80A0-E60193C38E26}"/>
                </a:ext>
              </a:extLst>
            </p:cNvPr>
            <p:cNvSpPr/>
            <p:nvPr/>
          </p:nvSpPr>
          <p:spPr>
            <a:xfrm>
              <a:off x="5305100" y="2646436"/>
              <a:ext cx="160020" cy="358140"/>
            </a:xfrm>
            <a:prstGeom prst="roundRect">
              <a:avLst>
                <a:gd name="adj" fmla="val 30060"/>
              </a:avLst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21" name="Rounded Rectangle 18">
              <a:extLst>
                <a:ext uri="{FF2B5EF4-FFF2-40B4-BE49-F238E27FC236}">
                  <a16:creationId xmlns:a16="http://schemas.microsoft.com/office/drawing/2014/main" id="{E76959B1-8B55-43A4-95D5-BA43B71318EB}"/>
                </a:ext>
              </a:extLst>
            </p:cNvPr>
            <p:cNvSpPr/>
            <p:nvPr/>
          </p:nvSpPr>
          <p:spPr>
            <a:xfrm rot="16200000">
              <a:off x="5858731" y="2430052"/>
              <a:ext cx="74628" cy="358140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22" name="Rounded Rectangle 19">
              <a:extLst>
                <a:ext uri="{FF2B5EF4-FFF2-40B4-BE49-F238E27FC236}">
                  <a16:creationId xmlns:a16="http://schemas.microsoft.com/office/drawing/2014/main" id="{5687C18E-2969-4B0A-90C7-3329C6658EB0}"/>
                </a:ext>
              </a:extLst>
            </p:cNvPr>
            <p:cNvSpPr/>
            <p:nvPr/>
          </p:nvSpPr>
          <p:spPr>
            <a:xfrm rot="16200000">
              <a:off x="4758181" y="2427361"/>
              <a:ext cx="80010" cy="358140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  <p:pic>
        <p:nvPicPr>
          <p:cNvPr id="97" name="Picture 96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755" y="2452852"/>
            <a:ext cx="987638" cy="813887"/>
          </a:xfrm>
          <a:prstGeom prst="rect">
            <a:avLst/>
          </a:prstGeom>
        </p:spPr>
      </p:pic>
      <p:pic>
        <p:nvPicPr>
          <p:cNvPr id="4" name="clock-ticking-2">
            <a:hlinkClick r:id="" action="ppaction://media"/>
            <a:extLst>
              <a:ext uri="{FF2B5EF4-FFF2-40B4-BE49-F238E27FC236}">
                <a16:creationId xmlns:a16="http://schemas.microsoft.com/office/drawing/2014/main" id="{7CA245BB-965D-462A-84F2-2C5E8C4A700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041"/>
                </p14:media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7636757" y="5404124"/>
            <a:ext cx="457200" cy="457200"/>
          </a:xfrm>
          <a:prstGeom prst="rect">
            <a:avLst/>
          </a:prstGeom>
        </p:spPr>
      </p:pic>
      <p:pic>
        <p:nvPicPr>
          <p:cNvPr id="5" name="magic">
            <a:hlinkClick r:id="" action="ppaction://media"/>
            <a:extLst>
              <a:ext uri="{FF2B5EF4-FFF2-40B4-BE49-F238E27FC236}">
                <a16:creationId xmlns:a16="http://schemas.microsoft.com/office/drawing/2014/main" id="{0C1F5957-BF28-4DBC-AF2D-24DEC1B621D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9263131" y="3657411"/>
            <a:ext cx="457200" cy="457200"/>
          </a:xfrm>
          <a:prstGeom prst="rect">
            <a:avLst/>
          </a:prstGeom>
        </p:spPr>
      </p:pic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BF8AF885-CD0B-49EA-BB27-54F87079845C}"/>
              </a:ext>
            </a:extLst>
          </p:cNvPr>
          <p:cNvCxnSpPr>
            <a:cxnSpLocks/>
          </p:cNvCxnSpPr>
          <p:nvPr/>
        </p:nvCxnSpPr>
        <p:spPr>
          <a:xfrm flipH="1">
            <a:off x="2792457" y="1055430"/>
            <a:ext cx="1646927" cy="3059181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Picture 55">
            <a:hlinkClick r:id="rId10" action="ppaction://hlinksldjump"/>
            <a:extLst>
              <a:ext uri="{FF2B5EF4-FFF2-40B4-BE49-F238E27FC236}">
                <a16:creationId xmlns:a16="http://schemas.microsoft.com/office/drawing/2014/main" id="{09C96DFA-0498-415B-A64F-347931DAAAD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22817" y="3810000"/>
            <a:ext cx="739281" cy="60922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D2C7ADA-0FBF-400B-B751-9386D656BDA7}"/>
              </a:ext>
            </a:extLst>
          </p:cNvPr>
          <p:cNvSpPr txBox="1"/>
          <p:nvPr/>
        </p:nvSpPr>
        <p:spPr>
          <a:xfrm>
            <a:off x="737216" y="2054106"/>
            <a:ext cx="112562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100$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49C502E-9CFD-4EF0-8C48-CEE32019B1B1}"/>
              </a:ext>
            </a:extLst>
          </p:cNvPr>
          <p:cNvSpPr txBox="1"/>
          <p:nvPr/>
        </p:nvSpPr>
        <p:spPr>
          <a:xfrm>
            <a:off x="4982130" y="826184"/>
            <a:ext cx="112562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100$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A8BB3BB3-2DE1-4E9A-BFBD-1C12AA1BCD6B}"/>
              </a:ext>
            </a:extLst>
          </p:cNvPr>
          <p:cNvSpPr txBox="1"/>
          <p:nvPr/>
        </p:nvSpPr>
        <p:spPr>
          <a:xfrm>
            <a:off x="2152917" y="3360196"/>
            <a:ext cx="89159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50$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AFC1BFDF-023F-4C88-99C9-93A692F1191B}"/>
              </a:ext>
            </a:extLst>
          </p:cNvPr>
          <p:cNvSpPr txBox="1"/>
          <p:nvPr/>
        </p:nvSpPr>
        <p:spPr>
          <a:xfrm>
            <a:off x="5232199" y="826184"/>
            <a:ext cx="89159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50$</a:t>
            </a: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733AD7B8-5803-4740-B2EF-DC27798766D1}"/>
              </a:ext>
            </a:extLst>
          </p:cNvPr>
          <p:cNvCxnSpPr>
            <a:cxnSpLocks/>
          </p:cNvCxnSpPr>
          <p:nvPr/>
        </p:nvCxnSpPr>
        <p:spPr>
          <a:xfrm>
            <a:off x="4432512" y="1055431"/>
            <a:ext cx="609958" cy="2799275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Picture 63">
            <a:hlinkClick r:id="rId11" action="ppaction://hlinksldjump"/>
            <a:extLst>
              <a:ext uri="{FF2B5EF4-FFF2-40B4-BE49-F238E27FC236}">
                <a16:creationId xmlns:a16="http://schemas.microsoft.com/office/drawing/2014/main" id="{51438933-F446-4EBA-BE88-4D2B52DC4AA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85395" flipH="1">
            <a:off x="4815532" y="3685385"/>
            <a:ext cx="486911" cy="401250"/>
          </a:xfrm>
          <a:prstGeom prst="rect">
            <a:avLst/>
          </a:prstGeom>
        </p:spPr>
      </p:pic>
      <p:sp>
        <p:nvSpPr>
          <p:cNvPr id="65" name="TextBox 64">
            <a:extLst>
              <a:ext uri="{FF2B5EF4-FFF2-40B4-BE49-F238E27FC236}">
                <a16:creationId xmlns:a16="http://schemas.microsoft.com/office/drawing/2014/main" id="{2FB7674C-F729-49C6-89B2-2C769B66B565}"/>
              </a:ext>
            </a:extLst>
          </p:cNvPr>
          <p:cNvSpPr txBox="1"/>
          <p:nvPr/>
        </p:nvSpPr>
        <p:spPr>
          <a:xfrm>
            <a:off x="4155934" y="3323791"/>
            <a:ext cx="89159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20$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1C63A7B9-6E42-4E40-998E-F0A37D212CB1}"/>
              </a:ext>
            </a:extLst>
          </p:cNvPr>
          <p:cNvSpPr txBox="1"/>
          <p:nvPr/>
        </p:nvSpPr>
        <p:spPr>
          <a:xfrm>
            <a:off x="5232199" y="826184"/>
            <a:ext cx="89159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20$</a:t>
            </a: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F869E0E7-AC35-4E44-A5EF-1B860F1BADF5}"/>
              </a:ext>
            </a:extLst>
          </p:cNvPr>
          <p:cNvCxnSpPr>
            <a:cxnSpLocks/>
          </p:cNvCxnSpPr>
          <p:nvPr/>
        </p:nvCxnSpPr>
        <p:spPr>
          <a:xfrm>
            <a:off x="4425145" y="1037793"/>
            <a:ext cx="2396177" cy="3076818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" name="Picture 70">
            <a:hlinkClick r:id="rId13" action="ppaction://hlinksldjump"/>
            <a:extLst>
              <a:ext uri="{FF2B5EF4-FFF2-40B4-BE49-F238E27FC236}">
                <a16:creationId xmlns:a16="http://schemas.microsoft.com/office/drawing/2014/main" id="{D131E8FE-18A5-4B93-9B33-699F50ED8E7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51551">
            <a:off x="6286130" y="3673574"/>
            <a:ext cx="1070382" cy="882074"/>
          </a:xfrm>
          <a:prstGeom prst="rect">
            <a:avLst/>
          </a:prstGeom>
        </p:spPr>
      </p:pic>
      <p:sp>
        <p:nvSpPr>
          <p:cNvPr id="72" name="TextBox 71">
            <a:extLst>
              <a:ext uri="{FF2B5EF4-FFF2-40B4-BE49-F238E27FC236}">
                <a16:creationId xmlns:a16="http://schemas.microsoft.com/office/drawing/2014/main" id="{9AEB9DB1-3DBE-4B42-B829-AE6DA8A6C03E}"/>
              </a:ext>
            </a:extLst>
          </p:cNvPr>
          <p:cNvSpPr txBox="1"/>
          <p:nvPr/>
        </p:nvSpPr>
        <p:spPr>
          <a:xfrm>
            <a:off x="6389180" y="3240327"/>
            <a:ext cx="112562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150$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1E5637D5-CCDB-42FB-88A7-3493A2A609E9}"/>
              </a:ext>
            </a:extLst>
          </p:cNvPr>
          <p:cNvSpPr txBox="1"/>
          <p:nvPr/>
        </p:nvSpPr>
        <p:spPr>
          <a:xfrm>
            <a:off x="4997760" y="826184"/>
            <a:ext cx="112562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150$</a:t>
            </a:r>
          </a:p>
        </p:txBody>
      </p: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89088168-F37F-4414-83D7-25D344CB8832}"/>
              </a:ext>
            </a:extLst>
          </p:cNvPr>
          <p:cNvCxnSpPr>
            <a:cxnSpLocks/>
          </p:cNvCxnSpPr>
          <p:nvPr/>
        </p:nvCxnSpPr>
        <p:spPr>
          <a:xfrm>
            <a:off x="4482581" y="1037793"/>
            <a:ext cx="3663038" cy="1617390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8" name="Picture 97">
            <a:hlinkClick r:id="rId14" action="ppaction://hlinksldjump"/>
            <a:extLst>
              <a:ext uri="{FF2B5EF4-FFF2-40B4-BE49-F238E27FC236}">
                <a16:creationId xmlns:a16="http://schemas.microsoft.com/office/drawing/2014/main" id="{5F5E6354-74CB-4578-993C-8A3D8C180F26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43701" flipV="1">
            <a:off x="7867287" y="2425817"/>
            <a:ext cx="556664" cy="458732"/>
          </a:xfrm>
          <a:prstGeom prst="rect">
            <a:avLst/>
          </a:prstGeom>
        </p:spPr>
      </p:pic>
      <p:sp>
        <p:nvSpPr>
          <p:cNvPr id="100" name="TextBox 99">
            <a:extLst>
              <a:ext uri="{FF2B5EF4-FFF2-40B4-BE49-F238E27FC236}">
                <a16:creationId xmlns:a16="http://schemas.microsoft.com/office/drawing/2014/main" id="{D1DF82DC-BEFB-41A7-AD35-7C5CE4B44277}"/>
              </a:ext>
            </a:extLst>
          </p:cNvPr>
          <p:cNvSpPr txBox="1"/>
          <p:nvPr/>
        </p:nvSpPr>
        <p:spPr>
          <a:xfrm>
            <a:off x="7742503" y="1961118"/>
            <a:ext cx="88998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10$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19A2C360-0D94-47A6-A585-AD31B05F0589}"/>
              </a:ext>
            </a:extLst>
          </p:cNvPr>
          <p:cNvSpPr txBox="1"/>
          <p:nvPr/>
        </p:nvSpPr>
        <p:spPr>
          <a:xfrm>
            <a:off x="5233402" y="826184"/>
            <a:ext cx="88998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10$</a:t>
            </a:r>
          </a:p>
        </p:txBody>
      </p:sp>
      <p:pic>
        <p:nvPicPr>
          <p:cNvPr id="58" name="Picture 57">
            <a:hlinkClick r:id="rId16" action="ppaction://hlinkpres?slideindex=23&amp;slidetitle=4"/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375" b="89931" l="6742" r="92416">
                        <a14:foregroundMark x1="56742" y1="55208" x2="63483" y2="7013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45929" y="4059684"/>
            <a:ext cx="1421524" cy="1149997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3" y="7179"/>
            <a:ext cx="1616707" cy="77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649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1.11111E-6 L 3.95833E-6 0.00556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5" dur="47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1.48148E-6 L 0.35976 -0.35208 " pathEditMode="relative" rAng="0" ptsTypes="AA">
                                      <p:cBhvr>
                                        <p:cTn id="18" dur="5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82" y="-17616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500"/>
                            </p:stCondLst>
                            <p:childTnLst>
                              <p:par>
                                <p:cTn id="29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500"/>
                            </p:stCondLst>
                            <p:childTnLst>
                              <p:par>
                                <p:cTn id="4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audio>
              <p:cMediaNode vol="10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56" dur="4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0 L 0.18216 -0.60324 " pathEditMode="relative" rAng="0" ptsTypes="AA">
                                      <p:cBhvr>
                                        <p:cTn id="59" dur="5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02" y="-30162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500"/>
                            </p:stCondLst>
                            <p:childTnLst>
                              <p:par>
                                <p:cTn id="70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6500"/>
                            </p:stCondLst>
                            <p:childTnLst>
                              <p:par>
                                <p:cTn id="8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95" dur="4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07407E-6 L -0.06355 -0.52939 " pathEditMode="relative" rAng="0" ptsTypes="AA">
                                      <p:cBhvr>
                                        <p:cTn id="98" dur="5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77" y="-26481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7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500"/>
                            </p:stCondLst>
                            <p:childTnLst>
                              <p:par>
                                <p:cTn id="109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6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6500"/>
                            </p:stCondLst>
                            <p:childTnLst>
                              <p:par>
                                <p:cTn id="12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1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00"/>
                            </p:stCondLst>
                            <p:childTnLst>
                              <p:par>
                                <p:cTn id="133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34" dur="47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48148E-6 L -0.25885 -0.59676 " pathEditMode="relative" rAng="0" ptsTypes="AA">
                                      <p:cBhvr>
                                        <p:cTn id="137" dur="5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43" y="-29838"/>
                                    </p:animMotion>
                                  </p:childTnLst>
                                </p:cTn>
                              </p:par>
                              <p:par>
                                <p:cTn id="138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4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6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5500"/>
                            </p:stCondLst>
                            <p:childTnLst>
                              <p:par>
                                <p:cTn id="148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9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5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6500"/>
                            </p:stCondLst>
                            <p:childTnLst>
                              <p:par>
                                <p:cTn id="16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1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00"/>
                            </p:stCondLst>
                            <p:childTnLst>
                              <p:par>
                                <p:cTn id="172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73" dur="47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3.7037E-6 L -0.39948 -0.3162 " pathEditMode="relative" rAng="0" ptsTypes="AA">
                                      <p:cBhvr>
                                        <p:cTn id="176" dur="5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74" y="-15810"/>
                                    </p:animMotion>
                                  </p:childTnLst>
                                </p:cTn>
                              </p:par>
                              <p:par>
                                <p:cTn id="177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9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3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5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5500"/>
                            </p:stCondLst>
                            <p:childTnLst>
                              <p:par>
                                <p:cTn id="187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8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4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6500"/>
                            </p:stCondLst>
                            <p:childTnLst>
                              <p:par>
                                <p:cTn id="20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1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9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  <p:bldLst>
      <p:bldP spid="8" grpId="0"/>
      <p:bldP spid="59" grpId="0"/>
      <p:bldP spid="59" grpId="1"/>
      <p:bldP spid="60" grpId="0"/>
      <p:bldP spid="61" grpId="0"/>
      <p:bldP spid="61" grpId="1"/>
      <p:bldP spid="65" grpId="0"/>
      <p:bldP spid="69" grpId="0"/>
      <p:bldP spid="69" grpId="1"/>
      <p:bldP spid="72" grpId="0"/>
      <p:bldP spid="81" grpId="0"/>
      <p:bldP spid="81" grpId="1"/>
      <p:bldP spid="100" grpId="0"/>
      <p:bldP spid="101" grpId="0"/>
      <p:bldP spid="101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349"/>
            <a:ext cx="9390600" cy="520249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F1BC8A7-503A-4807-8983-B04415B4A219}"/>
              </a:ext>
            </a:extLst>
          </p:cNvPr>
          <p:cNvSpPr/>
          <p:nvPr/>
        </p:nvSpPr>
        <p:spPr>
          <a:xfrm>
            <a:off x="0" y="-26463"/>
            <a:ext cx="9144000" cy="58477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3200" b="1" cap="none" spc="0" dirty="0">
                <a:ln/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5 Look and say. 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216" l="5616" r="9655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48455" y="0"/>
            <a:ext cx="4928596" cy="4553594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1298121" y="4681835"/>
            <a:ext cx="7645230" cy="526979"/>
          </a:xfrm>
          <a:prstGeom prst="roundRect">
            <a:avLst/>
          </a:prstGeom>
          <a:gradFill flip="none" rotWithShape="1">
            <a:gsLst>
              <a:gs pos="0">
                <a:schemeClr val="tx2">
                  <a:lumMod val="75000"/>
                  <a:tint val="66000"/>
                  <a:satMod val="160000"/>
                </a:schemeClr>
              </a:gs>
              <a:gs pos="50000">
                <a:schemeClr val="tx2">
                  <a:lumMod val="75000"/>
                  <a:tint val="44500"/>
                  <a:satMod val="160000"/>
                </a:schemeClr>
              </a:gs>
              <a:gs pos="100000">
                <a:schemeClr val="tx2">
                  <a:lumMod val="75000"/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13039" y="1713544"/>
            <a:ext cx="3603185" cy="24747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Rounded Rectangular Callout 4"/>
          <p:cNvSpPr/>
          <p:nvPr/>
        </p:nvSpPr>
        <p:spPr>
          <a:xfrm>
            <a:off x="167079" y="645567"/>
            <a:ext cx="7793735" cy="510778"/>
          </a:xfrm>
          <a:prstGeom prst="wedgeRoundRectCallout">
            <a:avLst>
              <a:gd name="adj1" fmla="val -34870"/>
              <a:gd name="adj2" fmla="val 131231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1389CA"/>
                </a:solidFill>
                <a:latin typeface="Comic Sans MS" panose="030F0702030302020204" pitchFamily="66" charset="0"/>
              </a:rPr>
              <a:t>Is the bookshop behind or in front of the </a:t>
            </a:r>
            <a:r>
              <a:rPr lang="en-US" sz="2400" dirty="0" err="1">
                <a:solidFill>
                  <a:srgbClr val="1389CA"/>
                </a:solidFill>
                <a:latin typeface="Comic Sans MS" panose="030F0702030302020204" pitchFamily="66" charset="0"/>
              </a:rPr>
              <a:t>libr</a:t>
            </a:r>
            <a:r>
              <a:rPr lang="en-US" sz="2400" dirty="0">
                <a:solidFill>
                  <a:srgbClr val="1389CA"/>
                </a:solidFill>
                <a:latin typeface="Comic Sans MS" panose="030F0702030302020204" pitchFamily="66" charset="0"/>
              </a:rPr>
              <a:t>αry?</a:t>
            </a:r>
            <a:r>
              <a:rPr lang="en-US" sz="2400" dirty="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5266323" y="1155455"/>
            <a:ext cx="3877677" cy="512063"/>
          </a:xfrm>
          <a:prstGeom prst="wedgeRoundRectCallout">
            <a:avLst>
              <a:gd name="adj1" fmla="val 42003"/>
              <a:gd name="adj2" fmla="val 97680"/>
              <a:gd name="adj3" fmla="val 16667"/>
            </a:avLst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1389CA"/>
                </a:solidFill>
                <a:latin typeface="Comic Sans MS" panose="030F0702030302020204" pitchFamily="66" charset="0"/>
              </a:rPr>
              <a:t>It’s behind the </a:t>
            </a:r>
            <a:r>
              <a:rPr lang="en-US" sz="2400" dirty="0" err="1">
                <a:solidFill>
                  <a:srgbClr val="1389CA"/>
                </a:solidFill>
                <a:latin typeface="Comic Sans MS" panose="030F0702030302020204" pitchFamily="66" charset="0"/>
              </a:rPr>
              <a:t>libr</a:t>
            </a:r>
            <a:r>
              <a:rPr lang="el-GR" sz="2400" dirty="0">
                <a:solidFill>
                  <a:srgbClr val="1389CA"/>
                </a:solidFill>
                <a:latin typeface="Comic Sans MS" panose="030F0702030302020204" pitchFamily="66" charset="0"/>
              </a:rPr>
              <a:t>α</a:t>
            </a:r>
            <a:r>
              <a:rPr lang="en-US" sz="2400" dirty="0">
                <a:solidFill>
                  <a:srgbClr val="1389CA"/>
                </a:solidFill>
                <a:latin typeface="Comic Sans MS" panose="030F0702030302020204" pitchFamily="66" charset="0"/>
              </a:rPr>
              <a:t>ry.</a:t>
            </a:r>
            <a:r>
              <a:rPr lang="en-US" sz="2400" dirty="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1405710" y="4681835"/>
            <a:ext cx="75376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Comic Sans MS" panose="030F0702030302020204" pitchFamily="66" charset="0"/>
              </a:rPr>
              <a:t>bookshop / behind (</a:t>
            </a:r>
            <a:r>
              <a:rPr lang="en-US" sz="2400" b="1" dirty="0">
                <a:solidFill>
                  <a:srgbClr val="00B050"/>
                </a:solidFill>
                <a:latin typeface="Comic Sans MS" panose="030F0702030302020204" pitchFamily="66" charset="0"/>
              </a:rPr>
              <a:t>✓</a:t>
            </a:r>
            <a:r>
              <a:rPr lang="en-US" sz="2400" b="1" dirty="0">
                <a:latin typeface="Comic Sans MS" panose="030F0702030302020204" pitchFamily="66" charset="0"/>
              </a:rPr>
              <a:t>) / in front of (</a:t>
            </a:r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✘</a:t>
            </a:r>
            <a:r>
              <a:rPr lang="en-US" sz="2400" b="1" dirty="0">
                <a:latin typeface="Comic Sans MS" panose="030F0702030302020204" pitchFamily="66" charset="0"/>
              </a:rPr>
              <a:t>) / </a:t>
            </a:r>
            <a:r>
              <a:rPr lang="en-US" sz="2400" b="1" dirty="0" err="1">
                <a:latin typeface="Comic Sans MS" panose="030F0702030302020204" pitchFamily="66" charset="0"/>
              </a:rPr>
              <a:t>libr</a:t>
            </a:r>
            <a:r>
              <a:rPr lang="en-US" sz="2400" b="1" dirty="0">
                <a:latin typeface="Comic Sans MS" panose="030F0702030302020204" pitchFamily="66" charset="0"/>
              </a:rPr>
              <a:t>αry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2315" r="95833">
                        <a14:foregroundMark x1="29630" y1="21484" x2="76852" y2="55078"/>
                        <a14:foregroundMark x1="87037" y1="22656" x2="40741" y2="38281"/>
                        <a14:foregroundMark x1="53241" y1="14063" x2="53241" y2="53906"/>
                        <a14:foregroundMark x1="28704" y1="20313" x2="29630" y2="50781"/>
                        <a14:foregroundMark x1="11111" y1="38281" x2="49537" y2="57031"/>
                        <a14:foregroundMark x1="39815" y1="83594" x2="44444" y2="867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63947" y="1600679"/>
            <a:ext cx="648806" cy="76895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21" b="100000" l="9524" r="99405">
                        <a14:foregroundMark x1="83631" y1="14349" x2="86905" y2="16777"/>
                        <a14:foregroundMark x1="78869" y1="24062" x2="80952" y2="238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60827" y="1288982"/>
            <a:ext cx="3013039" cy="4062222"/>
          </a:xfrm>
          <a:prstGeom prst="rect">
            <a:avLst/>
          </a:prstGeom>
        </p:spPr>
      </p:pic>
      <p:pic>
        <p:nvPicPr>
          <p:cNvPr id="18" name="Picture 17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093" b="97938" l="3741" r="9601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94233" y="2387301"/>
            <a:ext cx="1137494" cy="11006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35924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349"/>
            <a:ext cx="9390600" cy="5202493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F1BC8A7-503A-4807-8983-B04415B4A219}"/>
              </a:ext>
            </a:extLst>
          </p:cNvPr>
          <p:cNvSpPr/>
          <p:nvPr/>
        </p:nvSpPr>
        <p:spPr>
          <a:xfrm>
            <a:off x="0" y="-26463"/>
            <a:ext cx="9144000" cy="58477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3200" b="1" cap="none" spc="0" dirty="0">
                <a:ln/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5 Look and say. 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216" l="5616" r="9655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48455" y="-89055"/>
            <a:ext cx="4928596" cy="455359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05710" y="4650516"/>
            <a:ext cx="7645047" cy="5243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23412" y="1733154"/>
            <a:ext cx="3978681" cy="24625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Rounded Rectangular Callout 4"/>
          <p:cNvSpPr/>
          <p:nvPr/>
        </p:nvSpPr>
        <p:spPr>
          <a:xfrm>
            <a:off x="18404" y="617745"/>
            <a:ext cx="7793735" cy="510778"/>
          </a:xfrm>
          <a:prstGeom prst="wedgeRoundRectCallout">
            <a:avLst>
              <a:gd name="adj1" fmla="val -46498"/>
              <a:gd name="adj2" fmla="val 96066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1389CA"/>
                </a:solidFill>
                <a:latin typeface="Comic Sans MS" panose="030F0702030302020204" pitchFamily="66" charset="0"/>
              </a:rPr>
              <a:t>Is the fountain on Park street or on Green street ? </a:t>
            </a:r>
            <a:endParaRPr lang="en-US" sz="2400" dirty="0">
              <a:latin typeface="Comic Sans MS" panose="030F0702030302020204" pitchFamily="66" charset="0"/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5892800" y="1151325"/>
            <a:ext cx="3497800" cy="512063"/>
          </a:xfrm>
          <a:prstGeom prst="wedgeRoundRectCallout">
            <a:avLst>
              <a:gd name="adj1" fmla="val 46846"/>
              <a:gd name="adj2" fmla="val 104058"/>
              <a:gd name="adj3" fmla="val 16667"/>
            </a:avLst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1389CA"/>
                </a:solidFill>
                <a:latin typeface="Comic Sans MS" panose="030F0702030302020204" pitchFamily="66" charset="0"/>
              </a:rPr>
              <a:t>It’s on Green Street.</a:t>
            </a:r>
            <a:r>
              <a:rPr lang="en-US" sz="2400" dirty="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1405710" y="4681835"/>
            <a:ext cx="81147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Comic Sans MS" panose="030F0702030302020204" pitchFamily="66" charset="0"/>
              </a:rPr>
              <a:t>fountαin / on Pα</a:t>
            </a:r>
            <a:r>
              <a:rPr lang="en-US" sz="2400" b="1" dirty="0" err="1">
                <a:latin typeface="Comic Sans MS" panose="030F0702030302020204" pitchFamily="66" charset="0"/>
              </a:rPr>
              <a:t>rk</a:t>
            </a:r>
            <a:r>
              <a:rPr lang="en-US" sz="2400" b="1" dirty="0">
                <a:latin typeface="Comic Sans MS" panose="030F0702030302020204" pitchFamily="66" charset="0"/>
              </a:rPr>
              <a:t> street (✘) / on Green street (✓) 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649" b="98954" l="3161" r="93678">
                        <a14:foregroundMark x1="78161" y1="26569" x2="81034" y2="26569"/>
                        <a14:foregroundMark x1="74425" y1="33891" x2="73276" y2="3514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1337" y="1993014"/>
            <a:ext cx="2773077" cy="3808996"/>
          </a:xfrm>
          <a:prstGeom prst="rect">
            <a:avLst/>
          </a:prstGeom>
        </p:spPr>
      </p:pic>
      <p:pic>
        <p:nvPicPr>
          <p:cNvPr id="16" name="Picture 15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093" b="97938" l="3741" r="9601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94233" y="2387301"/>
            <a:ext cx="1137494" cy="110061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2315" r="95833">
                        <a14:foregroundMark x1="29630" y1="21484" x2="76852" y2="55078"/>
                        <a14:foregroundMark x1="87037" y1="22656" x2="40741" y2="38281"/>
                        <a14:foregroundMark x1="53241" y1="14063" x2="53241" y2="53906"/>
                        <a14:foregroundMark x1="28704" y1="20313" x2="29630" y2="50781"/>
                        <a14:foregroundMark x1="11111" y1="38281" x2="49537" y2="57031"/>
                        <a14:foregroundMark x1="39815" y1="83594" x2="44444" y2="867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42989" y="1238455"/>
            <a:ext cx="648806" cy="7689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17282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9349"/>
            <a:ext cx="9390600" cy="5202493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F1BC8A7-503A-4807-8983-B04415B4A219}"/>
              </a:ext>
            </a:extLst>
          </p:cNvPr>
          <p:cNvSpPr/>
          <p:nvPr/>
        </p:nvSpPr>
        <p:spPr>
          <a:xfrm>
            <a:off x="0" y="-26463"/>
            <a:ext cx="9144000" cy="58477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3200" b="1" cap="none" spc="0" dirty="0">
                <a:ln/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5 Look and say. 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216" l="5616" r="9655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48455" y="-89055"/>
            <a:ext cx="4928596" cy="455359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05711" y="4681835"/>
            <a:ext cx="7772834" cy="5243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04640" y="1757990"/>
            <a:ext cx="3860033" cy="23890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Rounded Rectangular Callout 4"/>
          <p:cNvSpPr/>
          <p:nvPr/>
        </p:nvSpPr>
        <p:spPr>
          <a:xfrm>
            <a:off x="404491" y="590549"/>
            <a:ext cx="7793735" cy="510778"/>
          </a:xfrm>
          <a:prstGeom prst="wedgeRoundRectCallout">
            <a:avLst>
              <a:gd name="adj1" fmla="val -46498"/>
              <a:gd name="adj2" fmla="val 96066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1389CA"/>
                </a:solidFill>
                <a:latin typeface="Comic Sans MS" panose="030F0702030302020204" pitchFamily="66" charset="0"/>
              </a:rPr>
              <a:t>Is the train station next to or opposite the park ?</a:t>
            </a:r>
            <a:endParaRPr lang="en-US" sz="2400" dirty="0">
              <a:latin typeface="Comic Sans MS" panose="030F0702030302020204" pitchFamily="66" charset="0"/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3997135" y="1172206"/>
            <a:ext cx="3877677" cy="512063"/>
          </a:xfrm>
          <a:prstGeom prst="wedgeRoundRectCallout">
            <a:avLst>
              <a:gd name="adj1" fmla="val 60946"/>
              <a:gd name="adj2" fmla="val 15693"/>
              <a:gd name="adj3" fmla="val 16667"/>
            </a:avLst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1389CA"/>
                </a:solidFill>
                <a:latin typeface="Comic Sans MS" panose="030F0702030302020204" pitchFamily="66" charset="0"/>
              </a:rPr>
              <a:t>It’s opposite the park.</a:t>
            </a:r>
            <a:r>
              <a:rPr lang="en-US" sz="2400" dirty="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1405710" y="4681835"/>
            <a:ext cx="796404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latin typeface="Comic Sans MS" panose="030F0702030302020204" pitchFamily="66" charset="0"/>
              </a:rPr>
              <a:t>tr</a:t>
            </a:r>
            <a:r>
              <a:rPr lang="en-US" sz="2400" b="1" dirty="0">
                <a:latin typeface="Comic Sans MS" panose="030F0702030302020204" pitchFamily="66" charset="0"/>
              </a:rPr>
              <a:t>αin stαtion / next to </a:t>
            </a:r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(✘) </a:t>
            </a:r>
            <a:r>
              <a:rPr lang="en-US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/</a:t>
            </a:r>
            <a:r>
              <a:rPr lang="en-US" sz="2400" b="1" dirty="0">
                <a:latin typeface="Comic Sans MS" panose="030F0702030302020204" pitchFamily="66" charset="0"/>
              </a:rPr>
              <a:t>opposite</a:t>
            </a:r>
            <a: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</a:rPr>
              <a:t> (✓)/ </a:t>
            </a:r>
            <a:r>
              <a:rPr lang="en-US" sz="2400" b="1" dirty="0">
                <a:latin typeface="Comic Sans MS" panose="030F0702030302020204" pitchFamily="66" charset="0"/>
              </a:rPr>
              <a:t>the pαrk </a:t>
            </a:r>
            <a:br>
              <a:rPr lang="en-US" sz="2400" b="1" dirty="0">
                <a:latin typeface="Comic Sans MS" panose="030F0702030302020204" pitchFamily="66" charset="0"/>
              </a:rPr>
            </a:br>
            <a:endParaRPr lang="en-US" sz="2400" b="1" dirty="0">
              <a:latin typeface="Comic Sans MS" panose="030F0702030302020204" pitchFamily="66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21" b="100000" l="9524" r="99405">
                        <a14:foregroundMark x1="83631" y1="14349" x2="86905" y2="16777"/>
                        <a14:foregroundMark x1="78869" y1="24062" x2="80952" y2="238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08399" y="814529"/>
            <a:ext cx="3013039" cy="4062222"/>
          </a:xfrm>
          <a:prstGeom prst="rect">
            <a:avLst/>
          </a:prstGeom>
        </p:spPr>
      </p:pic>
      <p:pic>
        <p:nvPicPr>
          <p:cNvPr id="15" name="Picture 14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093" b="97938" l="3741" r="9601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98226" y="2295331"/>
            <a:ext cx="1137494" cy="110061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2315" r="95833">
                        <a14:foregroundMark x1="29630" y1="21484" x2="76852" y2="55078"/>
                        <a14:foregroundMark x1="87037" y1="22656" x2="40741" y2="38281"/>
                        <a14:foregroundMark x1="53241" y1="14063" x2="53241" y2="53906"/>
                        <a14:foregroundMark x1="28704" y1="20313" x2="29630" y2="50781"/>
                        <a14:foregroundMark x1="11111" y1="38281" x2="49537" y2="57031"/>
                        <a14:foregroundMark x1="39815" y1="83594" x2="44444" y2="867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47653" y="2591408"/>
            <a:ext cx="648806" cy="7689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88032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349"/>
            <a:ext cx="9390600" cy="5202493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CF1BC8A7-503A-4807-8983-B04415B4A219}"/>
              </a:ext>
            </a:extLst>
          </p:cNvPr>
          <p:cNvSpPr/>
          <p:nvPr/>
        </p:nvSpPr>
        <p:spPr>
          <a:xfrm>
            <a:off x="0" y="-26463"/>
            <a:ext cx="9144000" cy="58477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3200" b="1" cap="none" spc="0" dirty="0">
                <a:ln/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5 Look and say. 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649" b="98954" l="3161" r="93678">
                        <a14:foregroundMark x1="78161" y1="26569" x2="81034" y2="26569"/>
                        <a14:foregroundMark x1="74425" y1="33891" x2="73276" y2="3514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3913" y="1270716"/>
            <a:ext cx="2538872" cy="380899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216" l="5616" r="9655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48455" y="-89055"/>
            <a:ext cx="4928596" cy="455359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3485" y="4436765"/>
            <a:ext cx="7773074" cy="5243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42550" y="1706766"/>
            <a:ext cx="3889553" cy="24569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Rounded Rectangular Callout 4"/>
          <p:cNvSpPr/>
          <p:nvPr/>
        </p:nvSpPr>
        <p:spPr>
          <a:xfrm>
            <a:off x="101335" y="486879"/>
            <a:ext cx="7561837" cy="510778"/>
          </a:xfrm>
          <a:prstGeom prst="wedgeRoundRectCallout">
            <a:avLst>
              <a:gd name="adj1" fmla="val -46498"/>
              <a:gd name="adj2" fmla="val 96066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1389CA"/>
                </a:solidFill>
                <a:latin typeface="Comic Sans MS" panose="030F0702030302020204" pitchFamily="66" charset="0"/>
              </a:rPr>
              <a:t>Is the fountain opposite or behind the restaurant ?</a:t>
            </a:r>
            <a:endParaRPr lang="en-US" sz="2400" dirty="0">
              <a:latin typeface="Comic Sans MS" panose="030F0702030302020204" pitchFamily="66" charset="0"/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4471782" y="1061856"/>
            <a:ext cx="4538985" cy="507591"/>
          </a:xfrm>
          <a:prstGeom prst="wedgeRoundRectCallout">
            <a:avLst>
              <a:gd name="adj1" fmla="val 46846"/>
              <a:gd name="adj2" fmla="val 104058"/>
              <a:gd name="adj3" fmla="val 16667"/>
            </a:avLst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1389CA"/>
                </a:solidFill>
                <a:latin typeface="Comic Sans MS" panose="030F0702030302020204" pitchFamily="66" charset="0"/>
              </a:rPr>
              <a:t>It’s behind the restaurant.</a:t>
            </a:r>
            <a:r>
              <a:rPr lang="en-US" sz="2400" dirty="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1322832" y="4516369"/>
            <a:ext cx="772679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Comic Sans MS" panose="030F0702030302020204" pitchFamily="66" charset="0"/>
              </a:rPr>
              <a:t>fount</a:t>
            </a:r>
            <a:r>
              <a:rPr lang="el-GR" sz="2400" b="1" dirty="0">
                <a:latin typeface="Comic Sans MS" panose="030F0702030302020204" pitchFamily="66" charset="0"/>
              </a:rPr>
              <a:t>α</a:t>
            </a:r>
            <a:r>
              <a:rPr lang="en-US" sz="2400" b="1" dirty="0">
                <a:latin typeface="Comic Sans MS" panose="030F0702030302020204" pitchFamily="66" charset="0"/>
              </a:rPr>
              <a:t>in / opposite </a:t>
            </a:r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(✘) </a:t>
            </a:r>
            <a:r>
              <a:rPr lang="en-US" sz="2400" b="1" dirty="0">
                <a:latin typeface="Comic Sans MS" panose="030F0702030302020204" pitchFamily="66" charset="0"/>
              </a:rPr>
              <a:t>/ behind </a:t>
            </a:r>
            <a: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</a:rPr>
              <a:t>(✓) </a:t>
            </a:r>
            <a:r>
              <a:rPr lang="en-US" sz="2400" b="1" dirty="0">
                <a:latin typeface="Comic Sans MS" panose="030F0702030302020204" pitchFamily="66" charset="0"/>
              </a:rPr>
              <a:t>/ rest</a:t>
            </a:r>
            <a:r>
              <a:rPr lang="el-GR" sz="2400" b="1" dirty="0">
                <a:latin typeface="Comic Sans MS" panose="030F0702030302020204" pitchFamily="66" charset="0"/>
              </a:rPr>
              <a:t>α</a:t>
            </a:r>
            <a:r>
              <a:rPr lang="en-US" sz="2400" b="1" dirty="0" err="1">
                <a:latin typeface="Comic Sans MS" panose="030F0702030302020204" pitchFamily="66" charset="0"/>
              </a:rPr>
              <a:t>ur</a:t>
            </a:r>
            <a:r>
              <a:rPr lang="el-GR" sz="2400" b="1" dirty="0">
                <a:latin typeface="Comic Sans MS" panose="030F0702030302020204" pitchFamily="66" charset="0"/>
              </a:rPr>
              <a:t>α</a:t>
            </a:r>
            <a:r>
              <a:rPr lang="en-US" sz="2400" b="1" dirty="0" err="1">
                <a:latin typeface="Comic Sans MS" panose="030F0702030302020204" pitchFamily="66" charset="0"/>
              </a:rPr>
              <a:t>nt</a:t>
            </a:r>
            <a:r>
              <a:rPr lang="en-US" sz="2400" b="1" dirty="0">
                <a:latin typeface="Comic Sans MS" panose="030F0702030302020204" pitchFamily="66" charset="0"/>
              </a:rPr>
              <a:t> </a:t>
            </a:r>
            <a:br>
              <a:rPr lang="en-US" sz="2400" b="1" dirty="0">
                <a:latin typeface="Comic Sans MS" panose="030F0702030302020204" pitchFamily="66" charset="0"/>
              </a:rPr>
            </a:br>
            <a:endParaRPr lang="en-US" sz="2400" b="1" dirty="0">
              <a:latin typeface="Comic Sans MS" panose="030F0702030302020204" pitchFamily="66" charset="0"/>
            </a:endParaRPr>
          </a:p>
        </p:txBody>
      </p:sp>
      <p:pic>
        <p:nvPicPr>
          <p:cNvPr id="15" name="Picture 14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093" b="97938" l="3741" r="9601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61837" y="2378674"/>
            <a:ext cx="1137494" cy="110061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2315" r="95833">
                        <a14:foregroundMark x1="29630" y1="21484" x2="76852" y2="55078"/>
                        <a14:foregroundMark x1="87037" y1="22656" x2="40741" y2="38281"/>
                        <a14:foregroundMark x1="53241" y1="14063" x2="53241" y2="53906"/>
                        <a14:foregroundMark x1="28704" y1="20313" x2="29630" y2="50781"/>
                        <a14:foregroundMark x1="11111" y1="38281" x2="49537" y2="57031"/>
                        <a14:foregroundMark x1="39815" y1="83594" x2="44444" y2="867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82883" y="1533616"/>
            <a:ext cx="398149" cy="4718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67132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96" y="39349"/>
            <a:ext cx="9390600" cy="5202493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CF1BC8A7-503A-4807-8983-B04415B4A219}"/>
              </a:ext>
            </a:extLst>
          </p:cNvPr>
          <p:cNvSpPr/>
          <p:nvPr/>
        </p:nvSpPr>
        <p:spPr>
          <a:xfrm>
            <a:off x="0" y="-26463"/>
            <a:ext cx="9144000" cy="58477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3200" b="1" cap="none" spc="0" dirty="0">
                <a:ln/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5 Look and say.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216" l="5616" r="9655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48455" y="-89055"/>
            <a:ext cx="4928596" cy="45535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42550" y="1706766"/>
            <a:ext cx="3889553" cy="24569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Rounded Rectangular Callout 4"/>
          <p:cNvSpPr/>
          <p:nvPr/>
        </p:nvSpPr>
        <p:spPr>
          <a:xfrm>
            <a:off x="32396" y="578385"/>
            <a:ext cx="7561837" cy="510778"/>
          </a:xfrm>
          <a:prstGeom prst="wedgeRoundRectCallout">
            <a:avLst>
              <a:gd name="adj1" fmla="val -46498"/>
              <a:gd name="adj2" fmla="val 96066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1389CA"/>
                </a:solidFill>
                <a:latin typeface="Comic Sans MS" panose="030F0702030302020204" pitchFamily="66" charset="0"/>
              </a:rPr>
              <a:t>Is the restaurant opposite or behind the fountain?</a:t>
            </a:r>
            <a:endParaRPr lang="en-US" sz="2400" dirty="0">
              <a:latin typeface="Comic Sans MS" panose="030F0702030302020204" pitchFamily="66" charset="0"/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4462610" y="1076155"/>
            <a:ext cx="4538985" cy="507591"/>
          </a:xfrm>
          <a:prstGeom prst="wedgeRoundRectCallout">
            <a:avLst>
              <a:gd name="adj1" fmla="val 46846"/>
              <a:gd name="adj2" fmla="val 104058"/>
              <a:gd name="adj3" fmla="val 16667"/>
            </a:avLst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1389CA"/>
                </a:solidFill>
                <a:latin typeface="Comic Sans MS" panose="030F0702030302020204" pitchFamily="66" charset="0"/>
              </a:rPr>
              <a:t>It’s behind the fountain.</a:t>
            </a:r>
            <a:r>
              <a:rPr lang="en-US" sz="2400" dirty="0"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15" name="Picture 1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093" b="97938" l="3741" r="9601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94233" y="2387301"/>
            <a:ext cx="1137494" cy="110061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2315" r="95833">
                        <a14:foregroundMark x1="29630" y1="21484" x2="76852" y2="55078"/>
                        <a14:foregroundMark x1="87037" y1="22656" x2="40741" y2="38281"/>
                        <a14:foregroundMark x1="53241" y1="14063" x2="53241" y2="53906"/>
                        <a14:foregroundMark x1="28704" y1="20313" x2="29630" y2="50781"/>
                        <a14:foregroundMark x1="11111" y1="38281" x2="49537" y2="57031"/>
                        <a14:foregroundMark x1="39815" y1="83594" x2="44444" y2="867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80600" y="1322288"/>
            <a:ext cx="648806" cy="7689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235" b="100000" l="9470" r="99242">
                        <a14:foregroundMark x1="45833" y1="29012" x2="54924" y2="38272"/>
                        <a14:foregroundMark x1="69697" y1="28189" x2="82197" y2="35597"/>
                        <a14:foregroundMark x1="29545" y1="7202" x2="43939" y2="12346"/>
                        <a14:foregroundMark x1="80303" y1="29424" x2="82576" y2="35802"/>
                        <a14:foregroundMark x1="31818" y1="44650" x2="37500" y2="49383"/>
                        <a14:foregroundMark x1="76515" y1="52881" x2="90909" y2="6090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1832" y="992519"/>
            <a:ext cx="2185770" cy="402380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57002" y="4458479"/>
            <a:ext cx="7773074" cy="52430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22832" y="4516369"/>
            <a:ext cx="759374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Comic Sans MS" panose="030F0702030302020204" pitchFamily="66" charset="0"/>
              </a:rPr>
              <a:t>restaurant / opposite </a:t>
            </a:r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(✘) </a:t>
            </a:r>
            <a:r>
              <a:rPr lang="en-US" sz="2400" b="1" dirty="0">
                <a:latin typeface="Comic Sans MS" panose="030F0702030302020204" pitchFamily="66" charset="0"/>
              </a:rPr>
              <a:t>/ behind </a:t>
            </a:r>
            <a: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</a:rPr>
              <a:t>(✓) </a:t>
            </a:r>
            <a:r>
              <a:rPr lang="en-US" sz="2400" b="1" dirty="0">
                <a:latin typeface="Comic Sans MS" panose="030F0702030302020204" pitchFamily="66" charset="0"/>
              </a:rPr>
              <a:t>/ fountain</a:t>
            </a:r>
            <a:br>
              <a:rPr lang="en-US" sz="2400" b="1" dirty="0">
                <a:latin typeface="Comic Sans MS" panose="030F0702030302020204" pitchFamily="66" charset="0"/>
              </a:rPr>
            </a:br>
            <a:endParaRPr lang="en-US" sz="2400" b="1" dirty="0">
              <a:latin typeface="Comic Sans MS" panose="030F0702030302020204" pitchFamily="66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92621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7222"/>
            <a:ext cx="9128564" cy="580480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21" b="98358" l="588" r="99295">
                        <a14:foregroundMark x1="80846" y1="16749" x2="88484" y2="37603"/>
                        <a14:foregroundMark x1="41481" y1="40887" x2="42891" y2="68144"/>
                        <a14:foregroundMark x1="34548" y1="40722" x2="50881" y2="21346"/>
                        <a14:foregroundMark x1="50999" y1="21182" x2="60870" y2="21511"/>
                        <a14:foregroundMark x1="61575" y1="21511" x2="68155" y2="35961"/>
                        <a14:foregroundMark x1="49706" y1="21511" x2="45711" y2="274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52910" y="482142"/>
            <a:ext cx="6308927" cy="45148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3611" y="-599516"/>
            <a:ext cx="6098950" cy="33390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819" b="89759" l="9859" r="894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08653" y="1848250"/>
            <a:ext cx="901746" cy="10541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4686642" y="255718"/>
            <a:ext cx="849086" cy="827777"/>
          </a:xfrm>
          <a:prstGeom prst="ellipse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Google Shape;455;p44"/>
          <p:cNvSpPr txBox="1">
            <a:spLocks noGrp="1"/>
          </p:cNvSpPr>
          <p:nvPr>
            <p:ph type="title" idx="4294967295"/>
          </p:nvPr>
        </p:nvSpPr>
        <p:spPr>
          <a:xfrm>
            <a:off x="4291135" y="379638"/>
            <a:ext cx="1640100" cy="56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>
                <a:solidFill>
                  <a:schemeClr val="bg1"/>
                </a:solidFill>
                <a:latin typeface="Comic Sans MS" panose="030F0702030302020204" pitchFamily="66" charset="0"/>
              </a:rPr>
              <a:t>4</a:t>
            </a:r>
            <a:endParaRPr sz="40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528" b="98313" l="3380" r="99301">
                        <a14:foregroundMark x1="55711" y1="59663" x2="61189" y2="63344"/>
                        <a14:foregroundMark x1="99301" y1="67485" x2="99301" y2="6748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31544" y="2602359"/>
            <a:ext cx="3040733" cy="231067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134" b="95349" l="9948" r="8900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52247" y="2193326"/>
            <a:ext cx="1474620" cy="298784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657" b="95390" l="2736" r="9552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6267" y="1251455"/>
            <a:ext cx="2552831" cy="3994355"/>
          </a:xfrm>
          <a:prstGeom prst="rect">
            <a:avLst/>
          </a:prstGeom>
        </p:spPr>
      </p:pic>
      <p:sp>
        <p:nvSpPr>
          <p:cNvPr id="8" name="Google Shape;453;p44"/>
          <p:cNvSpPr txBox="1">
            <a:spLocks/>
          </p:cNvSpPr>
          <p:nvPr/>
        </p:nvSpPr>
        <p:spPr>
          <a:xfrm>
            <a:off x="2507282" y="778627"/>
            <a:ext cx="4710842" cy="865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9pPr>
          </a:lstStyle>
          <a:p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Production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938" b="95031" l="1792" r="97133">
                        <a14:foregroundMark x1="38351" y1="35404" x2="55197" y2="40373"/>
                        <a14:foregroundMark x1="91756" y1="31056" x2="86738" y2="45963"/>
                        <a14:foregroundMark x1="6810" y1="29814" x2="10753" y2="5590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66041" y="4083609"/>
            <a:ext cx="1771741" cy="102240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151" b="95269" l="10000" r="9711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54478" y="3966584"/>
            <a:ext cx="1527189" cy="157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31642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78544" cy="516109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0522" y="1049394"/>
            <a:ext cx="7717500" cy="478200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Comic Sans MS" panose="030F0702030302020204" pitchFamily="66" charset="0"/>
              </a:rPr>
              <a:t>Draw the map and ask.</a:t>
            </a:r>
            <a:endParaRPr lang="en-US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250" b="89706" l="0" r="9566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47842" y="1622576"/>
            <a:ext cx="3309348" cy="2296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361348"/>
      </p:ext>
    </p:extLst>
  </p:cSld>
  <p:clrMapOvr>
    <a:masterClrMapping/>
  </p:clrMapOvr>
  <p:transition spd="slow">
    <p:randomBar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13378"/>
            <a:ext cx="9089689" cy="413234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21" b="98358" l="588" r="99295">
                        <a14:foregroundMark x1="80846" y1="16749" x2="88484" y2="37603"/>
                        <a14:foregroundMark x1="41481" y1="40887" x2="42891" y2="68144"/>
                        <a14:foregroundMark x1="34548" y1="40722" x2="50881" y2="21346"/>
                        <a14:foregroundMark x1="50999" y1="21182" x2="60870" y2="21511"/>
                        <a14:foregroundMark x1="61575" y1="21511" x2="68155" y2="35961"/>
                        <a14:foregroundMark x1="49706" y1="21511" x2="45711" y2="274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52910" y="482142"/>
            <a:ext cx="6308927" cy="45148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40036" y="-411924"/>
            <a:ext cx="5352338" cy="29303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19" b="89759" l="9859" r="894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08653" y="1848250"/>
            <a:ext cx="901746" cy="10541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4686642" y="255718"/>
            <a:ext cx="849086" cy="827777"/>
          </a:xfrm>
          <a:prstGeom prst="ellipse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Google Shape;455;p44"/>
          <p:cNvSpPr txBox="1">
            <a:spLocks noGrp="1"/>
          </p:cNvSpPr>
          <p:nvPr>
            <p:ph type="title" idx="4294967295"/>
          </p:nvPr>
        </p:nvSpPr>
        <p:spPr>
          <a:xfrm>
            <a:off x="4291135" y="379638"/>
            <a:ext cx="1640100" cy="56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>
                <a:solidFill>
                  <a:schemeClr val="bg1"/>
                </a:solidFill>
                <a:latin typeface="Comic Sans MS" panose="030F0702030302020204" pitchFamily="66" charset="0"/>
              </a:rPr>
              <a:t>1</a:t>
            </a:r>
            <a:endParaRPr sz="40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528" b="98313" l="3380" r="99301">
                        <a14:foregroundMark x1="55711" y1="59663" x2="61189" y2="63344"/>
                        <a14:foregroundMark x1="99301" y1="67485" x2="99301" y2="6748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31544" y="2602359"/>
            <a:ext cx="3040733" cy="231067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134" b="95349" l="9948" r="8900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52247" y="2193326"/>
            <a:ext cx="1474620" cy="298784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3657" b="95390" l="2736" r="9552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6267" y="1251455"/>
            <a:ext cx="2552831" cy="3994355"/>
          </a:xfrm>
          <a:prstGeom prst="rect">
            <a:avLst/>
          </a:prstGeom>
        </p:spPr>
      </p:pic>
      <p:sp>
        <p:nvSpPr>
          <p:cNvPr id="8" name="Google Shape;453;p44"/>
          <p:cNvSpPr txBox="1">
            <a:spLocks/>
          </p:cNvSpPr>
          <p:nvPr/>
        </p:nvSpPr>
        <p:spPr>
          <a:xfrm>
            <a:off x="2507282" y="778627"/>
            <a:ext cx="4710842" cy="865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9pPr>
          </a:lstStyle>
          <a:p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Warm Up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938" b="95031" l="1792" r="97133">
                        <a14:foregroundMark x1="38351" y1="35404" x2="55197" y2="40373"/>
                        <a14:foregroundMark x1="91756" y1="31056" x2="86738" y2="45963"/>
                        <a14:foregroundMark x1="6810" y1="29814" x2="10753" y2="5590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66041" y="4083609"/>
            <a:ext cx="1771741" cy="1022403"/>
          </a:xfrm>
          <a:prstGeom prst="rect">
            <a:avLst/>
          </a:prstGeom>
        </p:spPr>
      </p:pic>
      <p:grpSp>
        <p:nvGrpSpPr>
          <p:cNvPr id="18" name="Google Shape;1861;p38"/>
          <p:cNvGrpSpPr/>
          <p:nvPr/>
        </p:nvGrpSpPr>
        <p:grpSpPr>
          <a:xfrm>
            <a:off x="3472601" y="3331851"/>
            <a:ext cx="2959670" cy="1726832"/>
            <a:chOff x="16586" y="2001513"/>
            <a:chExt cx="4220231" cy="2554791"/>
          </a:xfrm>
        </p:grpSpPr>
        <p:grpSp>
          <p:nvGrpSpPr>
            <p:cNvPr id="19" name="Google Shape;1862;p38"/>
            <p:cNvGrpSpPr/>
            <p:nvPr/>
          </p:nvGrpSpPr>
          <p:grpSpPr>
            <a:xfrm rot="-334755">
              <a:off x="16586" y="2001513"/>
              <a:ext cx="4220231" cy="2554791"/>
              <a:chOff x="226762" y="3107162"/>
              <a:chExt cx="1754925" cy="1062375"/>
            </a:xfrm>
          </p:grpSpPr>
          <p:sp>
            <p:nvSpPr>
              <p:cNvPr id="24" name="Google Shape;1863;p38"/>
              <p:cNvSpPr/>
              <p:nvPr/>
            </p:nvSpPr>
            <p:spPr>
              <a:xfrm>
                <a:off x="226762" y="3107162"/>
                <a:ext cx="1754925" cy="1062375"/>
              </a:xfrm>
              <a:custGeom>
                <a:avLst/>
                <a:gdLst/>
                <a:ahLst/>
                <a:cxnLst/>
                <a:rect l="l" t="t" r="r" b="b"/>
                <a:pathLst>
                  <a:path w="70197" h="42495" extrusionOk="0">
                    <a:moveTo>
                      <a:pt x="29095" y="0"/>
                    </a:moveTo>
                    <a:cubicBezTo>
                      <a:pt x="28321" y="0"/>
                      <a:pt x="27689" y="606"/>
                      <a:pt x="27650" y="1367"/>
                    </a:cubicBezTo>
                    <a:cubicBezTo>
                      <a:pt x="26657" y="1522"/>
                      <a:pt x="25896" y="2386"/>
                      <a:pt x="25896" y="3418"/>
                    </a:cubicBezTo>
                    <a:lnTo>
                      <a:pt x="25896" y="6552"/>
                    </a:lnTo>
                    <a:cubicBezTo>
                      <a:pt x="25458" y="6732"/>
                      <a:pt x="25045" y="7003"/>
                      <a:pt x="24697" y="7338"/>
                    </a:cubicBezTo>
                    <a:lnTo>
                      <a:pt x="24633" y="7338"/>
                    </a:lnTo>
                    <a:lnTo>
                      <a:pt x="24194" y="7893"/>
                    </a:lnTo>
                    <a:lnTo>
                      <a:pt x="24194" y="7906"/>
                    </a:lnTo>
                    <a:cubicBezTo>
                      <a:pt x="23910" y="8293"/>
                      <a:pt x="23704" y="8705"/>
                      <a:pt x="23575" y="9157"/>
                    </a:cubicBezTo>
                    <a:cubicBezTo>
                      <a:pt x="23523" y="9337"/>
                      <a:pt x="23485" y="9518"/>
                      <a:pt x="23446" y="9698"/>
                    </a:cubicBezTo>
                    <a:lnTo>
                      <a:pt x="23137" y="9698"/>
                    </a:lnTo>
                    <a:cubicBezTo>
                      <a:pt x="22169" y="9698"/>
                      <a:pt x="21383" y="10485"/>
                      <a:pt x="21383" y="11452"/>
                    </a:cubicBezTo>
                    <a:lnTo>
                      <a:pt x="21383" y="11878"/>
                    </a:lnTo>
                    <a:cubicBezTo>
                      <a:pt x="20454" y="11981"/>
                      <a:pt x="19719" y="12716"/>
                      <a:pt x="19603" y="13645"/>
                    </a:cubicBezTo>
                    <a:cubicBezTo>
                      <a:pt x="18777" y="13903"/>
                      <a:pt x="18068" y="14509"/>
                      <a:pt x="17681" y="15321"/>
                    </a:cubicBezTo>
                    <a:lnTo>
                      <a:pt x="15154" y="20712"/>
                    </a:lnTo>
                    <a:cubicBezTo>
                      <a:pt x="15037" y="20751"/>
                      <a:pt x="14934" y="20789"/>
                      <a:pt x="14844" y="20841"/>
                    </a:cubicBezTo>
                    <a:cubicBezTo>
                      <a:pt x="14496" y="21035"/>
                      <a:pt x="14251" y="21344"/>
                      <a:pt x="14148" y="21744"/>
                    </a:cubicBezTo>
                    <a:cubicBezTo>
                      <a:pt x="14122" y="21847"/>
                      <a:pt x="14109" y="21950"/>
                      <a:pt x="14109" y="22053"/>
                    </a:cubicBezTo>
                    <a:cubicBezTo>
                      <a:pt x="13013" y="22389"/>
                      <a:pt x="12265" y="23407"/>
                      <a:pt x="12329" y="24504"/>
                    </a:cubicBezTo>
                    <a:cubicBezTo>
                      <a:pt x="12355" y="24865"/>
                      <a:pt x="12471" y="25174"/>
                      <a:pt x="12664" y="25432"/>
                    </a:cubicBezTo>
                    <a:cubicBezTo>
                      <a:pt x="12729" y="25510"/>
                      <a:pt x="12781" y="25574"/>
                      <a:pt x="12845" y="25626"/>
                    </a:cubicBezTo>
                    <a:lnTo>
                      <a:pt x="12652" y="26051"/>
                    </a:lnTo>
                    <a:cubicBezTo>
                      <a:pt x="12213" y="26993"/>
                      <a:pt x="11981" y="28037"/>
                      <a:pt x="11981" y="29069"/>
                    </a:cubicBezTo>
                    <a:lnTo>
                      <a:pt x="11981" y="30359"/>
                    </a:lnTo>
                    <a:cubicBezTo>
                      <a:pt x="11684" y="30668"/>
                      <a:pt x="11504" y="31094"/>
                      <a:pt x="11504" y="31545"/>
                    </a:cubicBezTo>
                    <a:lnTo>
                      <a:pt x="11504" y="33286"/>
                    </a:lnTo>
                    <a:cubicBezTo>
                      <a:pt x="11504" y="33596"/>
                      <a:pt x="11581" y="33892"/>
                      <a:pt x="11736" y="34150"/>
                    </a:cubicBezTo>
                    <a:lnTo>
                      <a:pt x="10691" y="34150"/>
                    </a:lnTo>
                    <a:lnTo>
                      <a:pt x="10188" y="35118"/>
                    </a:lnTo>
                    <a:cubicBezTo>
                      <a:pt x="10085" y="34924"/>
                      <a:pt x="9943" y="34744"/>
                      <a:pt x="9789" y="34589"/>
                    </a:cubicBezTo>
                    <a:cubicBezTo>
                      <a:pt x="9801" y="34473"/>
                      <a:pt x="9801" y="34357"/>
                      <a:pt x="9801" y="34228"/>
                    </a:cubicBezTo>
                    <a:cubicBezTo>
                      <a:pt x="9801" y="31674"/>
                      <a:pt x="7725" y="29598"/>
                      <a:pt x="5172" y="29598"/>
                    </a:cubicBezTo>
                    <a:cubicBezTo>
                      <a:pt x="2618" y="29598"/>
                      <a:pt x="542" y="31674"/>
                      <a:pt x="542" y="34228"/>
                    </a:cubicBezTo>
                    <a:cubicBezTo>
                      <a:pt x="542" y="35040"/>
                      <a:pt x="748" y="35788"/>
                      <a:pt x="1109" y="36446"/>
                    </a:cubicBezTo>
                    <a:cubicBezTo>
                      <a:pt x="451" y="36781"/>
                      <a:pt x="0" y="37465"/>
                      <a:pt x="0" y="38238"/>
                    </a:cubicBezTo>
                    <a:cubicBezTo>
                      <a:pt x="0" y="39348"/>
                      <a:pt x="903" y="40250"/>
                      <a:pt x="2012" y="40250"/>
                    </a:cubicBezTo>
                    <a:cubicBezTo>
                      <a:pt x="2953" y="40250"/>
                      <a:pt x="3753" y="39593"/>
                      <a:pt x="3959" y="38703"/>
                    </a:cubicBezTo>
                    <a:cubicBezTo>
                      <a:pt x="4346" y="38806"/>
                      <a:pt x="4759" y="38858"/>
                      <a:pt x="5172" y="38858"/>
                    </a:cubicBezTo>
                    <a:cubicBezTo>
                      <a:pt x="5468" y="38858"/>
                      <a:pt x="5765" y="38832"/>
                      <a:pt x="6061" y="38780"/>
                    </a:cubicBezTo>
                    <a:cubicBezTo>
                      <a:pt x="6551" y="39154"/>
                      <a:pt x="7145" y="39373"/>
                      <a:pt x="7777" y="39373"/>
                    </a:cubicBezTo>
                    <a:cubicBezTo>
                      <a:pt x="8679" y="39373"/>
                      <a:pt x="9479" y="38948"/>
                      <a:pt x="9995" y="38290"/>
                    </a:cubicBezTo>
                    <a:lnTo>
                      <a:pt x="12303" y="38290"/>
                    </a:lnTo>
                    <a:cubicBezTo>
                      <a:pt x="12664" y="38870"/>
                      <a:pt x="13322" y="39270"/>
                      <a:pt x="14070" y="39270"/>
                    </a:cubicBezTo>
                    <a:lnTo>
                      <a:pt x="16920" y="39270"/>
                    </a:lnTo>
                    <a:cubicBezTo>
                      <a:pt x="17759" y="41205"/>
                      <a:pt x="19680" y="42494"/>
                      <a:pt x="21860" y="42494"/>
                    </a:cubicBezTo>
                    <a:cubicBezTo>
                      <a:pt x="23639" y="42494"/>
                      <a:pt x="25226" y="41656"/>
                      <a:pt x="26219" y="40302"/>
                    </a:cubicBezTo>
                    <a:cubicBezTo>
                      <a:pt x="27212" y="41656"/>
                      <a:pt x="28798" y="42494"/>
                      <a:pt x="30578" y="42494"/>
                    </a:cubicBezTo>
                    <a:cubicBezTo>
                      <a:pt x="32719" y="42494"/>
                      <a:pt x="34627" y="41230"/>
                      <a:pt x="35491" y="39335"/>
                    </a:cubicBezTo>
                    <a:lnTo>
                      <a:pt x="40328" y="39335"/>
                    </a:lnTo>
                    <a:cubicBezTo>
                      <a:pt x="40508" y="39335"/>
                      <a:pt x="40676" y="39309"/>
                      <a:pt x="40856" y="39270"/>
                    </a:cubicBezTo>
                    <a:lnTo>
                      <a:pt x="42546" y="39270"/>
                    </a:lnTo>
                    <a:cubicBezTo>
                      <a:pt x="43384" y="41205"/>
                      <a:pt x="45306" y="42494"/>
                      <a:pt x="47485" y="42494"/>
                    </a:cubicBezTo>
                    <a:cubicBezTo>
                      <a:pt x="49433" y="42494"/>
                      <a:pt x="51161" y="41475"/>
                      <a:pt x="52115" y="39889"/>
                    </a:cubicBezTo>
                    <a:cubicBezTo>
                      <a:pt x="52360" y="40031"/>
                      <a:pt x="52657" y="40108"/>
                      <a:pt x="52953" y="40108"/>
                    </a:cubicBezTo>
                    <a:lnTo>
                      <a:pt x="53727" y="40108"/>
                    </a:lnTo>
                    <a:cubicBezTo>
                      <a:pt x="54707" y="41579"/>
                      <a:pt x="56397" y="42494"/>
                      <a:pt x="58202" y="42494"/>
                    </a:cubicBezTo>
                    <a:cubicBezTo>
                      <a:pt x="60008" y="42494"/>
                      <a:pt x="61697" y="41579"/>
                      <a:pt x="62690" y="40108"/>
                    </a:cubicBezTo>
                    <a:lnTo>
                      <a:pt x="68481" y="40108"/>
                    </a:lnTo>
                    <a:cubicBezTo>
                      <a:pt x="69422" y="40108"/>
                      <a:pt x="70196" y="39348"/>
                      <a:pt x="70196" y="38406"/>
                    </a:cubicBezTo>
                    <a:lnTo>
                      <a:pt x="70196" y="37594"/>
                    </a:lnTo>
                    <a:cubicBezTo>
                      <a:pt x="70196" y="37013"/>
                      <a:pt x="69900" y="36485"/>
                      <a:pt x="69448" y="36188"/>
                    </a:cubicBezTo>
                    <a:lnTo>
                      <a:pt x="69448" y="33325"/>
                    </a:lnTo>
                    <a:cubicBezTo>
                      <a:pt x="69448" y="31584"/>
                      <a:pt x="68262" y="30114"/>
                      <a:pt x="66572" y="29727"/>
                    </a:cubicBezTo>
                    <a:lnTo>
                      <a:pt x="53405" y="26735"/>
                    </a:lnTo>
                    <a:lnTo>
                      <a:pt x="50232" y="16211"/>
                    </a:lnTo>
                    <a:cubicBezTo>
                      <a:pt x="50181" y="16018"/>
                      <a:pt x="50103" y="15824"/>
                      <a:pt x="50026" y="15644"/>
                    </a:cubicBezTo>
                    <a:cubicBezTo>
                      <a:pt x="49678" y="14909"/>
                      <a:pt x="49110" y="14303"/>
                      <a:pt x="48401" y="13929"/>
                    </a:cubicBezTo>
                    <a:cubicBezTo>
                      <a:pt x="48298" y="13864"/>
                      <a:pt x="48182" y="13812"/>
                      <a:pt x="48066" y="13774"/>
                    </a:cubicBezTo>
                    <a:cubicBezTo>
                      <a:pt x="48053" y="13426"/>
                      <a:pt x="47937" y="13103"/>
                      <a:pt x="47769" y="12819"/>
                    </a:cubicBezTo>
                    <a:lnTo>
                      <a:pt x="47833" y="12523"/>
                    </a:lnTo>
                    <a:lnTo>
                      <a:pt x="47872" y="12587"/>
                    </a:lnTo>
                    <a:lnTo>
                      <a:pt x="48143" y="11955"/>
                    </a:lnTo>
                    <a:cubicBezTo>
                      <a:pt x="48272" y="11994"/>
                      <a:pt x="48414" y="12007"/>
                      <a:pt x="48556" y="12007"/>
                    </a:cubicBezTo>
                    <a:cubicBezTo>
                      <a:pt x="48672" y="12007"/>
                      <a:pt x="48801" y="11994"/>
                      <a:pt x="48917" y="11968"/>
                    </a:cubicBezTo>
                    <a:cubicBezTo>
                      <a:pt x="49484" y="11852"/>
                      <a:pt x="49961" y="11427"/>
                      <a:pt x="50168" y="10885"/>
                    </a:cubicBezTo>
                    <a:lnTo>
                      <a:pt x="51367" y="7983"/>
                    </a:lnTo>
                    <a:lnTo>
                      <a:pt x="47588" y="6823"/>
                    </a:lnTo>
                    <a:lnTo>
                      <a:pt x="47485" y="7055"/>
                    </a:lnTo>
                    <a:lnTo>
                      <a:pt x="46608" y="4965"/>
                    </a:lnTo>
                    <a:lnTo>
                      <a:pt x="44377" y="5907"/>
                    </a:lnTo>
                    <a:cubicBezTo>
                      <a:pt x="43990" y="5223"/>
                      <a:pt x="43255" y="4759"/>
                      <a:pt x="42417" y="4759"/>
                    </a:cubicBezTo>
                    <a:lnTo>
                      <a:pt x="40379" y="4759"/>
                    </a:lnTo>
                    <a:cubicBezTo>
                      <a:pt x="40031" y="3843"/>
                      <a:pt x="39141" y="3199"/>
                      <a:pt x="38109" y="3199"/>
                    </a:cubicBezTo>
                    <a:lnTo>
                      <a:pt x="37323" y="3199"/>
                    </a:lnTo>
                    <a:cubicBezTo>
                      <a:pt x="37207" y="2154"/>
                      <a:pt x="36330" y="1342"/>
                      <a:pt x="35259" y="1342"/>
                    </a:cubicBezTo>
                    <a:lnTo>
                      <a:pt x="34434" y="1342"/>
                    </a:lnTo>
                    <a:cubicBezTo>
                      <a:pt x="34382" y="594"/>
                      <a:pt x="33750" y="0"/>
                      <a:pt x="3299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47625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866;p38"/>
              <p:cNvSpPr/>
              <p:nvPr/>
            </p:nvSpPr>
            <p:spPr>
              <a:xfrm>
                <a:off x="954200" y="3443950"/>
                <a:ext cx="113825" cy="2195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878" extrusionOk="0">
                    <a:moveTo>
                      <a:pt x="426" y="0"/>
                    </a:moveTo>
                    <a:cubicBezTo>
                      <a:pt x="194" y="0"/>
                      <a:pt x="0" y="194"/>
                      <a:pt x="0" y="439"/>
                    </a:cubicBezTo>
                    <a:cubicBezTo>
                      <a:pt x="0" y="684"/>
                      <a:pt x="194" y="877"/>
                      <a:pt x="426" y="877"/>
                    </a:cubicBezTo>
                    <a:lnTo>
                      <a:pt x="4114" y="877"/>
                    </a:lnTo>
                    <a:cubicBezTo>
                      <a:pt x="4347" y="877"/>
                      <a:pt x="4553" y="684"/>
                      <a:pt x="4553" y="439"/>
                    </a:cubicBezTo>
                    <a:cubicBezTo>
                      <a:pt x="4553" y="194"/>
                      <a:pt x="4359" y="0"/>
                      <a:pt x="4114" y="0"/>
                    </a:cubicBezTo>
                    <a:close/>
                  </a:path>
                </a:pathLst>
              </a:custGeom>
              <a:solidFill>
                <a:srgbClr val="284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1867;p38"/>
              <p:cNvSpPr/>
              <p:nvPr/>
            </p:nvSpPr>
            <p:spPr>
              <a:xfrm>
                <a:off x="939050" y="3438475"/>
                <a:ext cx="15175" cy="31600"/>
              </a:xfrm>
              <a:custGeom>
                <a:avLst/>
                <a:gdLst/>
                <a:ahLst/>
                <a:cxnLst/>
                <a:rect l="l" t="t" r="r" b="b"/>
                <a:pathLst>
                  <a:path w="607" h="1264" extrusionOk="0">
                    <a:moveTo>
                      <a:pt x="297" y="0"/>
                    </a:moveTo>
                    <a:cubicBezTo>
                      <a:pt x="129" y="0"/>
                      <a:pt x="0" y="142"/>
                      <a:pt x="0" y="310"/>
                    </a:cubicBezTo>
                    <a:lnTo>
                      <a:pt x="0" y="967"/>
                    </a:lnTo>
                    <a:cubicBezTo>
                      <a:pt x="0" y="1135"/>
                      <a:pt x="129" y="1264"/>
                      <a:pt x="297" y="1264"/>
                    </a:cubicBezTo>
                    <a:cubicBezTo>
                      <a:pt x="464" y="1264"/>
                      <a:pt x="606" y="1135"/>
                      <a:pt x="606" y="967"/>
                    </a:cubicBezTo>
                    <a:lnTo>
                      <a:pt x="606" y="310"/>
                    </a:lnTo>
                    <a:cubicBezTo>
                      <a:pt x="606" y="142"/>
                      <a:pt x="464" y="0"/>
                      <a:pt x="297" y="0"/>
                    </a:cubicBezTo>
                    <a:close/>
                  </a:path>
                </a:pathLst>
              </a:custGeom>
              <a:solidFill>
                <a:srgbClr val="284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868;p38"/>
              <p:cNvSpPr/>
              <p:nvPr/>
            </p:nvSpPr>
            <p:spPr>
              <a:xfrm>
                <a:off x="1068650" y="3438475"/>
                <a:ext cx="15175" cy="31600"/>
              </a:xfrm>
              <a:custGeom>
                <a:avLst/>
                <a:gdLst/>
                <a:ahLst/>
                <a:cxnLst/>
                <a:rect l="l" t="t" r="r" b="b"/>
                <a:pathLst>
                  <a:path w="607" h="1264" extrusionOk="0">
                    <a:moveTo>
                      <a:pt x="297" y="0"/>
                    </a:moveTo>
                    <a:cubicBezTo>
                      <a:pt x="130" y="0"/>
                      <a:pt x="1" y="142"/>
                      <a:pt x="1" y="310"/>
                    </a:cubicBezTo>
                    <a:lnTo>
                      <a:pt x="1" y="967"/>
                    </a:lnTo>
                    <a:cubicBezTo>
                      <a:pt x="1" y="1135"/>
                      <a:pt x="130" y="1264"/>
                      <a:pt x="297" y="1264"/>
                    </a:cubicBezTo>
                    <a:cubicBezTo>
                      <a:pt x="465" y="1264"/>
                      <a:pt x="607" y="1135"/>
                      <a:pt x="607" y="967"/>
                    </a:cubicBezTo>
                    <a:lnTo>
                      <a:pt x="607" y="310"/>
                    </a:lnTo>
                    <a:cubicBezTo>
                      <a:pt x="607" y="142"/>
                      <a:pt x="465" y="0"/>
                      <a:pt x="297" y="0"/>
                    </a:cubicBezTo>
                    <a:close/>
                  </a:path>
                </a:pathLst>
              </a:custGeom>
              <a:solidFill>
                <a:srgbClr val="284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1873;p38"/>
              <p:cNvSpPr/>
              <p:nvPr/>
            </p:nvSpPr>
            <p:spPr>
              <a:xfrm>
                <a:off x="881325" y="3294025"/>
                <a:ext cx="116100" cy="118675"/>
              </a:xfrm>
              <a:custGeom>
                <a:avLst/>
                <a:gdLst/>
                <a:ahLst/>
                <a:cxnLst/>
                <a:rect l="l" t="t" r="r" b="b"/>
                <a:pathLst>
                  <a:path w="4644" h="4747" extrusionOk="0">
                    <a:moveTo>
                      <a:pt x="3947" y="0"/>
                    </a:moveTo>
                    <a:cubicBezTo>
                      <a:pt x="3767" y="3302"/>
                      <a:pt x="1406" y="4063"/>
                      <a:pt x="1" y="4230"/>
                    </a:cubicBezTo>
                    <a:cubicBezTo>
                      <a:pt x="401" y="4501"/>
                      <a:pt x="865" y="4682"/>
                      <a:pt x="1368" y="4733"/>
                    </a:cubicBezTo>
                    <a:cubicBezTo>
                      <a:pt x="1463" y="4743"/>
                      <a:pt x="1557" y="4747"/>
                      <a:pt x="1650" y="4747"/>
                    </a:cubicBezTo>
                    <a:cubicBezTo>
                      <a:pt x="3144" y="4747"/>
                      <a:pt x="4420" y="3608"/>
                      <a:pt x="4566" y="2103"/>
                    </a:cubicBezTo>
                    <a:cubicBezTo>
                      <a:pt x="4643" y="1316"/>
                      <a:pt x="4398" y="581"/>
                      <a:pt x="3947" y="0"/>
                    </a:cubicBezTo>
                    <a:close/>
                  </a:path>
                </a:pathLst>
              </a:custGeom>
              <a:solidFill>
                <a:srgbClr val="B8ED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1878;p38"/>
              <p:cNvSpPr/>
              <p:nvPr/>
            </p:nvSpPr>
            <p:spPr>
              <a:xfrm>
                <a:off x="1285000" y="3230175"/>
                <a:ext cx="36450" cy="45500"/>
              </a:xfrm>
              <a:custGeom>
                <a:avLst/>
                <a:gdLst/>
                <a:ahLst/>
                <a:cxnLst/>
                <a:rect l="l" t="t" r="r" b="b"/>
                <a:pathLst>
                  <a:path w="1458" h="1820" extrusionOk="0">
                    <a:moveTo>
                      <a:pt x="0" y="1"/>
                    </a:moveTo>
                    <a:cubicBezTo>
                      <a:pt x="0" y="40"/>
                      <a:pt x="0" y="65"/>
                      <a:pt x="0" y="91"/>
                    </a:cubicBezTo>
                    <a:cubicBezTo>
                      <a:pt x="0" y="955"/>
                      <a:pt x="632" y="1677"/>
                      <a:pt x="1458" y="1819"/>
                    </a:cubicBezTo>
                    <a:lnTo>
                      <a:pt x="1458" y="1136"/>
                    </a:lnTo>
                    <a:cubicBezTo>
                      <a:pt x="1458" y="504"/>
                      <a:pt x="942" y="1"/>
                      <a:pt x="3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1880;p38"/>
              <p:cNvSpPr/>
              <p:nvPr/>
            </p:nvSpPr>
            <p:spPr>
              <a:xfrm>
                <a:off x="1285000" y="3403325"/>
                <a:ext cx="36450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1458" h="1716" extrusionOk="0">
                    <a:moveTo>
                      <a:pt x="1458" y="0"/>
                    </a:moveTo>
                    <a:cubicBezTo>
                      <a:pt x="632" y="142"/>
                      <a:pt x="0" y="851"/>
                      <a:pt x="0" y="1716"/>
                    </a:cubicBezTo>
                    <a:lnTo>
                      <a:pt x="323" y="1716"/>
                    </a:lnTo>
                    <a:cubicBezTo>
                      <a:pt x="942" y="1716"/>
                      <a:pt x="1458" y="1213"/>
                      <a:pt x="1458" y="594"/>
                    </a:cubicBezTo>
                    <a:lnTo>
                      <a:pt x="1458" y="0"/>
                    </a:lnTo>
                    <a:close/>
                  </a:path>
                </a:pathLst>
              </a:custGeom>
              <a:solidFill>
                <a:srgbClr val="F9FB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1881;p38"/>
              <p:cNvSpPr/>
              <p:nvPr/>
            </p:nvSpPr>
            <p:spPr>
              <a:xfrm>
                <a:off x="982900" y="3404925"/>
                <a:ext cx="30000" cy="41300"/>
              </a:xfrm>
              <a:custGeom>
                <a:avLst/>
                <a:gdLst/>
                <a:ahLst/>
                <a:cxnLst/>
                <a:rect l="l" t="t" r="r" b="b"/>
                <a:pathLst>
                  <a:path w="1200" h="1652" extrusionOk="0">
                    <a:moveTo>
                      <a:pt x="0" y="1"/>
                    </a:moveTo>
                    <a:lnTo>
                      <a:pt x="0" y="530"/>
                    </a:lnTo>
                    <a:cubicBezTo>
                      <a:pt x="0" y="1149"/>
                      <a:pt x="503" y="1652"/>
                      <a:pt x="1122" y="1652"/>
                    </a:cubicBezTo>
                    <a:lnTo>
                      <a:pt x="1200" y="1652"/>
                    </a:lnTo>
                    <a:cubicBezTo>
                      <a:pt x="1200" y="878"/>
                      <a:pt x="697" y="233"/>
                      <a:pt x="0" y="1"/>
                    </a:cubicBezTo>
                    <a:close/>
                  </a:path>
                </a:pathLst>
              </a:custGeom>
              <a:solidFill>
                <a:srgbClr val="F9F8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1882;p38"/>
              <p:cNvSpPr/>
              <p:nvPr/>
            </p:nvSpPr>
            <p:spPr>
              <a:xfrm>
                <a:off x="1238250" y="3230175"/>
                <a:ext cx="9050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362" h="8642" extrusionOk="0">
                    <a:moveTo>
                      <a:pt x="0" y="1"/>
                    </a:moveTo>
                    <a:lnTo>
                      <a:pt x="0" y="8642"/>
                    </a:lnTo>
                    <a:lnTo>
                      <a:pt x="361" y="8642"/>
                    </a:lnTo>
                    <a:lnTo>
                      <a:pt x="36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1883;p38"/>
              <p:cNvSpPr/>
              <p:nvPr/>
            </p:nvSpPr>
            <p:spPr>
              <a:xfrm>
                <a:off x="1054150" y="3230175"/>
                <a:ext cx="9050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362" h="8642" extrusionOk="0">
                    <a:moveTo>
                      <a:pt x="0" y="1"/>
                    </a:moveTo>
                    <a:lnTo>
                      <a:pt x="0" y="8642"/>
                    </a:lnTo>
                    <a:lnTo>
                      <a:pt x="361" y="8642"/>
                    </a:lnTo>
                    <a:lnTo>
                      <a:pt x="36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1888;p38"/>
              <p:cNvSpPr/>
              <p:nvPr/>
            </p:nvSpPr>
            <p:spPr>
              <a:xfrm>
                <a:off x="1292400" y="3374300"/>
                <a:ext cx="28400" cy="28725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1149" extrusionOk="0">
                    <a:moveTo>
                      <a:pt x="568" y="1"/>
                    </a:moveTo>
                    <a:cubicBezTo>
                      <a:pt x="259" y="1"/>
                      <a:pt x="1" y="259"/>
                      <a:pt x="1" y="581"/>
                    </a:cubicBezTo>
                    <a:cubicBezTo>
                      <a:pt x="1" y="890"/>
                      <a:pt x="259" y="1148"/>
                      <a:pt x="568" y="1148"/>
                    </a:cubicBezTo>
                    <a:cubicBezTo>
                      <a:pt x="891" y="1148"/>
                      <a:pt x="1136" y="890"/>
                      <a:pt x="1136" y="581"/>
                    </a:cubicBezTo>
                    <a:cubicBezTo>
                      <a:pt x="1136" y="259"/>
                      <a:pt x="891" y="1"/>
                      <a:pt x="5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1889;p38"/>
              <p:cNvSpPr/>
              <p:nvPr/>
            </p:nvSpPr>
            <p:spPr>
              <a:xfrm>
                <a:off x="1209875" y="3355925"/>
                <a:ext cx="44200" cy="7125"/>
              </a:xfrm>
              <a:custGeom>
                <a:avLst/>
                <a:gdLst/>
                <a:ahLst/>
                <a:cxnLst/>
                <a:rect l="l" t="t" r="r" b="b"/>
                <a:pathLst>
                  <a:path w="1768" h="285" extrusionOk="0">
                    <a:moveTo>
                      <a:pt x="142" y="1"/>
                    </a:moveTo>
                    <a:cubicBezTo>
                      <a:pt x="65" y="1"/>
                      <a:pt x="0" y="65"/>
                      <a:pt x="0" y="142"/>
                    </a:cubicBezTo>
                    <a:cubicBezTo>
                      <a:pt x="0" y="220"/>
                      <a:pt x="65" y="284"/>
                      <a:pt x="142" y="284"/>
                    </a:cubicBezTo>
                    <a:lnTo>
                      <a:pt x="1625" y="284"/>
                    </a:lnTo>
                    <a:cubicBezTo>
                      <a:pt x="1703" y="284"/>
                      <a:pt x="1767" y="220"/>
                      <a:pt x="1767" y="142"/>
                    </a:cubicBezTo>
                    <a:cubicBezTo>
                      <a:pt x="1767" y="65"/>
                      <a:pt x="1703" y="1"/>
                      <a:pt x="16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1890;p38"/>
              <p:cNvSpPr/>
              <p:nvPr/>
            </p:nvSpPr>
            <p:spPr>
              <a:xfrm>
                <a:off x="1209875" y="3372050"/>
                <a:ext cx="44200" cy="7125"/>
              </a:xfrm>
              <a:custGeom>
                <a:avLst/>
                <a:gdLst/>
                <a:ahLst/>
                <a:cxnLst/>
                <a:rect l="l" t="t" r="r" b="b"/>
                <a:pathLst>
                  <a:path w="1768" h="285" extrusionOk="0">
                    <a:moveTo>
                      <a:pt x="142" y="0"/>
                    </a:moveTo>
                    <a:cubicBezTo>
                      <a:pt x="65" y="0"/>
                      <a:pt x="0" y="65"/>
                      <a:pt x="0" y="142"/>
                    </a:cubicBezTo>
                    <a:cubicBezTo>
                      <a:pt x="0" y="220"/>
                      <a:pt x="65" y="284"/>
                      <a:pt x="142" y="284"/>
                    </a:cubicBezTo>
                    <a:lnTo>
                      <a:pt x="1625" y="284"/>
                    </a:lnTo>
                    <a:cubicBezTo>
                      <a:pt x="1703" y="284"/>
                      <a:pt x="1767" y="220"/>
                      <a:pt x="1767" y="142"/>
                    </a:cubicBezTo>
                    <a:cubicBezTo>
                      <a:pt x="1767" y="65"/>
                      <a:pt x="1703" y="0"/>
                      <a:pt x="16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1891;p38"/>
              <p:cNvSpPr/>
              <p:nvPr/>
            </p:nvSpPr>
            <p:spPr>
              <a:xfrm>
                <a:off x="1209875" y="3388175"/>
                <a:ext cx="44200" cy="7100"/>
              </a:xfrm>
              <a:custGeom>
                <a:avLst/>
                <a:gdLst/>
                <a:ahLst/>
                <a:cxnLst/>
                <a:rect l="l" t="t" r="r" b="b"/>
                <a:pathLst>
                  <a:path w="1768" h="284" extrusionOk="0">
                    <a:moveTo>
                      <a:pt x="142" y="0"/>
                    </a:moveTo>
                    <a:cubicBezTo>
                      <a:pt x="65" y="0"/>
                      <a:pt x="0" y="65"/>
                      <a:pt x="0" y="142"/>
                    </a:cubicBezTo>
                    <a:cubicBezTo>
                      <a:pt x="0" y="219"/>
                      <a:pt x="65" y="284"/>
                      <a:pt x="142" y="284"/>
                    </a:cubicBezTo>
                    <a:lnTo>
                      <a:pt x="1625" y="284"/>
                    </a:lnTo>
                    <a:cubicBezTo>
                      <a:pt x="1703" y="284"/>
                      <a:pt x="1767" y="219"/>
                      <a:pt x="1767" y="142"/>
                    </a:cubicBezTo>
                    <a:cubicBezTo>
                      <a:pt x="1767" y="65"/>
                      <a:pt x="1703" y="0"/>
                      <a:pt x="16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1892;p38"/>
              <p:cNvSpPr/>
              <p:nvPr/>
            </p:nvSpPr>
            <p:spPr>
              <a:xfrm>
                <a:off x="799125" y="3353675"/>
                <a:ext cx="412050" cy="92550"/>
              </a:xfrm>
              <a:custGeom>
                <a:avLst/>
                <a:gdLst/>
                <a:ahLst/>
                <a:cxnLst/>
                <a:rect l="l" t="t" r="r" b="b"/>
                <a:pathLst>
                  <a:path w="16482" h="3702" extrusionOk="0">
                    <a:moveTo>
                      <a:pt x="722" y="0"/>
                    </a:moveTo>
                    <a:cubicBezTo>
                      <a:pt x="323" y="0"/>
                      <a:pt x="0" y="323"/>
                      <a:pt x="0" y="735"/>
                    </a:cubicBezTo>
                    <a:lnTo>
                      <a:pt x="0" y="2966"/>
                    </a:lnTo>
                    <a:cubicBezTo>
                      <a:pt x="0" y="3379"/>
                      <a:pt x="323" y="3702"/>
                      <a:pt x="722" y="3702"/>
                    </a:cubicBezTo>
                    <a:lnTo>
                      <a:pt x="15747" y="3702"/>
                    </a:lnTo>
                    <a:cubicBezTo>
                      <a:pt x="16160" y="3702"/>
                      <a:pt x="16482" y="3379"/>
                      <a:pt x="16482" y="2966"/>
                    </a:cubicBezTo>
                    <a:lnTo>
                      <a:pt x="16482" y="735"/>
                    </a:lnTo>
                    <a:cubicBezTo>
                      <a:pt x="16482" y="323"/>
                      <a:pt x="16160" y="0"/>
                      <a:pt x="1574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1893;p38"/>
              <p:cNvSpPr/>
              <p:nvPr/>
            </p:nvSpPr>
            <p:spPr>
              <a:xfrm>
                <a:off x="798800" y="3398150"/>
                <a:ext cx="412375" cy="48075"/>
              </a:xfrm>
              <a:custGeom>
                <a:avLst/>
                <a:gdLst/>
                <a:ahLst/>
                <a:cxnLst/>
                <a:rect l="l" t="t" r="r" b="b"/>
                <a:pathLst>
                  <a:path w="16495" h="1923" extrusionOk="0">
                    <a:moveTo>
                      <a:pt x="0" y="1"/>
                    </a:moveTo>
                    <a:lnTo>
                      <a:pt x="0" y="1175"/>
                    </a:lnTo>
                    <a:lnTo>
                      <a:pt x="13" y="1175"/>
                    </a:lnTo>
                    <a:cubicBezTo>
                      <a:pt x="13" y="1587"/>
                      <a:pt x="336" y="1923"/>
                      <a:pt x="748" y="1923"/>
                    </a:cubicBezTo>
                    <a:lnTo>
                      <a:pt x="15747" y="1923"/>
                    </a:lnTo>
                    <a:cubicBezTo>
                      <a:pt x="16160" y="1923"/>
                      <a:pt x="16495" y="1587"/>
                      <a:pt x="16495" y="1175"/>
                    </a:cubicBezTo>
                    <a:lnTo>
                      <a:pt x="16495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1894;p38"/>
              <p:cNvSpPr/>
              <p:nvPr/>
            </p:nvSpPr>
            <p:spPr>
              <a:xfrm>
                <a:off x="841675" y="3388500"/>
                <a:ext cx="49025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1961" h="916" extrusionOk="0">
                    <a:moveTo>
                      <a:pt x="452" y="0"/>
                    </a:moveTo>
                    <a:cubicBezTo>
                      <a:pt x="194" y="0"/>
                      <a:pt x="0" y="206"/>
                      <a:pt x="0" y="464"/>
                    </a:cubicBezTo>
                    <a:cubicBezTo>
                      <a:pt x="0" y="709"/>
                      <a:pt x="194" y="916"/>
                      <a:pt x="452" y="916"/>
                    </a:cubicBezTo>
                    <a:lnTo>
                      <a:pt x="1496" y="916"/>
                    </a:lnTo>
                    <a:cubicBezTo>
                      <a:pt x="1754" y="916"/>
                      <a:pt x="1961" y="709"/>
                      <a:pt x="1961" y="464"/>
                    </a:cubicBezTo>
                    <a:cubicBezTo>
                      <a:pt x="1961" y="206"/>
                      <a:pt x="1754" y="0"/>
                      <a:pt x="14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1895;p38"/>
              <p:cNvSpPr/>
              <p:nvPr/>
            </p:nvSpPr>
            <p:spPr>
              <a:xfrm>
                <a:off x="1119600" y="3388500"/>
                <a:ext cx="49025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1961" h="916" extrusionOk="0">
                    <a:moveTo>
                      <a:pt x="452" y="0"/>
                    </a:moveTo>
                    <a:cubicBezTo>
                      <a:pt x="194" y="0"/>
                      <a:pt x="0" y="206"/>
                      <a:pt x="0" y="464"/>
                    </a:cubicBezTo>
                    <a:cubicBezTo>
                      <a:pt x="0" y="709"/>
                      <a:pt x="194" y="916"/>
                      <a:pt x="452" y="916"/>
                    </a:cubicBezTo>
                    <a:lnTo>
                      <a:pt x="1509" y="916"/>
                    </a:lnTo>
                    <a:cubicBezTo>
                      <a:pt x="1754" y="916"/>
                      <a:pt x="1961" y="709"/>
                      <a:pt x="1961" y="464"/>
                    </a:cubicBezTo>
                    <a:cubicBezTo>
                      <a:pt x="1961" y="206"/>
                      <a:pt x="1754" y="0"/>
                      <a:pt x="15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1896;p38"/>
              <p:cNvSpPr/>
              <p:nvPr/>
            </p:nvSpPr>
            <p:spPr>
              <a:xfrm>
                <a:off x="959675" y="3386550"/>
                <a:ext cx="90625" cy="37750"/>
              </a:xfrm>
              <a:custGeom>
                <a:avLst/>
                <a:gdLst/>
                <a:ahLst/>
                <a:cxnLst/>
                <a:rect l="l" t="t" r="r" b="b"/>
                <a:pathLst>
                  <a:path w="3625" h="1510" extrusionOk="0">
                    <a:moveTo>
                      <a:pt x="142" y="1"/>
                    </a:moveTo>
                    <a:cubicBezTo>
                      <a:pt x="65" y="1"/>
                      <a:pt x="1" y="65"/>
                      <a:pt x="1" y="143"/>
                    </a:cubicBezTo>
                    <a:lnTo>
                      <a:pt x="1" y="1510"/>
                    </a:lnTo>
                    <a:lnTo>
                      <a:pt x="3625" y="1510"/>
                    </a:lnTo>
                    <a:lnTo>
                      <a:pt x="3625" y="143"/>
                    </a:lnTo>
                    <a:cubicBezTo>
                      <a:pt x="3625" y="65"/>
                      <a:pt x="3560" y="1"/>
                      <a:pt x="3483" y="1"/>
                    </a:cubicBezTo>
                    <a:cubicBezTo>
                      <a:pt x="3405" y="1"/>
                      <a:pt x="3341" y="65"/>
                      <a:pt x="3341" y="143"/>
                    </a:cubicBezTo>
                    <a:lnTo>
                      <a:pt x="3341" y="1213"/>
                    </a:lnTo>
                    <a:lnTo>
                      <a:pt x="284" y="1213"/>
                    </a:lnTo>
                    <a:lnTo>
                      <a:pt x="284" y="143"/>
                    </a:lnTo>
                    <a:cubicBezTo>
                      <a:pt x="284" y="65"/>
                      <a:pt x="220" y="1"/>
                      <a:pt x="1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1897;p38"/>
              <p:cNvSpPr/>
              <p:nvPr/>
            </p:nvSpPr>
            <p:spPr>
              <a:xfrm>
                <a:off x="954200" y="3411375"/>
                <a:ext cx="101900" cy="18400"/>
              </a:xfrm>
              <a:custGeom>
                <a:avLst/>
                <a:gdLst/>
                <a:ahLst/>
                <a:cxnLst/>
                <a:rect l="l" t="t" r="r" b="b"/>
                <a:pathLst>
                  <a:path w="4076" h="736" extrusionOk="0">
                    <a:moveTo>
                      <a:pt x="361" y="1"/>
                    </a:moveTo>
                    <a:cubicBezTo>
                      <a:pt x="155" y="1"/>
                      <a:pt x="0" y="155"/>
                      <a:pt x="0" y="362"/>
                    </a:cubicBezTo>
                    <a:cubicBezTo>
                      <a:pt x="0" y="568"/>
                      <a:pt x="155" y="736"/>
                      <a:pt x="361" y="736"/>
                    </a:cubicBezTo>
                    <a:lnTo>
                      <a:pt x="3702" y="736"/>
                    </a:lnTo>
                    <a:cubicBezTo>
                      <a:pt x="3908" y="736"/>
                      <a:pt x="4076" y="568"/>
                      <a:pt x="4076" y="362"/>
                    </a:cubicBezTo>
                    <a:cubicBezTo>
                      <a:pt x="4076" y="155"/>
                      <a:pt x="3908" y="1"/>
                      <a:pt x="37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1900;p38"/>
              <p:cNvSpPr/>
              <p:nvPr/>
            </p:nvSpPr>
            <p:spPr>
              <a:xfrm>
                <a:off x="1374300" y="3367525"/>
                <a:ext cx="30325" cy="23150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926" extrusionOk="0">
                    <a:moveTo>
                      <a:pt x="620" y="1"/>
                    </a:moveTo>
                    <a:lnTo>
                      <a:pt x="478" y="491"/>
                    </a:lnTo>
                    <a:cubicBezTo>
                      <a:pt x="452" y="452"/>
                      <a:pt x="400" y="426"/>
                      <a:pt x="349" y="413"/>
                    </a:cubicBezTo>
                    <a:cubicBezTo>
                      <a:pt x="326" y="407"/>
                      <a:pt x="304" y="404"/>
                      <a:pt x="282" y="404"/>
                    </a:cubicBezTo>
                    <a:cubicBezTo>
                      <a:pt x="165" y="404"/>
                      <a:pt x="59" y="487"/>
                      <a:pt x="26" y="607"/>
                    </a:cubicBezTo>
                    <a:cubicBezTo>
                      <a:pt x="1" y="749"/>
                      <a:pt x="78" y="891"/>
                      <a:pt x="220" y="916"/>
                    </a:cubicBezTo>
                    <a:cubicBezTo>
                      <a:pt x="242" y="923"/>
                      <a:pt x="265" y="925"/>
                      <a:pt x="286" y="925"/>
                    </a:cubicBezTo>
                    <a:cubicBezTo>
                      <a:pt x="404" y="925"/>
                      <a:pt x="510" y="843"/>
                      <a:pt x="542" y="723"/>
                    </a:cubicBezTo>
                    <a:lnTo>
                      <a:pt x="671" y="323"/>
                    </a:lnTo>
                    <a:lnTo>
                      <a:pt x="1136" y="465"/>
                    </a:lnTo>
                    <a:lnTo>
                      <a:pt x="1213" y="143"/>
                    </a:lnTo>
                    <a:lnTo>
                      <a:pt x="762" y="39"/>
                    </a:lnTo>
                    <a:lnTo>
                      <a:pt x="62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1901;p38"/>
              <p:cNvSpPr/>
              <p:nvPr/>
            </p:nvSpPr>
            <p:spPr>
              <a:xfrm>
                <a:off x="879725" y="3903625"/>
                <a:ext cx="237650" cy="209475"/>
              </a:xfrm>
              <a:custGeom>
                <a:avLst/>
                <a:gdLst/>
                <a:ahLst/>
                <a:cxnLst/>
                <a:rect l="l" t="t" r="r" b="b"/>
                <a:pathLst>
                  <a:path w="9506" h="8379" extrusionOk="0">
                    <a:moveTo>
                      <a:pt x="4752" y="1"/>
                    </a:moveTo>
                    <a:cubicBezTo>
                      <a:pt x="3103" y="1"/>
                      <a:pt x="1542" y="986"/>
                      <a:pt x="877" y="2609"/>
                    </a:cubicBezTo>
                    <a:cubicBezTo>
                      <a:pt x="0" y="4750"/>
                      <a:pt x="1032" y="7200"/>
                      <a:pt x="3173" y="8064"/>
                    </a:cubicBezTo>
                    <a:cubicBezTo>
                      <a:pt x="3694" y="8277"/>
                      <a:pt x="4232" y="8379"/>
                      <a:pt x="4762" y="8379"/>
                    </a:cubicBezTo>
                    <a:cubicBezTo>
                      <a:pt x="6408" y="8379"/>
                      <a:pt x="7965" y="7401"/>
                      <a:pt x="8628" y="5781"/>
                    </a:cubicBezTo>
                    <a:cubicBezTo>
                      <a:pt x="9505" y="3641"/>
                      <a:pt x="8473" y="1190"/>
                      <a:pt x="6332" y="313"/>
                    </a:cubicBezTo>
                    <a:cubicBezTo>
                      <a:pt x="5814" y="101"/>
                      <a:pt x="5279" y="1"/>
                      <a:pt x="47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1902;p38"/>
              <p:cNvSpPr/>
              <p:nvPr/>
            </p:nvSpPr>
            <p:spPr>
              <a:xfrm>
                <a:off x="1571950" y="3903800"/>
                <a:ext cx="234725" cy="209400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376" extrusionOk="0">
                    <a:moveTo>
                      <a:pt x="4686" y="0"/>
                    </a:moveTo>
                    <a:cubicBezTo>
                      <a:pt x="2914" y="0"/>
                      <a:pt x="1271" y="1133"/>
                      <a:pt x="710" y="2911"/>
                    </a:cubicBezTo>
                    <a:cubicBezTo>
                      <a:pt x="0" y="5117"/>
                      <a:pt x="1213" y="7477"/>
                      <a:pt x="3418" y="8173"/>
                    </a:cubicBezTo>
                    <a:cubicBezTo>
                      <a:pt x="3845" y="8310"/>
                      <a:pt x="4278" y="8376"/>
                      <a:pt x="4703" y="8376"/>
                    </a:cubicBezTo>
                    <a:cubicBezTo>
                      <a:pt x="6475" y="8376"/>
                      <a:pt x="8118" y="7243"/>
                      <a:pt x="8680" y="5465"/>
                    </a:cubicBezTo>
                    <a:cubicBezTo>
                      <a:pt x="9389" y="3260"/>
                      <a:pt x="8177" y="899"/>
                      <a:pt x="5971" y="203"/>
                    </a:cubicBezTo>
                    <a:cubicBezTo>
                      <a:pt x="5544" y="66"/>
                      <a:pt x="5112" y="0"/>
                      <a:pt x="46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1903;p38"/>
              <p:cNvSpPr/>
              <p:nvPr/>
            </p:nvSpPr>
            <p:spPr>
              <a:xfrm>
                <a:off x="497650" y="3964650"/>
                <a:ext cx="143175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5727" h="1729" extrusionOk="0">
                    <a:moveTo>
                      <a:pt x="891" y="0"/>
                    </a:moveTo>
                    <a:lnTo>
                      <a:pt x="1" y="1728"/>
                    </a:lnTo>
                    <a:lnTo>
                      <a:pt x="5727" y="1728"/>
                    </a:lnTo>
                    <a:lnTo>
                      <a:pt x="572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1904;p38"/>
              <p:cNvSpPr/>
              <p:nvPr/>
            </p:nvSpPr>
            <p:spPr>
              <a:xfrm>
                <a:off x="753975" y="3407200"/>
                <a:ext cx="652275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6091" h="2541" extrusionOk="0">
                    <a:moveTo>
                      <a:pt x="25252" y="0"/>
                    </a:moveTo>
                    <a:lnTo>
                      <a:pt x="25239" y="13"/>
                    </a:lnTo>
                    <a:lnTo>
                      <a:pt x="839" y="13"/>
                    </a:lnTo>
                    <a:cubicBezTo>
                      <a:pt x="375" y="13"/>
                      <a:pt x="1" y="387"/>
                      <a:pt x="1" y="851"/>
                    </a:cubicBezTo>
                    <a:lnTo>
                      <a:pt x="1" y="2192"/>
                    </a:lnTo>
                    <a:lnTo>
                      <a:pt x="542" y="2192"/>
                    </a:lnTo>
                    <a:lnTo>
                      <a:pt x="542" y="851"/>
                    </a:lnTo>
                    <a:cubicBezTo>
                      <a:pt x="542" y="684"/>
                      <a:pt x="671" y="555"/>
                      <a:pt x="839" y="555"/>
                    </a:cubicBezTo>
                    <a:lnTo>
                      <a:pt x="2180" y="555"/>
                    </a:lnTo>
                    <a:lnTo>
                      <a:pt x="581" y="2154"/>
                    </a:lnTo>
                    <a:lnTo>
                      <a:pt x="955" y="2541"/>
                    </a:lnTo>
                    <a:lnTo>
                      <a:pt x="2941" y="555"/>
                    </a:lnTo>
                    <a:lnTo>
                      <a:pt x="6784" y="555"/>
                    </a:lnTo>
                    <a:lnTo>
                      <a:pt x="5185" y="2154"/>
                    </a:lnTo>
                    <a:lnTo>
                      <a:pt x="5559" y="2541"/>
                    </a:lnTo>
                    <a:lnTo>
                      <a:pt x="7545" y="555"/>
                    </a:lnTo>
                    <a:lnTo>
                      <a:pt x="12239" y="555"/>
                    </a:lnTo>
                    <a:lnTo>
                      <a:pt x="10640" y="2154"/>
                    </a:lnTo>
                    <a:lnTo>
                      <a:pt x="11014" y="2528"/>
                    </a:lnTo>
                    <a:lnTo>
                      <a:pt x="13000" y="555"/>
                    </a:lnTo>
                    <a:lnTo>
                      <a:pt x="17695" y="555"/>
                    </a:lnTo>
                    <a:lnTo>
                      <a:pt x="16096" y="2154"/>
                    </a:lnTo>
                    <a:lnTo>
                      <a:pt x="16482" y="2528"/>
                    </a:lnTo>
                    <a:lnTo>
                      <a:pt x="18456" y="542"/>
                    </a:lnTo>
                    <a:lnTo>
                      <a:pt x="23150" y="542"/>
                    </a:lnTo>
                    <a:lnTo>
                      <a:pt x="21551" y="2154"/>
                    </a:lnTo>
                    <a:lnTo>
                      <a:pt x="21938" y="2528"/>
                    </a:lnTo>
                    <a:lnTo>
                      <a:pt x="23924" y="542"/>
                    </a:lnTo>
                    <a:lnTo>
                      <a:pt x="25252" y="542"/>
                    </a:lnTo>
                    <a:cubicBezTo>
                      <a:pt x="25407" y="542"/>
                      <a:pt x="25549" y="684"/>
                      <a:pt x="25549" y="838"/>
                    </a:cubicBezTo>
                    <a:lnTo>
                      <a:pt x="25549" y="2192"/>
                    </a:lnTo>
                    <a:lnTo>
                      <a:pt x="26090" y="2192"/>
                    </a:lnTo>
                    <a:lnTo>
                      <a:pt x="26090" y="838"/>
                    </a:lnTo>
                    <a:cubicBezTo>
                      <a:pt x="26090" y="374"/>
                      <a:pt x="25703" y="0"/>
                      <a:pt x="252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1905;p38"/>
              <p:cNvSpPr/>
              <p:nvPr/>
            </p:nvSpPr>
            <p:spPr>
              <a:xfrm>
                <a:off x="1135725" y="3448450"/>
                <a:ext cx="804450" cy="583925"/>
              </a:xfrm>
              <a:custGeom>
                <a:avLst/>
                <a:gdLst/>
                <a:ahLst/>
                <a:cxnLst/>
                <a:rect l="l" t="t" r="r" b="b"/>
                <a:pathLst>
                  <a:path w="32178" h="23357" extrusionOk="0">
                    <a:moveTo>
                      <a:pt x="0" y="1"/>
                    </a:moveTo>
                    <a:lnTo>
                      <a:pt x="0" y="23356"/>
                    </a:lnTo>
                    <a:lnTo>
                      <a:pt x="32177" y="23356"/>
                    </a:lnTo>
                    <a:lnTo>
                      <a:pt x="32177" y="18623"/>
                    </a:lnTo>
                    <a:cubicBezTo>
                      <a:pt x="32177" y="17463"/>
                      <a:pt x="31378" y="16457"/>
                      <a:pt x="30243" y="16199"/>
                    </a:cubicBezTo>
                    <a:lnTo>
                      <a:pt x="16392" y="13052"/>
                    </a:lnTo>
                    <a:lnTo>
                      <a:pt x="13013" y="1845"/>
                    </a:lnTo>
                    <a:cubicBezTo>
                      <a:pt x="12716" y="749"/>
                      <a:pt x="11723" y="1"/>
                      <a:pt x="105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1906;p38"/>
              <p:cNvSpPr/>
              <p:nvPr/>
            </p:nvSpPr>
            <p:spPr>
              <a:xfrm>
                <a:off x="1135725" y="3448125"/>
                <a:ext cx="636475" cy="378875"/>
              </a:xfrm>
              <a:custGeom>
                <a:avLst/>
                <a:gdLst/>
                <a:ahLst/>
                <a:cxnLst/>
                <a:rect l="l" t="t" r="r" b="b"/>
                <a:pathLst>
                  <a:path w="25459" h="15155" extrusionOk="0">
                    <a:moveTo>
                      <a:pt x="761" y="1"/>
                    </a:moveTo>
                    <a:lnTo>
                      <a:pt x="0" y="3070"/>
                    </a:lnTo>
                    <a:lnTo>
                      <a:pt x="0" y="8500"/>
                    </a:lnTo>
                    <a:lnTo>
                      <a:pt x="3611" y="14509"/>
                    </a:lnTo>
                    <a:lnTo>
                      <a:pt x="13542" y="15154"/>
                    </a:lnTo>
                    <a:lnTo>
                      <a:pt x="25458" y="15154"/>
                    </a:lnTo>
                    <a:lnTo>
                      <a:pt x="25432" y="15116"/>
                    </a:lnTo>
                    <a:lnTo>
                      <a:pt x="25445" y="15116"/>
                    </a:lnTo>
                    <a:lnTo>
                      <a:pt x="16405" y="13065"/>
                    </a:lnTo>
                    <a:lnTo>
                      <a:pt x="13013" y="1858"/>
                    </a:lnTo>
                    <a:cubicBezTo>
                      <a:pt x="12716" y="762"/>
                      <a:pt x="11723" y="1"/>
                      <a:pt x="105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1907;p38"/>
              <p:cNvSpPr/>
              <p:nvPr/>
            </p:nvSpPr>
            <p:spPr>
              <a:xfrm>
                <a:off x="563750" y="3448125"/>
                <a:ext cx="1043675" cy="584250"/>
              </a:xfrm>
              <a:custGeom>
                <a:avLst/>
                <a:gdLst/>
                <a:ahLst/>
                <a:cxnLst/>
                <a:rect l="l" t="t" r="r" b="b"/>
                <a:pathLst>
                  <a:path w="41747" h="23370" extrusionOk="0">
                    <a:moveTo>
                      <a:pt x="7403" y="1"/>
                    </a:moveTo>
                    <a:cubicBezTo>
                      <a:pt x="6629" y="1"/>
                      <a:pt x="5920" y="452"/>
                      <a:pt x="5598" y="1149"/>
                    </a:cubicBezTo>
                    <a:lnTo>
                      <a:pt x="568" y="11879"/>
                    </a:lnTo>
                    <a:cubicBezTo>
                      <a:pt x="194" y="12665"/>
                      <a:pt x="1" y="13516"/>
                      <a:pt x="1" y="14381"/>
                    </a:cubicBezTo>
                    <a:lnTo>
                      <a:pt x="1" y="22492"/>
                    </a:lnTo>
                    <a:cubicBezTo>
                      <a:pt x="1" y="22983"/>
                      <a:pt x="400" y="23369"/>
                      <a:pt x="890" y="23369"/>
                    </a:cubicBezTo>
                    <a:lnTo>
                      <a:pt x="41747" y="23369"/>
                    </a:lnTo>
                    <a:lnTo>
                      <a:pt x="41747" y="18572"/>
                    </a:lnTo>
                    <a:cubicBezTo>
                      <a:pt x="41747" y="17682"/>
                      <a:pt x="41192" y="16895"/>
                      <a:pt x="40354" y="16586"/>
                    </a:cubicBezTo>
                    <a:lnTo>
                      <a:pt x="30682" y="13065"/>
                    </a:lnTo>
                    <a:lnTo>
                      <a:pt x="27651" y="1097"/>
                    </a:lnTo>
                    <a:cubicBezTo>
                      <a:pt x="27496" y="465"/>
                      <a:pt x="26929" y="1"/>
                      <a:pt x="262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1908;p38"/>
              <p:cNvSpPr/>
              <p:nvPr/>
            </p:nvSpPr>
            <p:spPr>
              <a:xfrm>
                <a:off x="563750" y="3448125"/>
                <a:ext cx="910525" cy="378875"/>
              </a:xfrm>
              <a:custGeom>
                <a:avLst/>
                <a:gdLst/>
                <a:ahLst/>
                <a:cxnLst/>
                <a:rect l="l" t="t" r="r" b="b"/>
                <a:pathLst>
                  <a:path w="36421" h="15155" extrusionOk="0">
                    <a:moveTo>
                      <a:pt x="7403" y="1"/>
                    </a:moveTo>
                    <a:cubicBezTo>
                      <a:pt x="6629" y="1"/>
                      <a:pt x="5920" y="452"/>
                      <a:pt x="5598" y="1149"/>
                    </a:cubicBezTo>
                    <a:lnTo>
                      <a:pt x="568" y="11879"/>
                    </a:lnTo>
                    <a:cubicBezTo>
                      <a:pt x="194" y="12665"/>
                      <a:pt x="1" y="13516"/>
                      <a:pt x="1" y="14381"/>
                    </a:cubicBezTo>
                    <a:lnTo>
                      <a:pt x="1" y="15154"/>
                    </a:lnTo>
                    <a:lnTo>
                      <a:pt x="36421" y="15154"/>
                    </a:lnTo>
                    <a:lnTo>
                      <a:pt x="30682" y="13065"/>
                    </a:lnTo>
                    <a:lnTo>
                      <a:pt x="27651" y="1097"/>
                    </a:lnTo>
                    <a:cubicBezTo>
                      <a:pt x="27496" y="465"/>
                      <a:pt x="26929" y="1"/>
                      <a:pt x="262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1909;p38"/>
              <p:cNvSpPr/>
              <p:nvPr/>
            </p:nvSpPr>
            <p:spPr>
              <a:xfrm>
                <a:off x="564075" y="3865975"/>
                <a:ext cx="1043350" cy="166400"/>
              </a:xfrm>
              <a:custGeom>
                <a:avLst/>
                <a:gdLst/>
                <a:ahLst/>
                <a:cxnLst/>
                <a:rect l="l" t="t" r="r" b="b"/>
                <a:pathLst>
                  <a:path w="41734" h="6656" extrusionOk="0">
                    <a:moveTo>
                      <a:pt x="8667" y="1"/>
                    </a:moveTo>
                    <a:cubicBezTo>
                      <a:pt x="6294" y="1"/>
                      <a:pt x="4269" y="1458"/>
                      <a:pt x="3405" y="3522"/>
                    </a:cubicBezTo>
                    <a:lnTo>
                      <a:pt x="0" y="3522"/>
                    </a:lnTo>
                    <a:lnTo>
                      <a:pt x="0" y="5778"/>
                    </a:lnTo>
                    <a:cubicBezTo>
                      <a:pt x="0" y="6256"/>
                      <a:pt x="387" y="6655"/>
                      <a:pt x="877" y="6655"/>
                    </a:cubicBezTo>
                    <a:lnTo>
                      <a:pt x="41734" y="6655"/>
                    </a:lnTo>
                    <a:lnTo>
                      <a:pt x="41734" y="3522"/>
                    </a:lnTo>
                    <a:lnTo>
                      <a:pt x="39554" y="3522"/>
                    </a:lnTo>
                    <a:cubicBezTo>
                      <a:pt x="38703" y="1458"/>
                      <a:pt x="36666" y="1"/>
                      <a:pt x="34293" y="1"/>
                    </a:cubicBezTo>
                    <a:cubicBezTo>
                      <a:pt x="31920" y="1"/>
                      <a:pt x="29895" y="1458"/>
                      <a:pt x="29031" y="3522"/>
                    </a:cubicBezTo>
                    <a:lnTo>
                      <a:pt x="13929" y="3522"/>
                    </a:lnTo>
                    <a:cubicBezTo>
                      <a:pt x="13078" y="1458"/>
                      <a:pt x="11040" y="1"/>
                      <a:pt x="86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1910;p38"/>
              <p:cNvSpPr/>
              <p:nvPr/>
            </p:nvSpPr>
            <p:spPr>
              <a:xfrm>
                <a:off x="1545825" y="4008175"/>
                <a:ext cx="413050" cy="45150"/>
              </a:xfrm>
              <a:custGeom>
                <a:avLst/>
                <a:gdLst/>
                <a:ahLst/>
                <a:cxnLst/>
                <a:rect l="l" t="t" r="r" b="b"/>
                <a:pathLst>
                  <a:path w="16522" h="1806" extrusionOk="0">
                    <a:moveTo>
                      <a:pt x="658" y="0"/>
                    </a:moveTo>
                    <a:cubicBezTo>
                      <a:pt x="297" y="0"/>
                      <a:pt x="1" y="297"/>
                      <a:pt x="1" y="671"/>
                    </a:cubicBezTo>
                    <a:lnTo>
                      <a:pt x="1" y="1135"/>
                    </a:lnTo>
                    <a:cubicBezTo>
                      <a:pt x="1" y="1509"/>
                      <a:pt x="297" y="1806"/>
                      <a:pt x="658" y="1806"/>
                    </a:cubicBezTo>
                    <a:lnTo>
                      <a:pt x="15851" y="1806"/>
                    </a:lnTo>
                    <a:cubicBezTo>
                      <a:pt x="16225" y="1806"/>
                      <a:pt x="16521" y="1509"/>
                      <a:pt x="16521" y="1135"/>
                    </a:cubicBezTo>
                    <a:lnTo>
                      <a:pt x="16521" y="671"/>
                    </a:lnTo>
                    <a:cubicBezTo>
                      <a:pt x="16521" y="297"/>
                      <a:pt x="16225" y="0"/>
                      <a:pt x="1585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1911;p38"/>
              <p:cNvSpPr/>
              <p:nvPr/>
            </p:nvSpPr>
            <p:spPr>
              <a:xfrm>
                <a:off x="1545825" y="4008175"/>
                <a:ext cx="62250" cy="45150"/>
              </a:xfrm>
              <a:custGeom>
                <a:avLst/>
                <a:gdLst/>
                <a:ahLst/>
                <a:cxnLst/>
                <a:rect l="l" t="t" r="r" b="b"/>
                <a:pathLst>
                  <a:path w="2490" h="1806" extrusionOk="0">
                    <a:moveTo>
                      <a:pt x="555" y="0"/>
                    </a:moveTo>
                    <a:cubicBezTo>
                      <a:pt x="246" y="0"/>
                      <a:pt x="1" y="258"/>
                      <a:pt x="1" y="568"/>
                    </a:cubicBezTo>
                    <a:lnTo>
                      <a:pt x="1" y="1251"/>
                    </a:lnTo>
                    <a:cubicBezTo>
                      <a:pt x="1" y="1561"/>
                      <a:pt x="246" y="1806"/>
                      <a:pt x="555" y="1806"/>
                    </a:cubicBezTo>
                    <a:lnTo>
                      <a:pt x="2490" y="1806"/>
                    </a:lnTo>
                    <a:lnTo>
                      <a:pt x="2490" y="0"/>
                    </a:lnTo>
                    <a:close/>
                  </a:path>
                </a:pathLst>
              </a:custGeom>
              <a:solidFill>
                <a:srgbClr val="092553">
                  <a:alpha val="15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1912;p38"/>
              <p:cNvSpPr/>
              <p:nvPr/>
            </p:nvSpPr>
            <p:spPr>
              <a:xfrm>
                <a:off x="982400" y="3824047"/>
                <a:ext cx="289550" cy="207325"/>
              </a:xfrm>
              <a:custGeom>
                <a:avLst/>
                <a:gdLst/>
                <a:ahLst/>
                <a:cxnLst/>
                <a:rect l="l" t="t" r="r" b="b"/>
                <a:pathLst>
                  <a:path w="11582" h="8293" extrusionOk="0">
                    <a:moveTo>
                      <a:pt x="903" y="0"/>
                    </a:moveTo>
                    <a:cubicBezTo>
                      <a:pt x="400" y="0"/>
                      <a:pt x="1" y="400"/>
                      <a:pt x="1" y="903"/>
                    </a:cubicBezTo>
                    <a:lnTo>
                      <a:pt x="1" y="7390"/>
                    </a:lnTo>
                    <a:cubicBezTo>
                      <a:pt x="1" y="7893"/>
                      <a:pt x="400" y="8293"/>
                      <a:pt x="903" y="8293"/>
                    </a:cubicBezTo>
                    <a:lnTo>
                      <a:pt x="10679" y="8293"/>
                    </a:lnTo>
                    <a:cubicBezTo>
                      <a:pt x="11182" y="8293"/>
                      <a:pt x="11582" y="7893"/>
                      <a:pt x="11582" y="7390"/>
                    </a:cubicBezTo>
                    <a:lnTo>
                      <a:pt x="11582" y="903"/>
                    </a:lnTo>
                    <a:cubicBezTo>
                      <a:pt x="11582" y="400"/>
                      <a:pt x="11182" y="0"/>
                      <a:pt x="1067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1913;p38"/>
              <p:cNvSpPr/>
              <p:nvPr/>
            </p:nvSpPr>
            <p:spPr>
              <a:xfrm>
                <a:off x="996750" y="3860800"/>
                <a:ext cx="82900" cy="29125"/>
              </a:xfrm>
              <a:custGeom>
                <a:avLst/>
                <a:gdLst/>
                <a:ahLst/>
                <a:cxnLst/>
                <a:rect l="l" t="t" r="r" b="b"/>
                <a:pathLst>
                  <a:path w="3316" h="1165" extrusionOk="0">
                    <a:moveTo>
                      <a:pt x="2977" y="1"/>
                    </a:moveTo>
                    <a:cubicBezTo>
                      <a:pt x="2969" y="1"/>
                      <a:pt x="2962" y="1"/>
                      <a:pt x="2954" y="1"/>
                    </a:cubicBezTo>
                    <a:lnTo>
                      <a:pt x="310" y="246"/>
                    </a:lnTo>
                    <a:cubicBezTo>
                      <a:pt x="130" y="259"/>
                      <a:pt x="1" y="414"/>
                      <a:pt x="1" y="582"/>
                    </a:cubicBezTo>
                    <a:cubicBezTo>
                      <a:pt x="1" y="762"/>
                      <a:pt x="143" y="904"/>
                      <a:pt x="310" y="917"/>
                    </a:cubicBezTo>
                    <a:lnTo>
                      <a:pt x="2954" y="1162"/>
                    </a:lnTo>
                    <a:cubicBezTo>
                      <a:pt x="2968" y="1164"/>
                      <a:pt x="2982" y="1165"/>
                      <a:pt x="2996" y="1165"/>
                    </a:cubicBezTo>
                    <a:cubicBezTo>
                      <a:pt x="3171" y="1165"/>
                      <a:pt x="3315" y="1018"/>
                      <a:pt x="3315" y="827"/>
                    </a:cubicBezTo>
                    <a:lnTo>
                      <a:pt x="3315" y="337"/>
                    </a:lnTo>
                    <a:cubicBezTo>
                      <a:pt x="3315" y="151"/>
                      <a:pt x="3160" y="1"/>
                      <a:pt x="297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1914;p38"/>
              <p:cNvSpPr/>
              <p:nvPr/>
            </p:nvSpPr>
            <p:spPr>
              <a:xfrm>
                <a:off x="1263725" y="3495200"/>
                <a:ext cx="281800" cy="297675"/>
              </a:xfrm>
              <a:custGeom>
                <a:avLst/>
                <a:gdLst/>
                <a:ahLst/>
                <a:cxnLst/>
                <a:rect l="l" t="t" r="r" b="b"/>
                <a:pathLst>
                  <a:path w="11272" h="11907" extrusionOk="0">
                    <a:moveTo>
                      <a:pt x="1251" y="1"/>
                    </a:moveTo>
                    <a:cubicBezTo>
                      <a:pt x="529" y="1"/>
                      <a:pt x="0" y="671"/>
                      <a:pt x="181" y="1381"/>
                    </a:cubicBezTo>
                    <a:lnTo>
                      <a:pt x="2683" y="11182"/>
                    </a:lnTo>
                    <a:cubicBezTo>
                      <a:pt x="2683" y="11182"/>
                      <a:pt x="5128" y="11907"/>
                      <a:pt x="7815" y="11907"/>
                    </a:cubicBezTo>
                    <a:cubicBezTo>
                      <a:pt x="8169" y="11907"/>
                      <a:pt x="8528" y="11894"/>
                      <a:pt x="8886" y="11866"/>
                    </a:cubicBezTo>
                    <a:cubicBezTo>
                      <a:pt x="10975" y="11698"/>
                      <a:pt x="11272" y="11182"/>
                      <a:pt x="11272" y="11182"/>
                    </a:cubicBezTo>
                    <a:lnTo>
                      <a:pt x="8189" y="981"/>
                    </a:lnTo>
                    <a:cubicBezTo>
                      <a:pt x="8022" y="401"/>
                      <a:pt x="7480" y="1"/>
                      <a:pt x="68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1915;p38"/>
              <p:cNvSpPr/>
              <p:nvPr/>
            </p:nvSpPr>
            <p:spPr>
              <a:xfrm>
                <a:off x="998700" y="3495200"/>
                <a:ext cx="284700" cy="279575"/>
              </a:xfrm>
              <a:custGeom>
                <a:avLst/>
                <a:gdLst/>
                <a:ahLst/>
                <a:cxnLst/>
                <a:rect l="l" t="t" r="r" b="b"/>
                <a:pathLst>
                  <a:path w="11388" h="11183" extrusionOk="0">
                    <a:moveTo>
                      <a:pt x="1806" y="1"/>
                    </a:moveTo>
                    <a:cubicBezTo>
                      <a:pt x="1174" y="1"/>
                      <a:pt x="658" y="491"/>
                      <a:pt x="619" y="1123"/>
                    </a:cubicBezTo>
                    <a:lnTo>
                      <a:pt x="619" y="1110"/>
                    </a:lnTo>
                    <a:lnTo>
                      <a:pt x="0" y="11182"/>
                    </a:lnTo>
                    <a:lnTo>
                      <a:pt x="11388" y="11182"/>
                    </a:lnTo>
                    <a:lnTo>
                      <a:pt x="9247" y="1020"/>
                    </a:lnTo>
                    <a:cubicBezTo>
                      <a:pt x="9118" y="426"/>
                      <a:pt x="8602" y="1"/>
                      <a:pt x="798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1916;p38"/>
              <p:cNvSpPr/>
              <p:nvPr/>
            </p:nvSpPr>
            <p:spPr>
              <a:xfrm>
                <a:off x="1292075" y="3622250"/>
                <a:ext cx="176075" cy="170675"/>
              </a:xfrm>
              <a:custGeom>
                <a:avLst/>
                <a:gdLst/>
                <a:ahLst/>
                <a:cxnLst/>
                <a:rect l="l" t="t" r="r" b="b"/>
                <a:pathLst>
                  <a:path w="7043" h="6827" extrusionOk="0">
                    <a:moveTo>
                      <a:pt x="272" y="0"/>
                    </a:moveTo>
                    <a:cubicBezTo>
                      <a:pt x="182" y="0"/>
                      <a:pt x="91" y="13"/>
                      <a:pt x="1" y="39"/>
                    </a:cubicBezTo>
                    <a:lnTo>
                      <a:pt x="1549" y="6100"/>
                    </a:lnTo>
                    <a:cubicBezTo>
                      <a:pt x="1549" y="6100"/>
                      <a:pt x="4012" y="6826"/>
                      <a:pt x="6710" y="6826"/>
                    </a:cubicBezTo>
                    <a:cubicBezTo>
                      <a:pt x="6820" y="6826"/>
                      <a:pt x="6931" y="6825"/>
                      <a:pt x="7043" y="6822"/>
                    </a:cubicBezTo>
                    <a:lnTo>
                      <a:pt x="6849" y="6126"/>
                    </a:lnTo>
                    <a:lnTo>
                      <a:pt x="6849" y="6139"/>
                    </a:lnTo>
                    <a:lnTo>
                      <a:pt x="5095" y="6139"/>
                    </a:lnTo>
                    <a:lnTo>
                      <a:pt x="5095" y="4501"/>
                    </a:lnTo>
                    <a:cubicBezTo>
                      <a:pt x="5095" y="3688"/>
                      <a:pt x="4437" y="3018"/>
                      <a:pt x="3625" y="3018"/>
                    </a:cubicBezTo>
                    <a:lnTo>
                      <a:pt x="3006" y="3018"/>
                    </a:lnTo>
                    <a:cubicBezTo>
                      <a:pt x="3638" y="3018"/>
                      <a:pt x="4141" y="2515"/>
                      <a:pt x="4141" y="1883"/>
                    </a:cubicBezTo>
                    <a:lnTo>
                      <a:pt x="4141" y="1135"/>
                    </a:lnTo>
                    <a:cubicBezTo>
                      <a:pt x="4141" y="516"/>
                      <a:pt x="3638" y="0"/>
                      <a:pt x="3006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1917;p38"/>
              <p:cNvSpPr/>
              <p:nvPr/>
            </p:nvSpPr>
            <p:spPr>
              <a:xfrm>
                <a:off x="998375" y="3613525"/>
                <a:ext cx="187975" cy="161250"/>
              </a:xfrm>
              <a:custGeom>
                <a:avLst/>
                <a:gdLst/>
                <a:ahLst/>
                <a:cxnLst/>
                <a:rect l="l" t="t" r="r" b="b"/>
                <a:pathLst>
                  <a:path w="7519" h="6450" extrusionOk="0">
                    <a:moveTo>
                      <a:pt x="851" y="1"/>
                    </a:moveTo>
                    <a:cubicBezTo>
                      <a:pt x="684" y="1"/>
                      <a:pt x="542" y="40"/>
                      <a:pt x="400" y="91"/>
                    </a:cubicBezTo>
                    <a:lnTo>
                      <a:pt x="232" y="2838"/>
                    </a:lnTo>
                    <a:cubicBezTo>
                      <a:pt x="413" y="2954"/>
                      <a:pt x="619" y="3019"/>
                      <a:pt x="851" y="3019"/>
                    </a:cubicBezTo>
                    <a:lnTo>
                      <a:pt x="219" y="3019"/>
                    </a:lnTo>
                    <a:lnTo>
                      <a:pt x="0" y="6449"/>
                    </a:lnTo>
                    <a:lnTo>
                      <a:pt x="7519" y="6449"/>
                    </a:lnTo>
                    <a:lnTo>
                      <a:pt x="7429" y="6127"/>
                    </a:lnTo>
                    <a:lnTo>
                      <a:pt x="5688" y="6127"/>
                    </a:lnTo>
                    <a:lnTo>
                      <a:pt x="5688" y="4502"/>
                    </a:lnTo>
                    <a:cubicBezTo>
                      <a:pt x="5688" y="3676"/>
                      <a:pt x="5017" y="3019"/>
                      <a:pt x="4204" y="3019"/>
                    </a:cubicBezTo>
                    <a:lnTo>
                      <a:pt x="3585" y="3019"/>
                    </a:lnTo>
                    <a:cubicBezTo>
                      <a:pt x="4217" y="3019"/>
                      <a:pt x="4720" y="2516"/>
                      <a:pt x="4720" y="1884"/>
                    </a:cubicBezTo>
                    <a:lnTo>
                      <a:pt x="4720" y="1136"/>
                    </a:lnTo>
                    <a:cubicBezTo>
                      <a:pt x="4720" y="504"/>
                      <a:pt x="4217" y="1"/>
                      <a:pt x="3585" y="1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1918;p38"/>
              <p:cNvSpPr/>
              <p:nvPr/>
            </p:nvSpPr>
            <p:spPr>
              <a:xfrm>
                <a:off x="622100" y="3495200"/>
                <a:ext cx="352100" cy="279575"/>
              </a:xfrm>
              <a:custGeom>
                <a:avLst/>
                <a:gdLst/>
                <a:ahLst/>
                <a:cxnLst/>
                <a:rect l="l" t="t" r="r" b="b"/>
                <a:pathLst>
                  <a:path w="14084" h="11183" extrusionOk="0">
                    <a:moveTo>
                      <a:pt x="6024" y="1"/>
                    </a:moveTo>
                    <a:cubicBezTo>
                      <a:pt x="5121" y="1"/>
                      <a:pt x="4308" y="542"/>
                      <a:pt x="3973" y="1381"/>
                    </a:cubicBezTo>
                    <a:lnTo>
                      <a:pt x="1" y="11182"/>
                    </a:lnTo>
                    <a:lnTo>
                      <a:pt x="13426" y="11182"/>
                    </a:lnTo>
                    <a:lnTo>
                      <a:pt x="14032" y="1510"/>
                    </a:lnTo>
                    <a:cubicBezTo>
                      <a:pt x="14084" y="697"/>
                      <a:pt x="13426" y="1"/>
                      <a:pt x="1261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1919;p38"/>
              <p:cNvSpPr/>
              <p:nvPr/>
            </p:nvSpPr>
            <p:spPr>
              <a:xfrm>
                <a:off x="551825" y="3856950"/>
                <a:ext cx="38700" cy="69025"/>
              </a:xfrm>
              <a:custGeom>
                <a:avLst/>
                <a:gdLst/>
                <a:ahLst/>
                <a:cxnLst/>
                <a:rect l="l" t="t" r="r" b="b"/>
                <a:pathLst>
                  <a:path w="1548" h="2761" extrusionOk="0">
                    <a:moveTo>
                      <a:pt x="684" y="1"/>
                    </a:moveTo>
                    <a:cubicBezTo>
                      <a:pt x="310" y="1"/>
                      <a:pt x="0" y="297"/>
                      <a:pt x="0" y="684"/>
                    </a:cubicBezTo>
                    <a:lnTo>
                      <a:pt x="0" y="2064"/>
                    </a:lnTo>
                    <a:cubicBezTo>
                      <a:pt x="0" y="2451"/>
                      <a:pt x="310" y="2761"/>
                      <a:pt x="684" y="2761"/>
                    </a:cubicBezTo>
                    <a:lnTo>
                      <a:pt x="1548" y="2761"/>
                    </a:lnTo>
                    <a:lnTo>
                      <a:pt x="154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1920;p38"/>
              <p:cNvSpPr/>
              <p:nvPr/>
            </p:nvSpPr>
            <p:spPr>
              <a:xfrm>
                <a:off x="1332400" y="3775050"/>
                <a:ext cx="213125" cy="17800"/>
              </a:xfrm>
              <a:custGeom>
                <a:avLst/>
                <a:gdLst/>
                <a:ahLst/>
                <a:cxnLst/>
                <a:rect l="l" t="t" r="r" b="b"/>
                <a:pathLst>
                  <a:path w="8525" h="712" extrusionOk="0">
                    <a:moveTo>
                      <a:pt x="0" y="1"/>
                    </a:moveTo>
                    <a:cubicBezTo>
                      <a:pt x="395" y="114"/>
                      <a:pt x="2648" y="711"/>
                      <a:pt x="5090" y="711"/>
                    </a:cubicBezTo>
                    <a:cubicBezTo>
                      <a:pt x="5437" y="711"/>
                      <a:pt x="5789" y="699"/>
                      <a:pt x="6139" y="672"/>
                    </a:cubicBezTo>
                    <a:cubicBezTo>
                      <a:pt x="7996" y="530"/>
                      <a:pt x="8447" y="104"/>
                      <a:pt x="852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1921;p38"/>
              <p:cNvSpPr/>
              <p:nvPr/>
            </p:nvSpPr>
            <p:spPr>
              <a:xfrm>
                <a:off x="1633200" y="3905650"/>
                <a:ext cx="7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3044" extrusionOk="0">
                    <a:moveTo>
                      <a:pt x="1522" y="0"/>
                    </a:moveTo>
                    <a:cubicBezTo>
                      <a:pt x="684" y="0"/>
                      <a:pt x="1" y="684"/>
                      <a:pt x="1" y="1522"/>
                    </a:cubicBezTo>
                    <a:cubicBezTo>
                      <a:pt x="1" y="2360"/>
                      <a:pt x="684" y="3044"/>
                      <a:pt x="1522" y="3044"/>
                    </a:cubicBezTo>
                    <a:cubicBezTo>
                      <a:pt x="2361" y="3044"/>
                      <a:pt x="3044" y="2360"/>
                      <a:pt x="3044" y="1522"/>
                    </a:cubicBezTo>
                    <a:cubicBezTo>
                      <a:pt x="3044" y="684"/>
                      <a:pt x="2361" y="0"/>
                      <a:pt x="1522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1922;p38"/>
              <p:cNvSpPr/>
              <p:nvPr/>
            </p:nvSpPr>
            <p:spPr>
              <a:xfrm>
                <a:off x="1664150" y="3905650"/>
                <a:ext cx="4517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1807" h="3044" extrusionOk="0">
                    <a:moveTo>
                      <a:pt x="284" y="0"/>
                    </a:moveTo>
                    <a:cubicBezTo>
                      <a:pt x="194" y="0"/>
                      <a:pt x="91" y="0"/>
                      <a:pt x="1" y="26"/>
                    </a:cubicBezTo>
                    <a:cubicBezTo>
                      <a:pt x="710" y="155"/>
                      <a:pt x="1252" y="774"/>
                      <a:pt x="1252" y="1522"/>
                    </a:cubicBezTo>
                    <a:cubicBezTo>
                      <a:pt x="1252" y="2270"/>
                      <a:pt x="710" y="2889"/>
                      <a:pt x="1" y="3018"/>
                    </a:cubicBezTo>
                    <a:cubicBezTo>
                      <a:pt x="91" y="3031"/>
                      <a:pt x="194" y="3044"/>
                      <a:pt x="284" y="3044"/>
                    </a:cubicBezTo>
                    <a:cubicBezTo>
                      <a:pt x="1123" y="3044"/>
                      <a:pt x="1806" y="2360"/>
                      <a:pt x="1806" y="1522"/>
                    </a:cubicBezTo>
                    <a:cubicBezTo>
                      <a:pt x="1806" y="684"/>
                      <a:pt x="1123" y="0"/>
                      <a:pt x="284" y="0"/>
                    </a:cubicBezTo>
                    <a:close/>
                  </a:path>
                </a:pathLst>
              </a:custGeom>
              <a:solidFill>
                <a:srgbClr val="092553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1923;p38"/>
              <p:cNvSpPr/>
              <p:nvPr/>
            </p:nvSpPr>
            <p:spPr>
              <a:xfrm>
                <a:off x="1847275" y="3905650"/>
                <a:ext cx="7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3044" extrusionOk="0">
                    <a:moveTo>
                      <a:pt x="1523" y="0"/>
                    </a:moveTo>
                    <a:cubicBezTo>
                      <a:pt x="684" y="0"/>
                      <a:pt x="1" y="684"/>
                      <a:pt x="1" y="1522"/>
                    </a:cubicBezTo>
                    <a:cubicBezTo>
                      <a:pt x="1" y="2360"/>
                      <a:pt x="684" y="3044"/>
                      <a:pt x="1523" y="3044"/>
                    </a:cubicBezTo>
                    <a:cubicBezTo>
                      <a:pt x="2374" y="3044"/>
                      <a:pt x="3045" y="2360"/>
                      <a:pt x="3045" y="1522"/>
                    </a:cubicBezTo>
                    <a:cubicBezTo>
                      <a:pt x="3045" y="684"/>
                      <a:pt x="2374" y="0"/>
                      <a:pt x="1523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1924;p38"/>
              <p:cNvSpPr/>
              <p:nvPr/>
            </p:nvSpPr>
            <p:spPr>
              <a:xfrm>
                <a:off x="1877600" y="3905650"/>
                <a:ext cx="4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3044" extrusionOk="0">
                    <a:moveTo>
                      <a:pt x="310" y="0"/>
                    </a:moveTo>
                    <a:cubicBezTo>
                      <a:pt x="207" y="0"/>
                      <a:pt x="103" y="13"/>
                      <a:pt x="0" y="26"/>
                    </a:cubicBezTo>
                    <a:cubicBezTo>
                      <a:pt x="684" y="181"/>
                      <a:pt x="1200" y="787"/>
                      <a:pt x="1200" y="1522"/>
                    </a:cubicBezTo>
                    <a:cubicBezTo>
                      <a:pt x="1200" y="2257"/>
                      <a:pt x="684" y="2863"/>
                      <a:pt x="0" y="3005"/>
                    </a:cubicBezTo>
                    <a:cubicBezTo>
                      <a:pt x="103" y="3031"/>
                      <a:pt x="207" y="3044"/>
                      <a:pt x="310" y="3044"/>
                    </a:cubicBezTo>
                    <a:cubicBezTo>
                      <a:pt x="1161" y="3044"/>
                      <a:pt x="1844" y="2360"/>
                      <a:pt x="1844" y="1522"/>
                    </a:cubicBezTo>
                    <a:cubicBezTo>
                      <a:pt x="1844" y="684"/>
                      <a:pt x="1161" y="0"/>
                      <a:pt x="310" y="0"/>
                    </a:cubicBezTo>
                    <a:close/>
                  </a:path>
                </a:pathLst>
              </a:custGeom>
              <a:solidFill>
                <a:srgbClr val="092553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1925;p38"/>
              <p:cNvSpPr/>
              <p:nvPr/>
            </p:nvSpPr>
            <p:spPr>
              <a:xfrm>
                <a:off x="1728325" y="3908875"/>
                <a:ext cx="108675" cy="18075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723" extrusionOk="0">
                    <a:moveTo>
                      <a:pt x="361" y="0"/>
                    </a:moveTo>
                    <a:cubicBezTo>
                      <a:pt x="155" y="0"/>
                      <a:pt x="0" y="168"/>
                      <a:pt x="0" y="361"/>
                    </a:cubicBezTo>
                    <a:cubicBezTo>
                      <a:pt x="0" y="567"/>
                      <a:pt x="155" y="722"/>
                      <a:pt x="361" y="722"/>
                    </a:cubicBezTo>
                    <a:lnTo>
                      <a:pt x="3985" y="722"/>
                    </a:lnTo>
                    <a:cubicBezTo>
                      <a:pt x="4191" y="722"/>
                      <a:pt x="4346" y="567"/>
                      <a:pt x="4346" y="361"/>
                    </a:cubicBezTo>
                    <a:cubicBezTo>
                      <a:pt x="4346" y="168"/>
                      <a:pt x="4191" y="0"/>
                      <a:pt x="3985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1926;p38"/>
              <p:cNvSpPr/>
              <p:nvPr/>
            </p:nvSpPr>
            <p:spPr>
              <a:xfrm>
                <a:off x="1728325" y="3935300"/>
                <a:ext cx="108675" cy="18075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723" extrusionOk="0">
                    <a:moveTo>
                      <a:pt x="361" y="1"/>
                    </a:moveTo>
                    <a:cubicBezTo>
                      <a:pt x="155" y="1"/>
                      <a:pt x="0" y="155"/>
                      <a:pt x="0" y="362"/>
                    </a:cubicBezTo>
                    <a:cubicBezTo>
                      <a:pt x="0" y="555"/>
                      <a:pt x="155" y="723"/>
                      <a:pt x="361" y="723"/>
                    </a:cubicBezTo>
                    <a:lnTo>
                      <a:pt x="3985" y="723"/>
                    </a:lnTo>
                    <a:cubicBezTo>
                      <a:pt x="4191" y="723"/>
                      <a:pt x="4346" y="555"/>
                      <a:pt x="4346" y="362"/>
                    </a:cubicBezTo>
                    <a:cubicBezTo>
                      <a:pt x="4346" y="155"/>
                      <a:pt x="4191" y="1"/>
                      <a:pt x="3985" y="1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1927;p38"/>
              <p:cNvSpPr/>
              <p:nvPr/>
            </p:nvSpPr>
            <p:spPr>
              <a:xfrm>
                <a:off x="1728325" y="3961425"/>
                <a:ext cx="108675" cy="18075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723" extrusionOk="0">
                    <a:moveTo>
                      <a:pt x="361" y="0"/>
                    </a:moveTo>
                    <a:cubicBezTo>
                      <a:pt x="155" y="0"/>
                      <a:pt x="0" y="155"/>
                      <a:pt x="0" y="361"/>
                    </a:cubicBezTo>
                    <a:cubicBezTo>
                      <a:pt x="0" y="555"/>
                      <a:pt x="155" y="722"/>
                      <a:pt x="361" y="722"/>
                    </a:cubicBezTo>
                    <a:lnTo>
                      <a:pt x="3985" y="722"/>
                    </a:lnTo>
                    <a:cubicBezTo>
                      <a:pt x="4191" y="722"/>
                      <a:pt x="4346" y="555"/>
                      <a:pt x="4346" y="361"/>
                    </a:cubicBezTo>
                    <a:cubicBezTo>
                      <a:pt x="4346" y="155"/>
                      <a:pt x="4191" y="0"/>
                      <a:pt x="3985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1928;p38"/>
              <p:cNvSpPr/>
              <p:nvPr/>
            </p:nvSpPr>
            <p:spPr>
              <a:xfrm>
                <a:off x="668225" y="3903925"/>
                <a:ext cx="225050" cy="209475"/>
              </a:xfrm>
              <a:custGeom>
                <a:avLst/>
                <a:gdLst/>
                <a:ahLst/>
                <a:cxnLst/>
                <a:rect l="l" t="t" r="r" b="b"/>
                <a:pathLst>
                  <a:path w="9002" h="8379" extrusionOk="0">
                    <a:moveTo>
                      <a:pt x="4494" y="1"/>
                    </a:moveTo>
                    <a:cubicBezTo>
                      <a:pt x="2477" y="1"/>
                      <a:pt x="699" y="1470"/>
                      <a:pt x="374" y="3525"/>
                    </a:cubicBezTo>
                    <a:cubicBezTo>
                      <a:pt x="0" y="5808"/>
                      <a:pt x="1548" y="7949"/>
                      <a:pt x="3843" y="8323"/>
                    </a:cubicBezTo>
                    <a:cubicBezTo>
                      <a:pt x="4071" y="8360"/>
                      <a:pt x="4297" y="8378"/>
                      <a:pt x="4521" y="8378"/>
                    </a:cubicBezTo>
                    <a:cubicBezTo>
                      <a:pt x="6536" y="8378"/>
                      <a:pt x="8304" y="6909"/>
                      <a:pt x="8641" y="4854"/>
                    </a:cubicBezTo>
                    <a:cubicBezTo>
                      <a:pt x="9002" y="2571"/>
                      <a:pt x="7454" y="417"/>
                      <a:pt x="5172" y="56"/>
                    </a:cubicBezTo>
                    <a:cubicBezTo>
                      <a:pt x="4944" y="19"/>
                      <a:pt x="4717" y="1"/>
                      <a:pt x="44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1929;p38"/>
              <p:cNvSpPr/>
              <p:nvPr/>
            </p:nvSpPr>
            <p:spPr>
              <a:xfrm>
                <a:off x="721100" y="3948850"/>
                <a:ext cx="119300" cy="119300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4772" extrusionOk="0">
                    <a:moveTo>
                      <a:pt x="2386" y="0"/>
                    </a:moveTo>
                    <a:cubicBezTo>
                      <a:pt x="1071" y="0"/>
                      <a:pt x="0" y="1071"/>
                      <a:pt x="0" y="2386"/>
                    </a:cubicBezTo>
                    <a:cubicBezTo>
                      <a:pt x="0" y="3702"/>
                      <a:pt x="1071" y="4772"/>
                      <a:pt x="2386" y="4772"/>
                    </a:cubicBezTo>
                    <a:cubicBezTo>
                      <a:pt x="3701" y="4772"/>
                      <a:pt x="4772" y="3702"/>
                      <a:pt x="4772" y="2386"/>
                    </a:cubicBezTo>
                    <a:cubicBezTo>
                      <a:pt x="4772" y="1071"/>
                      <a:pt x="3701" y="0"/>
                      <a:pt x="238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1930;p38"/>
              <p:cNvSpPr/>
              <p:nvPr/>
            </p:nvSpPr>
            <p:spPr>
              <a:xfrm>
                <a:off x="721100" y="3993025"/>
                <a:ext cx="118675" cy="75125"/>
              </a:xfrm>
              <a:custGeom>
                <a:avLst/>
                <a:gdLst/>
                <a:ahLst/>
                <a:cxnLst/>
                <a:rect l="l" t="t" r="r" b="b"/>
                <a:pathLst>
                  <a:path w="4747" h="3005" extrusionOk="0">
                    <a:moveTo>
                      <a:pt x="90" y="0"/>
                    </a:moveTo>
                    <a:cubicBezTo>
                      <a:pt x="39" y="193"/>
                      <a:pt x="0" y="400"/>
                      <a:pt x="0" y="619"/>
                    </a:cubicBezTo>
                    <a:cubicBezTo>
                      <a:pt x="0" y="1935"/>
                      <a:pt x="1071" y="3005"/>
                      <a:pt x="2386" y="3005"/>
                    </a:cubicBezTo>
                    <a:cubicBezTo>
                      <a:pt x="3585" y="3005"/>
                      <a:pt x="4566" y="2128"/>
                      <a:pt x="4746" y="993"/>
                    </a:cubicBezTo>
                    <a:lnTo>
                      <a:pt x="4746" y="993"/>
                    </a:lnTo>
                    <a:cubicBezTo>
                      <a:pt x="4306" y="1060"/>
                      <a:pt x="3895" y="1090"/>
                      <a:pt x="3511" y="1090"/>
                    </a:cubicBezTo>
                    <a:cubicBezTo>
                      <a:pt x="1966" y="1090"/>
                      <a:pt x="855" y="599"/>
                      <a:pt x="90" y="0"/>
                    </a:cubicBezTo>
                    <a:close/>
                  </a:path>
                </a:pathLst>
              </a:custGeom>
              <a:solidFill>
                <a:srgbClr val="092553">
                  <a:alpha val="15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1931;p38"/>
              <p:cNvSpPr/>
              <p:nvPr/>
            </p:nvSpPr>
            <p:spPr>
              <a:xfrm>
                <a:off x="1304350" y="3903975"/>
                <a:ext cx="234400" cy="209375"/>
              </a:xfrm>
              <a:custGeom>
                <a:avLst/>
                <a:gdLst/>
                <a:ahLst/>
                <a:cxnLst/>
                <a:rect l="l" t="t" r="r" b="b"/>
                <a:pathLst>
                  <a:path w="9376" h="8375" extrusionOk="0">
                    <a:moveTo>
                      <a:pt x="4685" y="1"/>
                    </a:moveTo>
                    <a:cubicBezTo>
                      <a:pt x="2908" y="1"/>
                      <a:pt x="1261" y="1144"/>
                      <a:pt x="696" y="2930"/>
                    </a:cubicBezTo>
                    <a:cubicBezTo>
                      <a:pt x="0" y="5135"/>
                      <a:pt x="1225" y="7483"/>
                      <a:pt x="3431" y="8179"/>
                    </a:cubicBezTo>
                    <a:cubicBezTo>
                      <a:pt x="3850" y="8311"/>
                      <a:pt x="4274" y="8374"/>
                      <a:pt x="4691" y="8374"/>
                    </a:cubicBezTo>
                    <a:cubicBezTo>
                      <a:pt x="6468" y="8374"/>
                      <a:pt x="8115" y="7231"/>
                      <a:pt x="8679" y="5445"/>
                    </a:cubicBezTo>
                    <a:cubicBezTo>
                      <a:pt x="9376" y="3240"/>
                      <a:pt x="8151" y="892"/>
                      <a:pt x="5945" y="196"/>
                    </a:cubicBezTo>
                    <a:cubicBezTo>
                      <a:pt x="5526" y="64"/>
                      <a:pt x="5102" y="1"/>
                      <a:pt x="46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1932;p38"/>
              <p:cNvSpPr/>
              <p:nvPr/>
            </p:nvSpPr>
            <p:spPr>
              <a:xfrm>
                <a:off x="1361725" y="3948850"/>
                <a:ext cx="119325" cy="119300"/>
              </a:xfrm>
              <a:custGeom>
                <a:avLst/>
                <a:gdLst/>
                <a:ahLst/>
                <a:cxnLst/>
                <a:rect l="l" t="t" r="r" b="b"/>
                <a:pathLst>
                  <a:path w="4773" h="4772" extrusionOk="0">
                    <a:moveTo>
                      <a:pt x="2387" y="0"/>
                    </a:moveTo>
                    <a:cubicBezTo>
                      <a:pt x="1071" y="0"/>
                      <a:pt x="1" y="1071"/>
                      <a:pt x="1" y="2386"/>
                    </a:cubicBezTo>
                    <a:cubicBezTo>
                      <a:pt x="1" y="3702"/>
                      <a:pt x="1071" y="4772"/>
                      <a:pt x="2387" y="4772"/>
                    </a:cubicBezTo>
                    <a:cubicBezTo>
                      <a:pt x="3702" y="4772"/>
                      <a:pt x="4772" y="3702"/>
                      <a:pt x="4772" y="2386"/>
                    </a:cubicBezTo>
                    <a:cubicBezTo>
                      <a:pt x="4772" y="1071"/>
                      <a:pt x="3702" y="0"/>
                      <a:pt x="238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1933;p38"/>
              <p:cNvSpPr/>
              <p:nvPr/>
            </p:nvSpPr>
            <p:spPr>
              <a:xfrm>
                <a:off x="1361725" y="3993025"/>
                <a:ext cx="118675" cy="75125"/>
              </a:xfrm>
              <a:custGeom>
                <a:avLst/>
                <a:gdLst/>
                <a:ahLst/>
                <a:cxnLst/>
                <a:rect l="l" t="t" r="r" b="b"/>
                <a:pathLst>
                  <a:path w="4747" h="3005" extrusionOk="0">
                    <a:moveTo>
                      <a:pt x="91" y="0"/>
                    </a:moveTo>
                    <a:cubicBezTo>
                      <a:pt x="39" y="193"/>
                      <a:pt x="1" y="400"/>
                      <a:pt x="1" y="619"/>
                    </a:cubicBezTo>
                    <a:cubicBezTo>
                      <a:pt x="1" y="1935"/>
                      <a:pt x="1071" y="3005"/>
                      <a:pt x="2387" y="3005"/>
                    </a:cubicBezTo>
                    <a:cubicBezTo>
                      <a:pt x="3586" y="3005"/>
                      <a:pt x="4566" y="2128"/>
                      <a:pt x="4747" y="993"/>
                    </a:cubicBezTo>
                    <a:lnTo>
                      <a:pt x="4747" y="993"/>
                    </a:lnTo>
                    <a:cubicBezTo>
                      <a:pt x="4307" y="1060"/>
                      <a:pt x="3896" y="1090"/>
                      <a:pt x="3511" y="1090"/>
                    </a:cubicBezTo>
                    <a:cubicBezTo>
                      <a:pt x="1966" y="1090"/>
                      <a:pt x="855" y="599"/>
                      <a:pt x="91" y="0"/>
                    </a:cubicBezTo>
                    <a:close/>
                  </a:path>
                </a:pathLst>
              </a:custGeom>
              <a:solidFill>
                <a:srgbClr val="092553">
                  <a:alpha val="15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1934;p38"/>
              <p:cNvSpPr/>
              <p:nvPr/>
            </p:nvSpPr>
            <p:spPr>
              <a:xfrm>
                <a:off x="1311100" y="3727350"/>
                <a:ext cx="155750" cy="50000"/>
              </a:xfrm>
              <a:custGeom>
                <a:avLst/>
                <a:gdLst/>
                <a:ahLst/>
                <a:cxnLst/>
                <a:rect l="l" t="t" r="r" b="b"/>
                <a:pathLst>
                  <a:path w="6230" h="2000" extrusionOk="0">
                    <a:moveTo>
                      <a:pt x="1600" y="0"/>
                    </a:moveTo>
                    <a:cubicBezTo>
                      <a:pt x="1149" y="0"/>
                      <a:pt x="723" y="323"/>
                      <a:pt x="504" y="826"/>
                    </a:cubicBezTo>
                    <a:lnTo>
                      <a:pt x="1" y="1999"/>
                    </a:lnTo>
                    <a:lnTo>
                      <a:pt x="6230" y="1999"/>
                    </a:lnTo>
                    <a:lnTo>
                      <a:pt x="5856" y="929"/>
                    </a:lnTo>
                    <a:cubicBezTo>
                      <a:pt x="5662" y="361"/>
                      <a:pt x="5211" y="0"/>
                      <a:pt x="47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1935;p38"/>
              <p:cNvSpPr/>
              <p:nvPr/>
            </p:nvSpPr>
            <p:spPr>
              <a:xfrm>
                <a:off x="1362050" y="3663500"/>
                <a:ext cx="62900" cy="106175"/>
              </a:xfrm>
              <a:custGeom>
                <a:avLst/>
                <a:gdLst/>
                <a:ahLst/>
                <a:cxnLst/>
                <a:rect l="l" t="t" r="r" b="b"/>
                <a:pathLst>
                  <a:path w="2516" h="4247" extrusionOk="0">
                    <a:moveTo>
                      <a:pt x="439" y="1"/>
                    </a:moveTo>
                    <a:cubicBezTo>
                      <a:pt x="439" y="1"/>
                      <a:pt x="168" y="2541"/>
                      <a:pt x="1" y="2554"/>
                    </a:cubicBezTo>
                    <a:cubicBezTo>
                      <a:pt x="1201" y="3267"/>
                      <a:pt x="1165" y="4247"/>
                      <a:pt x="1961" y="4247"/>
                    </a:cubicBezTo>
                    <a:cubicBezTo>
                      <a:pt x="1986" y="4247"/>
                      <a:pt x="2012" y="4246"/>
                      <a:pt x="2038" y="4244"/>
                    </a:cubicBezTo>
                    <a:cubicBezTo>
                      <a:pt x="2464" y="4218"/>
                      <a:pt x="2515" y="3805"/>
                      <a:pt x="2464" y="3405"/>
                    </a:cubicBezTo>
                    <a:cubicBezTo>
                      <a:pt x="2438" y="3199"/>
                      <a:pt x="2348" y="2993"/>
                      <a:pt x="2193" y="2851"/>
                    </a:cubicBezTo>
                    <a:cubicBezTo>
                      <a:pt x="2167" y="2825"/>
                      <a:pt x="2141" y="2812"/>
                      <a:pt x="2116" y="2799"/>
                    </a:cubicBezTo>
                    <a:lnTo>
                      <a:pt x="2309" y="1716"/>
                    </a:lnTo>
                    <a:lnTo>
                      <a:pt x="439" y="1"/>
                    </a:ln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1936;p38"/>
              <p:cNvSpPr/>
              <p:nvPr/>
            </p:nvSpPr>
            <p:spPr>
              <a:xfrm>
                <a:off x="1341425" y="3566775"/>
                <a:ext cx="125425" cy="159350"/>
              </a:xfrm>
              <a:custGeom>
                <a:avLst/>
                <a:gdLst/>
                <a:ahLst/>
                <a:cxnLst/>
                <a:rect l="l" t="t" r="r" b="b"/>
                <a:pathLst>
                  <a:path w="5017" h="6374" extrusionOk="0">
                    <a:moveTo>
                      <a:pt x="1870" y="1"/>
                    </a:moveTo>
                    <a:cubicBezTo>
                      <a:pt x="838" y="1"/>
                      <a:pt x="0" y="800"/>
                      <a:pt x="0" y="1781"/>
                    </a:cubicBezTo>
                    <a:lnTo>
                      <a:pt x="0" y="3883"/>
                    </a:lnTo>
                    <a:cubicBezTo>
                      <a:pt x="0" y="5211"/>
                      <a:pt x="1664" y="6062"/>
                      <a:pt x="2515" y="6281"/>
                    </a:cubicBezTo>
                    <a:cubicBezTo>
                      <a:pt x="2752" y="6345"/>
                      <a:pt x="2970" y="6374"/>
                      <a:pt x="3169" y="6374"/>
                    </a:cubicBezTo>
                    <a:cubicBezTo>
                      <a:pt x="4518" y="6374"/>
                      <a:pt x="5017" y="5040"/>
                      <a:pt x="5017" y="3883"/>
                    </a:cubicBezTo>
                    <a:lnTo>
                      <a:pt x="5017" y="1781"/>
                    </a:lnTo>
                    <a:cubicBezTo>
                      <a:pt x="5017" y="800"/>
                      <a:pt x="4192" y="1"/>
                      <a:pt x="3160" y="1"/>
                    </a:cubicBezTo>
                    <a:close/>
                  </a:path>
                </a:pathLst>
              </a:custGeom>
              <a:solidFill>
                <a:srgbClr val="FDC9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1937;p38"/>
              <p:cNvSpPr/>
              <p:nvPr/>
            </p:nvSpPr>
            <p:spPr>
              <a:xfrm>
                <a:off x="1299825" y="3523900"/>
                <a:ext cx="180575" cy="139950"/>
              </a:xfrm>
              <a:custGeom>
                <a:avLst/>
                <a:gdLst/>
                <a:ahLst/>
                <a:cxnLst/>
                <a:rect l="l" t="t" r="r" b="b"/>
                <a:pathLst>
                  <a:path w="7223" h="5598" extrusionOk="0">
                    <a:moveTo>
                      <a:pt x="4205" y="1"/>
                    </a:moveTo>
                    <a:cubicBezTo>
                      <a:pt x="4115" y="1"/>
                      <a:pt x="4011" y="13"/>
                      <a:pt x="3921" y="39"/>
                    </a:cubicBezTo>
                    <a:cubicBezTo>
                      <a:pt x="2631" y="323"/>
                      <a:pt x="2322" y="1303"/>
                      <a:pt x="2322" y="1303"/>
                    </a:cubicBezTo>
                    <a:lnTo>
                      <a:pt x="2283" y="1303"/>
                    </a:lnTo>
                    <a:cubicBezTo>
                      <a:pt x="2154" y="1303"/>
                      <a:pt x="2012" y="1329"/>
                      <a:pt x="1896" y="1368"/>
                    </a:cubicBezTo>
                    <a:cubicBezTo>
                      <a:pt x="1213" y="1561"/>
                      <a:pt x="1" y="2283"/>
                      <a:pt x="774" y="4979"/>
                    </a:cubicBezTo>
                    <a:lnTo>
                      <a:pt x="1342" y="5108"/>
                    </a:lnTo>
                    <a:lnTo>
                      <a:pt x="1716" y="5598"/>
                    </a:lnTo>
                    <a:lnTo>
                      <a:pt x="2309" y="5262"/>
                    </a:lnTo>
                    <a:cubicBezTo>
                      <a:pt x="2309" y="5262"/>
                      <a:pt x="2928" y="4940"/>
                      <a:pt x="3083" y="2644"/>
                    </a:cubicBezTo>
                    <a:cubicBezTo>
                      <a:pt x="4527" y="3818"/>
                      <a:pt x="6500" y="4231"/>
                      <a:pt x="6668" y="4282"/>
                    </a:cubicBezTo>
                    <a:lnTo>
                      <a:pt x="6668" y="5030"/>
                    </a:lnTo>
                    <a:cubicBezTo>
                      <a:pt x="6990" y="4940"/>
                      <a:pt x="7223" y="4669"/>
                      <a:pt x="7223" y="4347"/>
                    </a:cubicBezTo>
                    <a:lnTo>
                      <a:pt x="7223" y="3083"/>
                    </a:lnTo>
                    <a:cubicBezTo>
                      <a:pt x="7223" y="2915"/>
                      <a:pt x="7210" y="2760"/>
                      <a:pt x="7184" y="2606"/>
                    </a:cubicBezTo>
                    <a:cubicBezTo>
                      <a:pt x="7171" y="2503"/>
                      <a:pt x="7145" y="2412"/>
                      <a:pt x="7119" y="2309"/>
                    </a:cubicBezTo>
                    <a:cubicBezTo>
                      <a:pt x="7107" y="2206"/>
                      <a:pt x="7068" y="2116"/>
                      <a:pt x="7042" y="2025"/>
                    </a:cubicBezTo>
                    <a:cubicBezTo>
                      <a:pt x="6990" y="1883"/>
                      <a:pt x="6926" y="1742"/>
                      <a:pt x="6849" y="1613"/>
                    </a:cubicBezTo>
                    <a:cubicBezTo>
                      <a:pt x="6810" y="1522"/>
                      <a:pt x="6758" y="1445"/>
                      <a:pt x="6707" y="1355"/>
                    </a:cubicBezTo>
                    <a:cubicBezTo>
                      <a:pt x="6681" y="1316"/>
                      <a:pt x="6655" y="1277"/>
                      <a:pt x="6616" y="1239"/>
                    </a:cubicBezTo>
                    <a:cubicBezTo>
                      <a:pt x="6565" y="1161"/>
                      <a:pt x="6500" y="1084"/>
                      <a:pt x="6436" y="1007"/>
                    </a:cubicBezTo>
                    <a:cubicBezTo>
                      <a:pt x="6384" y="955"/>
                      <a:pt x="6333" y="903"/>
                      <a:pt x="6281" y="852"/>
                    </a:cubicBezTo>
                    <a:cubicBezTo>
                      <a:pt x="6062" y="633"/>
                      <a:pt x="5791" y="452"/>
                      <a:pt x="5507" y="310"/>
                    </a:cubicBezTo>
                    <a:cubicBezTo>
                      <a:pt x="5430" y="259"/>
                      <a:pt x="5340" y="220"/>
                      <a:pt x="5237" y="194"/>
                    </a:cubicBezTo>
                    <a:cubicBezTo>
                      <a:pt x="5108" y="142"/>
                      <a:pt x="4966" y="104"/>
                      <a:pt x="4811" y="65"/>
                    </a:cubicBezTo>
                    <a:cubicBezTo>
                      <a:pt x="4617" y="26"/>
                      <a:pt x="4411" y="1"/>
                      <a:pt x="4205" y="1"/>
                    </a:cubicBezTo>
                    <a:close/>
                  </a:path>
                </a:pathLst>
              </a:custGeom>
              <a:solidFill>
                <a:srgbClr val="ED73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1938;p38"/>
              <p:cNvSpPr/>
              <p:nvPr/>
            </p:nvSpPr>
            <p:spPr>
              <a:xfrm>
                <a:off x="1434275" y="3644150"/>
                <a:ext cx="11625" cy="30675"/>
              </a:xfrm>
              <a:custGeom>
                <a:avLst/>
                <a:gdLst/>
                <a:ahLst/>
                <a:cxnLst/>
                <a:rect l="l" t="t" r="r" b="b"/>
                <a:pathLst>
                  <a:path w="465" h="1227" extrusionOk="0">
                    <a:moveTo>
                      <a:pt x="233" y="1"/>
                    </a:moveTo>
                    <a:cubicBezTo>
                      <a:pt x="104" y="1"/>
                      <a:pt x="0" y="607"/>
                      <a:pt x="0" y="826"/>
                    </a:cubicBezTo>
                    <a:cubicBezTo>
                      <a:pt x="0" y="1046"/>
                      <a:pt x="104" y="1226"/>
                      <a:pt x="233" y="1226"/>
                    </a:cubicBezTo>
                    <a:cubicBezTo>
                      <a:pt x="361" y="1226"/>
                      <a:pt x="465" y="1046"/>
                      <a:pt x="465" y="826"/>
                    </a:cubicBezTo>
                    <a:cubicBezTo>
                      <a:pt x="465" y="607"/>
                      <a:pt x="361" y="1"/>
                      <a:pt x="233" y="1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1939;p38"/>
              <p:cNvSpPr/>
              <p:nvPr/>
            </p:nvSpPr>
            <p:spPr>
              <a:xfrm>
                <a:off x="1418150" y="3671475"/>
                <a:ext cx="25175" cy="15275"/>
              </a:xfrm>
              <a:custGeom>
                <a:avLst/>
                <a:gdLst/>
                <a:ahLst/>
                <a:cxnLst/>
                <a:rect l="l" t="t" r="r" b="b"/>
                <a:pathLst>
                  <a:path w="1007" h="611" extrusionOk="0">
                    <a:moveTo>
                      <a:pt x="85" y="1"/>
                    </a:moveTo>
                    <a:cubicBezTo>
                      <a:pt x="79" y="1"/>
                      <a:pt x="72" y="2"/>
                      <a:pt x="65" y="4"/>
                    </a:cubicBezTo>
                    <a:cubicBezTo>
                      <a:pt x="26" y="4"/>
                      <a:pt x="1" y="43"/>
                      <a:pt x="13" y="69"/>
                    </a:cubicBezTo>
                    <a:cubicBezTo>
                      <a:pt x="104" y="494"/>
                      <a:pt x="555" y="610"/>
                      <a:pt x="839" y="610"/>
                    </a:cubicBezTo>
                    <a:cubicBezTo>
                      <a:pt x="878" y="610"/>
                      <a:pt x="916" y="610"/>
                      <a:pt x="942" y="597"/>
                    </a:cubicBezTo>
                    <a:cubicBezTo>
                      <a:pt x="981" y="597"/>
                      <a:pt x="1006" y="572"/>
                      <a:pt x="994" y="533"/>
                    </a:cubicBezTo>
                    <a:cubicBezTo>
                      <a:pt x="994" y="494"/>
                      <a:pt x="968" y="481"/>
                      <a:pt x="929" y="481"/>
                    </a:cubicBezTo>
                    <a:cubicBezTo>
                      <a:pt x="925" y="481"/>
                      <a:pt x="901" y="483"/>
                      <a:pt x="865" y="483"/>
                    </a:cubicBezTo>
                    <a:cubicBezTo>
                      <a:pt x="691" y="483"/>
                      <a:pt x="228" y="448"/>
                      <a:pt x="142" y="43"/>
                    </a:cubicBezTo>
                    <a:cubicBezTo>
                      <a:pt x="132" y="22"/>
                      <a:pt x="113" y="1"/>
                      <a:pt x="85" y="1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1940;p38"/>
              <p:cNvSpPr/>
              <p:nvPr/>
            </p:nvSpPr>
            <p:spPr>
              <a:xfrm>
                <a:off x="1455550" y="3638675"/>
                <a:ext cx="7125" cy="16800"/>
              </a:xfrm>
              <a:custGeom>
                <a:avLst/>
                <a:gdLst/>
                <a:ahLst/>
                <a:cxnLst/>
                <a:rect l="l" t="t" r="r" b="b"/>
                <a:pathLst>
                  <a:path w="285" h="672" extrusionOk="0">
                    <a:moveTo>
                      <a:pt x="142" y="1"/>
                    </a:moveTo>
                    <a:cubicBezTo>
                      <a:pt x="65" y="1"/>
                      <a:pt x="1" y="156"/>
                      <a:pt x="1" y="336"/>
                    </a:cubicBezTo>
                    <a:cubicBezTo>
                      <a:pt x="1" y="517"/>
                      <a:pt x="65" y="671"/>
                      <a:pt x="142" y="671"/>
                    </a:cubicBezTo>
                    <a:cubicBezTo>
                      <a:pt x="220" y="671"/>
                      <a:pt x="284" y="517"/>
                      <a:pt x="284" y="336"/>
                    </a:cubicBezTo>
                    <a:cubicBezTo>
                      <a:pt x="284" y="156"/>
                      <a:pt x="220" y="1"/>
                      <a:pt x="142" y="1"/>
                    </a:cubicBezTo>
                    <a:close/>
                  </a:path>
                </a:pathLst>
              </a:custGeom>
              <a:solidFill>
                <a:srgbClr val="540E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1941;p38"/>
              <p:cNvSpPr/>
              <p:nvPr/>
            </p:nvSpPr>
            <p:spPr>
              <a:xfrm>
                <a:off x="1446525" y="3617375"/>
                <a:ext cx="31300" cy="20675"/>
              </a:xfrm>
              <a:custGeom>
                <a:avLst/>
                <a:gdLst/>
                <a:ahLst/>
                <a:cxnLst/>
                <a:rect l="l" t="t" r="r" b="b"/>
                <a:pathLst>
                  <a:path w="1252" h="827" extrusionOk="0">
                    <a:moveTo>
                      <a:pt x="405" y="0"/>
                    </a:moveTo>
                    <a:cubicBezTo>
                      <a:pt x="76" y="0"/>
                      <a:pt x="0" y="337"/>
                      <a:pt x="0" y="337"/>
                    </a:cubicBezTo>
                    <a:cubicBezTo>
                      <a:pt x="426" y="388"/>
                      <a:pt x="1226" y="827"/>
                      <a:pt x="1226" y="827"/>
                    </a:cubicBezTo>
                    <a:cubicBezTo>
                      <a:pt x="1226" y="827"/>
                      <a:pt x="1251" y="311"/>
                      <a:pt x="684" y="66"/>
                    </a:cubicBezTo>
                    <a:cubicBezTo>
                      <a:pt x="575" y="19"/>
                      <a:pt x="483" y="0"/>
                      <a:pt x="405" y="0"/>
                    </a:cubicBezTo>
                    <a:close/>
                  </a:path>
                </a:pathLst>
              </a:custGeom>
              <a:solidFill>
                <a:srgbClr val="B157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1942;p38"/>
              <p:cNvSpPr/>
              <p:nvPr/>
            </p:nvSpPr>
            <p:spPr>
              <a:xfrm>
                <a:off x="1408800" y="3638675"/>
                <a:ext cx="7125" cy="16800"/>
              </a:xfrm>
              <a:custGeom>
                <a:avLst/>
                <a:gdLst/>
                <a:ahLst/>
                <a:cxnLst/>
                <a:rect l="l" t="t" r="r" b="b"/>
                <a:pathLst>
                  <a:path w="285" h="672" extrusionOk="0">
                    <a:moveTo>
                      <a:pt x="142" y="1"/>
                    </a:moveTo>
                    <a:cubicBezTo>
                      <a:pt x="65" y="1"/>
                      <a:pt x="1" y="156"/>
                      <a:pt x="1" y="336"/>
                    </a:cubicBezTo>
                    <a:cubicBezTo>
                      <a:pt x="1" y="517"/>
                      <a:pt x="65" y="671"/>
                      <a:pt x="142" y="671"/>
                    </a:cubicBezTo>
                    <a:cubicBezTo>
                      <a:pt x="233" y="671"/>
                      <a:pt x="284" y="517"/>
                      <a:pt x="284" y="336"/>
                    </a:cubicBezTo>
                    <a:cubicBezTo>
                      <a:pt x="284" y="156"/>
                      <a:pt x="233" y="1"/>
                      <a:pt x="142" y="1"/>
                    </a:cubicBezTo>
                    <a:close/>
                  </a:path>
                </a:pathLst>
              </a:custGeom>
              <a:solidFill>
                <a:srgbClr val="540E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1943;p38"/>
              <p:cNvSpPr/>
              <p:nvPr/>
            </p:nvSpPr>
            <p:spPr>
              <a:xfrm>
                <a:off x="1393325" y="3617075"/>
                <a:ext cx="30975" cy="20975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839" extrusionOk="0">
                    <a:moveTo>
                      <a:pt x="858" y="0"/>
                    </a:moveTo>
                    <a:cubicBezTo>
                      <a:pt x="781" y="0"/>
                      <a:pt x="690" y="19"/>
                      <a:pt x="581" y="65"/>
                    </a:cubicBezTo>
                    <a:cubicBezTo>
                      <a:pt x="13" y="310"/>
                      <a:pt x="13" y="826"/>
                      <a:pt x="13" y="826"/>
                    </a:cubicBezTo>
                    <a:lnTo>
                      <a:pt x="1" y="839"/>
                    </a:lnTo>
                    <a:cubicBezTo>
                      <a:pt x="1" y="839"/>
                      <a:pt x="800" y="400"/>
                      <a:pt x="1239" y="349"/>
                    </a:cubicBezTo>
                    <a:cubicBezTo>
                      <a:pt x="1239" y="349"/>
                      <a:pt x="1188" y="0"/>
                      <a:pt x="858" y="0"/>
                    </a:cubicBezTo>
                    <a:close/>
                  </a:path>
                </a:pathLst>
              </a:custGeom>
              <a:solidFill>
                <a:srgbClr val="B157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1944;p38"/>
              <p:cNvSpPr/>
              <p:nvPr/>
            </p:nvSpPr>
            <p:spPr>
              <a:xfrm>
                <a:off x="1402025" y="3662100"/>
                <a:ext cx="8725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534" extrusionOk="0">
                    <a:moveTo>
                      <a:pt x="275" y="0"/>
                    </a:moveTo>
                    <a:cubicBezTo>
                      <a:pt x="253" y="0"/>
                      <a:pt x="229" y="12"/>
                      <a:pt x="220" y="31"/>
                    </a:cubicBezTo>
                    <a:lnTo>
                      <a:pt x="14" y="444"/>
                    </a:lnTo>
                    <a:cubicBezTo>
                      <a:pt x="1" y="469"/>
                      <a:pt x="14" y="508"/>
                      <a:pt x="39" y="521"/>
                    </a:cubicBezTo>
                    <a:cubicBezTo>
                      <a:pt x="52" y="521"/>
                      <a:pt x="65" y="534"/>
                      <a:pt x="65" y="534"/>
                    </a:cubicBezTo>
                    <a:cubicBezTo>
                      <a:pt x="91" y="534"/>
                      <a:pt x="117" y="521"/>
                      <a:pt x="130" y="495"/>
                    </a:cubicBezTo>
                    <a:lnTo>
                      <a:pt x="323" y="95"/>
                    </a:lnTo>
                    <a:cubicBezTo>
                      <a:pt x="349" y="57"/>
                      <a:pt x="336" y="18"/>
                      <a:pt x="297" y="5"/>
                    </a:cubicBezTo>
                    <a:cubicBezTo>
                      <a:pt x="290" y="2"/>
                      <a:pt x="283" y="0"/>
                      <a:pt x="275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1945;p38"/>
              <p:cNvSpPr/>
              <p:nvPr/>
            </p:nvSpPr>
            <p:spPr>
              <a:xfrm>
                <a:off x="1391725" y="3662100"/>
                <a:ext cx="8725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534" extrusionOk="0">
                    <a:moveTo>
                      <a:pt x="274" y="0"/>
                    </a:moveTo>
                    <a:cubicBezTo>
                      <a:pt x="252" y="0"/>
                      <a:pt x="229" y="12"/>
                      <a:pt x="219" y="31"/>
                    </a:cubicBezTo>
                    <a:lnTo>
                      <a:pt x="13" y="444"/>
                    </a:lnTo>
                    <a:cubicBezTo>
                      <a:pt x="0" y="469"/>
                      <a:pt x="13" y="508"/>
                      <a:pt x="52" y="521"/>
                    </a:cubicBezTo>
                    <a:cubicBezTo>
                      <a:pt x="52" y="521"/>
                      <a:pt x="65" y="534"/>
                      <a:pt x="77" y="534"/>
                    </a:cubicBezTo>
                    <a:cubicBezTo>
                      <a:pt x="90" y="534"/>
                      <a:pt x="116" y="521"/>
                      <a:pt x="129" y="495"/>
                    </a:cubicBezTo>
                    <a:lnTo>
                      <a:pt x="335" y="95"/>
                    </a:lnTo>
                    <a:cubicBezTo>
                      <a:pt x="348" y="57"/>
                      <a:pt x="335" y="18"/>
                      <a:pt x="297" y="5"/>
                    </a:cubicBezTo>
                    <a:cubicBezTo>
                      <a:pt x="290" y="2"/>
                      <a:pt x="282" y="0"/>
                      <a:pt x="274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1946;p38"/>
              <p:cNvSpPr/>
              <p:nvPr/>
            </p:nvSpPr>
            <p:spPr>
              <a:xfrm>
                <a:off x="1457800" y="3662100"/>
                <a:ext cx="875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350" h="534" extrusionOk="0">
                    <a:moveTo>
                      <a:pt x="75" y="0"/>
                    </a:moveTo>
                    <a:cubicBezTo>
                      <a:pt x="67" y="0"/>
                      <a:pt x="59" y="2"/>
                      <a:pt x="52" y="5"/>
                    </a:cubicBezTo>
                    <a:cubicBezTo>
                      <a:pt x="14" y="18"/>
                      <a:pt x="1" y="57"/>
                      <a:pt x="14" y="95"/>
                    </a:cubicBezTo>
                    <a:lnTo>
                      <a:pt x="220" y="495"/>
                    </a:lnTo>
                    <a:cubicBezTo>
                      <a:pt x="233" y="521"/>
                      <a:pt x="259" y="534"/>
                      <a:pt x="285" y="534"/>
                    </a:cubicBezTo>
                    <a:cubicBezTo>
                      <a:pt x="285" y="521"/>
                      <a:pt x="297" y="521"/>
                      <a:pt x="310" y="521"/>
                    </a:cubicBezTo>
                    <a:cubicBezTo>
                      <a:pt x="336" y="508"/>
                      <a:pt x="349" y="469"/>
                      <a:pt x="336" y="444"/>
                    </a:cubicBezTo>
                    <a:lnTo>
                      <a:pt x="130" y="31"/>
                    </a:lnTo>
                    <a:cubicBezTo>
                      <a:pt x="120" y="12"/>
                      <a:pt x="97" y="0"/>
                      <a:pt x="75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1947;p38"/>
              <p:cNvSpPr/>
              <p:nvPr/>
            </p:nvSpPr>
            <p:spPr>
              <a:xfrm>
                <a:off x="1311100" y="3630600"/>
                <a:ext cx="54200" cy="51975"/>
              </a:xfrm>
              <a:custGeom>
                <a:avLst/>
                <a:gdLst/>
                <a:ahLst/>
                <a:cxnLst/>
                <a:rect l="l" t="t" r="r" b="b"/>
                <a:pathLst>
                  <a:path w="2168" h="2079" extrusionOk="0">
                    <a:moveTo>
                      <a:pt x="895" y="0"/>
                    </a:moveTo>
                    <a:cubicBezTo>
                      <a:pt x="777" y="0"/>
                      <a:pt x="662" y="26"/>
                      <a:pt x="555" y="79"/>
                    </a:cubicBezTo>
                    <a:cubicBezTo>
                      <a:pt x="117" y="298"/>
                      <a:pt x="1" y="904"/>
                      <a:pt x="285" y="1433"/>
                    </a:cubicBezTo>
                    <a:cubicBezTo>
                      <a:pt x="509" y="1833"/>
                      <a:pt x="897" y="2079"/>
                      <a:pt x="1262" y="2079"/>
                    </a:cubicBezTo>
                    <a:cubicBezTo>
                      <a:pt x="1379" y="2079"/>
                      <a:pt x="1494" y="2053"/>
                      <a:pt x="1600" y="2000"/>
                    </a:cubicBezTo>
                    <a:cubicBezTo>
                      <a:pt x="2039" y="1781"/>
                      <a:pt x="2168" y="1175"/>
                      <a:pt x="1871" y="646"/>
                    </a:cubicBezTo>
                    <a:cubicBezTo>
                      <a:pt x="1656" y="246"/>
                      <a:pt x="1263" y="0"/>
                      <a:pt x="895" y="0"/>
                    </a:cubicBezTo>
                    <a:close/>
                  </a:path>
                </a:pathLst>
              </a:custGeom>
              <a:solidFill>
                <a:srgbClr val="FDC9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1948;p38"/>
              <p:cNvSpPr/>
              <p:nvPr/>
            </p:nvSpPr>
            <p:spPr>
              <a:xfrm>
                <a:off x="1342700" y="3674800"/>
                <a:ext cx="1195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478" h="478" extrusionOk="0">
                    <a:moveTo>
                      <a:pt x="233" y="0"/>
                    </a:moveTo>
                    <a:cubicBezTo>
                      <a:pt x="104" y="0"/>
                      <a:pt x="1" y="103"/>
                      <a:pt x="1" y="232"/>
                    </a:cubicBezTo>
                    <a:cubicBezTo>
                      <a:pt x="1" y="361"/>
                      <a:pt x="104" y="477"/>
                      <a:pt x="233" y="477"/>
                    </a:cubicBezTo>
                    <a:cubicBezTo>
                      <a:pt x="362" y="477"/>
                      <a:pt x="478" y="361"/>
                      <a:pt x="478" y="232"/>
                    </a:cubicBezTo>
                    <a:cubicBezTo>
                      <a:pt x="478" y="103"/>
                      <a:pt x="362" y="0"/>
                      <a:pt x="23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1949;p38"/>
              <p:cNvSpPr/>
              <p:nvPr/>
            </p:nvSpPr>
            <p:spPr>
              <a:xfrm>
                <a:off x="1322725" y="3640300"/>
                <a:ext cx="29025" cy="31625"/>
              </a:xfrm>
              <a:custGeom>
                <a:avLst/>
                <a:gdLst/>
                <a:ahLst/>
                <a:cxnLst/>
                <a:rect l="l" t="t" r="r" b="b"/>
                <a:pathLst>
                  <a:path w="1161" h="1265" extrusionOk="0">
                    <a:moveTo>
                      <a:pt x="0" y="0"/>
                    </a:moveTo>
                    <a:cubicBezTo>
                      <a:pt x="452" y="245"/>
                      <a:pt x="722" y="529"/>
                      <a:pt x="890" y="761"/>
                    </a:cubicBezTo>
                    <a:cubicBezTo>
                      <a:pt x="833" y="740"/>
                      <a:pt x="770" y="731"/>
                      <a:pt x="705" y="731"/>
                    </a:cubicBezTo>
                    <a:cubicBezTo>
                      <a:pt x="417" y="731"/>
                      <a:pt x="90" y="903"/>
                      <a:pt x="90" y="903"/>
                    </a:cubicBezTo>
                    <a:cubicBezTo>
                      <a:pt x="277" y="857"/>
                      <a:pt x="430" y="838"/>
                      <a:pt x="557" y="838"/>
                    </a:cubicBezTo>
                    <a:cubicBezTo>
                      <a:pt x="823" y="838"/>
                      <a:pt x="970" y="923"/>
                      <a:pt x="1058" y="1019"/>
                    </a:cubicBezTo>
                    <a:cubicBezTo>
                      <a:pt x="1135" y="1174"/>
                      <a:pt x="1161" y="1264"/>
                      <a:pt x="1161" y="1264"/>
                    </a:cubicBezTo>
                    <a:cubicBezTo>
                      <a:pt x="1161" y="1258"/>
                      <a:pt x="1158" y="1248"/>
                      <a:pt x="1154" y="1237"/>
                    </a:cubicBezTo>
                    <a:lnTo>
                      <a:pt x="1154" y="1237"/>
                    </a:lnTo>
                    <a:cubicBezTo>
                      <a:pt x="1156" y="1238"/>
                      <a:pt x="1158" y="1238"/>
                      <a:pt x="1161" y="1238"/>
                    </a:cubicBezTo>
                    <a:cubicBezTo>
                      <a:pt x="1148" y="1135"/>
                      <a:pt x="1135" y="1045"/>
                      <a:pt x="1109" y="980"/>
                    </a:cubicBezTo>
                    <a:cubicBezTo>
                      <a:pt x="877" y="9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1950;p38"/>
              <p:cNvSpPr/>
              <p:nvPr/>
            </p:nvSpPr>
            <p:spPr>
              <a:xfrm>
                <a:off x="930975" y="3551375"/>
                <a:ext cx="64000" cy="57925"/>
              </a:xfrm>
              <a:custGeom>
                <a:avLst/>
                <a:gdLst/>
                <a:ahLst/>
                <a:cxnLst/>
                <a:rect l="l" t="t" r="r" b="b"/>
                <a:pathLst>
                  <a:path w="2560" h="2317" extrusionOk="0">
                    <a:moveTo>
                      <a:pt x="1443" y="1"/>
                    </a:moveTo>
                    <a:cubicBezTo>
                      <a:pt x="792" y="1"/>
                      <a:pt x="1" y="862"/>
                      <a:pt x="1" y="862"/>
                    </a:cubicBezTo>
                    <a:lnTo>
                      <a:pt x="181" y="2280"/>
                    </a:lnTo>
                    <a:cubicBezTo>
                      <a:pt x="309" y="2305"/>
                      <a:pt x="437" y="2316"/>
                      <a:pt x="562" y="2316"/>
                    </a:cubicBezTo>
                    <a:cubicBezTo>
                      <a:pt x="1640" y="2316"/>
                      <a:pt x="2560" y="1463"/>
                      <a:pt x="2051" y="423"/>
                    </a:cubicBezTo>
                    <a:cubicBezTo>
                      <a:pt x="1897" y="114"/>
                      <a:pt x="1679" y="1"/>
                      <a:pt x="144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1951;p38"/>
              <p:cNvSpPr/>
              <p:nvPr/>
            </p:nvSpPr>
            <p:spPr>
              <a:xfrm>
                <a:off x="881325" y="3522450"/>
                <a:ext cx="50000" cy="71450"/>
              </a:xfrm>
              <a:custGeom>
                <a:avLst/>
                <a:gdLst/>
                <a:ahLst/>
                <a:cxnLst/>
                <a:rect l="l" t="t" r="r" b="b"/>
                <a:pathLst>
                  <a:path w="2000" h="2858" extrusionOk="0">
                    <a:moveTo>
                      <a:pt x="1106" y="1"/>
                    </a:moveTo>
                    <a:cubicBezTo>
                      <a:pt x="1058" y="1"/>
                      <a:pt x="1008" y="7"/>
                      <a:pt x="955" y="20"/>
                    </a:cubicBezTo>
                    <a:cubicBezTo>
                      <a:pt x="1" y="252"/>
                      <a:pt x="942" y="2857"/>
                      <a:pt x="942" y="2857"/>
                    </a:cubicBezTo>
                    <a:lnTo>
                      <a:pt x="2000" y="1735"/>
                    </a:lnTo>
                    <a:cubicBezTo>
                      <a:pt x="2000" y="1735"/>
                      <a:pt x="1908" y="1"/>
                      <a:pt x="110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1952;p38"/>
              <p:cNvSpPr/>
              <p:nvPr/>
            </p:nvSpPr>
            <p:spPr>
              <a:xfrm>
                <a:off x="770750" y="3600625"/>
                <a:ext cx="193475" cy="147475"/>
              </a:xfrm>
              <a:custGeom>
                <a:avLst/>
                <a:gdLst/>
                <a:ahLst/>
                <a:cxnLst/>
                <a:rect l="l" t="t" r="r" b="b"/>
                <a:pathLst>
                  <a:path w="7739" h="5899" extrusionOk="0">
                    <a:moveTo>
                      <a:pt x="7493" y="1"/>
                    </a:moveTo>
                    <a:lnTo>
                      <a:pt x="5649" y="182"/>
                    </a:lnTo>
                    <a:cubicBezTo>
                      <a:pt x="5636" y="439"/>
                      <a:pt x="5636" y="865"/>
                      <a:pt x="5675" y="1304"/>
                    </a:cubicBezTo>
                    <a:lnTo>
                      <a:pt x="4952" y="1445"/>
                    </a:lnTo>
                    <a:lnTo>
                      <a:pt x="3985" y="2812"/>
                    </a:lnTo>
                    <a:lnTo>
                      <a:pt x="3482" y="1432"/>
                    </a:lnTo>
                    <a:lnTo>
                      <a:pt x="2257" y="581"/>
                    </a:lnTo>
                    <a:lnTo>
                      <a:pt x="1084" y="697"/>
                    </a:lnTo>
                    <a:cubicBezTo>
                      <a:pt x="1084" y="697"/>
                      <a:pt x="619" y="3870"/>
                      <a:pt x="0" y="4450"/>
                    </a:cubicBezTo>
                    <a:cubicBezTo>
                      <a:pt x="0" y="4450"/>
                      <a:pt x="1311" y="5630"/>
                      <a:pt x="3033" y="5630"/>
                    </a:cubicBezTo>
                    <a:cubicBezTo>
                      <a:pt x="3403" y="5630"/>
                      <a:pt x="3792" y="5576"/>
                      <a:pt x="4192" y="5443"/>
                    </a:cubicBezTo>
                    <a:cubicBezTo>
                      <a:pt x="4876" y="5778"/>
                      <a:pt x="5456" y="5898"/>
                      <a:pt x="5937" y="5898"/>
                    </a:cubicBezTo>
                    <a:cubicBezTo>
                      <a:pt x="7160" y="5898"/>
                      <a:pt x="7738" y="5121"/>
                      <a:pt x="7738" y="5121"/>
                    </a:cubicBezTo>
                    <a:cubicBezTo>
                      <a:pt x="7313" y="4399"/>
                      <a:pt x="7196" y="2967"/>
                      <a:pt x="7390" y="1923"/>
                    </a:cubicBezTo>
                    <a:cubicBezTo>
                      <a:pt x="7545" y="1432"/>
                      <a:pt x="7687" y="723"/>
                      <a:pt x="7493" y="1"/>
                    </a:cubicBezTo>
                    <a:close/>
                  </a:path>
                </a:pathLst>
              </a:custGeom>
              <a:solidFill>
                <a:srgbClr val="ED6E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1953;p38"/>
              <p:cNvSpPr/>
              <p:nvPr/>
            </p:nvSpPr>
            <p:spPr>
              <a:xfrm>
                <a:off x="787500" y="3720900"/>
                <a:ext cx="167375" cy="53550"/>
              </a:xfrm>
              <a:custGeom>
                <a:avLst/>
                <a:gdLst/>
                <a:ahLst/>
                <a:cxnLst/>
                <a:rect l="l" t="t" r="r" b="b"/>
                <a:pathLst>
                  <a:path w="6695" h="2142" extrusionOk="0">
                    <a:moveTo>
                      <a:pt x="1626" y="0"/>
                    </a:moveTo>
                    <a:cubicBezTo>
                      <a:pt x="1097" y="0"/>
                      <a:pt x="620" y="387"/>
                      <a:pt x="414" y="993"/>
                    </a:cubicBezTo>
                    <a:lnTo>
                      <a:pt x="1" y="2141"/>
                    </a:lnTo>
                    <a:lnTo>
                      <a:pt x="6694" y="2141"/>
                    </a:lnTo>
                    <a:lnTo>
                      <a:pt x="6140" y="877"/>
                    </a:lnTo>
                    <a:cubicBezTo>
                      <a:pt x="5907" y="336"/>
                      <a:pt x="5456" y="0"/>
                      <a:pt x="496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1954;p38"/>
              <p:cNvSpPr/>
              <p:nvPr/>
            </p:nvSpPr>
            <p:spPr>
              <a:xfrm>
                <a:off x="832975" y="3652225"/>
                <a:ext cx="67075" cy="114225"/>
              </a:xfrm>
              <a:custGeom>
                <a:avLst/>
                <a:gdLst/>
                <a:ahLst/>
                <a:cxnLst/>
                <a:rect l="l" t="t" r="r" b="b"/>
                <a:pathLst>
                  <a:path w="2683" h="4569" extrusionOk="0">
                    <a:moveTo>
                      <a:pt x="2206" y="0"/>
                    </a:moveTo>
                    <a:cubicBezTo>
                      <a:pt x="2206" y="0"/>
                      <a:pt x="2206" y="4"/>
                      <a:pt x="2207" y="11"/>
                    </a:cubicBezTo>
                    <a:lnTo>
                      <a:pt x="2207" y="11"/>
                    </a:lnTo>
                    <a:lnTo>
                      <a:pt x="2218" y="0"/>
                    </a:lnTo>
                    <a:close/>
                    <a:moveTo>
                      <a:pt x="2207" y="11"/>
                    </a:moveTo>
                    <a:lnTo>
                      <a:pt x="207" y="1845"/>
                    </a:lnTo>
                    <a:lnTo>
                      <a:pt x="413" y="3005"/>
                    </a:lnTo>
                    <a:cubicBezTo>
                      <a:pt x="387" y="3018"/>
                      <a:pt x="361" y="3044"/>
                      <a:pt x="336" y="3070"/>
                    </a:cubicBezTo>
                    <a:cubicBezTo>
                      <a:pt x="168" y="3212"/>
                      <a:pt x="78" y="3431"/>
                      <a:pt x="52" y="3663"/>
                    </a:cubicBezTo>
                    <a:cubicBezTo>
                      <a:pt x="0" y="4089"/>
                      <a:pt x="52" y="4527"/>
                      <a:pt x="503" y="4566"/>
                    </a:cubicBezTo>
                    <a:cubicBezTo>
                      <a:pt x="530" y="4568"/>
                      <a:pt x="556" y="4569"/>
                      <a:pt x="580" y="4569"/>
                    </a:cubicBezTo>
                    <a:cubicBezTo>
                      <a:pt x="1429" y="4569"/>
                      <a:pt x="1405" y="3524"/>
                      <a:pt x="2683" y="2747"/>
                    </a:cubicBezTo>
                    <a:cubicBezTo>
                      <a:pt x="2521" y="2735"/>
                      <a:pt x="2228" y="197"/>
                      <a:pt x="2207" y="11"/>
                    </a:cubicBezTo>
                    <a:close/>
                  </a:path>
                </a:pathLst>
              </a:custGeom>
              <a:solidFill>
                <a:srgbClr val="FF8C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1955;p38"/>
              <p:cNvSpPr/>
              <p:nvPr/>
            </p:nvSpPr>
            <p:spPr>
              <a:xfrm>
                <a:off x="773650" y="3617825"/>
                <a:ext cx="48700" cy="49025"/>
              </a:xfrm>
              <a:custGeom>
                <a:avLst/>
                <a:gdLst/>
                <a:ahLst/>
                <a:cxnLst/>
                <a:rect l="l" t="t" r="r" b="b"/>
                <a:pathLst>
                  <a:path w="1948" h="1961" extrusionOk="0">
                    <a:moveTo>
                      <a:pt x="846" y="1"/>
                    </a:moveTo>
                    <a:cubicBezTo>
                      <a:pt x="774" y="1"/>
                      <a:pt x="702" y="12"/>
                      <a:pt x="632" y="35"/>
                    </a:cubicBezTo>
                    <a:cubicBezTo>
                      <a:pt x="194" y="164"/>
                      <a:pt x="0" y="706"/>
                      <a:pt x="194" y="1235"/>
                    </a:cubicBezTo>
                    <a:cubicBezTo>
                      <a:pt x="358" y="1671"/>
                      <a:pt x="743" y="1960"/>
                      <a:pt x="1116" y="1960"/>
                    </a:cubicBezTo>
                    <a:cubicBezTo>
                      <a:pt x="1183" y="1960"/>
                      <a:pt x="1250" y="1951"/>
                      <a:pt x="1316" y="1931"/>
                    </a:cubicBezTo>
                    <a:cubicBezTo>
                      <a:pt x="1754" y="1789"/>
                      <a:pt x="1948" y="1247"/>
                      <a:pt x="1754" y="732"/>
                    </a:cubicBezTo>
                    <a:cubicBezTo>
                      <a:pt x="1592" y="290"/>
                      <a:pt x="1214" y="1"/>
                      <a:pt x="846" y="1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956;p38"/>
              <p:cNvSpPr/>
              <p:nvPr/>
            </p:nvSpPr>
            <p:spPr>
              <a:xfrm>
                <a:off x="759450" y="3565825"/>
                <a:ext cx="180575" cy="157625"/>
              </a:xfrm>
              <a:custGeom>
                <a:avLst/>
                <a:gdLst/>
                <a:ahLst/>
                <a:cxnLst/>
                <a:rect l="l" t="t" r="r" b="b"/>
                <a:pathLst>
                  <a:path w="7223" h="6305" extrusionOk="0">
                    <a:moveTo>
                      <a:pt x="1961" y="0"/>
                    </a:moveTo>
                    <a:lnTo>
                      <a:pt x="1123" y="3134"/>
                    </a:lnTo>
                    <a:cubicBezTo>
                      <a:pt x="1" y="4320"/>
                      <a:pt x="1110" y="6036"/>
                      <a:pt x="3044" y="6268"/>
                    </a:cubicBezTo>
                    <a:cubicBezTo>
                      <a:pt x="3251" y="6293"/>
                      <a:pt x="3446" y="6305"/>
                      <a:pt x="3628" y="6305"/>
                    </a:cubicBezTo>
                    <a:cubicBezTo>
                      <a:pt x="5149" y="6305"/>
                      <a:pt x="5836" y="5469"/>
                      <a:pt x="6101" y="4295"/>
                    </a:cubicBezTo>
                    <a:lnTo>
                      <a:pt x="6127" y="4230"/>
                    </a:lnTo>
                    <a:lnTo>
                      <a:pt x="6062" y="4282"/>
                    </a:lnTo>
                    <a:lnTo>
                      <a:pt x="6062" y="4282"/>
                    </a:lnTo>
                    <a:lnTo>
                      <a:pt x="7223" y="1677"/>
                    </a:lnTo>
                    <a:lnTo>
                      <a:pt x="1961" y="0"/>
                    </a:lnTo>
                    <a:close/>
                  </a:path>
                </a:pathLst>
              </a:custGeom>
              <a:solidFill>
                <a:srgbClr val="FDC4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957;p38"/>
              <p:cNvSpPr/>
              <p:nvPr/>
            </p:nvSpPr>
            <p:spPr>
              <a:xfrm>
                <a:off x="891325" y="3592575"/>
                <a:ext cx="54200" cy="63225"/>
              </a:xfrm>
              <a:custGeom>
                <a:avLst/>
                <a:gdLst/>
                <a:ahLst/>
                <a:cxnLst/>
                <a:rect l="l" t="t" r="r" b="b"/>
                <a:pathLst>
                  <a:path w="2168" h="2529" extrusionOk="0">
                    <a:moveTo>
                      <a:pt x="632" y="1"/>
                    </a:moveTo>
                    <a:lnTo>
                      <a:pt x="323" y="91"/>
                    </a:lnTo>
                    <a:cubicBezTo>
                      <a:pt x="323" y="91"/>
                      <a:pt x="1" y="1110"/>
                      <a:pt x="529" y="2528"/>
                    </a:cubicBezTo>
                    <a:lnTo>
                      <a:pt x="1419" y="2425"/>
                    </a:lnTo>
                    <a:lnTo>
                      <a:pt x="2167" y="336"/>
                    </a:lnTo>
                    <a:lnTo>
                      <a:pt x="632" y="1"/>
                    </a:lnTo>
                    <a:close/>
                  </a:path>
                </a:pathLst>
              </a:custGeom>
              <a:solidFill>
                <a:srgbClr val="ED6E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958;p38"/>
              <p:cNvSpPr/>
              <p:nvPr/>
            </p:nvSpPr>
            <p:spPr>
              <a:xfrm>
                <a:off x="803625" y="3635400"/>
                <a:ext cx="1745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698" h="850" extrusionOk="0">
                    <a:moveTo>
                      <a:pt x="453" y="0"/>
                    </a:moveTo>
                    <a:cubicBezTo>
                      <a:pt x="287" y="0"/>
                      <a:pt x="64" y="346"/>
                      <a:pt x="39" y="493"/>
                    </a:cubicBezTo>
                    <a:cubicBezTo>
                      <a:pt x="1" y="648"/>
                      <a:pt x="104" y="802"/>
                      <a:pt x="284" y="841"/>
                    </a:cubicBezTo>
                    <a:cubicBezTo>
                      <a:pt x="311" y="847"/>
                      <a:pt x="337" y="850"/>
                      <a:pt x="363" y="850"/>
                    </a:cubicBezTo>
                    <a:cubicBezTo>
                      <a:pt x="505" y="850"/>
                      <a:pt x="637" y="765"/>
                      <a:pt x="658" y="635"/>
                    </a:cubicBezTo>
                    <a:cubicBezTo>
                      <a:pt x="697" y="493"/>
                      <a:pt x="645" y="41"/>
                      <a:pt x="478" y="3"/>
                    </a:cubicBezTo>
                    <a:cubicBezTo>
                      <a:pt x="470" y="1"/>
                      <a:pt x="461" y="0"/>
                      <a:pt x="453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959;p38"/>
              <p:cNvSpPr/>
              <p:nvPr/>
            </p:nvSpPr>
            <p:spPr>
              <a:xfrm>
                <a:off x="794600" y="3620925"/>
                <a:ext cx="9375" cy="1682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673" extrusionOk="0">
                    <a:moveTo>
                      <a:pt x="248" y="1"/>
                    </a:moveTo>
                    <a:cubicBezTo>
                      <a:pt x="172" y="1"/>
                      <a:pt x="76" y="126"/>
                      <a:pt x="39" y="298"/>
                    </a:cubicBezTo>
                    <a:cubicBezTo>
                      <a:pt x="1" y="479"/>
                      <a:pt x="26" y="646"/>
                      <a:pt x="104" y="672"/>
                    </a:cubicBezTo>
                    <a:cubicBezTo>
                      <a:pt x="107" y="673"/>
                      <a:pt x="111" y="673"/>
                      <a:pt x="115" y="673"/>
                    </a:cubicBezTo>
                    <a:cubicBezTo>
                      <a:pt x="190" y="673"/>
                      <a:pt x="286" y="547"/>
                      <a:pt x="323" y="363"/>
                    </a:cubicBezTo>
                    <a:cubicBezTo>
                      <a:pt x="375" y="182"/>
                      <a:pt x="336" y="27"/>
                      <a:pt x="258" y="1"/>
                    </a:cubicBezTo>
                    <a:cubicBezTo>
                      <a:pt x="255" y="1"/>
                      <a:pt x="251" y="1"/>
                      <a:pt x="248" y="1"/>
                    </a:cubicBezTo>
                    <a:close/>
                  </a:path>
                </a:pathLst>
              </a:custGeom>
              <a:solidFill>
                <a:srgbClr val="540B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960;p38"/>
              <p:cNvSpPr/>
              <p:nvPr/>
            </p:nvSpPr>
            <p:spPr>
              <a:xfrm>
                <a:off x="792350" y="3599975"/>
                <a:ext cx="24525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981" h="621" extrusionOk="0">
                    <a:moveTo>
                      <a:pt x="626" y="1"/>
                    </a:moveTo>
                    <a:cubicBezTo>
                      <a:pt x="593" y="1"/>
                      <a:pt x="556" y="5"/>
                      <a:pt x="516" y="14"/>
                    </a:cubicBezTo>
                    <a:cubicBezTo>
                      <a:pt x="52" y="104"/>
                      <a:pt x="0" y="620"/>
                      <a:pt x="0" y="620"/>
                    </a:cubicBezTo>
                    <a:cubicBezTo>
                      <a:pt x="0" y="620"/>
                      <a:pt x="533" y="432"/>
                      <a:pt x="875" y="432"/>
                    </a:cubicBezTo>
                    <a:cubicBezTo>
                      <a:pt x="913" y="432"/>
                      <a:pt x="948" y="435"/>
                      <a:pt x="980" y="440"/>
                    </a:cubicBezTo>
                    <a:cubicBezTo>
                      <a:pt x="980" y="440"/>
                      <a:pt x="970" y="1"/>
                      <a:pt x="626" y="1"/>
                    </a:cubicBezTo>
                    <a:close/>
                  </a:path>
                </a:pathLst>
              </a:custGeom>
              <a:solidFill>
                <a:srgbClr val="B153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961;p38"/>
              <p:cNvSpPr/>
              <p:nvPr/>
            </p:nvSpPr>
            <p:spPr>
              <a:xfrm>
                <a:off x="841025" y="3631575"/>
                <a:ext cx="9375" cy="1682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673" extrusionOk="0">
                    <a:moveTo>
                      <a:pt x="248" y="0"/>
                    </a:moveTo>
                    <a:cubicBezTo>
                      <a:pt x="172" y="0"/>
                      <a:pt x="76" y="126"/>
                      <a:pt x="39" y="311"/>
                    </a:cubicBezTo>
                    <a:cubicBezTo>
                      <a:pt x="1" y="491"/>
                      <a:pt x="26" y="646"/>
                      <a:pt x="104" y="672"/>
                    </a:cubicBezTo>
                    <a:cubicBezTo>
                      <a:pt x="107" y="672"/>
                      <a:pt x="111" y="673"/>
                      <a:pt x="115" y="673"/>
                    </a:cubicBezTo>
                    <a:cubicBezTo>
                      <a:pt x="191" y="673"/>
                      <a:pt x="286" y="547"/>
                      <a:pt x="323" y="375"/>
                    </a:cubicBezTo>
                    <a:cubicBezTo>
                      <a:pt x="375" y="194"/>
                      <a:pt x="336" y="27"/>
                      <a:pt x="259" y="1"/>
                    </a:cubicBezTo>
                    <a:cubicBezTo>
                      <a:pt x="255" y="0"/>
                      <a:pt x="251" y="0"/>
                      <a:pt x="248" y="0"/>
                    </a:cubicBezTo>
                    <a:close/>
                  </a:path>
                </a:pathLst>
              </a:custGeom>
              <a:solidFill>
                <a:srgbClr val="540B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962;p38"/>
              <p:cNvSpPr/>
              <p:nvPr/>
            </p:nvSpPr>
            <p:spPr>
              <a:xfrm>
                <a:off x="838775" y="3609425"/>
                <a:ext cx="30650" cy="26050"/>
              </a:xfrm>
              <a:custGeom>
                <a:avLst/>
                <a:gdLst/>
                <a:ahLst/>
                <a:cxnLst/>
                <a:rect l="l" t="t" r="r" b="b"/>
                <a:pathLst>
                  <a:path w="1226" h="1042" extrusionOk="0">
                    <a:moveTo>
                      <a:pt x="359" y="1"/>
                    </a:moveTo>
                    <a:cubicBezTo>
                      <a:pt x="103" y="1"/>
                      <a:pt x="0" y="268"/>
                      <a:pt x="0" y="268"/>
                    </a:cubicBezTo>
                    <a:cubicBezTo>
                      <a:pt x="413" y="423"/>
                      <a:pt x="1109" y="1042"/>
                      <a:pt x="1109" y="1042"/>
                    </a:cubicBezTo>
                    <a:cubicBezTo>
                      <a:pt x="1109" y="1042"/>
                      <a:pt x="1226" y="513"/>
                      <a:pt x="710" y="139"/>
                    </a:cubicBezTo>
                    <a:cubicBezTo>
                      <a:pt x="570" y="38"/>
                      <a:pt x="454" y="1"/>
                      <a:pt x="359" y="1"/>
                    </a:cubicBezTo>
                    <a:close/>
                  </a:path>
                </a:pathLst>
              </a:custGeom>
              <a:solidFill>
                <a:srgbClr val="B153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963;p38"/>
              <p:cNvSpPr/>
              <p:nvPr/>
            </p:nvSpPr>
            <p:spPr>
              <a:xfrm>
                <a:off x="843600" y="3655775"/>
                <a:ext cx="6475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259" h="578" extrusionOk="0">
                    <a:moveTo>
                      <a:pt x="52" y="0"/>
                    </a:moveTo>
                    <a:cubicBezTo>
                      <a:pt x="27" y="13"/>
                      <a:pt x="1" y="39"/>
                      <a:pt x="14" y="78"/>
                    </a:cubicBezTo>
                    <a:lnTo>
                      <a:pt x="117" y="529"/>
                    </a:lnTo>
                    <a:cubicBezTo>
                      <a:pt x="130" y="555"/>
                      <a:pt x="143" y="568"/>
                      <a:pt x="168" y="568"/>
                    </a:cubicBezTo>
                    <a:cubicBezTo>
                      <a:pt x="175" y="574"/>
                      <a:pt x="178" y="577"/>
                      <a:pt x="181" y="577"/>
                    </a:cubicBezTo>
                    <a:cubicBezTo>
                      <a:pt x="185" y="577"/>
                      <a:pt x="188" y="574"/>
                      <a:pt x="194" y="568"/>
                    </a:cubicBezTo>
                    <a:cubicBezTo>
                      <a:pt x="233" y="568"/>
                      <a:pt x="259" y="529"/>
                      <a:pt x="246" y="503"/>
                    </a:cubicBezTo>
                    <a:lnTo>
                      <a:pt x="130" y="52"/>
                    </a:lnTo>
                    <a:cubicBezTo>
                      <a:pt x="130" y="13"/>
                      <a:pt x="91" y="0"/>
                      <a:pt x="52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964;p38"/>
              <p:cNvSpPr/>
              <p:nvPr/>
            </p:nvSpPr>
            <p:spPr>
              <a:xfrm>
                <a:off x="853600" y="3658275"/>
                <a:ext cx="647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259" h="571" extrusionOk="0">
                    <a:moveTo>
                      <a:pt x="80" y="0"/>
                    </a:moveTo>
                    <a:cubicBezTo>
                      <a:pt x="75" y="0"/>
                      <a:pt x="70" y="1"/>
                      <a:pt x="65" y="3"/>
                    </a:cubicBezTo>
                    <a:cubicBezTo>
                      <a:pt x="26" y="3"/>
                      <a:pt x="1" y="42"/>
                      <a:pt x="14" y="68"/>
                    </a:cubicBezTo>
                    <a:lnTo>
                      <a:pt x="117" y="519"/>
                    </a:lnTo>
                    <a:cubicBezTo>
                      <a:pt x="130" y="545"/>
                      <a:pt x="142" y="558"/>
                      <a:pt x="168" y="571"/>
                    </a:cubicBezTo>
                    <a:lnTo>
                      <a:pt x="194" y="571"/>
                    </a:lnTo>
                    <a:cubicBezTo>
                      <a:pt x="233" y="558"/>
                      <a:pt x="259" y="532"/>
                      <a:pt x="246" y="494"/>
                    </a:cubicBezTo>
                    <a:lnTo>
                      <a:pt x="142" y="42"/>
                    </a:lnTo>
                    <a:cubicBezTo>
                      <a:pt x="132" y="21"/>
                      <a:pt x="104" y="0"/>
                      <a:pt x="80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965;p38"/>
              <p:cNvSpPr/>
              <p:nvPr/>
            </p:nvSpPr>
            <p:spPr>
              <a:xfrm>
                <a:off x="785575" y="3644125"/>
                <a:ext cx="10975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80" extrusionOk="0">
                    <a:moveTo>
                      <a:pt x="370" y="1"/>
                    </a:moveTo>
                    <a:cubicBezTo>
                      <a:pt x="349" y="1"/>
                      <a:pt x="331" y="12"/>
                      <a:pt x="323" y="28"/>
                    </a:cubicBezTo>
                    <a:lnTo>
                      <a:pt x="26" y="376"/>
                    </a:lnTo>
                    <a:cubicBezTo>
                      <a:pt x="0" y="402"/>
                      <a:pt x="13" y="440"/>
                      <a:pt x="39" y="466"/>
                    </a:cubicBezTo>
                    <a:cubicBezTo>
                      <a:pt x="39" y="466"/>
                      <a:pt x="52" y="479"/>
                      <a:pt x="65" y="479"/>
                    </a:cubicBezTo>
                    <a:cubicBezTo>
                      <a:pt x="91" y="479"/>
                      <a:pt x="116" y="479"/>
                      <a:pt x="129" y="453"/>
                    </a:cubicBezTo>
                    <a:lnTo>
                      <a:pt x="426" y="105"/>
                    </a:lnTo>
                    <a:cubicBezTo>
                      <a:pt x="439" y="79"/>
                      <a:pt x="439" y="41"/>
                      <a:pt x="413" y="15"/>
                    </a:cubicBezTo>
                    <a:cubicBezTo>
                      <a:pt x="398" y="5"/>
                      <a:pt x="384" y="1"/>
                      <a:pt x="370" y="1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966;p38"/>
              <p:cNvSpPr/>
              <p:nvPr/>
            </p:nvSpPr>
            <p:spPr>
              <a:xfrm>
                <a:off x="889075" y="3641200"/>
                <a:ext cx="56125" cy="50750"/>
              </a:xfrm>
              <a:custGeom>
                <a:avLst/>
                <a:gdLst/>
                <a:ahLst/>
                <a:cxnLst/>
                <a:rect l="l" t="t" r="r" b="b"/>
                <a:pathLst>
                  <a:path w="2245" h="2030" extrusionOk="0">
                    <a:moveTo>
                      <a:pt x="1340" y="1"/>
                    </a:moveTo>
                    <a:cubicBezTo>
                      <a:pt x="1024" y="1"/>
                      <a:pt x="681" y="155"/>
                      <a:pt x="426" y="441"/>
                    </a:cubicBezTo>
                    <a:cubicBezTo>
                      <a:pt x="13" y="906"/>
                      <a:pt x="0" y="1538"/>
                      <a:pt x="387" y="1847"/>
                    </a:cubicBezTo>
                    <a:cubicBezTo>
                      <a:pt x="535" y="1971"/>
                      <a:pt x="721" y="2030"/>
                      <a:pt x="917" y="2030"/>
                    </a:cubicBezTo>
                    <a:cubicBezTo>
                      <a:pt x="1232" y="2030"/>
                      <a:pt x="1572" y="1876"/>
                      <a:pt x="1819" y="1589"/>
                    </a:cubicBezTo>
                    <a:cubicBezTo>
                      <a:pt x="2231" y="1138"/>
                      <a:pt x="2244" y="506"/>
                      <a:pt x="1870" y="183"/>
                    </a:cubicBezTo>
                    <a:cubicBezTo>
                      <a:pt x="1722" y="60"/>
                      <a:pt x="1536" y="1"/>
                      <a:pt x="1340" y="1"/>
                    </a:cubicBezTo>
                    <a:close/>
                  </a:path>
                </a:pathLst>
              </a:custGeom>
              <a:solidFill>
                <a:srgbClr val="FDC4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967;p38"/>
              <p:cNvSpPr/>
              <p:nvPr/>
            </p:nvSpPr>
            <p:spPr>
              <a:xfrm>
                <a:off x="894550" y="3682075"/>
                <a:ext cx="13250" cy="12200"/>
              </a:xfrm>
              <a:custGeom>
                <a:avLst/>
                <a:gdLst/>
                <a:ahLst/>
                <a:cxnLst/>
                <a:rect l="l" t="t" r="r" b="b"/>
                <a:pathLst>
                  <a:path w="530" h="488" extrusionOk="0">
                    <a:moveTo>
                      <a:pt x="273" y="1"/>
                    </a:moveTo>
                    <a:cubicBezTo>
                      <a:pt x="162" y="1"/>
                      <a:pt x="62" y="74"/>
                      <a:pt x="39" y="186"/>
                    </a:cubicBezTo>
                    <a:cubicBezTo>
                      <a:pt x="0" y="315"/>
                      <a:pt x="91" y="444"/>
                      <a:pt x="220" y="483"/>
                    </a:cubicBezTo>
                    <a:cubicBezTo>
                      <a:pt x="236" y="486"/>
                      <a:pt x="253" y="488"/>
                      <a:pt x="269" y="488"/>
                    </a:cubicBezTo>
                    <a:cubicBezTo>
                      <a:pt x="377" y="488"/>
                      <a:pt x="470" y="415"/>
                      <a:pt x="503" y="302"/>
                    </a:cubicBezTo>
                    <a:cubicBezTo>
                      <a:pt x="529" y="173"/>
                      <a:pt x="452" y="44"/>
                      <a:pt x="323" y="6"/>
                    </a:cubicBezTo>
                    <a:cubicBezTo>
                      <a:pt x="306" y="2"/>
                      <a:pt x="290" y="1"/>
                      <a:pt x="27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968;p38"/>
              <p:cNvSpPr/>
              <p:nvPr/>
            </p:nvSpPr>
            <p:spPr>
              <a:xfrm>
                <a:off x="900350" y="3653700"/>
                <a:ext cx="35825" cy="25300"/>
              </a:xfrm>
              <a:custGeom>
                <a:avLst/>
                <a:gdLst/>
                <a:ahLst/>
                <a:cxnLst/>
                <a:rect l="l" t="t" r="r" b="b"/>
                <a:pathLst>
                  <a:path w="1433" h="1012" extrusionOk="0">
                    <a:moveTo>
                      <a:pt x="1320" y="0"/>
                    </a:moveTo>
                    <a:cubicBezTo>
                      <a:pt x="1068" y="0"/>
                      <a:pt x="450" y="72"/>
                      <a:pt x="117" y="728"/>
                    </a:cubicBezTo>
                    <a:cubicBezTo>
                      <a:pt x="65" y="793"/>
                      <a:pt x="26" y="870"/>
                      <a:pt x="1" y="986"/>
                    </a:cubicBezTo>
                    <a:cubicBezTo>
                      <a:pt x="2" y="985"/>
                      <a:pt x="3" y="983"/>
                      <a:pt x="4" y="982"/>
                    </a:cubicBezTo>
                    <a:lnTo>
                      <a:pt x="4" y="982"/>
                    </a:lnTo>
                    <a:cubicBezTo>
                      <a:pt x="2" y="989"/>
                      <a:pt x="1" y="995"/>
                      <a:pt x="1" y="999"/>
                    </a:cubicBezTo>
                    <a:lnTo>
                      <a:pt x="1" y="1012"/>
                    </a:lnTo>
                    <a:cubicBezTo>
                      <a:pt x="1" y="1012"/>
                      <a:pt x="39" y="909"/>
                      <a:pt x="155" y="780"/>
                    </a:cubicBezTo>
                    <a:cubicBezTo>
                      <a:pt x="229" y="731"/>
                      <a:pt x="331" y="691"/>
                      <a:pt x="476" y="691"/>
                    </a:cubicBezTo>
                    <a:cubicBezTo>
                      <a:pt x="637" y="691"/>
                      <a:pt x="850" y="740"/>
                      <a:pt x="1136" y="883"/>
                    </a:cubicBezTo>
                    <a:cubicBezTo>
                      <a:pt x="1136" y="883"/>
                      <a:pt x="765" y="568"/>
                      <a:pt x="443" y="568"/>
                    </a:cubicBezTo>
                    <a:cubicBezTo>
                      <a:pt x="420" y="568"/>
                      <a:pt x="397" y="570"/>
                      <a:pt x="375" y="573"/>
                    </a:cubicBezTo>
                    <a:cubicBezTo>
                      <a:pt x="594" y="380"/>
                      <a:pt x="929" y="161"/>
                      <a:pt x="1432" y="6"/>
                    </a:cubicBezTo>
                    <a:cubicBezTo>
                      <a:pt x="1432" y="6"/>
                      <a:pt x="1390" y="0"/>
                      <a:pt x="1320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969;p38"/>
              <p:cNvSpPr/>
              <p:nvPr/>
            </p:nvSpPr>
            <p:spPr>
              <a:xfrm>
                <a:off x="792350" y="3661250"/>
                <a:ext cx="43225" cy="3430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1372" extrusionOk="0">
                    <a:moveTo>
                      <a:pt x="181" y="1"/>
                    </a:moveTo>
                    <a:cubicBezTo>
                      <a:pt x="103" y="284"/>
                      <a:pt x="0" y="865"/>
                      <a:pt x="452" y="1239"/>
                    </a:cubicBezTo>
                    <a:cubicBezTo>
                      <a:pt x="567" y="1323"/>
                      <a:pt x="701" y="1371"/>
                      <a:pt x="835" y="1371"/>
                    </a:cubicBezTo>
                    <a:cubicBezTo>
                      <a:pt x="924" y="1371"/>
                      <a:pt x="1014" y="1350"/>
                      <a:pt x="1096" y="1303"/>
                    </a:cubicBezTo>
                    <a:cubicBezTo>
                      <a:pt x="1329" y="1187"/>
                      <a:pt x="1599" y="916"/>
                      <a:pt x="1716" y="310"/>
                    </a:cubicBezTo>
                    <a:cubicBezTo>
                      <a:pt x="1728" y="271"/>
                      <a:pt x="1728" y="220"/>
                      <a:pt x="1728" y="181"/>
                    </a:cubicBezTo>
                    <a:lnTo>
                      <a:pt x="1728" y="181"/>
                    </a:lnTo>
                    <a:cubicBezTo>
                      <a:pt x="1504" y="228"/>
                      <a:pt x="1304" y="247"/>
                      <a:pt x="1129" y="247"/>
                    </a:cubicBezTo>
                    <a:cubicBezTo>
                      <a:pt x="491" y="247"/>
                      <a:pt x="181" y="1"/>
                      <a:pt x="181" y="1"/>
                    </a:cubicBezTo>
                    <a:close/>
                  </a:path>
                </a:pathLst>
              </a:custGeom>
              <a:solidFill>
                <a:srgbClr val="17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970;p38"/>
              <p:cNvSpPr/>
              <p:nvPr/>
            </p:nvSpPr>
            <p:spPr>
              <a:xfrm>
                <a:off x="798150" y="3676050"/>
                <a:ext cx="34525" cy="19575"/>
              </a:xfrm>
              <a:custGeom>
                <a:avLst/>
                <a:gdLst/>
                <a:ahLst/>
                <a:cxnLst/>
                <a:rect l="l" t="t" r="r" b="b"/>
                <a:pathLst>
                  <a:path w="1381" h="783" extrusionOk="0">
                    <a:moveTo>
                      <a:pt x="900" y="0"/>
                    </a:moveTo>
                    <a:cubicBezTo>
                      <a:pt x="564" y="0"/>
                      <a:pt x="237" y="136"/>
                      <a:pt x="0" y="363"/>
                    </a:cubicBezTo>
                    <a:cubicBezTo>
                      <a:pt x="0" y="376"/>
                      <a:pt x="0" y="376"/>
                      <a:pt x="13" y="389"/>
                    </a:cubicBezTo>
                    <a:cubicBezTo>
                      <a:pt x="13" y="402"/>
                      <a:pt x="26" y="414"/>
                      <a:pt x="39" y="427"/>
                    </a:cubicBezTo>
                    <a:lnTo>
                      <a:pt x="52" y="466"/>
                    </a:lnTo>
                    <a:cubicBezTo>
                      <a:pt x="78" y="479"/>
                      <a:pt x="91" y="505"/>
                      <a:pt x="104" y="518"/>
                    </a:cubicBezTo>
                    <a:cubicBezTo>
                      <a:pt x="116" y="531"/>
                      <a:pt x="129" y="543"/>
                      <a:pt x="142" y="556"/>
                    </a:cubicBezTo>
                    <a:lnTo>
                      <a:pt x="168" y="595"/>
                    </a:lnTo>
                    <a:cubicBezTo>
                      <a:pt x="181" y="608"/>
                      <a:pt x="194" y="621"/>
                      <a:pt x="207" y="634"/>
                    </a:cubicBezTo>
                    <a:lnTo>
                      <a:pt x="233" y="647"/>
                    </a:lnTo>
                    <a:cubicBezTo>
                      <a:pt x="344" y="734"/>
                      <a:pt x="475" y="782"/>
                      <a:pt x="607" y="782"/>
                    </a:cubicBezTo>
                    <a:cubicBezTo>
                      <a:pt x="689" y="782"/>
                      <a:pt x="772" y="764"/>
                      <a:pt x="852" y="724"/>
                    </a:cubicBezTo>
                    <a:cubicBezTo>
                      <a:pt x="1032" y="634"/>
                      <a:pt x="1238" y="453"/>
                      <a:pt x="1380" y="92"/>
                    </a:cubicBezTo>
                    <a:cubicBezTo>
                      <a:pt x="1329" y="66"/>
                      <a:pt x="1277" y="53"/>
                      <a:pt x="1213" y="40"/>
                    </a:cubicBezTo>
                    <a:cubicBezTo>
                      <a:pt x="1109" y="13"/>
                      <a:pt x="1004" y="0"/>
                      <a:pt x="900" y="0"/>
                    </a:cubicBezTo>
                    <a:close/>
                  </a:path>
                </a:pathLst>
              </a:custGeom>
              <a:solidFill>
                <a:srgbClr val="D133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971;p38"/>
              <p:cNvSpPr/>
              <p:nvPr/>
            </p:nvSpPr>
            <p:spPr>
              <a:xfrm>
                <a:off x="784600" y="3538000"/>
                <a:ext cx="177300" cy="80725"/>
              </a:xfrm>
              <a:custGeom>
                <a:avLst/>
                <a:gdLst/>
                <a:ahLst/>
                <a:cxnLst/>
                <a:rect l="l" t="t" r="r" b="b"/>
                <a:pathLst>
                  <a:path w="7092" h="3229" extrusionOk="0">
                    <a:moveTo>
                      <a:pt x="2785" y="0"/>
                    </a:moveTo>
                    <a:cubicBezTo>
                      <a:pt x="2390" y="0"/>
                      <a:pt x="1958" y="22"/>
                      <a:pt x="1484" y="69"/>
                    </a:cubicBezTo>
                    <a:cubicBezTo>
                      <a:pt x="633" y="146"/>
                      <a:pt x="155" y="791"/>
                      <a:pt x="39" y="1448"/>
                    </a:cubicBezTo>
                    <a:cubicBezTo>
                      <a:pt x="1" y="1719"/>
                      <a:pt x="259" y="2003"/>
                      <a:pt x="542" y="2016"/>
                    </a:cubicBezTo>
                    <a:cubicBezTo>
                      <a:pt x="566" y="2018"/>
                      <a:pt x="590" y="2019"/>
                      <a:pt x="613" y="2019"/>
                    </a:cubicBezTo>
                    <a:cubicBezTo>
                      <a:pt x="880" y="2019"/>
                      <a:pt x="1117" y="1888"/>
                      <a:pt x="1342" y="1758"/>
                    </a:cubicBezTo>
                    <a:cubicBezTo>
                      <a:pt x="1600" y="2093"/>
                      <a:pt x="1974" y="2338"/>
                      <a:pt x="2374" y="2429"/>
                    </a:cubicBezTo>
                    <a:cubicBezTo>
                      <a:pt x="2424" y="2440"/>
                      <a:pt x="2475" y="2449"/>
                      <a:pt x="2523" y="2449"/>
                    </a:cubicBezTo>
                    <a:cubicBezTo>
                      <a:pt x="2586" y="2449"/>
                      <a:pt x="2645" y="2434"/>
                      <a:pt x="2696" y="2390"/>
                    </a:cubicBezTo>
                    <a:cubicBezTo>
                      <a:pt x="2735" y="2351"/>
                      <a:pt x="2748" y="2274"/>
                      <a:pt x="2722" y="2222"/>
                    </a:cubicBezTo>
                    <a:lnTo>
                      <a:pt x="2722" y="2222"/>
                    </a:lnTo>
                    <a:cubicBezTo>
                      <a:pt x="3341" y="2699"/>
                      <a:pt x="4179" y="3022"/>
                      <a:pt x="4940" y="3228"/>
                    </a:cubicBezTo>
                    <a:lnTo>
                      <a:pt x="7029" y="3151"/>
                    </a:lnTo>
                    <a:cubicBezTo>
                      <a:pt x="6947" y="2560"/>
                      <a:pt x="7091" y="0"/>
                      <a:pt x="2785" y="0"/>
                    </a:cubicBezTo>
                    <a:close/>
                  </a:path>
                </a:pathLst>
              </a:custGeom>
              <a:solidFill>
                <a:srgbClr val="ED6E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972;p38"/>
              <p:cNvSpPr/>
              <p:nvPr/>
            </p:nvSpPr>
            <p:spPr>
              <a:xfrm>
                <a:off x="611325" y="3624800"/>
                <a:ext cx="109475" cy="34225"/>
              </a:xfrm>
              <a:custGeom>
                <a:avLst/>
                <a:gdLst/>
                <a:ahLst/>
                <a:cxnLst/>
                <a:rect l="l" t="t" r="r" b="b"/>
                <a:pathLst>
                  <a:path w="4379" h="1369" extrusionOk="0">
                    <a:moveTo>
                      <a:pt x="1789" y="1"/>
                    </a:moveTo>
                    <a:cubicBezTo>
                      <a:pt x="1148" y="1"/>
                      <a:pt x="530" y="52"/>
                      <a:pt x="329" y="156"/>
                    </a:cubicBezTo>
                    <a:cubicBezTo>
                      <a:pt x="0" y="326"/>
                      <a:pt x="532" y="1276"/>
                      <a:pt x="788" y="1276"/>
                    </a:cubicBezTo>
                    <a:cubicBezTo>
                      <a:pt x="804" y="1276"/>
                      <a:pt x="818" y="1272"/>
                      <a:pt x="832" y="1265"/>
                    </a:cubicBezTo>
                    <a:cubicBezTo>
                      <a:pt x="939" y="1209"/>
                      <a:pt x="1408" y="1174"/>
                      <a:pt x="1911" y="1174"/>
                    </a:cubicBezTo>
                    <a:cubicBezTo>
                      <a:pt x="2555" y="1174"/>
                      <a:pt x="3255" y="1231"/>
                      <a:pt x="3321" y="1368"/>
                    </a:cubicBezTo>
                    <a:lnTo>
                      <a:pt x="4378" y="1278"/>
                    </a:lnTo>
                    <a:cubicBezTo>
                      <a:pt x="4185" y="839"/>
                      <a:pt x="3888" y="427"/>
                      <a:pt x="3475" y="195"/>
                    </a:cubicBezTo>
                    <a:cubicBezTo>
                      <a:pt x="3251" y="65"/>
                      <a:pt x="2505" y="1"/>
                      <a:pt x="1789" y="1"/>
                    </a:cubicBezTo>
                    <a:close/>
                  </a:path>
                </a:pathLst>
              </a:custGeom>
              <a:solidFill>
                <a:srgbClr val="9C6C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973;p38"/>
              <p:cNvSpPr/>
              <p:nvPr/>
            </p:nvSpPr>
            <p:spPr>
              <a:xfrm>
                <a:off x="679825" y="3721075"/>
                <a:ext cx="106425" cy="54000"/>
              </a:xfrm>
              <a:custGeom>
                <a:avLst/>
                <a:gdLst/>
                <a:ahLst/>
                <a:cxnLst/>
                <a:rect l="l" t="t" r="r" b="b"/>
                <a:pathLst>
                  <a:path w="4257" h="2160" extrusionOk="0">
                    <a:moveTo>
                      <a:pt x="2790" y="1"/>
                    </a:moveTo>
                    <a:cubicBezTo>
                      <a:pt x="2759" y="1"/>
                      <a:pt x="2727" y="3"/>
                      <a:pt x="2696" y="6"/>
                    </a:cubicBezTo>
                    <a:lnTo>
                      <a:pt x="1342" y="161"/>
                    </a:lnTo>
                    <a:cubicBezTo>
                      <a:pt x="710" y="226"/>
                      <a:pt x="181" y="1025"/>
                      <a:pt x="0" y="2147"/>
                    </a:cubicBezTo>
                    <a:lnTo>
                      <a:pt x="0" y="2160"/>
                    </a:lnTo>
                    <a:lnTo>
                      <a:pt x="4256" y="2160"/>
                    </a:lnTo>
                    <a:lnTo>
                      <a:pt x="4179" y="1799"/>
                    </a:lnTo>
                    <a:cubicBezTo>
                      <a:pt x="3958" y="719"/>
                      <a:pt x="3410" y="1"/>
                      <a:pt x="2790" y="1"/>
                    </a:cubicBezTo>
                    <a:close/>
                  </a:path>
                </a:pathLst>
              </a:custGeom>
              <a:solidFill>
                <a:srgbClr val="9C6C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974;p38"/>
              <p:cNvSpPr/>
              <p:nvPr/>
            </p:nvSpPr>
            <p:spPr>
              <a:xfrm>
                <a:off x="571800" y="3659575"/>
                <a:ext cx="90900" cy="64100"/>
              </a:xfrm>
              <a:custGeom>
                <a:avLst/>
                <a:gdLst/>
                <a:ahLst/>
                <a:cxnLst/>
                <a:rect l="l" t="t" r="r" b="b"/>
                <a:pathLst>
                  <a:path w="3636" h="2564" extrusionOk="0">
                    <a:moveTo>
                      <a:pt x="1360" y="0"/>
                    </a:moveTo>
                    <a:cubicBezTo>
                      <a:pt x="1222" y="0"/>
                      <a:pt x="1090" y="17"/>
                      <a:pt x="968" y="55"/>
                    </a:cubicBezTo>
                    <a:cubicBezTo>
                      <a:pt x="439" y="209"/>
                      <a:pt x="1" y="725"/>
                      <a:pt x="27" y="1280"/>
                    </a:cubicBezTo>
                    <a:cubicBezTo>
                      <a:pt x="40" y="1370"/>
                      <a:pt x="53" y="1473"/>
                      <a:pt x="104" y="1538"/>
                    </a:cubicBezTo>
                    <a:cubicBezTo>
                      <a:pt x="169" y="1602"/>
                      <a:pt x="246" y="1641"/>
                      <a:pt x="336" y="1680"/>
                    </a:cubicBezTo>
                    <a:cubicBezTo>
                      <a:pt x="476" y="1721"/>
                      <a:pt x="621" y="1731"/>
                      <a:pt x="769" y="1731"/>
                    </a:cubicBezTo>
                    <a:cubicBezTo>
                      <a:pt x="916" y="1731"/>
                      <a:pt x="1066" y="1721"/>
                      <a:pt x="1213" y="1721"/>
                    </a:cubicBezTo>
                    <a:cubicBezTo>
                      <a:pt x="1287" y="1721"/>
                      <a:pt x="1360" y="1723"/>
                      <a:pt x="1433" y="1731"/>
                    </a:cubicBezTo>
                    <a:cubicBezTo>
                      <a:pt x="2077" y="1783"/>
                      <a:pt x="2232" y="2260"/>
                      <a:pt x="2722" y="2492"/>
                    </a:cubicBezTo>
                    <a:cubicBezTo>
                      <a:pt x="2823" y="2541"/>
                      <a:pt x="2919" y="2564"/>
                      <a:pt x="3008" y="2564"/>
                    </a:cubicBezTo>
                    <a:cubicBezTo>
                      <a:pt x="3386" y="2564"/>
                      <a:pt x="3636" y="2157"/>
                      <a:pt x="3573" y="1667"/>
                    </a:cubicBezTo>
                    <a:cubicBezTo>
                      <a:pt x="3461" y="770"/>
                      <a:pt x="2278" y="0"/>
                      <a:pt x="136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975;p38"/>
              <p:cNvSpPr/>
              <p:nvPr/>
            </p:nvSpPr>
            <p:spPr>
              <a:xfrm>
                <a:off x="590200" y="3676425"/>
                <a:ext cx="60300" cy="30950"/>
              </a:xfrm>
              <a:custGeom>
                <a:avLst/>
                <a:gdLst/>
                <a:ahLst/>
                <a:cxnLst/>
                <a:rect l="l" t="t" r="r" b="b"/>
                <a:pathLst>
                  <a:path w="2412" h="1238" extrusionOk="0">
                    <a:moveTo>
                      <a:pt x="550" y="0"/>
                    </a:moveTo>
                    <a:cubicBezTo>
                      <a:pt x="230" y="0"/>
                      <a:pt x="0" y="51"/>
                      <a:pt x="0" y="51"/>
                    </a:cubicBezTo>
                    <a:cubicBezTo>
                      <a:pt x="1896" y="103"/>
                      <a:pt x="2412" y="1238"/>
                      <a:pt x="2412" y="1238"/>
                    </a:cubicBezTo>
                    <a:cubicBezTo>
                      <a:pt x="2091" y="183"/>
                      <a:pt x="1157" y="0"/>
                      <a:pt x="5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976;p38"/>
              <p:cNvSpPr/>
              <p:nvPr/>
            </p:nvSpPr>
            <p:spPr>
              <a:xfrm>
                <a:off x="622425" y="3617500"/>
                <a:ext cx="139950" cy="147050"/>
              </a:xfrm>
              <a:custGeom>
                <a:avLst/>
                <a:gdLst/>
                <a:ahLst/>
                <a:cxnLst/>
                <a:rect l="l" t="t" r="r" b="b"/>
                <a:pathLst>
                  <a:path w="5598" h="5882" extrusionOk="0">
                    <a:moveTo>
                      <a:pt x="3635" y="0"/>
                    </a:moveTo>
                    <a:cubicBezTo>
                      <a:pt x="3546" y="0"/>
                      <a:pt x="3456" y="8"/>
                      <a:pt x="3367" y="22"/>
                    </a:cubicBezTo>
                    <a:cubicBezTo>
                      <a:pt x="2657" y="113"/>
                      <a:pt x="2077" y="616"/>
                      <a:pt x="1884" y="1286"/>
                    </a:cubicBezTo>
                    <a:lnTo>
                      <a:pt x="1394" y="2937"/>
                    </a:lnTo>
                    <a:lnTo>
                      <a:pt x="181" y="3956"/>
                    </a:lnTo>
                    <a:cubicBezTo>
                      <a:pt x="52" y="4059"/>
                      <a:pt x="1" y="4227"/>
                      <a:pt x="39" y="4381"/>
                    </a:cubicBezTo>
                    <a:cubicBezTo>
                      <a:pt x="143" y="4781"/>
                      <a:pt x="542" y="5529"/>
                      <a:pt x="2051" y="5787"/>
                    </a:cubicBezTo>
                    <a:cubicBezTo>
                      <a:pt x="2449" y="5855"/>
                      <a:pt x="2786" y="5882"/>
                      <a:pt x="3071" y="5882"/>
                    </a:cubicBezTo>
                    <a:cubicBezTo>
                      <a:pt x="4315" y="5882"/>
                      <a:pt x="4579" y="5362"/>
                      <a:pt x="4579" y="5362"/>
                    </a:cubicBezTo>
                    <a:cubicBezTo>
                      <a:pt x="5095" y="4730"/>
                      <a:pt x="5598" y="2241"/>
                      <a:pt x="5456" y="1505"/>
                    </a:cubicBezTo>
                    <a:cubicBezTo>
                      <a:pt x="5353" y="1067"/>
                      <a:pt x="5121" y="667"/>
                      <a:pt x="4747" y="396"/>
                    </a:cubicBezTo>
                    <a:lnTo>
                      <a:pt x="4682" y="358"/>
                    </a:lnTo>
                    <a:cubicBezTo>
                      <a:pt x="4380" y="128"/>
                      <a:pt x="4011" y="0"/>
                      <a:pt x="3635" y="0"/>
                    </a:cubicBezTo>
                    <a:close/>
                  </a:path>
                </a:pathLst>
              </a:custGeom>
              <a:solidFill>
                <a:srgbClr val="D190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977;p38"/>
              <p:cNvSpPr/>
              <p:nvPr/>
            </p:nvSpPr>
            <p:spPr>
              <a:xfrm>
                <a:off x="650475" y="3636100"/>
                <a:ext cx="51625" cy="66125"/>
              </a:xfrm>
              <a:custGeom>
                <a:avLst/>
                <a:gdLst/>
                <a:ahLst/>
                <a:cxnLst/>
                <a:rect l="l" t="t" r="r" b="b"/>
                <a:pathLst>
                  <a:path w="2065" h="2645" extrusionOk="0">
                    <a:moveTo>
                      <a:pt x="1032" y="1"/>
                    </a:moveTo>
                    <a:cubicBezTo>
                      <a:pt x="916" y="168"/>
                      <a:pt x="826" y="349"/>
                      <a:pt x="762" y="542"/>
                    </a:cubicBezTo>
                    <a:lnTo>
                      <a:pt x="272" y="2193"/>
                    </a:lnTo>
                    <a:lnTo>
                      <a:pt x="1" y="2425"/>
                    </a:lnTo>
                    <a:cubicBezTo>
                      <a:pt x="207" y="2554"/>
                      <a:pt x="465" y="2644"/>
                      <a:pt x="723" y="2644"/>
                    </a:cubicBezTo>
                    <a:cubicBezTo>
                      <a:pt x="1471" y="2644"/>
                      <a:pt x="2064" y="2038"/>
                      <a:pt x="2064" y="1303"/>
                    </a:cubicBezTo>
                    <a:cubicBezTo>
                      <a:pt x="2064" y="671"/>
                      <a:pt x="1626" y="142"/>
                      <a:pt x="1032" y="1"/>
                    </a:cubicBezTo>
                    <a:close/>
                  </a:path>
                </a:pathLst>
              </a:custGeom>
              <a:solidFill>
                <a:srgbClr val="FFF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978;p38"/>
              <p:cNvSpPr/>
              <p:nvPr/>
            </p:nvSpPr>
            <p:spPr>
              <a:xfrm>
                <a:off x="667250" y="3667950"/>
                <a:ext cx="11300" cy="198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793" extrusionOk="0">
                    <a:moveTo>
                      <a:pt x="290" y="1"/>
                    </a:moveTo>
                    <a:cubicBezTo>
                      <a:pt x="203" y="1"/>
                      <a:pt x="100" y="148"/>
                      <a:pt x="52" y="352"/>
                    </a:cubicBezTo>
                    <a:cubicBezTo>
                      <a:pt x="0" y="571"/>
                      <a:pt x="39" y="764"/>
                      <a:pt x="129" y="790"/>
                    </a:cubicBezTo>
                    <a:cubicBezTo>
                      <a:pt x="136" y="792"/>
                      <a:pt x="144" y="793"/>
                      <a:pt x="151" y="793"/>
                    </a:cubicBezTo>
                    <a:cubicBezTo>
                      <a:pt x="248" y="793"/>
                      <a:pt x="352" y="633"/>
                      <a:pt x="400" y="429"/>
                    </a:cubicBezTo>
                    <a:cubicBezTo>
                      <a:pt x="452" y="210"/>
                      <a:pt x="413" y="16"/>
                      <a:pt x="310" y="3"/>
                    </a:cubicBezTo>
                    <a:cubicBezTo>
                      <a:pt x="303" y="1"/>
                      <a:pt x="297" y="1"/>
                      <a:pt x="2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979;p38"/>
              <p:cNvSpPr/>
              <p:nvPr/>
            </p:nvSpPr>
            <p:spPr>
              <a:xfrm>
                <a:off x="709150" y="3675425"/>
                <a:ext cx="113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453" h="804" extrusionOk="0">
                    <a:moveTo>
                      <a:pt x="311" y="0"/>
                    </a:moveTo>
                    <a:cubicBezTo>
                      <a:pt x="211" y="0"/>
                      <a:pt x="102" y="151"/>
                      <a:pt x="53" y="362"/>
                    </a:cubicBezTo>
                    <a:cubicBezTo>
                      <a:pt x="1" y="581"/>
                      <a:pt x="40" y="775"/>
                      <a:pt x="130" y="801"/>
                    </a:cubicBezTo>
                    <a:cubicBezTo>
                      <a:pt x="137" y="802"/>
                      <a:pt x="144" y="803"/>
                      <a:pt x="151" y="803"/>
                    </a:cubicBezTo>
                    <a:cubicBezTo>
                      <a:pt x="249" y="803"/>
                      <a:pt x="353" y="644"/>
                      <a:pt x="401" y="439"/>
                    </a:cubicBezTo>
                    <a:cubicBezTo>
                      <a:pt x="452" y="220"/>
                      <a:pt x="414" y="27"/>
                      <a:pt x="323" y="1"/>
                    </a:cubicBezTo>
                    <a:cubicBezTo>
                      <a:pt x="319" y="0"/>
                      <a:pt x="315" y="0"/>
                      <a:pt x="3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980;p38"/>
              <p:cNvSpPr/>
              <p:nvPr/>
            </p:nvSpPr>
            <p:spPr>
              <a:xfrm>
                <a:off x="709800" y="3661100"/>
                <a:ext cx="24850" cy="2080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32" extrusionOk="0">
                    <a:moveTo>
                      <a:pt x="298" y="0"/>
                    </a:moveTo>
                    <a:cubicBezTo>
                      <a:pt x="90" y="0"/>
                      <a:pt x="1" y="213"/>
                      <a:pt x="1" y="213"/>
                    </a:cubicBezTo>
                    <a:cubicBezTo>
                      <a:pt x="336" y="342"/>
                      <a:pt x="903" y="832"/>
                      <a:pt x="903" y="832"/>
                    </a:cubicBezTo>
                    <a:cubicBezTo>
                      <a:pt x="903" y="832"/>
                      <a:pt x="994" y="406"/>
                      <a:pt x="581" y="110"/>
                    </a:cubicBezTo>
                    <a:cubicBezTo>
                      <a:pt x="469" y="29"/>
                      <a:pt x="376" y="0"/>
                      <a:pt x="2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981;p38"/>
              <p:cNvSpPr/>
              <p:nvPr/>
            </p:nvSpPr>
            <p:spPr>
              <a:xfrm>
                <a:off x="661450" y="3657800"/>
                <a:ext cx="19050" cy="16050"/>
              </a:xfrm>
              <a:custGeom>
                <a:avLst/>
                <a:gdLst/>
                <a:ahLst/>
                <a:cxnLst/>
                <a:rect l="l" t="t" r="r" b="b"/>
                <a:pathLst>
                  <a:path w="762" h="642" extrusionOk="0">
                    <a:moveTo>
                      <a:pt x="542" y="1"/>
                    </a:moveTo>
                    <a:cubicBezTo>
                      <a:pt x="483" y="1"/>
                      <a:pt x="411" y="24"/>
                      <a:pt x="323" y="87"/>
                    </a:cubicBezTo>
                    <a:cubicBezTo>
                      <a:pt x="0" y="319"/>
                      <a:pt x="65" y="641"/>
                      <a:pt x="65" y="641"/>
                    </a:cubicBezTo>
                    <a:cubicBezTo>
                      <a:pt x="65" y="641"/>
                      <a:pt x="503" y="267"/>
                      <a:pt x="761" y="164"/>
                    </a:cubicBezTo>
                    <a:cubicBezTo>
                      <a:pt x="761" y="164"/>
                      <a:pt x="700" y="1"/>
                      <a:pt x="5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1982;p38"/>
              <p:cNvSpPr/>
              <p:nvPr/>
            </p:nvSpPr>
            <p:spPr>
              <a:xfrm>
                <a:off x="655900" y="3579175"/>
                <a:ext cx="120025" cy="86625"/>
              </a:xfrm>
              <a:custGeom>
                <a:avLst/>
                <a:gdLst/>
                <a:ahLst/>
                <a:cxnLst/>
                <a:rect l="l" t="t" r="r" b="b"/>
                <a:pathLst>
                  <a:path w="4801" h="3465" extrusionOk="0">
                    <a:moveTo>
                      <a:pt x="2777" y="1"/>
                    </a:moveTo>
                    <a:cubicBezTo>
                      <a:pt x="1927" y="1"/>
                      <a:pt x="587" y="181"/>
                      <a:pt x="300" y="382"/>
                    </a:cubicBezTo>
                    <a:cubicBezTo>
                      <a:pt x="1" y="585"/>
                      <a:pt x="600" y="1443"/>
                      <a:pt x="874" y="1443"/>
                    </a:cubicBezTo>
                    <a:cubicBezTo>
                      <a:pt x="895" y="1443"/>
                      <a:pt x="915" y="1438"/>
                      <a:pt x="932" y="1426"/>
                    </a:cubicBezTo>
                    <a:cubicBezTo>
                      <a:pt x="1032" y="1361"/>
                      <a:pt x="1601" y="1210"/>
                      <a:pt x="2171" y="1210"/>
                    </a:cubicBezTo>
                    <a:cubicBezTo>
                      <a:pt x="2844" y="1210"/>
                      <a:pt x="3518" y="1422"/>
                      <a:pt x="3421" y="2239"/>
                    </a:cubicBezTo>
                    <a:lnTo>
                      <a:pt x="4117" y="3464"/>
                    </a:lnTo>
                    <a:cubicBezTo>
                      <a:pt x="4801" y="717"/>
                      <a:pt x="3872" y="266"/>
                      <a:pt x="3421" y="72"/>
                    </a:cubicBezTo>
                    <a:cubicBezTo>
                      <a:pt x="3308" y="22"/>
                      <a:pt x="3072" y="1"/>
                      <a:pt x="2777" y="1"/>
                    </a:cubicBezTo>
                    <a:close/>
                  </a:path>
                </a:pathLst>
              </a:custGeom>
              <a:solidFill>
                <a:srgbClr val="D190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1983;p38"/>
              <p:cNvSpPr/>
              <p:nvPr/>
            </p:nvSpPr>
            <p:spPr>
              <a:xfrm>
                <a:off x="686600" y="3742500"/>
                <a:ext cx="2600" cy="2925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17" extrusionOk="0">
                    <a:moveTo>
                      <a:pt x="52" y="0"/>
                    </a:moveTo>
                    <a:cubicBezTo>
                      <a:pt x="26" y="0"/>
                      <a:pt x="0" y="26"/>
                      <a:pt x="0" y="52"/>
                    </a:cubicBezTo>
                    <a:cubicBezTo>
                      <a:pt x="0" y="91"/>
                      <a:pt x="26" y="117"/>
                      <a:pt x="52" y="117"/>
                    </a:cubicBezTo>
                    <a:cubicBezTo>
                      <a:pt x="78" y="117"/>
                      <a:pt x="103" y="91"/>
                      <a:pt x="103" y="52"/>
                    </a:cubicBezTo>
                    <a:cubicBezTo>
                      <a:pt x="103" y="26"/>
                      <a:pt x="78" y="0"/>
                      <a:pt x="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984;p38"/>
              <p:cNvSpPr/>
              <p:nvPr/>
            </p:nvSpPr>
            <p:spPr>
              <a:xfrm>
                <a:off x="700775" y="3742500"/>
                <a:ext cx="2600" cy="2925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17" extrusionOk="0">
                    <a:moveTo>
                      <a:pt x="52" y="0"/>
                    </a:moveTo>
                    <a:cubicBezTo>
                      <a:pt x="26" y="0"/>
                      <a:pt x="1" y="26"/>
                      <a:pt x="1" y="52"/>
                    </a:cubicBezTo>
                    <a:cubicBezTo>
                      <a:pt x="1" y="91"/>
                      <a:pt x="26" y="117"/>
                      <a:pt x="52" y="117"/>
                    </a:cubicBezTo>
                    <a:cubicBezTo>
                      <a:pt x="91" y="117"/>
                      <a:pt x="104" y="91"/>
                      <a:pt x="104" y="52"/>
                    </a:cubicBezTo>
                    <a:cubicBezTo>
                      <a:pt x="104" y="26"/>
                      <a:pt x="91" y="0"/>
                      <a:pt x="52" y="0"/>
                    </a:cubicBezTo>
                    <a:close/>
                  </a:path>
                </a:pathLst>
              </a:custGeom>
              <a:solidFill>
                <a:srgbClr val="163E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985;p38"/>
              <p:cNvSpPr/>
              <p:nvPr/>
            </p:nvSpPr>
            <p:spPr>
              <a:xfrm>
                <a:off x="694000" y="3749600"/>
                <a:ext cx="2925" cy="2600"/>
              </a:xfrm>
              <a:custGeom>
                <a:avLst/>
                <a:gdLst/>
                <a:ahLst/>
                <a:cxnLst/>
                <a:rect l="l" t="t" r="r" b="b"/>
                <a:pathLst>
                  <a:path w="117" h="104" extrusionOk="0">
                    <a:moveTo>
                      <a:pt x="52" y="0"/>
                    </a:moveTo>
                    <a:cubicBezTo>
                      <a:pt x="27" y="0"/>
                      <a:pt x="1" y="26"/>
                      <a:pt x="1" y="52"/>
                    </a:cubicBezTo>
                    <a:cubicBezTo>
                      <a:pt x="1" y="78"/>
                      <a:pt x="27" y="103"/>
                      <a:pt x="52" y="103"/>
                    </a:cubicBezTo>
                    <a:cubicBezTo>
                      <a:pt x="91" y="103"/>
                      <a:pt x="117" y="78"/>
                      <a:pt x="117" y="52"/>
                    </a:cubicBezTo>
                    <a:cubicBezTo>
                      <a:pt x="117" y="26"/>
                      <a:pt x="91" y="0"/>
                      <a:pt x="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986;p38"/>
              <p:cNvSpPr/>
              <p:nvPr/>
            </p:nvSpPr>
            <p:spPr>
              <a:xfrm>
                <a:off x="625650" y="3723150"/>
                <a:ext cx="2600" cy="2600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04" extrusionOk="0">
                    <a:moveTo>
                      <a:pt x="52" y="1"/>
                    </a:moveTo>
                    <a:cubicBezTo>
                      <a:pt x="27" y="1"/>
                      <a:pt x="1" y="26"/>
                      <a:pt x="1" y="52"/>
                    </a:cubicBezTo>
                    <a:cubicBezTo>
                      <a:pt x="1" y="78"/>
                      <a:pt x="27" y="104"/>
                      <a:pt x="52" y="104"/>
                    </a:cubicBezTo>
                    <a:cubicBezTo>
                      <a:pt x="78" y="104"/>
                      <a:pt x="104" y="78"/>
                      <a:pt x="104" y="52"/>
                    </a:cubicBezTo>
                    <a:cubicBezTo>
                      <a:pt x="104" y="26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987;p38"/>
              <p:cNvSpPr/>
              <p:nvPr/>
            </p:nvSpPr>
            <p:spPr>
              <a:xfrm>
                <a:off x="637250" y="3727225"/>
                <a:ext cx="26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5" h="101" extrusionOk="0">
                    <a:moveTo>
                      <a:pt x="45" y="0"/>
                    </a:moveTo>
                    <a:cubicBezTo>
                      <a:pt x="27" y="0"/>
                      <a:pt x="10" y="12"/>
                      <a:pt x="1" y="31"/>
                    </a:cubicBezTo>
                    <a:cubicBezTo>
                      <a:pt x="1" y="57"/>
                      <a:pt x="14" y="83"/>
                      <a:pt x="40" y="96"/>
                    </a:cubicBezTo>
                    <a:cubicBezTo>
                      <a:pt x="47" y="99"/>
                      <a:pt x="54" y="101"/>
                      <a:pt x="60" y="101"/>
                    </a:cubicBezTo>
                    <a:cubicBezTo>
                      <a:pt x="77" y="101"/>
                      <a:pt x="91" y="89"/>
                      <a:pt x="91" y="70"/>
                    </a:cubicBezTo>
                    <a:cubicBezTo>
                      <a:pt x="104" y="44"/>
                      <a:pt x="91" y="18"/>
                      <a:pt x="65" y="5"/>
                    </a:cubicBezTo>
                    <a:cubicBezTo>
                      <a:pt x="59" y="2"/>
                      <a:pt x="52" y="0"/>
                      <a:pt x="45" y="0"/>
                    </a:cubicBezTo>
                    <a:close/>
                  </a:path>
                </a:pathLst>
              </a:custGeom>
              <a:solidFill>
                <a:srgbClr val="163E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988;p38"/>
              <p:cNvSpPr/>
              <p:nvPr/>
            </p:nvSpPr>
            <p:spPr>
              <a:xfrm>
                <a:off x="629850" y="3731225"/>
                <a:ext cx="2600" cy="2275"/>
              </a:xfrm>
              <a:custGeom>
                <a:avLst/>
                <a:gdLst/>
                <a:ahLst/>
                <a:cxnLst/>
                <a:rect l="l" t="t" r="r" b="b"/>
                <a:pathLst>
                  <a:path w="104" h="91" extrusionOk="0">
                    <a:moveTo>
                      <a:pt x="52" y="0"/>
                    </a:moveTo>
                    <a:cubicBezTo>
                      <a:pt x="26" y="0"/>
                      <a:pt x="0" y="13"/>
                      <a:pt x="0" y="39"/>
                    </a:cubicBezTo>
                    <a:cubicBezTo>
                      <a:pt x="0" y="65"/>
                      <a:pt x="26" y="90"/>
                      <a:pt x="52" y="90"/>
                    </a:cubicBezTo>
                    <a:cubicBezTo>
                      <a:pt x="78" y="90"/>
                      <a:pt x="104" y="65"/>
                      <a:pt x="104" y="39"/>
                    </a:cubicBezTo>
                    <a:cubicBezTo>
                      <a:pt x="104" y="13"/>
                      <a:pt x="78" y="0"/>
                      <a:pt x="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989;p38"/>
              <p:cNvSpPr/>
              <p:nvPr/>
            </p:nvSpPr>
            <p:spPr>
              <a:xfrm>
                <a:off x="639200" y="3720300"/>
                <a:ext cx="51925" cy="37700"/>
              </a:xfrm>
              <a:custGeom>
                <a:avLst/>
                <a:gdLst/>
                <a:ahLst/>
                <a:cxnLst/>
                <a:rect l="l" t="t" r="r" b="b"/>
                <a:pathLst>
                  <a:path w="2077" h="1508" extrusionOk="0">
                    <a:moveTo>
                      <a:pt x="292" y="0"/>
                    </a:moveTo>
                    <a:cubicBezTo>
                      <a:pt x="0" y="0"/>
                      <a:pt x="65" y="153"/>
                      <a:pt x="65" y="153"/>
                    </a:cubicBezTo>
                    <a:cubicBezTo>
                      <a:pt x="65" y="540"/>
                      <a:pt x="323" y="837"/>
                      <a:pt x="619" y="979"/>
                    </a:cubicBezTo>
                    <a:cubicBezTo>
                      <a:pt x="594" y="1108"/>
                      <a:pt x="568" y="1275"/>
                      <a:pt x="581" y="1456"/>
                    </a:cubicBezTo>
                    <a:cubicBezTo>
                      <a:pt x="619" y="1482"/>
                      <a:pt x="658" y="1495"/>
                      <a:pt x="697" y="1507"/>
                    </a:cubicBezTo>
                    <a:cubicBezTo>
                      <a:pt x="697" y="1327"/>
                      <a:pt x="710" y="1159"/>
                      <a:pt x="735" y="1030"/>
                    </a:cubicBezTo>
                    <a:cubicBezTo>
                      <a:pt x="850" y="1076"/>
                      <a:pt x="967" y="1099"/>
                      <a:pt x="1076" y="1099"/>
                    </a:cubicBezTo>
                    <a:cubicBezTo>
                      <a:pt x="1211" y="1099"/>
                      <a:pt x="1333" y="1063"/>
                      <a:pt x="1419" y="992"/>
                    </a:cubicBezTo>
                    <a:cubicBezTo>
                      <a:pt x="1780" y="682"/>
                      <a:pt x="2077" y="450"/>
                      <a:pt x="1006" y="140"/>
                    </a:cubicBezTo>
                    <a:cubicBezTo>
                      <a:pt x="655" y="36"/>
                      <a:pt x="432" y="0"/>
                      <a:pt x="2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990;p38"/>
              <p:cNvSpPr/>
              <p:nvPr/>
            </p:nvSpPr>
            <p:spPr>
              <a:xfrm>
                <a:off x="1056725" y="3721225"/>
                <a:ext cx="215400" cy="53550"/>
              </a:xfrm>
              <a:custGeom>
                <a:avLst/>
                <a:gdLst/>
                <a:ahLst/>
                <a:cxnLst/>
                <a:rect l="l" t="t" r="r" b="b"/>
                <a:pathLst>
                  <a:path w="8616" h="2142" extrusionOk="0">
                    <a:moveTo>
                      <a:pt x="2038" y="0"/>
                    </a:moveTo>
                    <a:cubicBezTo>
                      <a:pt x="1380" y="0"/>
                      <a:pt x="774" y="387"/>
                      <a:pt x="503" y="993"/>
                    </a:cubicBezTo>
                    <a:lnTo>
                      <a:pt x="0" y="2141"/>
                    </a:lnTo>
                    <a:lnTo>
                      <a:pt x="8615" y="2141"/>
                    </a:lnTo>
                    <a:lnTo>
                      <a:pt x="7700" y="877"/>
                    </a:lnTo>
                    <a:cubicBezTo>
                      <a:pt x="7403" y="336"/>
                      <a:pt x="6836" y="0"/>
                      <a:pt x="623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991;p38"/>
              <p:cNvSpPr/>
              <p:nvPr/>
            </p:nvSpPr>
            <p:spPr>
              <a:xfrm>
                <a:off x="1135725" y="3651575"/>
                <a:ext cx="69650" cy="113925"/>
              </a:xfrm>
              <a:custGeom>
                <a:avLst/>
                <a:gdLst/>
                <a:ahLst/>
                <a:cxnLst/>
                <a:rect l="l" t="t" r="r" b="b"/>
                <a:pathLst>
                  <a:path w="2786" h="4557" extrusionOk="0">
                    <a:moveTo>
                      <a:pt x="477" y="1"/>
                    </a:moveTo>
                    <a:cubicBezTo>
                      <a:pt x="477" y="1"/>
                      <a:pt x="181" y="2670"/>
                      <a:pt x="0" y="2683"/>
                    </a:cubicBezTo>
                    <a:cubicBezTo>
                      <a:pt x="1286" y="3457"/>
                      <a:pt x="1267" y="4557"/>
                      <a:pt x="2106" y="4557"/>
                    </a:cubicBezTo>
                    <a:cubicBezTo>
                      <a:pt x="2134" y="4557"/>
                      <a:pt x="2163" y="4556"/>
                      <a:pt x="2193" y="4553"/>
                    </a:cubicBezTo>
                    <a:cubicBezTo>
                      <a:pt x="2786" y="4514"/>
                      <a:pt x="2696" y="3766"/>
                      <a:pt x="2579" y="3289"/>
                    </a:cubicBezTo>
                    <a:cubicBezTo>
                      <a:pt x="2450" y="3186"/>
                      <a:pt x="2347" y="3109"/>
                      <a:pt x="2231" y="3044"/>
                    </a:cubicBezTo>
                    <a:lnTo>
                      <a:pt x="2489" y="1845"/>
                    </a:lnTo>
                    <a:lnTo>
                      <a:pt x="477" y="1"/>
                    </a:ln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992;p38"/>
              <p:cNvSpPr/>
              <p:nvPr/>
            </p:nvSpPr>
            <p:spPr>
              <a:xfrm>
                <a:off x="1223100" y="3581625"/>
                <a:ext cx="38700" cy="88675"/>
              </a:xfrm>
              <a:custGeom>
                <a:avLst/>
                <a:gdLst/>
                <a:ahLst/>
                <a:cxnLst/>
                <a:rect l="l" t="t" r="r" b="b"/>
                <a:pathLst>
                  <a:path w="1548" h="3547" extrusionOk="0">
                    <a:moveTo>
                      <a:pt x="748" y="0"/>
                    </a:moveTo>
                    <a:lnTo>
                      <a:pt x="0" y="387"/>
                    </a:lnTo>
                    <a:lnTo>
                      <a:pt x="0" y="3547"/>
                    </a:lnTo>
                    <a:cubicBezTo>
                      <a:pt x="0" y="3547"/>
                      <a:pt x="1548" y="2915"/>
                      <a:pt x="7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993;p38"/>
              <p:cNvSpPr/>
              <p:nvPr/>
            </p:nvSpPr>
            <p:spPr>
              <a:xfrm>
                <a:off x="1088325" y="3548775"/>
                <a:ext cx="147650" cy="188500"/>
              </a:xfrm>
              <a:custGeom>
                <a:avLst/>
                <a:gdLst/>
                <a:ahLst/>
                <a:cxnLst/>
                <a:rect l="l" t="t" r="r" b="b"/>
                <a:pathLst>
                  <a:path w="5906" h="7540" extrusionOk="0">
                    <a:moveTo>
                      <a:pt x="3947" y="1"/>
                    </a:moveTo>
                    <a:cubicBezTo>
                      <a:pt x="3883" y="1"/>
                      <a:pt x="3818" y="4"/>
                      <a:pt x="3753" y="12"/>
                    </a:cubicBezTo>
                    <a:cubicBezTo>
                      <a:pt x="3250" y="50"/>
                      <a:pt x="2747" y="115"/>
                      <a:pt x="2244" y="179"/>
                    </a:cubicBezTo>
                    <a:cubicBezTo>
                      <a:pt x="1032" y="386"/>
                      <a:pt x="39" y="1417"/>
                      <a:pt x="13" y="2333"/>
                    </a:cubicBezTo>
                    <a:cubicBezTo>
                      <a:pt x="0" y="3016"/>
                      <a:pt x="258" y="3739"/>
                      <a:pt x="400" y="4396"/>
                    </a:cubicBezTo>
                    <a:cubicBezTo>
                      <a:pt x="890" y="6589"/>
                      <a:pt x="1303" y="6834"/>
                      <a:pt x="2954" y="7324"/>
                    </a:cubicBezTo>
                    <a:cubicBezTo>
                      <a:pt x="3452" y="7471"/>
                      <a:pt x="3866" y="7540"/>
                      <a:pt x="4210" y="7540"/>
                    </a:cubicBezTo>
                    <a:cubicBezTo>
                      <a:pt x="5549" y="7540"/>
                      <a:pt x="5825" y="6503"/>
                      <a:pt x="5855" y="5067"/>
                    </a:cubicBezTo>
                    <a:cubicBezTo>
                      <a:pt x="5868" y="4138"/>
                      <a:pt x="5868" y="3210"/>
                      <a:pt x="5881" y="2281"/>
                    </a:cubicBezTo>
                    <a:cubicBezTo>
                      <a:pt x="5906" y="1026"/>
                      <a:pt x="5043" y="1"/>
                      <a:pt x="3947" y="1"/>
                    </a:cubicBezTo>
                    <a:close/>
                  </a:path>
                </a:pathLst>
              </a:custGeom>
              <a:solidFill>
                <a:srgbClr val="FBA7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994;p38"/>
              <p:cNvSpPr/>
              <p:nvPr/>
            </p:nvSpPr>
            <p:spPr>
              <a:xfrm>
                <a:off x="1066075" y="3514150"/>
                <a:ext cx="187675" cy="144225"/>
              </a:xfrm>
              <a:custGeom>
                <a:avLst/>
                <a:gdLst/>
                <a:ahLst/>
                <a:cxnLst/>
                <a:rect l="l" t="t" r="r" b="b"/>
                <a:pathLst>
                  <a:path w="7507" h="5769" extrusionOk="0">
                    <a:moveTo>
                      <a:pt x="4192" y="0"/>
                    </a:moveTo>
                    <a:cubicBezTo>
                      <a:pt x="3924" y="0"/>
                      <a:pt x="3636" y="22"/>
                      <a:pt x="3328" y="68"/>
                    </a:cubicBezTo>
                    <a:cubicBezTo>
                      <a:pt x="3005" y="107"/>
                      <a:pt x="2722" y="171"/>
                      <a:pt x="2477" y="249"/>
                    </a:cubicBezTo>
                    <a:cubicBezTo>
                      <a:pt x="1677" y="700"/>
                      <a:pt x="1703" y="1487"/>
                      <a:pt x="1703" y="1487"/>
                    </a:cubicBezTo>
                    <a:cubicBezTo>
                      <a:pt x="1693" y="1486"/>
                      <a:pt x="1683" y="1486"/>
                      <a:pt x="1673" y="1486"/>
                    </a:cubicBezTo>
                    <a:cubicBezTo>
                      <a:pt x="1081" y="1486"/>
                      <a:pt x="607" y="2235"/>
                      <a:pt x="607" y="2235"/>
                    </a:cubicBezTo>
                    <a:cubicBezTo>
                      <a:pt x="349" y="2583"/>
                      <a:pt x="0" y="3344"/>
                      <a:pt x="349" y="4827"/>
                    </a:cubicBezTo>
                    <a:lnTo>
                      <a:pt x="2090" y="5768"/>
                    </a:lnTo>
                    <a:cubicBezTo>
                      <a:pt x="2090" y="5768"/>
                      <a:pt x="2593" y="4775"/>
                      <a:pt x="2335" y="3176"/>
                    </a:cubicBezTo>
                    <a:lnTo>
                      <a:pt x="2335" y="3176"/>
                    </a:lnTo>
                    <a:cubicBezTo>
                      <a:pt x="3115" y="3478"/>
                      <a:pt x="4129" y="3779"/>
                      <a:pt x="5094" y="3779"/>
                    </a:cubicBezTo>
                    <a:cubicBezTo>
                      <a:pt x="5821" y="3779"/>
                      <a:pt x="6519" y="3608"/>
                      <a:pt x="7068" y="3138"/>
                    </a:cubicBezTo>
                    <a:cubicBezTo>
                      <a:pt x="7377" y="2880"/>
                      <a:pt x="7506" y="2454"/>
                      <a:pt x="7403" y="2041"/>
                    </a:cubicBezTo>
                    <a:cubicBezTo>
                      <a:pt x="7220" y="1320"/>
                      <a:pt x="6306" y="0"/>
                      <a:pt x="41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995;p38"/>
              <p:cNvSpPr/>
              <p:nvPr/>
            </p:nvSpPr>
            <p:spPr>
              <a:xfrm>
                <a:off x="1192150" y="3653500"/>
                <a:ext cx="15175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607" h="1098" extrusionOk="0">
                    <a:moveTo>
                      <a:pt x="297" y="1"/>
                    </a:moveTo>
                    <a:cubicBezTo>
                      <a:pt x="129" y="1"/>
                      <a:pt x="0" y="530"/>
                      <a:pt x="0" y="723"/>
                    </a:cubicBezTo>
                    <a:cubicBezTo>
                      <a:pt x="0" y="1007"/>
                      <a:pt x="129" y="1097"/>
                      <a:pt x="297" y="1097"/>
                    </a:cubicBezTo>
                    <a:cubicBezTo>
                      <a:pt x="464" y="1097"/>
                      <a:pt x="606" y="1020"/>
                      <a:pt x="606" y="749"/>
                    </a:cubicBezTo>
                    <a:cubicBezTo>
                      <a:pt x="606" y="543"/>
                      <a:pt x="464" y="14"/>
                      <a:pt x="297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996;p38"/>
              <p:cNvSpPr/>
              <p:nvPr/>
            </p:nvSpPr>
            <p:spPr>
              <a:xfrm>
                <a:off x="1177300" y="3676075"/>
                <a:ext cx="25500" cy="18400"/>
              </a:xfrm>
              <a:custGeom>
                <a:avLst/>
                <a:gdLst/>
                <a:ahLst/>
                <a:cxnLst/>
                <a:rect l="l" t="t" r="r" b="b"/>
                <a:pathLst>
                  <a:path w="1020" h="736" extrusionOk="0">
                    <a:moveTo>
                      <a:pt x="52" y="1"/>
                    </a:moveTo>
                    <a:cubicBezTo>
                      <a:pt x="27" y="14"/>
                      <a:pt x="1" y="52"/>
                      <a:pt x="1" y="91"/>
                    </a:cubicBezTo>
                    <a:cubicBezTo>
                      <a:pt x="104" y="581"/>
                      <a:pt x="568" y="723"/>
                      <a:pt x="865" y="736"/>
                    </a:cubicBezTo>
                    <a:lnTo>
                      <a:pt x="955" y="736"/>
                    </a:lnTo>
                    <a:cubicBezTo>
                      <a:pt x="994" y="723"/>
                      <a:pt x="1020" y="697"/>
                      <a:pt x="1020" y="658"/>
                    </a:cubicBezTo>
                    <a:cubicBezTo>
                      <a:pt x="1020" y="620"/>
                      <a:pt x="981" y="594"/>
                      <a:pt x="942" y="594"/>
                    </a:cubicBezTo>
                    <a:cubicBezTo>
                      <a:pt x="939" y="594"/>
                      <a:pt x="927" y="595"/>
                      <a:pt x="907" y="595"/>
                    </a:cubicBezTo>
                    <a:cubicBezTo>
                      <a:pt x="763" y="595"/>
                      <a:pt x="232" y="565"/>
                      <a:pt x="130" y="65"/>
                    </a:cubicBezTo>
                    <a:cubicBezTo>
                      <a:pt x="130" y="27"/>
                      <a:pt x="91" y="1"/>
                      <a:pt x="52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1997;p38"/>
              <p:cNvSpPr/>
              <p:nvPr/>
            </p:nvSpPr>
            <p:spPr>
              <a:xfrm>
                <a:off x="1215350" y="3640275"/>
                <a:ext cx="7450" cy="19075"/>
              </a:xfrm>
              <a:custGeom>
                <a:avLst/>
                <a:gdLst/>
                <a:ahLst/>
                <a:cxnLst/>
                <a:rect l="l" t="t" r="r" b="b"/>
                <a:pathLst>
                  <a:path w="298" h="763" extrusionOk="0">
                    <a:moveTo>
                      <a:pt x="146" y="1"/>
                    </a:moveTo>
                    <a:cubicBezTo>
                      <a:pt x="61" y="1"/>
                      <a:pt x="1" y="164"/>
                      <a:pt x="1" y="375"/>
                    </a:cubicBezTo>
                    <a:cubicBezTo>
                      <a:pt x="1" y="582"/>
                      <a:pt x="65" y="762"/>
                      <a:pt x="155" y="762"/>
                    </a:cubicBezTo>
                    <a:cubicBezTo>
                      <a:pt x="233" y="762"/>
                      <a:pt x="297" y="594"/>
                      <a:pt x="297" y="388"/>
                    </a:cubicBezTo>
                    <a:cubicBezTo>
                      <a:pt x="297" y="169"/>
                      <a:pt x="233" y="1"/>
                      <a:pt x="155" y="1"/>
                    </a:cubicBezTo>
                    <a:cubicBezTo>
                      <a:pt x="152" y="1"/>
                      <a:pt x="149" y="1"/>
                      <a:pt x="146" y="1"/>
                    </a:cubicBezTo>
                    <a:close/>
                  </a:path>
                </a:pathLst>
              </a:custGeom>
              <a:solidFill>
                <a:srgbClr val="540A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1998;p38"/>
              <p:cNvSpPr/>
              <p:nvPr/>
            </p:nvSpPr>
            <p:spPr>
              <a:xfrm>
                <a:off x="1204400" y="3614125"/>
                <a:ext cx="34825" cy="2780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1112" extrusionOk="0">
                    <a:moveTo>
                      <a:pt x="530" y="1"/>
                    </a:moveTo>
                    <a:cubicBezTo>
                      <a:pt x="156" y="1"/>
                      <a:pt x="0" y="467"/>
                      <a:pt x="0" y="467"/>
                    </a:cubicBezTo>
                    <a:cubicBezTo>
                      <a:pt x="439" y="544"/>
                      <a:pt x="1316" y="1112"/>
                      <a:pt x="1316" y="1112"/>
                    </a:cubicBezTo>
                    <a:cubicBezTo>
                      <a:pt x="1316" y="1112"/>
                      <a:pt x="1393" y="390"/>
                      <a:pt x="813" y="80"/>
                    </a:cubicBezTo>
                    <a:cubicBezTo>
                      <a:pt x="707" y="24"/>
                      <a:pt x="613" y="1"/>
                      <a:pt x="5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999;p38"/>
              <p:cNvSpPr/>
              <p:nvPr/>
            </p:nvSpPr>
            <p:spPr>
              <a:xfrm>
                <a:off x="1167325" y="3638025"/>
                <a:ext cx="7750" cy="19075"/>
              </a:xfrm>
              <a:custGeom>
                <a:avLst/>
                <a:gdLst/>
                <a:ahLst/>
                <a:cxnLst/>
                <a:rect l="l" t="t" r="r" b="b"/>
                <a:pathLst>
                  <a:path w="310" h="763" extrusionOk="0">
                    <a:moveTo>
                      <a:pt x="146" y="0"/>
                    </a:moveTo>
                    <a:cubicBezTo>
                      <a:pt x="60" y="0"/>
                      <a:pt x="0" y="176"/>
                      <a:pt x="0" y="375"/>
                    </a:cubicBezTo>
                    <a:cubicBezTo>
                      <a:pt x="0" y="594"/>
                      <a:pt x="64" y="762"/>
                      <a:pt x="155" y="762"/>
                    </a:cubicBezTo>
                    <a:cubicBezTo>
                      <a:pt x="158" y="762"/>
                      <a:pt x="160" y="763"/>
                      <a:pt x="163" y="763"/>
                    </a:cubicBezTo>
                    <a:cubicBezTo>
                      <a:pt x="238" y="763"/>
                      <a:pt x="310" y="599"/>
                      <a:pt x="310" y="388"/>
                    </a:cubicBezTo>
                    <a:cubicBezTo>
                      <a:pt x="310" y="169"/>
                      <a:pt x="232" y="1"/>
                      <a:pt x="155" y="1"/>
                    </a:cubicBezTo>
                    <a:cubicBezTo>
                      <a:pt x="152" y="1"/>
                      <a:pt x="149" y="0"/>
                      <a:pt x="146" y="0"/>
                    </a:cubicBezTo>
                    <a:close/>
                  </a:path>
                </a:pathLst>
              </a:custGeom>
              <a:solidFill>
                <a:srgbClr val="540A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2000;p38"/>
              <p:cNvSpPr/>
              <p:nvPr/>
            </p:nvSpPr>
            <p:spPr>
              <a:xfrm>
                <a:off x="1149575" y="3612525"/>
                <a:ext cx="377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1510" h="1099" extrusionOk="0">
                    <a:moveTo>
                      <a:pt x="858" y="1"/>
                    </a:moveTo>
                    <a:cubicBezTo>
                      <a:pt x="781" y="1"/>
                      <a:pt x="697" y="16"/>
                      <a:pt x="607" y="54"/>
                    </a:cubicBezTo>
                    <a:cubicBezTo>
                      <a:pt x="1" y="299"/>
                      <a:pt x="65" y="1098"/>
                      <a:pt x="65" y="1098"/>
                    </a:cubicBezTo>
                    <a:cubicBezTo>
                      <a:pt x="65" y="1098"/>
                      <a:pt x="1071" y="531"/>
                      <a:pt x="1510" y="492"/>
                    </a:cubicBezTo>
                    <a:cubicBezTo>
                      <a:pt x="1510" y="492"/>
                      <a:pt x="1287" y="1"/>
                      <a:pt x="85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2001;p38"/>
              <p:cNvSpPr/>
              <p:nvPr/>
            </p:nvSpPr>
            <p:spPr>
              <a:xfrm>
                <a:off x="1160225" y="3665000"/>
                <a:ext cx="9050" cy="14975"/>
              </a:xfrm>
              <a:custGeom>
                <a:avLst/>
                <a:gdLst/>
                <a:ahLst/>
                <a:cxnLst/>
                <a:rect l="l" t="t" r="r" b="b"/>
                <a:pathLst>
                  <a:path w="362" h="599" extrusionOk="0">
                    <a:moveTo>
                      <a:pt x="287" y="0"/>
                    </a:moveTo>
                    <a:cubicBezTo>
                      <a:pt x="264" y="0"/>
                      <a:pt x="238" y="12"/>
                      <a:pt x="220" y="31"/>
                    </a:cubicBezTo>
                    <a:lnTo>
                      <a:pt x="13" y="495"/>
                    </a:lnTo>
                    <a:cubicBezTo>
                      <a:pt x="0" y="534"/>
                      <a:pt x="13" y="573"/>
                      <a:pt x="39" y="586"/>
                    </a:cubicBezTo>
                    <a:cubicBezTo>
                      <a:pt x="52" y="599"/>
                      <a:pt x="65" y="599"/>
                      <a:pt x="78" y="599"/>
                    </a:cubicBezTo>
                    <a:cubicBezTo>
                      <a:pt x="103" y="599"/>
                      <a:pt x="116" y="586"/>
                      <a:pt x="129" y="560"/>
                    </a:cubicBezTo>
                    <a:lnTo>
                      <a:pt x="348" y="108"/>
                    </a:lnTo>
                    <a:cubicBezTo>
                      <a:pt x="361" y="70"/>
                      <a:pt x="348" y="31"/>
                      <a:pt x="310" y="5"/>
                    </a:cubicBezTo>
                    <a:cubicBezTo>
                      <a:pt x="303" y="2"/>
                      <a:pt x="295" y="0"/>
                      <a:pt x="287" y="0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2002;p38"/>
              <p:cNvSpPr/>
              <p:nvPr/>
            </p:nvSpPr>
            <p:spPr>
              <a:xfrm>
                <a:off x="1149575" y="3664450"/>
                <a:ext cx="9050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362" h="608" extrusionOk="0">
                    <a:moveTo>
                      <a:pt x="279" y="1"/>
                    </a:moveTo>
                    <a:cubicBezTo>
                      <a:pt x="259" y="1"/>
                      <a:pt x="237" y="15"/>
                      <a:pt x="220" y="40"/>
                    </a:cubicBezTo>
                    <a:lnTo>
                      <a:pt x="14" y="504"/>
                    </a:lnTo>
                    <a:cubicBezTo>
                      <a:pt x="1" y="530"/>
                      <a:pt x="14" y="582"/>
                      <a:pt x="39" y="595"/>
                    </a:cubicBezTo>
                    <a:cubicBezTo>
                      <a:pt x="52" y="608"/>
                      <a:pt x="65" y="608"/>
                      <a:pt x="78" y="608"/>
                    </a:cubicBezTo>
                    <a:cubicBezTo>
                      <a:pt x="104" y="608"/>
                      <a:pt x="117" y="595"/>
                      <a:pt x="130" y="569"/>
                    </a:cubicBezTo>
                    <a:lnTo>
                      <a:pt x="349" y="105"/>
                    </a:lnTo>
                    <a:cubicBezTo>
                      <a:pt x="362" y="79"/>
                      <a:pt x="349" y="27"/>
                      <a:pt x="310" y="14"/>
                    </a:cubicBezTo>
                    <a:cubicBezTo>
                      <a:pt x="301" y="5"/>
                      <a:pt x="290" y="1"/>
                      <a:pt x="279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2003;p38"/>
              <p:cNvSpPr/>
              <p:nvPr/>
            </p:nvSpPr>
            <p:spPr>
              <a:xfrm>
                <a:off x="1217925" y="3666925"/>
                <a:ext cx="8725" cy="1530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612" extrusionOk="0">
                    <a:moveTo>
                      <a:pt x="68" y="1"/>
                    </a:moveTo>
                    <a:cubicBezTo>
                      <a:pt x="59" y="1"/>
                      <a:pt x="49" y="2"/>
                      <a:pt x="39" y="6"/>
                    </a:cubicBezTo>
                    <a:cubicBezTo>
                      <a:pt x="14" y="31"/>
                      <a:pt x="1" y="70"/>
                      <a:pt x="14" y="109"/>
                    </a:cubicBezTo>
                    <a:lnTo>
                      <a:pt x="220" y="573"/>
                    </a:lnTo>
                    <a:cubicBezTo>
                      <a:pt x="233" y="599"/>
                      <a:pt x="259" y="612"/>
                      <a:pt x="272" y="612"/>
                    </a:cubicBezTo>
                    <a:lnTo>
                      <a:pt x="310" y="612"/>
                    </a:lnTo>
                    <a:cubicBezTo>
                      <a:pt x="336" y="599"/>
                      <a:pt x="349" y="547"/>
                      <a:pt x="336" y="522"/>
                    </a:cubicBezTo>
                    <a:lnTo>
                      <a:pt x="130" y="44"/>
                    </a:lnTo>
                    <a:cubicBezTo>
                      <a:pt x="120" y="15"/>
                      <a:pt x="96" y="1"/>
                      <a:pt x="68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2004;p38"/>
              <p:cNvSpPr/>
              <p:nvPr/>
            </p:nvSpPr>
            <p:spPr>
              <a:xfrm>
                <a:off x="1228250" y="3667575"/>
                <a:ext cx="6475" cy="14975"/>
              </a:xfrm>
              <a:custGeom>
                <a:avLst/>
                <a:gdLst/>
                <a:ahLst/>
                <a:cxnLst/>
                <a:rect l="l" t="t" r="r" b="b"/>
                <a:pathLst>
                  <a:path w="259" h="599" extrusionOk="0">
                    <a:moveTo>
                      <a:pt x="68" y="1"/>
                    </a:moveTo>
                    <a:cubicBezTo>
                      <a:pt x="58" y="1"/>
                      <a:pt x="49" y="2"/>
                      <a:pt x="39" y="5"/>
                    </a:cubicBezTo>
                    <a:cubicBezTo>
                      <a:pt x="13" y="18"/>
                      <a:pt x="0" y="57"/>
                      <a:pt x="13" y="96"/>
                    </a:cubicBezTo>
                    <a:lnTo>
                      <a:pt x="220" y="560"/>
                    </a:lnTo>
                    <a:cubicBezTo>
                      <a:pt x="220" y="586"/>
                      <a:pt x="233" y="586"/>
                      <a:pt x="246" y="599"/>
                    </a:cubicBezTo>
                    <a:cubicBezTo>
                      <a:pt x="246" y="508"/>
                      <a:pt x="258" y="418"/>
                      <a:pt x="258" y="328"/>
                    </a:cubicBezTo>
                    <a:lnTo>
                      <a:pt x="129" y="44"/>
                    </a:lnTo>
                    <a:cubicBezTo>
                      <a:pt x="120" y="15"/>
                      <a:pt x="96" y="1"/>
                      <a:pt x="68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2005;p38"/>
              <p:cNvSpPr/>
              <p:nvPr/>
            </p:nvSpPr>
            <p:spPr>
              <a:xfrm>
                <a:off x="1059950" y="3624675"/>
                <a:ext cx="64825" cy="68225"/>
              </a:xfrm>
              <a:custGeom>
                <a:avLst/>
                <a:gdLst/>
                <a:ahLst/>
                <a:cxnLst/>
                <a:rect l="l" t="t" r="r" b="b"/>
                <a:pathLst>
                  <a:path w="2593" h="2729" extrusionOk="0">
                    <a:moveTo>
                      <a:pt x="1039" y="0"/>
                    </a:moveTo>
                    <a:cubicBezTo>
                      <a:pt x="912" y="0"/>
                      <a:pt x="787" y="27"/>
                      <a:pt x="671" y="84"/>
                    </a:cubicBezTo>
                    <a:cubicBezTo>
                      <a:pt x="142" y="342"/>
                      <a:pt x="0" y="1141"/>
                      <a:pt x="349" y="1850"/>
                    </a:cubicBezTo>
                    <a:cubicBezTo>
                      <a:pt x="617" y="2397"/>
                      <a:pt x="1099" y="2729"/>
                      <a:pt x="1548" y="2729"/>
                    </a:cubicBezTo>
                    <a:cubicBezTo>
                      <a:pt x="1682" y="2729"/>
                      <a:pt x="1813" y="2699"/>
                      <a:pt x="1935" y="2637"/>
                    </a:cubicBezTo>
                    <a:cubicBezTo>
                      <a:pt x="2451" y="2379"/>
                      <a:pt x="2593" y="1592"/>
                      <a:pt x="2244" y="883"/>
                    </a:cubicBezTo>
                    <a:lnTo>
                      <a:pt x="2257" y="883"/>
                    </a:lnTo>
                    <a:cubicBezTo>
                      <a:pt x="1986" y="340"/>
                      <a:pt x="1494" y="0"/>
                      <a:pt x="1039" y="0"/>
                    </a:cubicBezTo>
                    <a:close/>
                  </a:path>
                </a:pathLst>
              </a:custGeom>
              <a:solidFill>
                <a:srgbClr val="FBA7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2006;p38"/>
              <p:cNvSpPr/>
              <p:nvPr/>
            </p:nvSpPr>
            <p:spPr>
              <a:xfrm>
                <a:off x="1074125" y="3636425"/>
                <a:ext cx="34525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1381" h="1729" extrusionOk="0">
                    <a:moveTo>
                      <a:pt x="1381" y="1688"/>
                    </a:moveTo>
                    <a:cubicBezTo>
                      <a:pt x="1381" y="1689"/>
                      <a:pt x="1381" y="1689"/>
                      <a:pt x="1381" y="1690"/>
                    </a:cubicBezTo>
                    <a:cubicBezTo>
                      <a:pt x="1381" y="1689"/>
                      <a:pt x="1381" y="1689"/>
                      <a:pt x="1381" y="1688"/>
                    </a:cubicBezTo>
                    <a:close/>
                    <a:moveTo>
                      <a:pt x="1" y="0"/>
                    </a:moveTo>
                    <a:lnTo>
                      <a:pt x="1" y="0"/>
                    </a:lnTo>
                    <a:cubicBezTo>
                      <a:pt x="530" y="362"/>
                      <a:pt x="865" y="736"/>
                      <a:pt x="1071" y="1058"/>
                    </a:cubicBezTo>
                    <a:cubicBezTo>
                      <a:pt x="989" y="1019"/>
                      <a:pt x="898" y="1003"/>
                      <a:pt x="804" y="1003"/>
                    </a:cubicBezTo>
                    <a:cubicBezTo>
                      <a:pt x="471" y="1003"/>
                      <a:pt x="117" y="1200"/>
                      <a:pt x="117" y="1200"/>
                    </a:cubicBezTo>
                    <a:cubicBezTo>
                      <a:pt x="314" y="1152"/>
                      <a:pt x="481" y="1131"/>
                      <a:pt x="623" y="1131"/>
                    </a:cubicBezTo>
                    <a:cubicBezTo>
                      <a:pt x="971" y="1131"/>
                      <a:pt x="1164" y="1256"/>
                      <a:pt x="1265" y="1393"/>
                    </a:cubicBezTo>
                    <a:cubicBezTo>
                      <a:pt x="1355" y="1600"/>
                      <a:pt x="1381" y="1729"/>
                      <a:pt x="1381" y="1729"/>
                    </a:cubicBezTo>
                    <a:cubicBezTo>
                      <a:pt x="1381" y="1703"/>
                      <a:pt x="1381" y="1664"/>
                      <a:pt x="1368" y="1638"/>
                    </a:cubicBezTo>
                    <a:lnTo>
                      <a:pt x="1368" y="1638"/>
                    </a:lnTo>
                    <a:cubicBezTo>
                      <a:pt x="1380" y="1663"/>
                      <a:pt x="1381" y="1676"/>
                      <a:pt x="1381" y="1688"/>
                    </a:cubicBezTo>
                    <a:lnTo>
                      <a:pt x="1381" y="1688"/>
                    </a:lnTo>
                    <a:cubicBezTo>
                      <a:pt x="1381" y="1547"/>
                      <a:pt x="1355" y="1432"/>
                      <a:pt x="1329" y="1342"/>
                    </a:cubicBezTo>
                    <a:cubicBezTo>
                      <a:pt x="1046" y="168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2007;p38"/>
              <p:cNvSpPr/>
              <p:nvPr/>
            </p:nvSpPr>
            <p:spPr>
              <a:xfrm>
                <a:off x="1001550" y="3723425"/>
                <a:ext cx="236725" cy="124375"/>
              </a:xfrm>
              <a:custGeom>
                <a:avLst/>
                <a:gdLst/>
                <a:ahLst/>
                <a:cxnLst/>
                <a:rect l="l" t="t" r="r" b="b"/>
                <a:pathLst>
                  <a:path w="9469" h="4975" extrusionOk="0">
                    <a:moveTo>
                      <a:pt x="3855" y="1"/>
                    </a:moveTo>
                    <a:cubicBezTo>
                      <a:pt x="2707" y="1"/>
                      <a:pt x="0" y="4046"/>
                      <a:pt x="892" y="4568"/>
                    </a:cubicBezTo>
                    <a:cubicBezTo>
                      <a:pt x="1376" y="4855"/>
                      <a:pt x="1909" y="4975"/>
                      <a:pt x="2463" y="4975"/>
                    </a:cubicBezTo>
                    <a:cubicBezTo>
                      <a:pt x="4126" y="4975"/>
                      <a:pt x="5973" y="3894"/>
                      <a:pt x="7211" y="2995"/>
                    </a:cubicBezTo>
                    <a:cubicBezTo>
                      <a:pt x="7405" y="2866"/>
                      <a:pt x="7560" y="2788"/>
                      <a:pt x="7753" y="2749"/>
                    </a:cubicBezTo>
                    <a:cubicBezTo>
                      <a:pt x="7921" y="2711"/>
                      <a:pt x="8088" y="2646"/>
                      <a:pt x="8204" y="2530"/>
                    </a:cubicBezTo>
                    <a:cubicBezTo>
                      <a:pt x="8514" y="2247"/>
                      <a:pt x="8901" y="2053"/>
                      <a:pt x="9326" y="2053"/>
                    </a:cubicBezTo>
                    <a:lnTo>
                      <a:pt x="9468" y="2053"/>
                    </a:lnTo>
                    <a:lnTo>
                      <a:pt x="9262" y="1718"/>
                    </a:lnTo>
                    <a:cubicBezTo>
                      <a:pt x="9120" y="1473"/>
                      <a:pt x="8862" y="1331"/>
                      <a:pt x="8591" y="1331"/>
                    </a:cubicBezTo>
                    <a:lnTo>
                      <a:pt x="7792" y="1318"/>
                    </a:lnTo>
                    <a:cubicBezTo>
                      <a:pt x="7379" y="1318"/>
                      <a:pt x="6979" y="1447"/>
                      <a:pt x="6657" y="1679"/>
                    </a:cubicBezTo>
                    <a:lnTo>
                      <a:pt x="6141" y="2066"/>
                    </a:lnTo>
                    <a:lnTo>
                      <a:pt x="3691" y="2943"/>
                    </a:lnTo>
                    <a:cubicBezTo>
                      <a:pt x="3691" y="2943"/>
                      <a:pt x="4838" y="1589"/>
                      <a:pt x="4864" y="1021"/>
                    </a:cubicBezTo>
                    <a:cubicBezTo>
                      <a:pt x="4890" y="377"/>
                      <a:pt x="4245" y="28"/>
                      <a:pt x="3897" y="3"/>
                    </a:cubicBezTo>
                    <a:cubicBezTo>
                      <a:pt x="3883" y="1"/>
                      <a:pt x="3869" y="1"/>
                      <a:pt x="3855" y="1"/>
                    </a:cubicBezTo>
                    <a:close/>
                  </a:path>
                </a:pathLst>
              </a:custGeom>
              <a:solidFill>
                <a:srgbClr val="FBA7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008;p38"/>
              <p:cNvSpPr/>
              <p:nvPr/>
            </p:nvSpPr>
            <p:spPr>
              <a:xfrm>
                <a:off x="1040925" y="3723425"/>
                <a:ext cx="82875" cy="57800"/>
              </a:xfrm>
              <a:custGeom>
                <a:avLst/>
                <a:gdLst/>
                <a:ahLst/>
                <a:cxnLst/>
                <a:rect l="l" t="t" r="r" b="b"/>
                <a:pathLst>
                  <a:path w="3315" h="2312" extrusionOk="0">
                    <a:moveTo>
                      <a:pt x="2282" y="1"/>
                    </a:moveTo>
                    <a:cubicBezTo>
                      <a:pt x="1707" y="1"/>
                      <a:pt x="719" y="1047"/>
                      <a:pt x="1" y="2143"/>
                    </a:cubicBezTo>
                    <a:cubicBezTo>
                      <a:pt x="243" y="2089"/>
                      <a:pt x="530" y="2054"/>
                      <a:pt x="869" y="2054"/>
                    </a:cubicBezTo>
                    <a:cubicBezTo>
                      <a:pt x="1342" y="2054"/>
                      <a:pt x="1915" y="2123"/>
                      <a:pt x="2606" y="2311"/>
                    </a:cubicBezTo>
                    <a:cubicBezTo>
                      <a:pt x="2928" y="1885"/>
                      <a:pt x="3276" y="1331"/>
                      <a:pt x="3289" y="1034"/>
                    </a:cubicBezTo>
                    <a:cubicBezTo>
                      <a:pt x="3315" y="377"/>
                      <a:pt x="2670" y="28"/>
                      <a:pt x="2322" y="3"/>
                    </a:cubicBezTo>
                    <a:cubicBezTo>
                      <a:pt x="2309" y="1"/>
                      <a:pt x="2295" y="1"/>
                      <a:pt x="228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2009;p38"/>
              <p:cNvSpPr/>
              <p:nvPr/>
            </p:nvSpPr>
            <p:spPr>
              <a:xfrm>
                <a:off x="1324975" y="3698650"/>
                <a:ext cx="40000" cy="19525"/>
              </a:xfrm>
              <a:custGeom>
                <a:avLst/>
                <a:gdLst/>
                <a:ahLst/>
                <a:cxnLst/>
                <a:rect l="l" t="t" r="r" b="b"/>
                <a:pathLst>
                  <a:path w="1600" h="781" extrusionOk="0">
                    <a:moveTo>
                      <a:pt x="1432" y="1"/>
                    </a:moveTo>
                    <a:cubicBezTo>
                      <a:pt x="1380" y="26"/>
                      <a:pt x="1316" y="52"/>
                      <a:pt x="1251" y="65"/>
                    </a:cubicBezTo>
                    <a:cubicBezTo>
                      <a:pt x="736" y="194"/>
                      <a:pt x="0" y="375"/>
                      <a:pt x="0" y="375"/>
                    </a:cubicBezTo>
                    <a:cubicBezTo>
                      <a:pt x="0" y="375"/>
                      <a:pt x="0" y="632"/>
                      <a:pt x="245" y="710"/>
                    </a:cubicBezTo>
                    <a:cubicBezTo>
                      <a:pt x="429" y="765"/>
                      <a:pt x="729" y="781"/>
                      <a:pt x="980" y="781"/>
                    </a:cubicBezTo>
                    <a:cubicBezTo>
                      <a:pt x="1082" y="781"/>
                      <a:pt x="1177" y="778"/>
                      <a:pt x="1251" y="774"/>
                    </a:cubicBezTo>
                    <a:cubicBezTo>
                      <a:pt x="1380" y="671"/>
                      <a:pt x="1496" y="568"/>
                      <a:pt x="1600" y="452"/>
                    </a:cubicBezTo>
                    <a:cubicBezTo>
                      <a:pt x="1509" y="323"/>
                      <a:pt x="1445" y="168"/>
                      <a:pt x="1432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2010;p38"/>
              <p:cNvSpPr/>
              <p:nvPr/>
            </p:nvSpPr>
            <p:spPr>
              <a:xfrm>
                <a:off x="1264675" y="3746050"/>
                <a:ext cx="16475" cy="28400"/>
              </a:xfrm>
              <a:custGeom>
                <a:avLst/>
                <a:gdLst/>
                <a:ahLst/>
                <a:cxnLst/>
                <a:rect l="l" t="t" r="r" b="b"/>
                <a:pathLst>
                  <a:path w="659" h="1136" extrusionOk="0">
                    <a:moveTo>
                      <a:pt x="504" y="0"/>
                    </a:moveTo>
                    <a:cubicBezTo>
                      <a:pt x="272" y="336"/>
                      <a:pt x="91" y="723"/>
                      <a:pt x="1" y="1135"/>
                    </a:cubicBezTo>
                    <a:lnTo>
                      <a:pt x="491" y="1135"/>
                    </a:lnTo>
                    <a:cubicBezTo>
                      <a:pt x="530" y="980"/>
                      <a:pt x="594" y="839"/>
                      <a:pt x="659" y="697"/>
                    </a:cubicBezTo>
                    <a:lnTo>
                      <a:pt x="50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2011;p38"/>
              <p:cNvSpPr/>
              <p:nvPr/>
            </p:nvSpPr>
            <p:spPr>
              <a:xfrm>
                <a:off x="1315950" y="3713150"/>
                <a:ext cx="101900" cy="62250"/>
              </a:xfrm>
              <a:custGeom>
                <a:avLst/>
                <a:gdLst/>
                <a:ahLst/>
                <a:cxnLst/>
                <a:rect l="l" t="t" r="r" b="b"/>
                <a:pathLst>
                  <a:path w="4076" h="2490" extrusionOk="0">
                    <a:moveTo>
                      <a:pt x="1006" y="1"/>
                    </a:moveTo>
                    <a:cubicBezTo>
                      <a:pt x="658" y="1"/>
                      <a:pt x="323" y="65"/>
                      <a:pt x="0" y="169"/>
                    </a:cubicBezTo>
                    <a:lnTo>
                      <a:pt x="129" y="633"/>
                    </a:lnTo>
                    <a:cubicBezTo>
                      <a:pt x="400" y="530"/>
                      <a:pt x="697" y="478"/>
                      <a:pt x="1006" y="478"/>
                    </a:cubicBezTo>
                    <a:cubicBezTo>
                      <a:pt x="1290" y="478"/>
                      <a:pt x="1548" y="530"/>
                      <a:pt x="1806" y="607"/>
                    </a:cubicBezTo>
                    <a:lnTo>
                      <a:pt x="1161" y="2490"/>
                    </a:lnTo>
                    <a:lnTo>
                      <a:pt x="1161" y="2490"/>
                    </a:lnTo>
                    <a:lnTo>
                      <a:pt x="1961" y="2451"/>
                    </a:lnTo>
                    <a:lnTo>
                      <a:pt x="2928" y="1303"/>
                    </a:lnTo>
                    <a:cubicBezTo>
                      <a:pt x="3237" y="1613"/>
                      <a:pt x="3457" y="2013"/>
                      <a:pt x="3586" y="2451"/>
                    </a:cubicBezTo>
                    <a:lnTo>
                      <a:pt x="4076" y="2451"/>
                    </a:lnTo>
                    <a:cubicBezTo>
                      <a:pt x="3766" y="1045"/>
                      <a:pt x="2502" y="1"/>
                      <a:pt x="100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2012;p38"/>
              <p:cNvSpPr/>
              <p:nvPr/>
            </p:nvSpPr>
            <p:spPr>
              <a:xfrm>
                <a:off x="1341750" y="3698350"/>
                <a:ext cx="66425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203" extrusionOk="0">
                    <a:moveTo>
                      <a:pt x="952" y="1"/>
                    </a:moveTo>
                    <a:cubicBezTo>
                      <a:pt x="691" y="1"/>
                      <a:pt x="431" y="84"/>
                      <a:pt x="258" y="296"/>
                    </a:cubicBezTo>
                    <a:cubicBezTo>
                      <a:pt x="129" y="464"/>
                      <a:pt x="77" y="683"/>
                      <a:pt x="39" y="889"/>
                    </a:cubicBezTo>
                    <a:cubicBezTo>
                      <a:pt x="13" y="1018"/>
                      <a:pt x="0" y="1160"/>
                      <a:pt x="77" y="1263"/>
                    </a:cubicBezTo>
                    <a:cubicBezTo>
                      <a:pt x="232" y="1470"/>
                      <a:pt x="580" y="1328"/>
                      <a:pt x="800" y="1457"/>
                    </a:cubicBezTo>
                    <a:cubicBezTo>
                      <a:pt x="929" y="1547"/>
                      <a:pt x="980" y="1715"/>
                      <a:pt x="1070" y="1857"/>
                    </a:cubicBezTo>
                    <a:cubicBezTo>
                      <a:pt x="1206" y="2082"/>
                      <a:pt x="1472" y="2202"/>
                      <a:pt x="1750" y="2202"/>
                    </a:cubicBezTo>
                    <a:cubicBezTo>
                      <a:pt x="1873" y="2202"/>
                      <a:pt x="1998" y="2179"/>
                      <a:pt x="2115" y="2131"/>
                    </a:cubicBezTo>
                    <a:lnTo>
                      <a:pt x="2115" y="2131"/>
                    </a:lnTo>
                    <a:cubicBezTo>
                      <a:pt x="2334" y="2068"/>
                      <a:pt x="2544" y="1895"/>
                      <a:pt x="2605" y="1676"/>
                    </a:cubicBezTo>
                    <a:cubicBezTo>
                      <a:pt x="2657" y="1496"/>
                      <a:pt x="2605" y="1328"/>
                      <a:pt x="2541" y="1173"/>
                    </a:cubicBezTo>
                    <a:cubicBezTo>
                      <a:pt x="2321" y="683"/>
                      <a:pt x="1922" y="296"/>
                      <a:pt x="1432" y="90"/>
                    </a:cubicBezTo>
                    <a:cubicBezTo>
                      <a:pt x="1286" y="35"/>
                      <a:pt x="1119" y="1"/>
                      <a:pt x="952" y="1"/>
                    </a:cubicBezTo>
                    <a:close/>
                  </a:path>
                </a:pathLst>
              </a:custGeom>
              <a:solidFill>
                <a:srgbClr val="FBA7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" name="Google Shape;2013;p38"/>
            <p:cNvGrpSpPr/>
            <p:nvPr/>
          </p:nvGrpSpPr>
          <p:grpSpPr>
            <a:xfrm>
              <a:off x="189826" y="3966096"/>
              <a:ext cx="523386" cy="556558"/>
              <a:chOff x="189826" y="3966096"/>
              <a:chExt cx="523386" cy="556558"/>
            </a:xfrm>
          </p:grpSpPr>
          <p:sp>
            <p:nvSpPr>
              <p:cNvPr id="21" name="Google Shape;2014;p38"/>
              <p:cNvSpPr/>
              <p:nvPr/>
            </p:nvSpPr>
            <p:spPr>
              <a:xfrm>
                <a:off x="226389" y="3966096"/>
                <a:ext cx="411900" cy="4119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015;p38"/>
              <p:cNvSpPr/>
              <p:nvPr/>
            </p:nvSpPr>
            <p:spPr>
              <a:xfrm>
                <a:off x="189826" y="4370254"/>
                <a:ext cx="152400" cy="152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016;p38"/>
              <p:cNvSpPr/>
              <p:nvPr/>
            </p:nvSpPr>
            <p:spPr>
              <a:xfrm>
                <a:off x="483713" y="4180688"/>
                <a:ext cx="229500" cy="2295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7013048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3125 0.12377 L -0.73125 0.12407 C -0.72222 0.11235 -0.71441 0.09815 -0.70434 0.09012 C -0.66389 0.05803 -0.66354 0.06482 -0.63541 0.0537 C -0.63194 0.05216 -0.6283 0.05031 -0.625 0.04877 C -0.61597 0.04568 -0.61337 0.04568 -0.60434 0.04414 C -0.596 0.04568 -0.58715 0.04352 -0.57916 0.04877 C -0.57361 0.05309 -0.56996 0.06358 -0.56527 0.0713 C -0.5592 0.08056 -0.5533 0.09012 -0.54722 0.09969 C -0.54652 0.10093 -0.54548 0.10185 -0.54479 0.10309 C -0.54323 0.10494 -0.54184 0.10772 -0.54027 0.10926 C -0.53142 0.11667 -0.52986 0.11667 -0.52239 0.11883 C -0.49496 0.11204 -0.4934 0.11728 -0.47239 0.09661 C -0.4684 0.09259 -0.45521 0.08086 -0.44913 0.07284 C -0.43055 0.04753 -0.44236 0.0571 -0.43229 0.05216 C -0.43125 0.05154 -0.43038 0.05093 -0.42951 0.05062 L -0.41979 0.05833 C -0.41823 0.05957 -0.41649 0.05988 -0.41527 0.06173 C -0.41406 0.06327 -0.41371 0.06636 -0.4125 0.0679 C -0.41007 0.07191 -0.40833 0.07253 -0.40538 0.07438 C -0.40486 0.07593 -0.40468 0.0784 -0.40364 0.07901 C -0.3993 0.08241 -0.39514 0.08056 -0.39114 0.07747 C -0.38715 0.07469 -0.38333 0.07161 -0.37951 0.0679 C -0.37465 0.06358 -0.37031 0.05741 -0.36527 0.0537 C -0.35694 0.04722 -0.34896 0.0392 -0.34027 0.03457 C -0.3276 0.02778 -0.33437 0.03117 -0.31979 0.025 C -0.31319 0.02624 -0.30659 0.02593 -0.3 0.0284 C -0.29878 0.0287 -0.29843 0.03148 -0.29739 0.03303 C -0.29236 0.04074 -0.29427 0.03889 -0.28854 0.04105 L -0.25191 0.0284 C -0.24809 0.02685 -0.24843 0.02469 -0.24375 0.02191 C -0.21771 0.00648 -0.22482 0.00864 -0.20625 0.00586 C -0.18732 -0.00062 -0.19253 -7.40741E-7 -0.16076 0.00124 C -0.15746 0.00124 -0.15434 0.0034 -0.15104 0.00432 C -0.14861 0.00586 -0.146 0.00648 -0.14392 0.00926 C -0.1401 0.01358 -0.1375 0.02037 -0.13402 0.025 C -0.13246 0.02716 -0.13038 0.02809 -0.12864 0.02994 C -0.12014 0.03796 -0.12534 0.03549 -0.11701 0.03766 L -0.09288 0.03148 C -0.09166 0.03117 -0.09045 0.03056 -0.08941 0.02994 C -0.07916 0.02222 -0.06875 0.01543 -0.05902 0.00586 C -0.05642 0.0034 -0.05382 -7.40741E-7 -0.05104 -0.00185 C -0.04288 -0.0071 -0.03437 -0.01049 -0.02604 -0.01451 L -0.01076 -0.00679 C -0.00989 -0.00617 -0.00885 -0.00617 -0.00816 -0.00525 C -0.00677 -0.00339 -0.00573 -0.00093 -0.00451 0.00124 C -0.00312 -0.00864 -0.00468 -0.00525 -0.00104 -0.00031 C -0.00069 -7.40741E-7 -0.00034 -0.00031 -3.05556E-6 -0.00031 L -3.05556E-6 -7.40741E-7 " pathEditMode="relative" rAng="0" ptsTypes="AAAAAAAAAAAAAAAAAAAAAAAAAAAAAAAAAAAAAAAAAAAAAAAAA">
                                      <p:cBhvr>
                                        <p:cTn id="3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62" y="-691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 Horn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246" y="-1"/>
            <a:ext cx="9301971" cy="521697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748" b="98220" l="4036" r="9417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46298" y="1538459"/>
            <a:ext cx="2832246" cy="214006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912762" y="2058094"/>
            <a:ext cx="19551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Comic Sans MS" panose="030F0702030302020204" pitchFamily="66" charset="0"/>
              </a:rPr>
              <a:t>It’s opposite the theatre.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174" b="89450" l="5832" r="9296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75974" y="2412037"/>
            <a:ext cx="4011159" cy="149988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29168" y="2549340"/>
            <a:ext cx="25962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Comic Sans MS" panose="030F0702030302020204" pitchFamily="66" charset="0"/>
              </a:rPr>
              <a:t>Is the toy shop next to or opposite the theatre?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F1BC8A7-503A-4807-8983-B04415B4A219}"/>
              </a:ext>
            </a:extLst>
          </p:cNvPr>
          <p:cNvSpPr/>
          <p:nvPr/>
        </p:nvSpPr>
        <p:spPr>
          <a:xfrm>
            <a:off x="0" y="4606507"/>
            <a:ext cx="9197739" cy="58477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3200" b="1" cap="none" spc="0" dirty="0">
                <a:ln/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6 Let’s talk. </a:t>
            </a:r>
            <a:r>
              <a:rPr lang="en-US" sz="3200" b="1" dirty="0">
                <a:ln/>
                <a:solidFill>
                  <a:schemeClr val="tx1"/>
                </a:solidFill>
                <a:latin typeface="Comic Sans MS" panose="030F0702030302020204" pitchFamily="66" charset="0"/>
              </a:rPr>
              <a:t>Use the map in 5.</a:t>
            </a:r>
            <a:r>
              <a:rPr lang="en-US" sz="3200" b="1" cap="none" spc="0" dirty="0">
                <a:ln/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839360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(Âm Thanh) chuyển cảnh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(Âm Thanh) chuyển cảnh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7222"/>
            <a:ext cx="9128564" cy="580480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21" b="98358" l="588" r="99295">
                        <a14:foregroundMark x1="80846" y1="16749" x2="88484" y2="37603"/>
                        <a14:foregroundMark x1="41481" y1="40887" x2="42891" y2="68144"/>
                        <a14:foregroundMark x1="34548" y1="40722" x2="50881" y2="21346"/>
                        <a14:foregroundMark x1="50999" y1="21182" x2="60870" y2="21511"/>
                        <a14:foregroundMark x1="61575" y1="21511" x2="68155" y2="35961"/>
                        <a14:foregroundMark x1="49706" y1="21511" x2="45711" y2="274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52910" y="482142"/>
            <a:ext cx="6308927" cy="45148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3611" y="-599516"/>
            <a:ext cx="6098950" cy="33390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819" b="89759" l="9859" r="894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08653" y="1848250"/>
            <a:ext cx="901746" cy="10541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4686642" y="255718"/>
            <a:ext cx="849086" cy="827777"/>
          </a:xfrm>
          <a:prstGeom prst="ellipse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Google Shape;455;p44"/>
          <p:cNvSpPr txBox="1">
            <a:spLocks noGrp="1"/>
          </p:cNvSpPr>
          <p:nvPr>
            <p:ph type="title" idx="4294967295"/>
          </p:nvPr>
        </p:nvSpPr>
        <p:spPr>
          <a:xfrm>
            <a:off x="4291135" y="379638"/>
            <a:ext cx="1640100" cy="56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>
                <a:solidFill>
                  <a:schemeClr val="bg1"/>
                </a:solidFill>
                <a:latin typeface="Comic Sans MS" panose="030F0702030302020204" pitchFamily="66" charset="0"/>
              </a:rPr>
              <a:t>5</a:t>
            </a:r>
            <a:endParaRPr sz="40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528" b="98313" l="3380" r="99301">
                        <a14:foregroundMark x1="55711" y1="59663" x2="61189" y2="63344"/>
                        <a14:foregroundMark x1="99301" y1="67485" x2="99301" y2="6748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31544" y="2602359"/>
            <a:ext cx="3040733" cy="231067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134" b="95349" l="9948" r="8900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52247" y="2193326"/>
            <a:ext cx="1474620" cy="298784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657" b="95390" l="2736" r="9552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6267" y="1251455"/>
            <a:ext cx="2552831" cy="3994355"/>
          </a:xfrm>
          <a:prstGeom prst="rect">
            <a:avLst/>
          </a:prstGeom>
        </p:spPr>
      </p:pic>
      <p:sp>
        <p:nvSpPr>
          <p:cNvPr id="8" name="Google Shape;453;p44"/>
          <p:cNvSpPr txBox="1">
            <a:spLocks/>
          </p:cNvSpPr>
          <p:nvPr/>
        </p:nvSpPr>
        <p:spPr>
          <a:xfrm>
            <a:off x="2507282" y="778627"/>
            <a:ext cx="4710842" cy="865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9pPr>
          </a:lstStyle>
          <a:p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Assessment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938" b="95031" l="1792" r="97133">
                        <a14:foregroundMark x1="38351" y1="35404" x2="55197" y2="40373"/>
                        <a14:foregroundMark x1="91756" y1="31056" x2="86738" y2="45963"/>
                        <a14:foregroundMark x1="6810" y1="29814" x2="10753" y2="5590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66041" y="4083609"/>
            <a:ext cx="1771741" cy="102240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151" b="95269" l="10000" r="9711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90883" y="4048244"/>
            <a:ext cx="1527189" cy="157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29929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44" y="6655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1843" y="1297243"/>
            <a:ext cx="8095449" cy="878051"/>
          </a:xfrm>
        </p:spPr>
        <p:txBody>
          <a:bodyPr/>
          <a:lstStyle/>
          <a:p>
            <a:r>
              <a:rPr lang="en-US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1. The toy shop is ( next to/ opposite) the book shop.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64239" y="187839"/>
            <a:ext cx="7475554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9pPr>
          </a:lstStyle>
          <a:p>
            <a:r>
              <a:rPr lang="en-US" sz="2800" b="1" dirty="0">
                <a:solidFill>
                  <a:schemeClr val="bg1"/>
                </a:solidFill>
                <a:latin typeface="Comic Sans MS" panose="030F0702030302020204" pitchFamily="66" charset="0"/>
              </a:rPr>
              <a:t>Underline  the correct prepositions.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5983" r="92308">
                        <a14:foregroundMark x1="77991" y1="48571" x2="76923" y2="592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4239" y="56758"/>
            <a:ext cx="2971953" cy="889046"/>
          </a:xfrm>
          <a:prstGeom prst="rect">
            <a:avLst/>
          </a:prstGeom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-533612" y="3026856"/>
            <a:ext cx="8095449" cy="878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2. The fountain is ( on/ in front of ) the museum. 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7112" y="1158087"/>
            <a:ext cx="2148129" cy="165991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02091" y="2105117"/>
            <a:ext cx="2310612" cy="2544943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>
          <a:xfrm>
            <a:off x="5053693" y="1736268"/>
            <a:ext cx="938893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3360147" y="3440002"/>
            <a:ext cx="147584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409108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44" y="6655"/>
            <a:ext cx="9144000" cy="51435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3043829" y="995166"/>
            <a:ext cx="6443071" cy="10050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9pPr>
          </a:lstStyle>
          <a:p>
            <a:pPr algn="l"/>
            <a:r>
              <a:rPr lang="en-US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3. The library  is ( behind/ in front of ) the restaurant. 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-345833" y="2569158"/>
            <a:ext cx="8095449" cy="878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4. The train station is ( opposite/ next to ) the park. 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5268684" y="1423129"/>
            <a:ext cx="937185" cy="544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3279185" y="2987658"/>
            <a:ext cx="1292790" cy="20525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699" y="467404"/>
            <a:ext cx="2199406" cy="18368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92535" y="3008184"/>
            <a:ext cx="2451849" cy="1712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35584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628" y="-120284"/>
            <a:ext cx="9200172" cy="58048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7" b="59766" l="2720" r="99582">
                        <a14:foregroundMark x1="9728" y1="20594" x2="12971" y2="25478"/>
                        <a14:foregroundMark x1="38180" y1="12527" x2="40481" y2="21550"/>
                        <a14:foregroundMark x1="44456" y1="15711" x2="45607" y2="22187"/>
                        <a14:foregroundMark x1="53347" y1="14013" x2="52301" y2="22505"/>
                        <a14:foregroundMark x1="64331" y1="17941" x2="63285" y2="22930"/>
                        <a14:foregroundMark x1="68201" y1="20488" x2="67782" y2="22824"/>
                        <a14:foregroundMark x1="76987" y1="32484" x2="82113" y2="39915"/>
                        <a14:foregroundMark x1="77929" y1="29830" x2="81695" y2="35987"/>
                        <a14:foregroundMark x1="86192" y1="24416" x2="88598" y2="29299"/>
                        <a14:foregroundMark x1="92469" y1="29936" x2="92992" y2="32059"/>
                        <a14:foregroundMark x1="67259" y1="7431" x2="59100" y2="4352"/>
                        <a14:foregroundMark x1="58577" y1="4777" x2="42469" y2="3928"/>
                        <a14:foregroundMark x1="42050" y1="4883" x2="30021" y2="9766"/>
                        <a14:foregroundMark x1="9833" y1="14544" x2="7950" y2="16136"/>
                        <a14:foregroundMark x1="14017" y1="12527" x2="12343" y2="13376"/>
                        <a14:foregroundMark x1="4289" y1="51168" x2="17155" y2="50637"/>
                        <a14:foregroundMark x1="6590" y1="38323" x2="6590" y2="40764"/>
                        <a14:foregroundMark x1="8577" y1="42994" x2="9519" y2="43418"/>
                        <a14:foregroundMark x1="10356" y1="39172" x2="10356" y2="39172"/>
                        <a14:foregroundMark x1="12238" y1="41401" x2="12238" y2="41401"/>
                        <a14:foregroundMark x1="14017" y1="25053" x2="16318" y2="26327"/>
                        <a14:foregroundMark x1="48326" y1="9873" x2="48326" y2="11253"/>
                        <a14:foregroundMark x1="48326" y1="12845" x2="48849" y2="13057"/>
                        <a14:foregroundMark x1="92469" y1="47877" x2="90272" y2="50743"/>
                        <a14:foregroundMark x1="90377" y1="51805" x2="92050" y2="54352"/>
                        <a14:foregroundMark x1="81904" y1="53503" x2="81067" y2="55414"/>
                        <a14:foregroundMark x1="75732" y1="15711" x2="68410" y2="26008"/>
                        <a14:foregroundMark x1="77510" y1="22824" x2="72176" y2="29936"/>
                        <a14:foregroundMark x1="20607" y1="16136" x2="30649" y2="27601"/>
                        <a14:foregroundMark x1="22699" y1="14013" x2="32113" y2="28662"/>
                        <a14:foregroundMark x1="19456" y1="17197" x2="27615" y2="26645"/>
                        <a14:foregroundMark x1="12657" y1="43949" x2="13494" y2="44268"/>
                        <a14:foregroundMark x1="66318" y1="6794" x2="69874" y2="7749"/>
                        <a14:foregroundMark x1="65900" y1="3822" x2="66736" y2="5732"/>
                        <a14:foregroundMark x1="84519" y1="22930" x2="87552" y2="24735"/>
                        <a14:foregroundMark x1="17992" y1="50531" x2="19665" y2="51380"/>
                        <a14:foregroundMark x1="17259" y1="57006" x2="21967" y2="57113"/>
                        <a14:foregroundMark x1="59623" y1="14756" x2="58891" y2="21550"/>
                        <a14:foregroundMark x1="59728" y1="19427" x2="61925" y2="20807"/>
                        <a14:foregroundMark x1="63285" y1="21975" x2="66527" y2="24628"/>
                        <a14:foregroundMark x1="52615" y1="20594" x2="56799" y2="21868"/>
                        <a14:foregroundMark x1="53243" y1="17091" x2="58159" y2="18365"/>
                        <a14:foregroundMark x1="41736" y1="19958" x2="44038" y2="21231"/>
                        <a14:foregroundMark x1="84833" y1="28238" x2="85042" y2="28025"/>
                        <a14:foregroundMark x1="85669" y1="30042" x2="86088" y2="29618"/>
                        <a14:foregroundMark x1="83577" y1="30361" x2="83996" y2="29936"/>
                        <a14:foregroundMark x1="89121" y1="34076" x2="89435" y2="33227"/>
                        <a14:foregroundMark x1="91004" y1="33015" x2="91423" y2="32166"/>
                        <a14:foregroundMark x1="18828" y1="15924" x2="22490" y2="13163"/>
                        <a14:foregroundMark x1="6695" y1="36730" x2="6590" y2="3896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2738" y="562020"/>
            <a:ext cx="7677807" cy="75653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108485" y="3257939"/>
            <a:ext cx="3326552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dirty="0">
                <a:ln/>
                <a:solidFill>
                  <a:srgbClr val="FF0000"/>
                </a:solidFill>
                <a:latin typeface="Comic Sans MS" panose="030F0702030302020204" pitchFamily="66" charset="0"/>
              </a:rPr>
              <a:t>Thank You </a:t>
            </a:r>
          </a:p>
          <a:p>
            <a:pPr algn="ctr"/>
            <a:r>
              <a:rPr lang="en-US" sz="4400" b="1">
                <a:ln/>
                <a:solidFill>
                  <a:srgbClr val="FF0000"/>
                </a:solidFill>
                <a:latin typeface="Comic Sans MS" panose="030F0702030302020204" pitchFamily="66" charset="0"/>
              </a:rPr>
              <a:t> Goodbye! 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545164211"/>
      </p:ext>
    </p:extLst>
  </p:cSld>
  <p:clrMapOvr>
    <a:masterClrMapping/>
  </p:clrMapOvr>
  <p:transition spd="slow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57636" y="-257039"/>
            <a:ext cx="10059272" cy="5657578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9135B549-92E4-7C40-9D9A-7E3BE82219B1}"/>
              </a:ext>
            </a:extLst>
          </p:cNvPr>
          <p:cNvSpPr/>
          <p:nvPr/>
        </p:nvSpPr>
        <p:spPr>
          <a:xfrm>
            <a:off x="283780" y="1194239"/>
            <a:ext cx="3263462" cy="2755024"/>
          </a:xfrm>
          <a:prstGeom prst="rect">
            <a:avLst/>
          </a:prstGeom>
          <a:solidFill>
            <a:schemeClr val="bg1"/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05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80991E39-AB81-3347-4C0A-4D0B3E2E17AB}"/>
              </a:ext>
            </a:extLst>
          </p:cNvPr>
          <p:cNvSpPr txBox="1"/>
          <p:nvPr/>
        </p:nvSpPr>
        <p:spPr>
          <a:xfrm>
            <a:off x="3819197" y="1099645"/>
            <a:ext cx="4765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Comic Sans MS" panose="030F0702030302020204" pitchFamily="66" charset="0"/>
              </a:rPr>
              <a:t>I buy books at the ___.</a:t>
            </a:r>
          </a:p>
        </p:txBody>
      </p:sp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E7DECE35-CE90-E748-AACD-1710FB948ACA}"/>
              </a:ext>
            </a:extLst>
          </p:cNvPr>
          <p:cNvSpPr/>
          <p:nvPr/>
        </p:nvSpPr>
        <p:spPr>
          <a:xfrm>
            <a:off x="3819197" y="1746623"/>
            <a:ext cx="3464472" cy="591207"/>
          </a:xfrm>
          <a:prstGeom prst="roundRect">
            <a:avLst>
              <a:gd name="adj" fmla="val 50000"/>
            </a:avLst>
          </a:prstGeom>
          <a:solidFill>
            <a:srgbClr val="00FF99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a) bookshop</a:t>
            </a:r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920E0C10-39EB-FFF4-073F-D5664BDF2796}"/>
              </a:ext>
            </a:extLst>
          </p:cNvPr>
          <p:cNvSpPr/>
          <p:nvPr/>
        </p:nvSpPr>
        <p:spPr>
          <a:xfrm>
            <a:off x="3819197" y="3200993"/>
            <a:ext cx="3464472" cy="591207"/>
          </a:xfrm>
          <a:prstGeom prst="roundRect">
            <a:avLst>
              <a:gd name="adj" fmla="val 50000"/>
            </a:avLst>
          </a:prstGeom>
          <a:solidFill>
            <a:srgbClr val="00FFFF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c) fountain</a:t>
            </a:r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676FF677-31D5-4DE5-0987-9464E5F9FD7E}"/>
              </a:ext>
            </a:extLst>
          </p:cNvPr>
          <p:cNvSpPr/>
          <p:nvPr/>
        </p:nvSpPr>
        <p:spPr>
          <a:xfrm>
            <a:off x="3819197" y="2473808"/>
            <a:ext cx="3464472" cy="591207"/>
          </a:xfrm>
          <a:prstGeom prst="roundRect">
            <a:avLst>
              <a:gd name="adj" fmla="val 50000"/>
            </a:avLst>
          </a:prstGeom>
          <a:solidFill>
            <a:srgbClr val="FF99FF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b) library</a:t>
            </a:r>
          </a:p>
        </p:txBody>
      </p:sp>
      <p:pic>
        <p:nvPicPr>
          <p:cNvPr id="1026" name="Picture 2" descr="Right or wrong stock vector. Illustration of education - 26461068">
            <a:extLst>
              <a:ext uri="{FF2B5EF4-FFF2-40B4-BE49-F238E27FC236}">
                <a16:creationId xmlns:a16="http://schemas.microsoft.com/office/drawing/2014/main" id="{57C75BEC-632D-616A-49F8-660B1C3CFC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8750" r="48277" b="10301"/>
          <a:stretch/>
        </p:blipFill>
        <p:spPr bwMode="auto">
          <a:xfrm>
            <a:off x="7577471" y="1740649"/>
            <a:ext cx="682198" cy="682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Right or wrong stock vector. Illustration of education - 26461068">
            <a:extLst>
              <a:ext uri="{FF2B5EF4-FFF2-40B4-BE49-F238E27FC236}">
                <a16:creationId xmlns:a16="http://schemas.microsoft.com/office/drawing/2014/main" id="{6BF716C0-834D-0679-F6FB-558410585F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16" t="5573" r="2743" b="7588"/>
          <a:stretch/>
        </p:blipFill>
        <p:spPr bwMode="auto">
          <a:xfrm>
            <a:off x="7577471" y="2448078"/>
            <a:ext cx="563617" cy="682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Right or wrong stock vector. Illustration of education - 26461068">
            <a:extLst>
              <a:ext uri="{FF2B5EF4-FFF2-40B4-BE49-F238E27FC236}">
                <a16:creationId xmlns:a16="http://schemas.microsoft.com/office/drawing/2014/main" id="{721740E3-CBB6-A359-343E-53564CFD87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16" t="5573" r="2743" b="7588"/>
          <a:stretch/>
        </p:blipFill>
        <p:spPr bwMode="auto">
          <a:xfrm>
            <a:off x="7577471" y="3155506"/>
            <a:ext cx="563617" cy="682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m 13" descr="Uma imagem contendo nome da empresa&#10;&#10;Descrição gerada automaticamente">
            <a:extLst>
              <a:ext uri="{FF2B5EF4-FFF2-40B4-BE49-F238E27FC236}">
                <a16:creationId xmlns:a16="http://schemas.microsoft.com/office/drawing/2014/main" id="{1C092B54-44B0-BF92-62EE-7028C486644E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510" y="1044604"/>
            <a:ext cx="3240000" cy="30542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9871" y="0"/>
            <a:ext cx="1616707" cy="775180"/>
          </a:xfrm>
          <a:prstGeom prst="rect">
            <a:avLst/>
          </a:prstGeom>
        </p:spPr>
      </p:pic>
      <p:pic>
        <p:nvPicPr>
          <p:cNvPr id="7" name="Picture 6">
            <a:hlinkClick r:id="rId8" action="ppaction://hlinkpres?slideindex=6&amp;slidetitle=PowerPoint Presentation"/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375" b="89931" l="6742" r="92416">
                        <a14:foregroundMark x1="56742" y1="55208" x2="63483" y2="7013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76925" y="3837687"/>
            <a:ext cx="1528325" cy="1236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019329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sound effec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sound effec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1">
            <a:extLst>
              <a:ext uri="{FF2B5EF4-FFF2-40B4-BE49-F238E27FC236}">
                <a16:creationId xmlns:a16="http://schemas.microsoft.com/office/drawing/2014/main" id="{9135B549-92E4-7C40-9D9A-7E3BE82219B1}"/>
              </a:ext>
            </a:extLst>
          </p:cNvPr>
          <p:cNvSpPr/>
          <p:nvPr/>
        </p:nvSpPr>
        <p:spPr>
          <a:xfrm>
            <a:off x="283780" y="1194239"/>
            <a:ext cx="3263462" cy="2755024"/>
          </a:xfrm>
          <a:prstGeom prst="rect">
            <a:avLst/>
          </a:prstGeom>
          <a:solidFill>
            <a:schemeClr val="bg1"/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050"/>
          </a:p>
        </p:txBody>
      </p:sp>
      <p:sp>
        <p:nvSpPr>
          <p:cNvPr id="7" name="CaixaDeTexto 2">
            <a:extLst>
              <a:ext uri="{FF2B5EF4-FFF2-40B4-BE49-F238E27FC236}">
                <a16:creationId xmlns:a16="http://schemas.microsoft.com/office/drawing/2014/main" id="{80991E39-AB81-3347-4C0A-4D0B3E2E17AB}"/>
              </a:ext>
            </a:extLst>
          </p:cNvPr>
          <p:cNvSpPr txBox="1"/>
          <p:nvPr/>
        </p:nvSpPr>
        <p:spPr>
          <a:xfrm>
            <a:off x="3819197" y="841097"/>
            <a:ext cx="47651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Comic Sans MS" panose="030F0702030302020204" pitchFamily="66" charset="0"/>
              </a:rPr>
              <a:t>I have lunch at the ___ in front of the train station.</a:t>
            </a:r>
          </a:p>
        </p:txBody>
      </p:sp>
      <p:sp>
        <p:nvSpPr>
          <p:cNvPr id="8" name="Retângulo: Cantos Arredondados 3">
            <a:extLst>
              <a:ext uri="{FF2B5EF4-FFF2-40B4-BE49-F238E27FC236}">
                <a16:creationId xmlns:a16="http://schemas.microsoft.com/office/drawing/2014/main" id="{E7DECE35-CE90-E748-AACD-1710FB948ACA}"/>
              </a:ext>
            </a:extLst>
          </p:cNvPr>
          <p:cNvSpPr/>
          <p:nvPr/>
        </p:nvSpPr>
        <p:spPr>
          <a:xfrm>
            <a:off x="3819197" y="1746623"/>
            <a:ext cx="3464472" cy="591207"/>
          </a:xfrm>
          <a:prstGeom prst="roundRect">
            <a:avLst>
              <a:gd name="adj" fmla="val 50000"/>
            </a:avLst>
          </a:prstGeom>
          <a:solidFill>
            <a:srgbClr val="00FF99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a) bookshop</a:t>
            </a:r>
          </a:p>
        </p:txBody>
      </p:sp>
      <p:sp>
        <p:nvSpPr>
          <p:cNvPr id="9" name="Retângulo: Cantos Arredondados 5">
            <a:extLst>
              <a:ext uri="{FF2B5EF4-FFF2-40B4-BE49-F238E27FC236}">
                <a16:creationId xmlns:a16="http://schemas.microsoft.com/office/drawing/2014/main" id="{920E0C10-39EB-FFF4-073F-D5664BDF2796}"/>
              </a:ext>
            </a:extLst>
          </p:cNvPr>
          <p:cNvSpPr/>
          <p:nvPr/>
        </p:nvSpPr>
        <p:spPr>
          <a:xfrm>
            <a:off x="3819197" y="3200993"/>
            <a:ext cx="3464472" cy="591207"/>
          </a:xfrm>
          <a:prstGeom prst="roundRect">
            <a:avLst>
              <a:gd name="adj" fmla="val 50000"/>
            </a:avLst>
          </a:prstGeom>
          <a:solidFill>
            <a:srgbClr val="00FFFF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c) restaurant</a:t>
            </a:r>
          </a:p>
        </p:txBody>
      </p:sp>
      <p:sp>
        <p:nvSpPr>
          <p:cNvPr id="10" name="Retângulo: Cantos Arredondados 7">
            <a:extLst>
              <a:ext uri="{FF2B5EF4-FFF2-40B4-BE49-F238E27FC236}">
                <a16:creationId xmlns:a16="http://schemas.microsoft.com/office/drawing/2014/main" id="{676FF677-31D5-4DE5-0987-9464E5F9FD7E}"/>
              </a:ext>
            </a:extLst>
          </p:cNvPr>
          <p:cNvSpPr/>
          <p:nvPr/>
        </p:nvSpPr>
        <p:spPr>
          <a:xfrm>
            <a:off x="3819197" y="2473808"/>
            <a:ext cx="3464472" cy="591207"/>
          </a:xfrm>
          <a:prstGeom prst="roundRect">
            <a:avLst>
              <a:gd name="adj" fmla="val 50000"/>
            </a:avLst>
          </a:prstGeom>
          <a:solidFill>
            <a:srgbClr val="FF99FF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b) fountain</a:t>
            </a:r>
          </a:p>
        </p:txBody>
      </p:sp>
      <p:pic>
        <p:nvPicPr>
          <p:cNvPr id="11" name="Picture 2" descr="Right or wrong stock vector. Illustration of education - 26461068">
            <a:extLst>
              <a:ext uri="{FF2B5EF4-FFF2-40B4-BE49-F238E27FC236}">
                <a16:creationId xmlns:a16="http://schemas.microsoft.com/office/drawing/2014/main" id="{57C75BEC-632D-616A-49F8-660B1C3CFC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8750" r="48277" b="10301"/>
          <a:stretch/>
        </p:blipFill>
        <p:spPr bwMode="auto">
          <a:xfrm>
            <a:off x="7555624" y="3110502"/>
            <a:ext cx="682198" cy="682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Right or wrong stock vector. Illustration of education - 26461068">
            <a:extLst>
              <a:ext uri="{FF2B5EF4-FFF2-40B4-BE49-F238E27FC236}">
                <a16:creationId xmlns:a16="http://schemas.microsoft.com/office/drawing/2014/main" id="{6BF716C0-834D-0679-F6FB-558410585F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16" t="5573" r="2743" b="7588"/>
          <a:stretch/>
        </p:blipFill>
        <p:spPr bwMode="auto">
          <a:xfrm>
            <a:off x="7555624" y="1746622"/>
            <a:ext cx="563617" cy="682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Right or wrong stock vector. Illustration of education - 26461068">
            <a:extLst>
              <a:ext uri="{FF2B5EF4-FFF2-40B4-BE49-F238E27FC236}">
                <a16:creationId xmlns:a16="http://schemas.microsoft.com/office/drawing/2014/main" id="{721740E3-CBB6-A359-343E-53564CFD87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16" t="5573" r="2743" b="7588"/>
          <a:stretch/>
        </p:blipFill>
        <p:spPr bwMode="auto">
          <a:xfrm>
            <a:off x="7555624" y="2428562"/>
            <a:ext cx="563617" cy="682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m 6" descr="Imagem digital fictícia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EC93E666-3252-AE32-5CC2-6497B05D2F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44" y="1149618"/>
            <a:ext cx="3464472" cy="284426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9871" y="0"/>
            <a:ext cx="1616707" cy="775180"/>
          </a:xfrm>
          <a:prstGeom prst="rect">
            <a:avLst/>
          </a:prstGeom>
        </p:spPr>
      </p:pic>
      <p:pic>
        <p:nvPicPr>
          <p:cNvPr id="16" name="Picture 15">
            <a:hlinkClick r:id="rId8" action="ppaction://hlinkpres?slideindex=7&amp;slidetitle=PowerPoint Presentation"/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375" b="89931" l="6742" r="92416">
                        <a14:foregroundMark x1="56742" y1="55208" x2="63483" y2="7013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76925" y="3837687"/>
            <a:ext cx="1528325" cy="1236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4671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sound effec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sound effec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1">
            <a:extLst>
              <a:ext uri="{FF2B5EF4-FFF2-40B4-BE49-F238E27FC236}">
                <a16:creationId xmlns:a16="http://schemas.microsoft.com/office/drawing/2014/main" id="{9135B549-92E4-7C40-9D9A-7E3BE82219B1}"/>
              </a:ext>
            </a:extLst>
          </p:cNvPr>
          <p:cNvSpPr/>
          <p:nvPr/>
        </p:nvSpPr>
        <p:spPr>
          <a:xfrm>
            <a:off x="82770" y="1244418"/>
            <a:ext cx="3610303" cy="2368768"/>
          </a:xfrm>
          <a:prstGeom prst="rect">
            <a:avLst/>
          </a:prstGeom>
          <a:solidFill>
            <a:schemeClr val="bg1"/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050"/>
          </a:p>
        </p:txBody>
      </p:sp>
      <p:sp>
        <p:nvSpPr>
          <p:cNvPr id="6" name="CaixaDeTexto 2">
            <a:extLst>
              <a:ext uri="{FF2B5EF4-FFF2-40B4-BE49-F238E27FC236}">
                <a16:creationId xmlns:a16="http://schemas.microsoft.com/office/drawing/2014/main" id="{80991E39-AB81-3347-4C0A-4D0B3E2E17AB}"/>
              </a:ext>
            </a:extLst>
          </p:cNvPr>
          <p:cNvSpPr txBox="1"/>
          <p:nvPr/>
        </p:nvSpPr>
        <p:spPr>
          <a:xfrm>
            <a:off x="3819197" y="1099645"/>
            <a:ext cx="4765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Comic Sans MS" panose="030F0702030302020204" pitchFamily="66" charset="0"/>
              </a:rPr>
              <a:t>I  catch the train at the ___.</a:t>
            </a:r>
          </a:p>
        </p:txBody>
      </p:sp>
      <p:sp>
        <p:nvSpPr>
          <p:cNvPr id="7" name="Retângulo: Cantos Arredondados 3">
            <a:extLst>
              <a:ext uri="{FF2B5EF4-FFF2-40B4-BE49-F238E27FC236}">
                <a16:creationId xmlns:a16="http://schemas.microsoft.com/office/drawing/2014/main" id="{E7DECE35-CE90-E748-AACD-1710FB948ACA}"/>
              </a:ext>
            </a:extLst>
          </p:cNvPr>
          <p:cNvSpPr/>
          <p:nvPr/>
        </p:nvSpPr>
        <p:spPr>
          <a:xfrm>
            <a:off x="3819197" y="1746623"/>
            <a:ext cx="3464472" cy="591207"/>
          </a:xfrm>
          <a:prstGeom prst="roundRect">
            <a:avLst>
              <a:gd name="adj" fmla="val 50000"/>
            </a:avLst>
          </a:prstGeom>
          <a:solidFill>
            <a:srgbClr val="00FF99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a) restaurant</a:t>
            </a:r>
          </a:p>
        </p:txBody>
      </p:sp>
      <p:sp>
        <p:nvSpPr>
          <p:cNvPr id="8" name="Retângulo: Cantos Arredondados 5">
            <a:extLst>
              <a:ext uri="{FF2B5EF4-FFF2-40B4-BE49-F238E27FC236}">
                <a16:creationId xmlns:a16="http://schemas.microsoft.com/office/drawing/2014/main" id="{920E0C10-39EB-FFF4-073F-D5664BDF2796}"/>
              </a:ext>
            </a:extLst>
          </p:cNvPr>
          <p:cNvSpPr/>
          <p:nvPr/>
        </p:nvSpPr>
        <p:spPr>
          <a:xfrm>
            <a:off x="3819197" y="3200993"/>
            <a:ext cx="3464472" cy="591207"/>
          </a:xfrm>
          <a:prstGeom prst="roundRect">
            <a:avLst>
              <a:gd name="adj" fmla="val 50000"/>
            </a:avLst>
          </a:prstGeom>
          <a:solidFill>
            <a:srgbClr val="00FFFF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c) fountain</a:t>
            </a:r>
          </a:p>
        </p:txBody>
      </p:sp>
      <p:sp>
        <p:nvSpPr>
          <p:cNvPr id="9" name="Retângulo: Cantos Arredondados 7">
            <a:extLst>
              <a:ext uri="{FF2B5EF4-FFF2-40B4-BE49-F238E27FC236}">
                <a16:creationId xmlns:a16="http://schemas.microsoft.com/office/drawing/2014/main" id="{676FF677-31D5-4DE5-0987-9464E5F9FD7E}"/>
              </a:ext>
            </a:extLst>
          </p:cNvPr>
          <p:cNvSpPr/>
          <p:nvPr/>
        </p:nvSpPr>
        <p:spPr>
          <a:xfrm>
            <a:off x="3819197" y="2473808"/>
            <a:ext cx="3464472" cy="591207"/>
          </a:xfrm>
          <a:prstGeom prst="roundRect">
            <a:avLst>
              <a:gd name="adj" fmla="val 50000"/>
            </a:avLst>
          </a:prstGeom>
          <a:solidFill>
            <a:srgbClr val="FF99FF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b) train station</a:t>
            </a:r>
          </a:p>
        </p:txBody>
      </p:sp>
      <p:pic>
        <p:nvPicPr>
          <p:cNvPr id="10" name="Picture 2" descr="Right or wrong stock vector. Illustration of education - 26461068">
            <a:extLst>
              <a:ext uri="{FF2B5EF4-FFF2-40B4-BE49-F238E27FC236}">
                <a16:creationId xmlns:a16="http://schemas.microsoft.com/office/drawing/2014/main" id="{57C75BEC-632D-616A-49F8-660B1C3CFC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8750" r="48277" b="10301"/>
          <a:stretch/>
        </p:blipFill>
        <p:spPr bwMode="auto">
          <a:xfrm>
            <a:off x="7555624" y="2451064"/>
            <a:ext cx="682198" cy="682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Right or wrong stock vector. Illustration of education - 26461068">
            <a:extLst>
              <a:ext uri="{FF2B5EF4-FFF2-40B4-BE49-F238E27FC236}">
                <a16:creationId xmlns:a16="http://schemas.microsoft.com/office/drawing/2014/main" id="{6BF716C0-834D-0679-F6FB-558410585F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16" t="5573" r="2743" b="7588"/>
          <a:stretch/>
        </p:blipFill>
        <p:spPr bwMode="auto">
          <a:xfrm>
            <a:off x="7555624" y="1746622"/>
            <a:ext cx="563617" cy="682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Right or wrong stock vector. Illustration of education - 26461068">
            <a:extLst>
              <a:ext uri="{FF2B5EF4-FFF2-40B4-BE49-F238E27FC236}">
                <a16:creationId xmlns:a16="http://schemas.microsoft.com/office/drawing/2014/main" id="{721740E3-CBB6-A359-343E-53564CFD87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16" t="5573" r="2743" b="7588"/>
          <a:stretch/>
        </p:blipFill>
        <p:spPr bwMode="auto">
          <a:xfrm>
            <a:off x="7555624" y="3155506"/>
            <a:ext cx="563617" cy="682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9871" y="0"/>
            <a:ext cx="1616707" cy="7751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4063" y="1437343"/>
            <a:ext cx="3343179" cy="1982917"/>
          </a:xfrm>
          <a:prstGeom prst="rect">
            <a:avLst/>
          </a:prstGeom>
        </p:spPr>
      </p:pic>
      <p:pic>
        <p:nvPicPr>
          <p:cNvPr id="13" name="Picture 12">
            <a:hlinkClick r:id="rId8" action="ppaction://hlinkpres?slideindex=8&amp;slidetitle=PowerPoint Presentation"/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375" b="89931" l="6742" r="92416">
                        <a14:foregroundMark x1="56742" y1="55208" x2="63483" y2="7013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76925" y="3837687"/>
            <a:ext cx="1528325" cy="1236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77273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sound effec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sound effec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1">
            <a:extLst>
              <a:ext uri="{FF2B5EF4-FFF2-40B4-BE49-F238E27FC236}">
                <a16:creationId xmlns:a16="http://schemas.microsoft.com/office/drawing/2014/main" id="{9135B549-92E4-7C40-9D9A-7E3BE82219B1}"/>
              </a:ext>
            </a:extLst>
          </p:cNvPr>
          <p:cNvSpPr/>
          <p:nvPr/>
        </p:nvSpPr>
        <p:spPr>
          <a:xfrm>
            <a:off x="101407" y="1609826"/>
            <a:ext cx="3570889" cy="2227861"/>
          </a:xfrm>
          <a:prstGeom prst="rect">
            <a:avLst/>
          </a:prstGeom>
          <a:solidFill>
            <a:schemeClr val="bg1"/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050"/>
          </a:p>
        </p:txBody>
      </p:sp>
      <p:sp>
        <p:nvSpPr>
          <p:cNvPr id="6" name="CaixaDeTexto 2">
            <a:extLst>
              <a:ext uri="{FF2B5EF4-FFF2-40B4-BE49-F238E27FC236}">
                <a16:creationId xmlns:a16="http://schemas.microsoft.com/office/drawing/2014/main" id="{80991E39-AB81-3347-4C0A-4D0B3E2E17AB}"/>
              </a:ext>
            </a:extLst>
          </p:cNvPr>
          <p:cNvSpPr txBox="1"/>
          <p:nvPr/>
        </p:nvSpPr>
        <p:spPr>
          <a:xfrm>
            <a:off x="635824" y="1014364"/>
            <a:ext cx="777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Comic Sans MS" panose="030F0702030302020204" pitchFamily="66" charset="0"/>
              </a:rPr>
              <a:t>They like to play with the water at the _______ . </a:t>
            </a:r>
          </a:p>
        </p:txBody>
      </p:sp>
      <p:sp>
        <p:nvSpPr>
          <p:cNvPr id="7" name="Retângulo: Cantos Arredondados 3">
            <a:extLst>
              <a:ext uri="{FF2B5EF4-FFF2-40B4-BE49-F238E27FC236}">
                <a16:creationId xmlns:a16="http://schemas.microsoft.com/office/drawing/2014/main" id="{E7DECE35-CE90-E748-AACD-1710FB948ACA}"/>
              </a:ext>
            </a:extLst>
          </p:cNvPr>
          <p:cNvSpPr/>
          <p:nvPr/>
        </p:nvSpPr>
        <p:spPr>
          <a:xfrm>
            <a:off x="3819197" y="1746623"/>
            <a:ext cx="3464472" cy="591207"/>
          </a:xfrm>
          <a:prstGeom prst="roundRect">
            <a:avLst>
              <a:gd name="adj" fmla="val 50000"/>
            </a:avLst>
          </a:prstGeom>
          <a:solidFill>
            <a:srgbClr val="00FF99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a) fountain</a:t>
            </a:r>
          </a:p>
        </p:txBody>
      </p:sp>
      <p:sp>
        <p:nvSpPr>
          <p:cNvPr id="8" name="Retângulo: Cantos Arredondados 5">
            <a:extLst>
              <a:ext uri="{FF2B5EF4-FFF2-40B4-BE49-F238E27FC236}">
                <a16:creationId xmlns:a16="http://schemas.microsoft.com/office/drawing/2014/main" id="{920E0C10-39EB-FFF4-073F-D5664BDF2796}"/>
              </a:ext>
            </a:extLst>
          </p:cNvPr>
          <p:cNvSpPr/>
          <p:nvPr/>
        </p:nvSpPr>
        <p:spPr>
          <a:xfrm>
            <a:off x="3819197" y="3200993"/>
            <a:ext cx="3464472" cy="591207"/>
          </a:xfrm>
          <a:prstGeom prst="roundRect">
            <a:avLst>
              <a:gd name="adj" fmla="val 50000"/>
            </a:avLst>
          </a:prstGeom>
          <a:solidFill>
            <a:srgbClr val="00FFFF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c) train station</a:t>
            </a:r>
          </a:p>
        </p:txBody>
      </p:sp>
      <p:sp>
        <p:nvSpPr>
          <p:cNvPr id="9" name="Retângulo: Cantos Arredondados 7">
            <a:extLst>
              <a:ext uri="{FF2B5EF4-FFF2-40B4-BE49-F238E27FC236}">
                <a16:creationId xmlns:a16="http://schemas.microsoft.com/office/drawing/2014/main" id="{676FF677-31D5-4DE5-0987-9464E5F9FD7E}"/>
              </a:ext>
            </a:extLst>
          </p:cNvPr>
          <p:cNvSpPr/>
          <p:nvPr/>
        </p:nvSpPr>
        <p:spPr>
          <a:xfrm>
            <a:off x="3819197" y="2473808"/>
            <a:ext cx="3464472" cy="591207"/>
          </a:xfrm>
          <a:prstGeom prst="roundRect">
            <a:avLst>
              <a:gd name="adj" fmla="val 50000"/>
            </a:avLst>
          </a:prstGeom>
          <a:solidFill>
            <a:srgbClr val="FF99FF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b) street</a:t>
            </a:r>
          </a:p>
        </p:txBody>
      </p:sp>
      <p:pic>
        <p:nvPicPr>
          <p:cNvPr id="10" name="Picture 2" descr="Right or wrong stock vector. Illustration of education - 26461068">
            <a:extLst>
              <a:ext uri="{FF2B5EF4-FFF2-40B4-BE49-F238E27FC236}">
                <a16:creationId xmlns:a16="http://schemas.microsoft.com/office/drawing/2014/main" id="{57C75BEC-632D-616A-49F8-660B1C3CFC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8750" r="48277" b="10301"/>
          <a:stretch/>
        </p:blipFill>
        <p:spPr bwMode="auto">
          <a:xfrm>
            <a:off x="7577471" y="1740649"/>
            <a:ext cx="682198" cy="682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Right or wrong stock vector. Illustration of education - 26461068">
            <a:extLst>
              <a:ext uri="{FF2B5EF4-FFF2-40B4-BE49-F238E27FC236}">
                <a16:creationId xmlns:a16="http://schemas.microsoft.com/office/drawing/2014/main" id="{6BF716C0-834D-0679-F6FB-558410585F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16" t="5573" r="2743" b="7588"/>
          <a:stretch/>
        </p:blipFill>
        <p:spPr bwMode="auto">
          <a:xfrm>
            <a:off x="7577471" y="2448078"/>
            <a:ext cx="563617" cy="682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Right or wrong stock vector. Illustration of education - 26461068">
            <a:extLst>
              <a:ext uri="{FF2B5EF4-FFF2-40B4-BE49-F238E27FC236}">
                <a16:creationId xmlns:a16="http://schemas.microsoft.com/office/drawing/2014/main" id="{721740E3-CBB6-A359-343E-53564CFD87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16" t="5573" r="2743" b="7588"/>
          <a:stretch/>
        </p:blipFill>
        <p:spPr bwMode="auto">
          <a:xfrm>
            <a:off x="7577471" y="3155506"/>
            <a:ext cx="563617" cy="682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9871" y="0"/>
            <a:ext cx="1616707" cy="7751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5789" y="1654992"/>
            <a:ext cx="3342123" cy="2137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25095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sound effec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sound effec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57222"/>
            <a:ext cx="9128564" cy="580480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21" b="98358" l="588" r="99295">
                        <a14:foregroundMark x1="80846" y1="16749" x2="88484" y2="37603"/>
                        <a14:foregroundMark x1="41481" y1="40887" x2="42891" y2="68144"/>
                        <a14:foregroundMark x1="34548" y1="40722" x2="50881" y2="21346"/>
                        <a14:foregroundMark x1="50999" y1="21182" x2="60870" y2="21511"/>
                        <a14:foregroundMark x1="61575" y1="21511" x2="68155" y2="35961"/>
                        <a14:foregroundMark x1="49706" y1="21511" x2="45711" y2="274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52910" y="482142"/>
            <a:ext cx="6308927" cy="45148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93611" y="-599516"/>
            <a:ext cx="6098950" cy="33390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819" b="89759" l="9859" r="894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82527" y="1030010"/>
            <a:ext cx="901746" cy="10541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4686642" y="255718"/>
            <a:ext cx="849086" cy="827777"/>
          </a:xfrm>
          <a:prstGeom prst="ellipse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Google Shape;455;p44"/>
          <p:cNvSpPr txBox="1">
            <a:spLocks noGrp="1"/>
          </p:cNvSpPr>
          <p:nvPr>
            <p:ph type="title" idx="4294967295"/>
          </p:nvPr>
        </p:nvSpPr>
        <p:spPr>
          <a:xfrm>
            <a:off x="4291135" y="379638"/>
            <a:ext cx="1640100" cy="56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>
                <a:solidFill>
                  <a:schemeClr val="bg1"/>
                </a:solidFill>
                <a:latin typeface="Comic Sans MS" panose="030F0702030302020204" pitchFamily="66" charset="0"/>
              </a:rPr>
              <a:t>2</a:t>
            </a:r>
            <a:endParaRPr sz="40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528" b="98313" l="3380" r="99301">
                        <a14:foregroundMark x1="55711" y1="59663" x2="61189" y2="63344"/>
                        <a14:foregroundMark x1="99301" y1="67485" x2="99301" y2="6748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31544" y="2602359"/>
            <a:ext cx="3040733" cy="231067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134" b="95349" l="9948" r="8900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52247" y="2193326"/>
            <a:ext cx="1474620" cy="298784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657" b="95390" l="2736" r="9552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6267" y="1251455"/>
            <a:ext cx="2552831" cy="3994355"/>
          </a:xfrm>
          <a:prstGeom prst="rect">
            <a:avLst/>
          </a:prstGeom>
        </p:spPr>
      </p:pic>
      <p:sp>
        <p:nvSpPr>
          <p:cNvPr id="8" name="Google Shape;453;p44"/>
          <p:cNvSpPr txBox="1">
            <a:spLocks/>
          </p:cNvSpPr>
          <p:nvPr/>
        </p:nvSpPr>
        <p:spPr>
          <a:xfrm>
            <a:off x="2507282" y="778627"/>
            <a:ext cx="4710842" cy="865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9pPr>
          </a:lstStyle>
          <a:p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Presentation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938" b="95031" l="1792" r="97133">
                        <a14:foregroundMark x1="38351" y1="35404" x2="55197" y2="40373"/>
                        <a14:foregroundMark x1="91756" y1="31056" x2="86738" y2="45963"/>
                        <a14:foregroundMark x1="6810" y1="29814" x2="10753" y2="5590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66041" y="4083609"/>
            <a:ext cx="1771741" cy="1022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574195"/>
      </p:ext>
    </p:extLst>
  </p:cSld>
  <p:clrMapOvr>
    <a:masterClrMapping/>
  </p:clrMapOvr>
  <p:transition spd="slow">
    <p:randomBar dir="vert"/>
    <p:sndAc>
      <p:stSnd>
        <p:snd r:embed="rId2" name="(Âm Thanh) chuyển cảnh (mp3cut.net)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CF1BC8A7-503A-4807-8983-B04415B4A219}"/>
              </a:ext>
            </a:extLst>
          </p:cNvPr>
          <p:cNvSpPr/>
          <p:nvPr/>
        </p:nvSpPr>
        <p:spPr>
          <a:xfrm>
            <a:off x="0" y="-26463"/>
            <a:ext cx="9144000" cy="58477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3200" b="1" cap="none" spc="0" dirty="0">
                <a:ln/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4 Listen and repeat. </a:t>
            </a:r>
          </a:p>
        </p:txBody>
      </p:sp>
      <p:sp>
        <p:nvSpPr>
          <p:cNvPr id="6" name="Rectangle 5"/>
          <p:cNvSpPr/>
          <p:nvPr/>
        </p:nvSpPr>
        <p:spPr>
          <a:xfrm>
            <a:off x="4044610" y="814529"/>
            <a:ext cx="5512864" cy="36153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044609" y="2983726"/>
            <a:ext cx="3317887" cy="1446129"/>
          </a:xfrm>
          <a:prstGeom prst="wedgeRoundRectCallout">
            <a:avLst>
              <a:gd name="adj1" fmla="val 64879"/>
              <a:gd name="adj2" fmla="val 12351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dirty="0">
                <a:latin typeface="Comic Sans MS" panose="030F0702030302020204" pitchFamily="66" charset="0"/>
              </a:rPr>
              <a:t>- It’s in front of the restα</a:t>
            </a:r>
            <a:r>
              <a:rPr lang="en-US" dirty="0" err="1">
                <a:latin typeface="Comic Sans MS" panose="030F0702030302020204" pitchFamily="66" charset="0"/>
              </a:rPr>
              <a:t>ur</a:t>
            </a:r>
            <a:r>
              <a:rPr lang="en-US" dirty="0">
                <a:latin typeface="Comic Sans MS" panose="030F0702030302020204" pitchFamily="66" charset="0"/>
              </a:rPr>
              <a:t>αnt.</a:t>
            </a:r>
          </a:p>
        </p:txBody>
      </p:sp>
      <p:sp>
        <p:nvSpPr>
          <p:cNvPr id="4" name="Rounded Rectangular Callout 3"/>
          <p:cNvSpPr/>
          <p:nvPr/>
        </p:nvSpPr>
        <p:spPr>
          <a:xfrm>
            <a:off x="5468855" y="936394"/>
            <a:ext cx="3675145" cy="1532334"/>
          </a:xfrm>
          <a:prstGeom prst="wedgeRoundRectCallout">
            <a:avLst>
              <a:gd name="adj1" fmla="val -57602"/>
              <a:gd name="adj2" fmla="val 1614"/>
              <a:gd name="adj3" fmla="val 16667"/>
            </a:avLst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Comic Sans MS" panose="030F0702030302020204" pitchFamily="66" charset="0"/>
              </a:rPr>
              <a:t>Is the fountαin in front of or behind the restα</a:t>
            </a:r>
            <a:r>
              <a:rPr lang="en-US" sz="2800" dirty="0" err="1">
                <a:latin typeface="Comic Sans MS" panose="030F0702030302020204" pitchFamily="66" charset="0"/>
              </a:rPr>
              <a:t>ur</a:t>
            </a:r>
            <a:r>
              <a:rPr lang="en-US" sz="2800" dirty="0">
                <a:latin typeface="Comic Sans MS" panose="030F0702030302020204" pitchFamily="66" charset="0"/>
              </a:rPr>
              <a:t>αnt?</a:t>
            </a:r>
            <a:endParaRPr lang="en-US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3789" y="1163579"/>
            <a:ext cx="1470135" cy="1368454"/>
          </a:xfrm>
          <a:prstGeom prst="flowChartConnector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16249" y="3046839"/>
            <a:ext cx="1262295" cy="1182210"/>
          </a:xfrm>
          <a:prstGeom prst="flowChartConnector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5705" y="936394"/>
            <a:ext cx="3459974" cy="37370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7338" y="1179345"/>
            <a:ext cx="1243402" cy="1289383"/>
          </a:xfrm>
          <a:prstGeom prst="flowChartConnector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81705" y="3062605"/>
            <a:ext cx="1262295" cy="1182210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7588301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9.3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9.3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4" grpId="0" animBg="1"/>
      <p:bldP spid="4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F1BC8A7-503A-4807-8983-B04415B4A219}"/>
              </a:ext>
            </a:extLst>
          </p:cNvPr>
          <p:cNvSpPr/>
          <p:nvPr/>
        </p:nvSpPr>
        <p:spPr>
          <a:xfrm>
            <a:off x="0" y="-26463"/>
            <a:ext cx="9144000" cy="58477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3200" b="1" cap="none" spc="0" dirty="0">
                <a:ln/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4 Listen and repeat.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132290" y="177618"/>
            <a:ext cx="3218382" cy="2427633"/>
          </a:xfrm>
          <a:prstGeom prst="wedgeRoundRectCallout">
            <a:avLst>
              <a:gd name="adj1" fmla="val 66510"/>
              <a:gd name="adj2" fmla="val 26862"/>
              <a:gd name="adj3" fmla="val 16667"/>
            </a:avLst>
          </a:prstGeom>
          <a:solidFill>
            <a:schemeClr val="tx2"/>
          </a:solidFill>
        </p:spPr>
        <p:txBody>
          <a:bodyPr/>
          <a:lstStyle/>
          <a:p>
            <a:r>
              <a:rPr lang="en-US" sz="2800" dirty="0">
                <a:latin typeface="Comic Sans MS" panose="030F0702030302020204" pitchFamily="66" charset="0"/>
              </a:rPr>
              <a:t>Is the </a:t>
            </a:r>
            <a:r>
              <a:rPr lang="en-US" sz="2800" dirty="0" err="1">
                <a:latin typeface="Comic Sans MS" panose="030F0702030302020204" pitchFamily="66" charset="0"/>
              </a:rPr>
              <a:t>tr</a:t>
            </a:r>
            <a:r>
              <a:rPr lang="en-US" sz="2800" dirty="0">
                <a:latin typeface="Comic Sans MS" panose="030F0702030302020204" pitchFamily="66" charset="0"/>
              </a:rPr>
              <a:t>αin stαtion on Elizαbeth street or on Green street?</a:t>
            </a:r>
            <a:br>
              <a:rPr lang="en-US" sz="2800" dirty="0">
                <a:latin typeface="Comic Sans MS" panose="030F0702030302020204" pitchFamily="66" charset="0"/>
              </a:rPr>
            </a:br>
            <a:endParaRPr lang="en-US" sz="2800" dirty="0">
              <a:latin typeface="Comic Sans MS" panose="030F0702030302020204" pitchFamily="66" charset="0"/>
            </a:endParaRPr>
          </a:p>
        </p:txBody>
      </p:sp>
      <p:sp>
        <p:nvSpPr>
          <p:cNvPr id="3" name="Rounded Rectangular Callout 2"/>
          <p:cNvSpPr/>
          <p:nvPr/>
        </p:nvSpPr>
        <p:spPr>
          <a:xfrm>
            <a:off x="5454869" y="3170318"/>
            <a:ext cx="3452648" cy="1055608"/>
          </a:xfrm>
          <a:prstGeom prst="wedgeRoundRectCallout">
            <a:avLst>
              <a:gd name="adj1" fmla="val -62842"/>
              <a:gd name="adj2" fmla="val 69967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Comic Sans MS" panose="030F0702030302020204" pitchFamily="66" charset="0"/>
              </a:rPr>
              <a:t>- It’s on Elizα</a:t>
            </a:r>
            <a:r>
              <a:rPr lang="en-US" sz="2800" dirty="0" err="1">
                <a:latin typeface="Comic Sans MS" panose="030F0702030302020204" pitchFamily="66" charset="0"/>
              </a:rPr>
              <a:t>beth</a:t>
            </a:r>
            <a:r>
              <a:rPr lang="en-US" sz="2800" dirty="0">
                <a:latin typeface="Comic Sans MS" panose="030F0702030302020204" pitchFamily="66" charset="0"/>
              </a:rPr>
              <a:t> street. 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325" y="762778"/>
            <a:ext cx="3308477" cy="36849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67119" y="1236798"/>
            <a:ext cx="1470135" cy="1368454"/>
          </a:xfrm>
          <a:prstGeom prst="flowChartConnector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17708" y="3533320"/>
            <a:ext cx="1262295" cy="1182210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240679235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9.3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9.3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3" grpId="1" animBg="1"/>
    </p:bldLst>
  </p:timing>
</p:sld>
</file>

<file path=ppt/theme/theme1.xml><?xml version="1.0" encoding="utf-8"?>
<a:theme xmlns:a="http://schemas.openxmlformats.org/drawingml/2006/main" name="My Favorite Place on Holidays by Slidesgo">
  <a:themeElements>
    <a:clrScheme name="Simple Light">
      <a:dk1>
        <a:srgbClr val="092553"/>
      </a:dk1>
      <a:lt1>
        <a:srgbClr val="FFFFFF"/>
      </a:lt1>
      <a:dk2>
        <a:srgbClr val="3C9968"/>
      </a:dk2>
      <a:lt2>
        <a:srgbClr val="84E1F1"/>
      </a:lt2>
      <a:accent1>
        <a:srgbClr val="42697A"/>
      </a:accent1>
      <a:accent2>
        <a:srgbClr val="B5C44D"/>
      </a:accent2>
      <a:accent3>
        <a:srgbClr val="EFB919"/>
      </a:accent3>
      <a:accent4>
        <a:srgbClr val="6969D6"/>
      </a:accent4>
      <a:accent5>
        <a:srgbClr val="D13347"/>
      </a:accent5>
      <a:accent6>
        <a:srgbClr val="A3C2C1"/>
      </a:accent6>
      <a:hlink>
        <a:srgbClr val="09255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1332</TotalTime>
  <Words>469</Words>
  <Application>Microsoft Office PowerPoint</Application>
  <PresentationFormat>On-screen Show (16:9)</PresentationFormat>
  <Paragraphs>79</Paragraphs>
  <Slides>24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Montserrat Medium</vt:lpstr>
      <vt:lpstr>Britannic Bold</vt:lpstr>
      <vt:lpstr>Champion Script</vt:lpstr>
      <vt:lpstr>Comic Sans MS</vt:lpstr>
      <vt:lpstr>Tahoma</vt:lpstr>
      <vt:lpstr>Montserrat Black</vt:lpstr>
      <vt:lpstr>Arial</vt:lpstr>
      <vt:lpstr>My Favorite Place on Holidays by Slidesgo</vt:lpstr>
      <vt:lpstr>Unit 9. Places in town</vt:lpstr>
      <vt:lpstr>1</vt:lpstr>
      <vt:lpstr>PowerPoint Presentation</vt:lpstr>
      <vt:lpstr>PowerPoint Presentation</vt:lpstr>
      <vt:lpstr>PowerPoint Presentation</vt:lpstr>
      <vt:lpstr>PowerPoint Presentation</vt:lpstr>
      <vt:lpstr>2</vt:lpstr>
      <vt:lpstr>- It’s in front of the restαurαnt.</vt:lpstr>
      <vt:lpstr>Is the trαin stαtion on Elizαbeth street or on Green street? </vt:lpstr>
      <vt:lpstr>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4</vt:lpstr>
      <vt:lpstr>Draw the map and ask.</vt:lpstr>
      <vt:lpstr>PowerPoint Presentation</vt:lpstr>
      <vt:lpstr>5</vt:lpstr>
      <vt:lpstr>1. The toy shop is ( next to/ opposite) the book shop.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VU THI PHUONG HIEN</dc:creator>
  <cp:lastModifiedBy>admin</cp:lastModifiedBy>
  <cp:revision>86</cp:revision>
  <dcterms:modified xsi:type="dcterms:W3CDTF">2026-03-19T07:11:49Z</dcterms:modified>
</cp:coreProperties>
</file>