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media2.wav" ContentType="audio/x-wav"/>
  <Override PartName="/ppt/media/media3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94" r:id="rId3"/>
    <p:sldMasterId id="2147483726" r:id="rId4"/>
  </p:sldMasterIdLst>
  <p:notesMasterIdLst>
    <p:notesMasterId r:id="rId19"/>
  </p:notesMasterIdLst>
  <p:sldIdLst>
    <p:sldId id="295" r:id="rId5"/>
    <p:sldId id="303" r:id="rId6"/>
    <p:sldId id="263" r:id="rId7"/>
    <p:sldId id="302" r:id="rId8"/>
    <p:sldId id="305" r:id="rId9"/>
    <p:sldId id="312" r:id="rId10"/>
    <p:sldId id="331" r:id="rId11"/>
    <p:sldId id="332" r:id="rId12"/>
    <p:sldId id="338" r:id="rId13"/>
    <p:sldId id="339" r:id="rId14"/>
    <p:sldId id="276" r:id="rId15"/>
    <p:sldId id="304" r:id="rId16"/>
    <p:sldId id="336" r:id="rId17"/>
    <p:sldId id="2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E9F9"/>
    <a:srgbClr val="BAEFFC"/>
    <a:srgbClr val="ADD0E5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06" autoAdjust="0"/>
  </p:normalViewPr>
  <p:slideViewPr>
    <p:cSldViewPr snapToGrid="0">
      <p:cViewPr varScale="1">
        <p:scale>
          <a:sx n="65" d="100"/>
          <a:sy n="65" d="100"/>
        </p:scale>
        <p:origin x="72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3C1F1-1F86-40FD-BDA4-7D2CAAFAB1FE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15C40-522E-439E-9D59-99E0EF965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2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66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Xem</a:t>
            </a:r>
            <a:r>
              <a:rPr lang="en-US" baseline="0" dirty="0"/>
              <a:t> video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gấp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điện</a:t>
            </a:r>
            <a:r>
              <a:rPr lang="en-US" baseline="0" dirty="0"/>
              <a:t> </a:t>
            </a:r>
            <a:r>
              <a:rPr lang="en-US" baseline="0" dirty="0" err="1"/>
              <a:t>thoại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8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087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91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3110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67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78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41" y="5296757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46" y="747766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94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1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998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6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68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15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1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6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58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797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7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46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43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214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87" y="1630593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94" y="1630797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94" y="1630797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94" y="4013364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94" y="4013364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94" y="4013364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54" y="595319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80" y="491871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554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9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772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77" y="595659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45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10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549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83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17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485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8" y="572707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014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9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9227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21" y="4419829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9" y="4419945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1" y="441979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046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46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5" y="3403164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1" y="45938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653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81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9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584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9" y="2602306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1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9" y="4650443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7" y="4652438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538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3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5569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923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70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9521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33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40">
              <a:spcBef>
                <a:spcPts val="533"/>
              </a:spcBef>
              <a:buClr>
                <a:srgbClr val="000000"/>
              </a:buClr>
              <a:buFont typeface="Arial"/>
              <a:buNone/>
            </a:pP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133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807" y="5727624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12" y="354250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261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8" y="5791617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10" y="5678868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9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3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3346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582686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3/19/2026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050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201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35885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8249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451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7769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9487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2334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646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77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9794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0676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444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4250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3465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57421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3255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4622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4296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286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1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21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21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21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21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591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65" y="2413576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97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9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9079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7780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7368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5265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80517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08490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7281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2371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3988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0560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rId2" action="ppaction://hlinksldjump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rId2" action="ppaction://hlinksldjump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689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B1CF2E77-4E87-4338-A6B2-93E833A84A3C}" type="datetimeFigureOut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3/19/2026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796E19DA-92E0-4635-8627-DEB5FDE3EBA8}" type="slidenum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8916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67631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7796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1144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66276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9452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91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4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2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8" y="4670444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9" y="5386390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8" y="5350765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686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10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81" y="727831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909" y="3894248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422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7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72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86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468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440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6967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819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21" Type="http://schemas.openxmlformats.org/officeDocument/2006/relationships/image" Target="../media/image10.png"/><Relationship Id="rId34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7.gif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openxmlformats.org/officeDocument/2006/relationships/image" Target="../media/image16.png"/><Relationship Id="rId37" Type="http://schemas.microsoft.com/office/2007/relationships/hdphoto" Target="../media/hdphoto14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emf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microsoft.com/office/2007/relationships/hdphoto" Target="../media/hdphoto13.wdp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9.jpeg"/><Relationship Id="rId3" Type="http://schemas.openxmlformats.org/officeDocument/2006/relationships/audio" Target="../media/audio9.wav"/><Relationship Id="rId7" Type="http://schemas.microsoft.com/office/2007/relationships/hdphoto" Target="../media/hdphoto18.wdp"/><Relationship Id="rId12" Type="http://schemas.microsoft.com/office/2007/relationships/hdphoto" Target="../media/hdphoto20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3.wav"/><Relationship Id="rId7" Type="http://schemas.microsoft.com/office/2007/relationships/hdphoto" Target="../media/hdphoto21.wdp"/><Relationship Id="rId12" Type="http://schemas.openxmlformats.org/officeDocument/2006/relationships/image" Target="../media/image45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44.jpeg"/><Relationship Id="rId5" Type="http://schemas.openxmlformats.org/officeDocument/2006/relationships/image" Target="../media/image20.png"/><Relationship Id="rId10" Type="http://schemas.microsoft.com/office/2007/relationships/hdphoto" Target="../media/hdphoto22.wdp"/><Relationship Id="rId4" Type="http://schemas.openxmlformats.org/officeDocument/2006/relationships/image" Target="../media/image40.jpe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4.xml"/><Relationship Id="rId6" Type="http://schemas.openxmlformats.org/officeDocument/2006/relationships/audio" Target="../media/audio2.wa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12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5.wdp"/><Relationship Id="rId11" Type="http://schemas.openxmlformats.org/officeDocument/2006/relationships/image" Target="../media/image27.jpeg"/><Relationship Id="rId5" Type="http://schemas.openxmlformats.org/officeDocument/2006/relationships/image" Target="../media/image23.jpeg"/><Relationship Id="rId10" Type="http://schemas.openxmlformats.org/officeDocument/2006/relationships/image" Target="../media/image26.jpeg"/><Relationship Id="rId4" Type="http://schemas.openxmlformats.org/officeDocument/2006/relationships/image" Target="../media/image22.jpeg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36.xml"/><Relationship Id="rId7" Type="http://schemas.microsoft.com/office/2007/relationships/hdphoto" Target="../media/hdphoto16.wdp"/><Relationship Id="rId12" Type="http://schemas.openxmlformats.org/officeDocument/2006/relationships/image" Target="../media/image16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microsoft.com/office/2007/relationships/hdphoto" Target="../media/hdphoto17.wdp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2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6.xml"/><Relationship Id="rId6" Type="http://schemas.microsoft.com/office/2007/relationships/hdphoto" Target="../media/hdphoto19.wdp"/><Relationship Id="rId5" Type="http://schemas.openxmlformats.org/officeDocument/2006/relationships/image" Target="../media/image33.png"/><Relationship Id="rId4" Type="http://schemas.microsoft.com/office/2007/relationships/hdphoto" Target="../media/hdphoto18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37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6.xml"/><Relationship Id="rId6" Type="http://schemas.microsoft.com/office/2007/relationships/hdphoto" Target="../media/hdphoto18.wdp"/><Relationship Id="rId11" Type="http://schemas.openxmlformats.org/officeDocument/2006/relationships/image" Target="../media/image20.png"/><Relationship Id="rId5" Type="http://schemas.openxmlformats.org/officeDocument/2006/relationships/image" Target="../media/image32.png"/><Relationship Id="rId10" Type="http://schemas.microsoft.com/office/2007/relationships/hdphoto" Target="../media/hdphoto19.wdp"/><Relationship Id="rId4" Type="http://schemas.openxmlformats.org/officeDocument/2006/relationships/image" Target="../media/image35.jpeg"/><Relationship Id="rId9" Type="http://schemas.openxmlformats.org/officeDocument/2006/relationships/image" Target="../media/image33.png"/><Relationship Id="rId1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3" Type="http://schemas.openxmlformats.org/officeDocument/2006/relationships/audio" Target="../media/audio9.wav"/><Relationship Id="rId7" Type="http://schemas.microsoft.com/office/2007/relationships/hdphoto" Target="../media/hdphoto18.wdp"/><Relationship Id="rId12" Type="http://schemas.microsoft.com/office/2007/relationships/hdphoto" Target="../media/hdphoto20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12" Type="http://schemas.openxmlformats.org/officeDocument/2006/relationships/image" Target="../media/image26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6.xml"/><Relationship Id="rId6" Type="http://schemas.microsoft.com/office/2007/relationships/hdphoto" Target="../media/hdphoto18.wdp"/><Relationship Id="rId11" Type="http://schemas.microsoft.com/office/2007/relationships/hdphoto" Target="../media/hdphoto20.wdp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991416" y="3187528"/>
            <a:ext cx="6428800" cy="887600"/>
          </a:xfrm>
        </p:spPr>
        <p:txBody>
          <a:bodyPr/>
          <a:lstStyle/>
          <a:p>
            <a:r>
              <a:rPr lang="en-US" sz="3600">
                <a:latin typeface="Comic Sans MS" pitchFamily="66" charset="0"/>
              </a:rPr>
              <a:t>Unit 8 - Lesson </a:t>
            </a:r>
            <a:r>
              <a:rPr lang="en-US" sz="3600" dirty="0">
                <a:latin typeface="Comic Sans MS" pitchFamily="66" charset="0"/>
              </a:rPr>
              <a:t>1 – Period 1</a:t>
            </a:r>
          </a:p>
        </p:txBody>
      </p:sp>
      <p:pic>
        <p:nvPicPr>
          <p:cNvPr id="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8" y="2110716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70" y="4669481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057;p41"/>
          <p:cNvSpPr/>
          <p:nvPr/>
        </p:nvSpPr>
        <p:spPr>
          <a:xfrm>
            <a:off x="10431322" y="483043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9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6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5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25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53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56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900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92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3" name="Picture 22" descr="200.gif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932781" y="857834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" name="Google Shape;1248;p47"/>
          <p:cNvGrpSpPr/>
          <p:nvPr/>
        </p:nvGrpSpPr>
        <p:grpSpPr>
          <a:xfrm>
            <a:off x="4660341" y="6275791"/>
            <a:ext cx="6618081" cy="636992"/>
            <a:chOff x="1610262" y="4439258"/>
            <a:chExt cx="7532671" cy="703746"/>
          </a:xfrm>
        </p:grpSpPr>
        <p:sp>
          <p:nvSpPr>
            <p:cNvPr id="25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5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13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ord design for technology with kids and gadgets Vector Image"/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58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29538"/>
          <a:stretch/>
        </p:blipFill>
        <p:spPr bwMode="auto">
          <a:xfrm>
            <a:off x="2043888" y="-43687"/>
            <a:ext cx="9014503" cy="34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990703"/>
      </p:ext>
    </p:extLst>
  </p:cSld>
  <p:clrMapOvr>
    <a:masterClrMapping/>
  </p:clrMapOvr>
  <p:transition spd="slow">
    <p:randomBar dir="vert"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0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2" dur="3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2752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459982" y="2023909"/>
            <a:ext cx="2068408" cy="26122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-4022"/>
            <a:ext cx="5146279" cy="707886"/>
            <a:chOff x="397164" y="123655"/>
            <a:chExt cx="5146279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123655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209821"/>
              <a:ext cx="47083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Look. Ask and answer.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859" y="600730"/>
            <a:ext cx="3366306" cy="1423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2139214" y="835265"/>
            <a:ext cx="26933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make</a:t>
            </a:r>
          </a:p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videos.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2" name="Rounded Rectangle 11">
            <a:hlinkClick r:id="" action="ppaction://noaction"/>
          </p:cNvPr>
          <p:cNvSpPr/>
          <p:nvPr/>
        </p:nvSpPr>
        <p:spPr>
          <a:xfrm>
            <a:off x="10322019" y="5396459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561191" y="1870300"/>
            <a:ext cx="1831151" cy="261229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24674" y="737239"/>
            <a:ext cx="4506713" cy="14717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6916683" y="918335"/>
            <a:ext cx="3951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What can we do on a computer?</a:t>
            </a:r>
          </a:p>
        </p:txBody>
      </p:sp>
      <p:pic>
        <p:nvPicPr>
          <p:cNvPr id="19" name="Picture 2" descr="Ảnh miễn phí của Học sinh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934" y="2272430"/>
            <a:ext cx="6570131" cy="438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05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18779" y="2304372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845077" y="355115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558688" y="2428090"/>
            <a:ext cx="573105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4 Production</a:t>
            </a:r>
          </a:p>
          <a:p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600638"/>
      </p:ext>
    </p:extLst>
  </p:cSld>
  <p:clrMapOvr>
    <a:masterClrMapping/>
  </p:clrMapOvr>
  <p:transition spd="slow">
    <p:randomBar dir="vert"/>
    <p:sndAc>
      <p:stSnd>
        <p:snd r:embed="rId3" name="explod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ây, Các Ngôi Sao, Đại Dương, Sự Phản X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2516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">
            <a:extLst>
              <a:ext uri="{FF2B5EF4-FFF2-40B4-BE49-F238E27FC236}">
                <a16:creationId xmlns:a16="http://schemas.microsoft.com/office/drawing/2014/main" id="{B3B914AC-4F7F-4407-B7A3-A48B47A22A90}"/>
              </a:ext>
            </a:extLst>
          </p:cNvPr>
          <p:cNvSpPr/>
          <p:nvPr/>
        </p:nvSpPr>
        <p:spPr>
          <a:xfrm>
            <a:off x="951866" y="753985"/>
            <a:ext cx="10873788" cy="5853857"/>
          </a:xfrm>
          <a:prstGeom prst="roundRect">
            <a:avLst/>
          </a:prstGeom>
          <a:solidFill>
            <a:srgbClr val="BDE9F9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1193" y="57239"/>
            <a:ext cx="4004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  <a:latin typeface="Comic Sans MS" pitchFamily="66" charset="0"/>
              </a:rPr>
              <a:t>Matching Game</a:t>
            </a:r>
          </a:p>
        </p:txBody>
      </p:sp>
      <p:sp>
        <p:nvSpPr>
          <p:cNvPr id="8" name="Rectangle 7"/>
          <p:cNvSpPr/>
          <p:nvPr/>
        </p:nvSpPr>
        <p:spPr>
          <a:xfrm>
            <a:off x="3923142" y="1732426"/>
            <a:ext cx="4602390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Learn English</a:t>
            </a:r>
          </a:p>
        </p:txBody>
      </p:sp>
      <p:sp>
        <p:nvSpPr>
          <p:cNvPr id="9" name="Rectangle 8"/>
          <p:cNvSpPr/>
          <p:nvPr/>
        </p:nvSpPr>
        <p:spPr>
          <a:xfrm>
            <a:off x="4079678" y="742769"/>
            <a:ext cx="4540964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Take photos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56781" y="3250333"/>
            <a:ext cx="4054969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Smart phone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41775" y="5521744"/>
            <a:ext cx="5291786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Make phone calls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96762" y="4329711"/>
            <a:ext cx="2169994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Comic Sans MS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9398" y="2174690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2668" y="4284067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953725" y="2620627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093119" y="5758510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68411" y="5868243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3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276067" y="2471029"/>
            <a:ext cx="2455993" cy="106374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104669" y="4413738"/>
            <a:ext cx="2518802" cy="1301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8086508" y="2899714"/>
            <a:ext cx="1283205" cy="1682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7" name="Picture 2" descr="Ảnh miễn phí của Điện thoại iphon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859" b="83217" l="32713" r="634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0814" r="32690" b="8739"/>
          <a:stretch/>
        </p:blipFill>
        <p:spPr bwMode="auto">
          <a:xfrm>
            <a:off x="1245034" y="331571"/>
            <a:ext cx="2835966" cy="274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Ảnh miễn phí của Học sin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320" y="848060"/>
            <a:ext cx="3005486" cy="200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Ảnh miễn phí của Di độ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9" b="100000" l="9959" r="899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10" y="2646005"/>
            <a:ext cx="2754577" cy="225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Ảnh miễn phí của Đàn bà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963" y="3590214"/>
            <a:ext cx="2649551" cy="209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Ảnh miễn phí của Học sinh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075" y="5103560"/>
            <a:ext cx="1821290" cy="139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4465337" y="4397657"/>
            <a:ext cx="4054969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Write emails</a:t>
            </a:r>
          </a:p>
        </p:txBody>
      </p:sp>
      <p:cxnSp>
        <p:nvCxnSpPr>
          <p:cNvPr id="6" name="Curved Connector 5"/>
          <p:cNvCxnSpPr/>
          <p:nvPr/>
        </p:nvCxnSpPr>
        <p:spPr>
          <a:xfrm rot="16200000" flipV="1">
            <a:off x="7156623" y="2453370"/>
            <a:ext cx="2826226" cy="926455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urved Connector 34"/>
          <p:cNvCxnSpPr/>
          <p:nvPr/>
        </p:nvCxnSpPr>
        <p:spPr>
          <a:xfrm rot="5400000" flipH="1" flipV="1">
            <a:off x="2444153" y="3290182"/>
            <a:ext cx="2779711" cy="847047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813211"/>
      </p:ext>
    </p:extLst>
  </p:cSld>
  <p:clrMapOvr>
    <a:masterClrMapping/>
  </p:clrMapOvr>
  <p:transition spd="slow">
    <p:push dir="u"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Mây, Các Ngôi Sao, Đại Dương, Sự Phản X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3242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ưu Ý Dính, Ghi Chú, Chỗ Tr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252" y="0"/>
            <a:ext cx="5139952" cy="665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Lưu Ý Dính, Ghi Chú, Chỗ Tr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4" y="0"/>
            <a:ext cx="5139952" cy="665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95664" y="1390625"/>
            <a:ext cx="4928792" cy="50632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800" dirty="0">
                <a:latin typeface="Comic Sans MS" panose="030F0702030302020204" pitchFamily="66" charset="0"/>
              </a:rPr>
              <a:t>Smartphone: </a:t>
            </a:r>
            <a:r>
              <a:rPr lang="en-US" sz="2800" dirty="0" err="1">
                <a:latin typeface="Comic Sans MS" panose="030F0702030302020204" pitchFamily="66" charset="0"/>
              </a:rPr>
              <a:t>Điện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thoại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thông</a:t>
            </a:r>
            <a:r>
              <a:rPr lang="en-US" sz="2800" dirty="0">
                <a:latin typeface="Comic Sans MS" panose="030F0702030302020204" pitchFamily="66" charset="0"/>
              </a:rPr>
              <a:t> minh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Comic Sans MS" panose="030F0702030302020204" pitchFamily="66" charset="0"/>
              </a:rPr>
              <a:t>Make phone calls: </a:t>
            </a:r>
            <a:r>
              <a:rPr lang="en-US" sz="2800" dirty="0" err="1">
                <a:latin typeface="Comic Sans MS" panose="030F0702030302020204" pitchFamily="66" charset="0"/>
              </a:rPr>
              <a:t>Gọi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điện</a:t>
            </a:r>
            <a:endParaRPr lang="en-US" sz="2800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>
                <a:latin typeface="Comic Sans MS" panose="030F0702030302020204" pitchFamily="66" charset="0"/>
              </a:rPr>
              <a:t>Make videos: Quay video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Comic Sans MS" panose="030F0702030302020204" pitchFamily="66" charset="0"/>
              </a:rPr>
              <a:t>Take photos: </a:t>
            </a:r>
            <a:r>
              <a:rPr lang="en-US" sz="2800" dirty="0" err="1">
                <a:latin typeface="Comic Sans MS" panose="030F0702030302020204" pitchFamily="66" charset="0"/>
              </a:rPr>
              <a:t>Chụp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ảnh</a:t>
            </a:r>
            <a:endParaRPr lang="en-US" sz="2800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>
                <a:latin typeface="Comic Sans MS" panose="030F0702030302020204" pitchFamily="66" charset="0"/>
              </a:rPr>
              <a:t>Learn English: </a:t>
            </a:r>
            <a:r>
              <a:rPr lang="en-US" sz="2800" dirty="0" err="1">
                <a:latin typeface="Comic Sans MS" panose="030F0702030302020204" pitchFamily="66" charset="0"/>
              </a:rPr>
              <a:t>học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tiếng</a:t>
            </a:r>
            <a:r>
              <a:rPr lang="en-US" sz="2800" dirty="0">
                <a:latin typeface="Comic Sans MS" panose="030F0702030302020204" pitchFamily="66" charset="0"/>
              </a:rPr>
              <a:t> Anh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Comic Sans MS" panose="030F0702030302020204" pitchFamily="66" charset="0"/>
              </a:rPr>
              <a:t>Write emails: </a:t>
            </a:r>
            <a:r>
              <a:rPr lang="en-US" sz="2800" dirty="0" err="1">
                <a:latin typeface="Comic Sans MS" panose="030F0702030302020204" pitchFamily="66" charset="0"/>
              </a:rPr>
              <a:t>Viết</a:t>
            </a:r>
            <a:r>
              <a:rPr lang="en-US" sz="2800" dirty="0">
                <a:latin typeface="Comic Sans MS" panose="030F0702030302020204" pitchFamily="66" charset="0"/>
              </a:rPr>
              <a:t> mail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449330" y="1504566"/>
            <a:ext cx="4227462" cy="4957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4800" dirty="0">
                <a:latin typeface="Comic Sans MS" panose="030F0702030302020204" pitchFamily="66" charset="0"/>
              </a:rPr>
              <a:t>I/we/they + can + V: </a:t>
            </a:r>
            <a:r>
              <a:rPr lang="en-US" sz="4800" dirty="0" err="1">
                <a:latin typeface="Comic Sans MS" panose="030F0702030302020204" pitchFamily="66" charset="0"/>
              </a:rPr>
              <a:t>có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thể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làm</a:t>
            </a:r>
            <a:r>
              <a:rPr lang="en-US" sz="4800" dirty="0"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latin typeface="Comic Sans MS" panose="030F0702030302020204" pitchFamily="66" charset="0"/>
              </a:rPr>
              <a:t>gì</a:t>
            </a:r>
            <a:r>
              <a:rPr lang="en-US" sz="4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390958" y="1122766"/>
            <a:ext cx="3156439" cy="7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7146206" y="1379158"/>
            <a:ext cx="3156439" cy="7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Structure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1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3472196" y="3817633"/>
            <a:ext cx="5951564" cy="283154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/>
            <a:r>
              <a:rPr lang="en-US" altLang="zh-CN" sz="88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1447810"/>
            <a:r>
              <a:rPr lang="en-US" altLang="zh-CN" sz="88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88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8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827184" y="3130363"/>
            <a:ext cx="4007223" cy="20305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Comic Sans MS" pitchFamily="66" charset="0"/>
              </a:rPr>
              <a:t>Look at the photo. Tick the body part that the robot hasn’t got.</a:t>
            </a:r>
          </a:p>
          <a:p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  <a:p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  <a:p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  <a:p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28890" y="4031316"/>
            <a:ext cx="376517" cy="3092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028888" y="4472827"/>
            <a:ext cx="376517" cy="3092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✔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131113" y="4524375"/>
            <a:ext cx="376517" cy="3092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405407" y="4059331"/>
            <a:ext cx="1053353" cy="289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legs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405406" y="4500842"/>
            <a:ext cx="1304366" cy="289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wings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507630" y="4041401"/>
            <a:ext cx="1053353" cy="289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eyes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07629" y="4524375"/>
            <a:ext cx="1326778" cy="309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hands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028889" y="4480670"/>
            <a:ext cx="376517" cy="309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✔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0F07D9-BFFD-3664-ECB9-A40AD97E4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66839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C128D0-BA16-C9B8-616F-4D0F82C2F4EC}"/>
              </a:ext>
            </a:extLst>
          </p:cNvPr>
          <p:cNvSpPr/>
          <p:nvPr/>
        </p:nvSpPr>
        <p:spPr>
          <a:xfrm>
            <a:off x="9131113" y="4021229"/>
            <a:ext cx="376517" cy="3092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05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589;p33"/>
          <p:cNvGrpSpPr/>
          <p:nvPr/>
        </p:nvGrpSpPr>
        <p:grpSpPr>
          <a:xfrm>
            <a:off x="986971" y="1257921"/>
            <a:ext cx="11427127" cy="4757868"/>
            <a:chOff x="1451343" y="776658"/>
            <a:chExt cx="6575465" cy="3715416"/>
          </a:xfrm>
        </p:grpSpPr>
        <p:grpSp>
          <p:nvGrpSpPr>
            <p:cNvPr id="6" name="Google Shape;1590;p33"/>
            <p:cNvGrpSpPr/>
            <p:nvPr/>
          </p:nvGrpSpPr>
          <p:grpSpPr>
            <a:xfrm rot="-929478">
              <a:off x="2116606" y="2897057"/>
              <a:ext cx="890300" cy="685375"/>
              <a:chOff x="8267893" y="1920039"/>
              <a:chExt cx="890274" cy="685355"/>
            </a:xfrm>
          </p:grpSpPr>
          <p:sp>
            <p:nvSpPr>
              <p:cNvPr id="55" name="Google Shape;1591;p33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592;p33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593;p33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594;p33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95;p33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596;p33"/>
            <p:cNvGrpSpPr/>
            <p:nvPr/>
          </p:nvGrpSpPr>
          <p:grpSpPr>
            <a:xfrm rot="-6338876">
              <a:off x="1719762" y="1729203"/>
              <a:ext cx="1482895" cy="1176744"/>
              <a:chOff x="8757948" y="1920174"/>
              <a:chExt cx="1090443" cy="865316"/>
            </a:xfrm>
          </p:grpSpPr>
          <p:sp>
            <p:nvSpPr>
              <p:cNvPr id="33" name="Google Shape;1597;p3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98;p3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599;p3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00;p3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01;p3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02;p3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603;p3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604;p3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605;p3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606;p3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607;p3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608;p3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609;p3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610;p3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611;p3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612;p3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613;p3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614;p3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615;p3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616;p3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617;p3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618;p3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1619;p33"/>
            <p:cNvGrpSpPr/>
            <p:nvPr/>
          </p:nvGrpSpPr>
          <p:grpSpPr>
            <a:xfrm rot="2523418">
              <a:off x="2638602" y="1430589"/>
              <a:ext cx="630846" cy="471257"/>
              <a:chOff x="5913226" y="4077344"/>
              <a:chExt cx="914289" cy="694967"/>
            </a:xfrm>
          </p:grpSpPr>
          <p:sp>
            <p:nvSpPr>
              <p:cNvPr id="26" name="Google Shape;1620;p33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21;p33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22;p33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23;p33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24;p33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25;p33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26;p33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627;p33"/>
            <p:cNvGrpSpPr/>
            <p:nvPr/>
          </p:nvGrpSpPr>
          <p:grpSpPr>
            <a:xfrm rot="1902103">
              <a:off x="7181157" y="2518087"/>
              <a:ext cx="579668" cy="1176893"/>
              <a:chOff x="6358918" y="3044707"/>
              <a:chExt cx="579665" cy="1176886"/>
            </a:xfrm>
          </p:grpSpPr>
          <p:sp>
            <p:nvSpPr>
              <p:cNvPr id="17" name="Google Shape;1628;p33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29;p33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30;p33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31;p33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32;p33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33;p33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34;p33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5;p33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36;p33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1637;p33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38;p33"/>
            <p:cNvSpPr/>
            <p:nvPr/>
          </p:nvSpPr>
          <p:spPr>
            <a:xfrm>
              <a:off x="7067407" y="19816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39;p33"/>
            <p:cNvSpPr/>
            <p:nvPr/>
          </p:nvSpPr>
          <p:spPr>
            <a:xfrm>
              <a:off x="1725162" y="2520543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40;p33"/>
            <p:cNvSpPr/>
            <p:nvPr/>
          </p:nvSpPr>
          <p:spPr>
            <a:xfrm>
              <a:off x="2439996" y="1360729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41;p33"/>
            <p:cNvSpPr/>
            <p:nvPr/>
          </p:nvSpPr>
          <p:spPr>
            <a:xfrm>
              <a:off x="1451343" y="1739263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42;p33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43;p33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651;p33"/>
          <p:cNvGrpSpPr/>
          <p:nvPr/>
        </p:nvGrpSpPr>
        <p:grpSpPr>
          <a:xfrm>
            <a:off x="8943814" y="3761856"/>
            <a:ext cx="2636328" cy="3123762"/>
            <a:chOff x="5742149" y="2182223"/>
            <a:chExt cx="2080960" cy="2439344"/>
          </a:xfrm>
        </p:grpSpPr>
        <p:grpSp>
          <p:nvGrpSpPr>
            <p:cNvPr id="61" name="Google Shape;1652;p33"/>
            <p:cNvGrpSpPr/>
            <p:nvPr/>
          </p:nvGrpSpPr>
          <p:grpSpPr>
            <a:xfrm>
              <a:off x="5742149" y="2182223"/>
              <a:ext cx="1645253" cy="2439344"/>
              <a:chOff x="1587225" y="582700"/>
              <a:chExt cx="1401050" cy="2077275"/>
            </a:xfrm>
          </p:grpSpPr>
          <p:sp>
            <p:nvSpPr>
              <p:cNvPr id="68" name="Google Shape;1653;p33"/>
              <p:cNvSpPr/>
              <p:nvPr/>
            </p:nvSpPr>
            <p:spPr>
              <a:xfrm>
                <a:off x="1990750" y="1117750"/>
                <a:ext cx="997525" cy="1283750"/>
              </a:xfrm>
              <a:custGeom>
                <a:avLst/>
                <a:gdLst/>
                <a:ahLst/>
                <a:cxnLst/>
                <a:rect l="l" t="t" r="r" b="b"/>
                <a:pathLst>
                  <a:path w="39901" h="51350" extrusionOk="0"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lnTo>
                      <a:pt x="1053" y="10154"/>
                    </a:ln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129"/>
                      <a:pt x="2607" y="21858"/>
                      <a:pt x="3283" y="23462"/>
                    </a:cubicBezTo>
                    <a:lnTo>
                      <a:pt x="3659" y="22161"/>
                    </a:lnTo>
                    <a:lnTo>
                      <a:pt x="3659" y="22161"/>
                    </a:lnTo>
                    <a:cubicBezTo>
                      <a:pt x="3588" y="22416"/>
                      <a:pt x="4386" y="23688"/>
                      <a:pt x="4486" y="24013"/>
                    </a:cubicBezTo>
                    <a:cubicBezTo>
                      <a:pt x="4762" y="24765"/>
                      <a:pt x="4963" y="25567"/>
                      <a:pt x="5088" y="26369"/>
                    </a:cubicBezTo>
                    <a:cubicBezTo>
                      <a:pt x="5314" y="27873"/>
                      <a:pt x="5088" y="29302"/>
                      <a:pt x="5263" y="30780"/>
                    </a:cubicBezTo>
                    <a:cubicBezTo>
                      <a:pt x="5689" y="34339"/>
                      <a:pt x="4336" y="37773"/>
                      <a:pt x="4060" y="41282"/>
                    </a:cubicBezTo>
                    <a:cubicBezTo>
                      <a:pt x="3985" y="42359"/>
                      <a:pt x="4010" y="43487"/>
                      <a:pt x="4411" y="44490"/>
                    </a:cubicBezTo>
                    <a:cubicBezTo>
                      <a:pt x="5063" y="46194"/>
                      <a:pt x="6792" y="46745"/>
                      <a:pt x="8196" y="47673"/>
                    </a:cubicBezTo>
                    <a:cubicBezTo>
                      <a:pt x="9850" y="48750"/>
                      <a:pt x="11679" y="49577"/>
                      <a:pt x="13559" y="50204"/>
                    </a:cubicBezTo>
                    <a:cubicBezTo>
                      <a:pt x="15930" y="50963"/>
                      <a:pt x="18436" y="51349"/>
                      <a:pt x="20939" y="51349"/>
                    </a:cubicBezTo>
                    <a:cubicBezTo>
                      <a:pt x="22484" y="51349"/>
                      <a:pt x="24028" y="51202"/>
                      <a:pt x="25539" y="50906"/>
                    </a:cubicBezTo>
                    <a:cubicBezTo>
                      <a:pt x="29574" y="50129"/>
                      <a:pt x="32682" y="48274"/>
                      <a:pt x="35188" y="45016"/>
                    </a:cubicBezTo>
                    <a:cubicBezTo>
                      <a:pt x="36341" y="43512"/>
                      <a:pt x="37269" y="41833"/>
                      <a:pt x="37895" y="40054"/>
                    </a:cubicBezTo>
                    <a:cubicBezTo>
                      <a:pt x="38168" y="39284"/>
                      <a:pt x="39547" y="35518"/>
                      <a:pt x="38941" y="34786"/>
                    </a:cubicBezTo>
                    <a:lnTo>
                      <a:pt x="38941" y="34786"/>
                    </a:lnTo>
                    <a:cubicBezTo>
                      <a:pt x="39136" y="35003"/>
                      <a:pt x="39330" y="35198"/>
                      <a:pt x="39524" y="35392"/>
                    </a:cubicBezTo>
                    <a:cubicBezTo>
                      <a:pt x="39599" y="33537"/>
                      <a:pt x="39474" y="31657"/>
                      <a:pt x="39123" y="29803"/>
                    </a:cubicBezTo>
                    <a:lnTo>
                      <a:pt x="39123" y="29803"/>
                    </a:lnTo>
                    <a:cubicBezTo>
                      <a:pt x="39374" y="30028"/>
                      <a:pt x="39624" y="30254"/>
                      <a:pt x="39900" y="30480"/>
                    </a:cubicBezTo>
                    <a:cubicBezTo>
                      <a:pt x="39725" y="29126"/>
                      <a:pt x="39098" y="27998"/>
                      <a:pt x="38396" y="26870"/>
                    </a:cubicBezTo>
                    <a:lnTo>
                      <a:pt x="38396" y="26870"/>
                    </a:lnTo>
                    <a:cubicBezTo>
                      <a:pt x="38873" y="27146"/>
                      <a:pt x="39249" y="27572"/>
                      <a:pt x="39499" y="28048"/>
                    </a:cubicBezTo>
                    <a:cubicBezTo>
                      <a:pt x="39875" y="22259"/>
                      <a:pt x="35589" y="16545"/>
                      <a:pt x="31078" y="13462"/>
                    </a:cubicBezTo>
                    <a:cubicBezTo>
                      <a:pt x="29449" y="12359"/>
                      <a:pt x="27795" y="11281"/>
                      <a:pt x="26266" y="10053"/>
                    </a:cubicBezTo>
                    <a:lnTo>
                      <a:pt x="26191" y="10003"/>
                    </a:lnTo>
                    <a:cubicBezTo>
                      <a:pt x="23710" y="7998"/>
                      <a:pt x="21805" y="5241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654;p33"/>
              <p:cNvSpPr/>
              <p:nvPr/>
            </p:nvSpPr>
            <p:spPr>
              <a:xfrm>
                <a:off x="2090375" y="1800150"/>
                <a:ext cx="171700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0628" extrusionOk="0">
                    <a:moveTo>
                      <a:pt x="1203" y="1"/>
                    </a:moveTo>
                    <a:lnTo>
                      <a:pt x="1203" y="1"/>
                    </a:lnTo>
                    <a:cubicBezTo>
                      <a:pt x="1253" y="1153"/>
                      <a:pt x="1153" y="2306"/>
                      <a:pt x="1278" y="3484"/>
                    </a:cubicBezTo>
                    <a:cubicBezTo>
                      <a:pt x="1704" y="7043"/>
                      <a:pt x="351" y="10477"/>
                      <a:pt x="75" y="13986"/>
                    </a:cubicBezTo>
                    <a:cubicBezTo>
                      <a:pt x="0" y="15063"/>
                      <a:pt x="25" y="16191"/>
                      <a:pt x="426" y="17194"/>
                    </a:cubicBezTo>
                    <a:cubicBezTo>
                      <a:pt x="1078" y="18898"/>
                      <a:pt x="2807" y="19449"/>
                      <a:pt x="4211" y="20377"/>
                    </a:cubicBezTo>
                    <a:cubicBezTo>
                      <a:pt x="4361" y="20452"/>
                      <a:pt x="4486" y="20527"/>
                      <a:pt x="4637" y="20627"/>
                    </a:cubicBezTo>
                    <a:cubicBezTo>
                      <a:pt x="4687" y="20527"/>
                      <a:pt x="4737" y="20427"/>
                      <a:pt x="4812" y="20326"/>
                    </a:cubicBezTo>
                    <a:cubicBezTo>
                      <a:pt x="5188" y="19700"/>
                      <a:pt x="5539" y="19048"/>
                      <a:pt x="5765" y="18422"/>
                    </a:cubicBezTo>
                    <a:cubicBezTo>
                      <a:pt x="6542" y="16141"/>
                      <a:pt x="6867" y="13685"/>
                      <a:pt x="6667" y="11304"/>
                    </a:cubicBezTo>
                    <a:cubicBezTo>
                      <a:pt x="6316" y="7018"/>
                      <a:pt x="4311" y="2933"/>
                      <a:pt x="1203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655;p33"/>
              <p:cNvSpPr/>
              <p:nvPr/>
            </p:nvSpPr>
            <p:spPr>
              <a:xfrm>
                <a:off x="2317800" y="2053900"/>
                <a:ext cx="641650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25666" h="13899" extrusionOk="0">
                    <a:moveTo>
                      <a:pt x="25665" y="1"/>
                    </a:moveTo>
                    <a:cubicBezTo>
                      <a:pt x="25039" y="377"/>
                      <a:pt x="23760" y="878"/>
                      <a:pt x="23535" y="1003"/>
                    </a:cubicBezTo>
                    <a:cubicBezTo>
                      <a:pt x="22683" y="1379"/>
                      <a:pt x="21831" y="1755"/>
                      <a:pt x="20953" y="2056"/>
                    </a:cubicBezTo>
                    <a:cubicBezTo>
                      <a:pt x="19199" y="2708"/>
                      <a:pt x="17395" y="3184"/>
                      <a:pt x="15565" y="3510"/>
                    </a:cubicBezTo>
                    <a:cubicBezTo>
                      <a:pt x="13820" y="3812"/>
                      <a:pt x="12052" y="3964"/>
                      <a:pt x="10284" y="3964"/>
                    </a:cubicBezTo>
                    <a:cubicBezTo>
                      <a:pt x="10148" y="3964"/>
                      <a:pt x="10012" y="3963"/>
                      <a:pt x="9876" y="3961"/>
                    </a:cubicBezTo>
                    <a:cubicBezTo>
                      <a:pt x="9344" y="3961"/>
                      <a:pt x="8797" y="3975"/>
                      <a:pt x="8248" y="3975"/>
                    </a:cubicBezTo>
                    <a:cubicBezTo>
                      <a:pt x="7013" y="3975"/>
                      <a:pt x="5765" y="3903"/>
                      <a:pt x="4638" y="3435"/>
                    </a:cubicBezTo>
                    <a:cubicBezTo>
                      <a:pt x="3785" y="3084"/>
                      <a:pt x="2983" y="2457"/>
                      <a:pt x="2607" y="1630"/>
                    </a:cubicBezTo>
                    <a:cubicBezTo>
                      <a:pt x="1455" y="3359"/>
                      <a:pt x="427" y="5540"/>
                      <a:pt x="151" y="7595"/>
                    </a:cubicBezTo>
                    <a:cubicBezTo>
                      <a:pt x="101" y="8096"/>
                      <a:pt x="1" y="11129"/>
                      <a:pt x="277" y="12683"/>
                    </a:cubicBezTo>
                    <a:cubicBezTo>
                      <a:pt x="327" y="12708"/>
                      <a:pt x="402" y="12733"/>
                      <a:pt x="477" y="12758"/>
                    </a:cubicBezTo>
                    <a:cubicBezTo>
                      <a:pt x="653" y="12808"/>
                      <a:pt x="828" y="12833"/>
                      <a:pt x="978" y="12883"/>
                    </a:cubicBezTo>
                    <a:cubicBezTo>
                      <a:pt x="1831" y="13109"/>
                      <a:pt x="2733" y="13259"/>
                      <a:pt x="3560" y="13510"/>
                    </a:cubicBezTo>
                    <a:cubicBezTo>
                      <a:pt x="4993" y="13767"/>
                      <a:pt x="6455" y="13899"/>
                      <a:pt x="7916" y="13899"/>
                    </a:cubicBezTo>
                    <a:cubicBezTo>
                      <a:pt x="9444" y="13899"/>
                      <a:pt x="10970" y="13754"/>
                      <a:pt x="12457" y="13460"/>
                    </a:cubicBezTo>
                    <a:cubicBezTo>
                      <a:pt x="16467" y="12683"/>
                      <a:pt x="19600" y="10828"/>
                      <a:pt x="22106" y="7570"/>
                    </a:cubicBezTo>
                    <a:cubicBezTo>
                      <a:pt x="23259" y="6066"/>
                      <a:pt x="24187" y="4387"/>
                      <a:pt x="24813" y="2608"/>
                    </a:cubicBezTo>
                    <a:cubicBezTo>
                      <a:pt x="24964" y="2232"/>
                      <a:pt x="25365" y="1104"/>
                      <a:pt x="25665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656;p33"/>
              <p:cNvSpPr/>
              <p:nvPr/>
            </p:nvSpPr>
            <p:spPr>
              <a:xfrm>
                <a:off x="2388625" y="1726850"/>
                <a:ext cx="437350" cy="357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4286" extrusionOk="0">
                    <a:moveTo>
                      <a:pt x="9223" y="0"/>
                    </a:moveTo>
                    <a:cubicBezTo>
                      <a:pt x="8120" y="2206"/>
                      <a:pt x="6717" y="4286"/>
                      <a:pt x="5113" y="6166"/>
                    </a:cubicBezTo>
                    <a:cubicBezTo>
                      <a:pt x="3559" y="7945"/>
                      <a:pt x="1805" y="10101"/>
                      <a:pt x="752" y="12256"/>
                    </a:cubicBezTo>
                    <a:cubicBezTo>
                      <a:pt x="426" y="12908"/>
                      <a:pt x="226" y="13609"/>
                      <a:pt x="0" y="14286"/>
                    </a:cubicBezTo>
                    <a:cubicBezTo>
                      <a:pt x="526" y="13509"/>
                      <a:pt x="1203" y="12782"/>
                      <a:pt x="1955" y="12156"/>
                    </a:cubicBezTo>
                    <a:cubicBezTo>
                      <a:pt x="2807" y="11454"/>
                      <a:pt x="3759" y="10852"/>
                      <a:pt x="4687" y="10326"/>
                    </a:cubicBezTo>
                    <a:cubicBezTo>
                      <a:pt x="6015" y="9574"/>
                      <a:pt x="7469" y="9123"/>
                      <a:pt x="8973" y="8872"/>
                    </a:cubicBezTo>
                    <a:cubicBezTo>
                      <a:pt x="9674" y="8763"/>
                      <a:pt x="10389" y="8706"/>
                      <a:pt x="11106" y="8706"/>
                    </a:cubicBezTo>
                    <a:cubicBezTo>
                      <a:pt x="13334" y="8706"/>
                      <a:pt x="15579" y="9251"/>
                      <a:pt x="17494" y="10426"/>
                    </a:cubicBezTo>
                    <a:cubicBezTo>
                      <a:pt x="16466" y="8321"/>
                      <a:pt x="14386" y="7268"/>
                      <a:pt x="12531" y="5890"/>
                    </a:cubicBezTo>
                    <a:cubicBezTo>
                      <a:pt x="10652" y="4461"/>
                      <a:pt x="9599" y="2331"/>
                      <a:pt x="9223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57;p33"/>
              <p:cNvSpPr/>
              <p:nvPr/>
            </p:nvSpPr>
            <p:spPr>
              <a:xfrm>
                <a:off x="1990750" y="1117750"/>
                <a:ext cx="559550" cy="933675"/>
              </a:xfrm>
              <a:custGeom>
                <a:avLst/>
                <a:gdLst/>
                <a:ahLst/>
                <a:cxnLst/>
                <a:rect l="l" t="t" r="r" b="b"/>
                <a:pathLst>
                  <a:path w="22382" h="37347" extrusionOk="0">
                    <a:moveTo>
                      <a:pt x="13131" y="31854"/>
                    </a:moveTo>
                    <a:lnTo>
                      <a:pt x="13131" y="31854"/>
                    </a:lnTo>
                    <a:cubicBezTo>
                      <a:pt x="13131" y="31855"/>
                      <a:pt x="13132" y="31857"/>
                      <a:pt x="13133" y="31858"/>
                    </a:cubicBezTo>
                    <a:cubicBezTo>
                      <a:pt x="13132" y="31857"/>
                      <a:pt x="13131" y="31855"/>
                      <a:pt x="13131" y="31854"/>
                    </a:cubicBezTo>
                    <a:close/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cubicBezTo>
                      <a:pt x="351" y="10705"/>
                      <a:pt x="702" y="10429"/>
                      <a:pt x="1053" y="10154"/>
                    </a:cubicBez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028"/>
                      <a:pt x="2557" y="21657"/>
                      <a:pt x="3158" y="23186"/>
                    </a:cubicBezTo>
                    <a:cubicBezTo>
                      <a:pt x="3208" y="23236"/>
                      <a:pt x="3258" y="23312"/>
                      <a:pt x="3308" y="23362"/>
                    </a:cubicBezTo>
                    <a:cubicBezTo>
                      <a:pt x="3409" y="22961"/>
                      <a:pt x="3534" y="22560"/>
                      <a:pt x="3659" y="22159"/>
                    </a:cubicBezTo>
                    <a:lnTo>
                      <a:pt x="3659" y="22159"/>
                    </a:lnTo>
                    <a:cubicBezTo>
                      <a:pt x="3584" y="22409"/>
                      <a:pt x="4386" y="23688"/>
                      <a:pt x="4486" y="24013"/>
                    </a:cubicBezTo>
                    <a:cubicBezTo>
                      <a:pt x="4712" y="24615"/>
                      <a:pt x="4862" y="25266"/>
                      <a:pt x="4988" y="25893"/>
                    </a:cubicBezTo>
                    <a:cubicBezTo>
                      <a:pt x="5514" y="26845"/>
                      <a:pt x="5965" y="27823"/>
                      <a:pt x="6567" y="28725"/>
                    </a:cubicBezTo>
                    <a:cubicBezTo>
                      <a:pt x="7344" y="29878"/>
                      <a:pt x="8371" y="30881"/>
                      <a:pt x="9198" y="32008"/>
                    </a:cubicBezTo>
                    <a:cubicBezTo>
                      <a:pt x="10326" y="33587"/>
                      <a:pt x="11078" y="35442"/>
                      <a:pt x="11329" y="37347"/>
                    </a:cubicBezTo>
                    <a:cubicBezTo>
                      <a:pt x="11404" y="35993"/>
                      <a:pt x="11479" y="34615"/>
                      <a:pt x="11529" y="33261"/>
                    </a:cubicBezTo>
                    <a:lnTo>
                      <a:pt x="12030" y="33963"/>
                    </a:lnTo>
                    <a:cubicBezTo>
                      <a:pt x="12206" y="32911"/>
                      <a:pt x="12381" y="31858"/>
                      <a:pt x="12557" y="30780"/>
                    </a:cubicBezTo>
                    <a:cubicBezTo>
                      <a:pt x="12731" y="31130"/>
                      <a:pt x="12931" y="31504"/>
                      <a:pt x="13131" y="31854"/>
                    </a:cubicBezTo>
                    <a:lnTo>
                      <a:pt x="13131" y="31854"/>
                    </a:lnTo>
                    <a:cubicBezTo>
                      <a:pt x="12860" y="31373"/>
                      <a:pt x="13234" y="29952"/>
                      <a:pt x="13309" y="29427"/>
                    </a:cubicBezTo>
                    <a:cubicBezTo>
                      <a:pt x="13409" y="28575"/>
                      <a:pt x="13634" y="27748"/>
                      <a:pt x="13810" y="26896"/>
                    </a:cubicBezTo>
                    <a:cubicBezTo>
                      <a:pt x="14111" y="25317"/>
                      <a:pt x="14336" y="23662"/>
                      <a:pt x="14537" y="22058"/>
                    </a:cubicBezTo>
                    <a:cubicBezTo>
                      <a:pt x="14988" y="22735"/>
                      <a:pt x="15414" y="23412"/>
                      <a:pt x="15765" y="24139"/>
                    </a:cubicBezTo>
                    <a:cubicBezTo>
                      <a:pt x="15815" y="21056"/>
                      <a:pt x="15990" y="17948"/>
                      <a:pt x="16316" y="14890"/>
                    </a:cubicBezTo>
                    <a:cubicBezTo>
                      <a:pt x="16592" y="15517"/>
                      <a:pt x="16867" y="16169"/>
                      <a:pt x="17118" y="16795"/>
                    </a:cubicBezTo>
                    <a:cubicBezTo>
                      <a:pt x="17745" y="14439"/>
                      <a:pt x="17970" y="12008"/>
                      <a:pt x="18171" y="9577"/>
                    </a:cubicBezTo>
                    <a:cubicBezTo>
                      <a:pt x="18722" y="10429"/>
                      <a:pt x="19198" y="11332"/>
                      <a:pt x="19574" y="12259"/>
                    </a:cubicBezTo>
                    <a:cubicBezTo>
                      <a:pt x="20251" y="10129"/>
                      <a:pt x="21128" y="8048"/>
                      <a:pt x="22156" y="6043"/>
                    </a:cubicBezTo>
                    <a:cubicBezTo>
                      <a:pt x="22231" y="5893"/>
                      <a:pt x="22306" y="5768"/>
                      <a:pt x="22381" y="5617"/>
                    </a:cubicBezTo>
                    <a:cubicBezTo>
                      <a:pt x="21730" y="4540"/>
                      <a:pt x="21203" y="3387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58;p33"/>
              <p:cNvSpPr/>
              <p:nvPr/>
            </p:nvSpPr>
            <p:spPr>
              <a:xfrm>
                <a:off x="1587225" y="1691625"/>
                <a:ext cx="1329600" cy="968350"/>
              </a:xfrm>
              <a:custGeom>
                <a:avLst/>
                <a:gdLst/>
                <a:ahLst/>
                <a:cxnLst/>
                <a:rect l="l" t="t" r="r" b="b"/>
                <a:pathLst>
                  <a:path w="53184" h="38734" extrusionOk="0">
                    <a:moveTo>
                      <a:pt x="21931" y="17174"/>
                    </a:moveTo>
                    <a:cubicBezTo>
                      <a:pt x="21930" y="17178"/>
                      <a:pt x="21930" y="17182"/>
                      <a:pt x="21931" y="17186"/>
                    </a:cubicBezTo>
                    <a:lnTo>
                      <a:pt x="21931" y="17186"/>
                    </a:lnTo>
                    <a:cubicBezTo>
                      <a:pt x="21931" y="17182"/>
                      <a:pt x="21931" y="17178"/>
                      <a:pt x="21931" y="17174"/>
                    </a:cubicBezTo>
                    <a:close/>
                    <a:moveTo>
                      <a:pt x="2231" y="24317"/>
                    </a:move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2237" y="24321"/>
                      <a:pt x="2234" y="24319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3039" y="24910"/>
                      <a:pt x="3763" y="27327"/>
                      <a:pt x="4412" y="28201"/>
                    </a:cubicBezTo>
                    <a:cubicBezTo>
                      <a:pt x="5339" y="29505"/>
                      <a:pt x="6392" y="30657"/>
                      <a:pt x="7595" y="31710"/>
                    </a:cubicBezTo>
                    <a:cubicBezTo>
                      <a:pt x="11780" y="35369"/>
                      <a:pt x="17018" y="37600"/>
                      <a:pt x="22482" y="38402"/>
                    </a:cubicBezTo>
                    <a:cubicBezTo>
                      <a:pt x="24012" y="38623"/>
                      <a:pt x="25558" y="38733"/>
                      <a:pt x="27104" y="38733"/>
                    </a:cubicBezTo>
                    <a:cubicBezTo>
                      <a:pt x="35383" y="38733"/>
                      <a:pt x="43633" y="35565"/>
                      <a:pt x="49124" y="29229"/>
                    </a:cubicBezTo>
                    <a:cubicBezTo>
                      <a:pt x="51580" y="26372"/>
                      <a:pt x="53059" y="22662"/>
                      <a:pt x="53184" y="18903"/>
                    </a:cubicBezTo>
                    <a:lnTo>
                      <a:pt x="53184" y="18903"/>
                    </a:lnTo>
                    <a:cubicBezTo>
                      <a:pt x="53159" y="19454"/>
                      <a:pt x="46668" y="20156"/>
                      <a:pt x="45966" y="20231"/>
                    </a:cubicBezTo>
                    <a:cubicBezTo>
                      <a:pt x="43785" y="20432"/>
                      <a:pt x="41655" y="20382"/>
                      <a:pt x="39525" y="20432"/>
                    </a:cubicBezTo>
                    <a:cubicBezTo>
                      <a:pt x="37785" y="20473"/>
                      <a:pt x="36023" y="20559"/>
                      <a:pt x="34267" y="20559"/>
                    </a:cubicBezTo>
                    <a:cubicBezTo>
                      <a:pt x="32810" y="20559"/>
                      <a:pt x="31358" y="20500"/>
                      <a:pt x="29926" y="20307"/>
                    </a:cubicBezTo>
                    <a:cubicBezTo>
                      <a:pt x="28422" y="20106"/>
                      <a:pt x="26943" y="19705"/>
                      <a:pt x="25540" y="19129"/>
                    </a:cubicBezTo>
                    <a:cubicBezTo>
                      <a:pt x="25067" y="18955"/>
                      <a:pt x="21955" y="17719"/>
                      <a:pt x="21931" y="17186"/>
                    </a:cubicBezTo>
                    <a:lnTo>
                      <a:pt x="21931" y="17186"/>
                    </a:lnTo>
                    <a:cubicBezTo>
                      <a:pt x="21930" y="17558"/>
                      <a:pt x="21906" y="17955"/>
                      <a:pt x="21906" y="18327"/>
                    </a:cubicBezTo>
                    <a:cubicBezTo>
                      <a:pt x="18848" y="16497"/>
                      <a:pt x="16191" y="13991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175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59;p33"/>
              <p:cNvSpPr/>
              <p:nvPr/>
            </p:nvSpPr>
            <p:spPr>
              <a:xfrm>
                <a:off x="1587225" y="1691625"/>
                <a:ext cx="604050" cy="859800"/>
              </a:xfrm>
              <a:custGeom>
                <a:avLst/>
                <a:gdLst/>
                <a:ahLst/>
                <a:cxnLst/>
                <a:rect l="l" t="t" r="r" b="b"/>
                <a:pathLst>
                  <a:path w="24162" h="34392" extrusionOk="0">
                    <a:moveTo>
                      <a:pt x="2231" y="24317"/>
                    </a:moveTo>
                    <a:lnTo>
                      <a:pt x="2231" y="24317"/>
                    </a:lnTo>
                    <a:cubicBezTo>
                      <a:pt x="2236" y="24320"/>
                      <a:pt x="2241" y="24323"/>
                      <a:pt x="2245" y="24327"/>
                    </a:cubicBezTo>
                    <a:lnTo>
                      <a:pt x="2245" y="24327"/>
                    </a:lnTo>
                    <a:cubicBezTo>
                      <a:pt x="2241" y="24323"/>
                      <a:pt x="2236" y="24320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cubicBezTo>
                      <a:pt x="2988" y="24846"/>
                      <a:pt x="2617" y="24598"/>
                      <a:pt x="2245" y="24327"/>
                    </a:cubicBezTo>
                    <a:lnTo>
                      <a:pt x="2245" y="24327"/>
                    </a:lnTo>
                    <a:cubicBezTo>
                      <a:pt x="3042" y="24921"/>
                      <a:pt x="3764" y="27329"/>
                      <a:pt x="4412" y="28201"/>
                    </a:cubicBezTo>
                    <a:cubicBezTo>
                      <a:pt x="5339" y="29480"/>
                      <a:pt x="6417" y="30657"/>
                      <a:pt x="7595" y="31710"/>
                    </a:cubicBezTo>
                    <a:cubicBezTo>
                      <a:pt x="8322" y="32337"/>
                      <a:pt x="9073" y="32913"/>
                      <a:pt x="9850" y="33439"/>
                    </a:cubicBezTo>
                    <a:cubicBezTo>
                      <a:pt x="10627" y="33790"/>
                      <a:pt x="11429" y="34116"/>
                      <a:pt x="12256" y="34392"/>
                    </a:cubicBezTo>
                    <a:cubicBezTo>
                      <a:pt x="11956" y="33815"/>
                      <a:pt x="11655" y="33239"/>
                      <a:pt x="11329" y="32662"/>
                    </a:cubicBezTo>
                    <a:lnTo>
                      <a:pt x="11329" y="32662"/>
                    </a:lnTo>
                    <a:cubicBezTo>
                      <a:pt x="13760" y="33640"/>
                      <a:pt x="16367" y="34191"/>
                      <a:pt x="18973" y="34292"/>
                    </a:cubicBezTo>
                    <a:cubicBezTo>
                      <a:pt x="18647" y="33515"/>
                      <a:pt x="18121" y="32813"/>
                      <a:pt x="17495" y="32287"/>
                    </a:cubicBezTo>
                    <a:lnTo>
                      <a:pt x="17495" y="32287"/>
                    </a:lnTo>
                    <a:cubicBezTo>
                      <a:pt x="18748" y="32312"/>
                      <a:pt x="20001" y="32362"/>
                      <a:pt x="21254" y="32487"/>
                    </a:cubicBezTo>
                    <a:cubicBezTo>
                      <a:pt x="20201" y="31058"/>
                      <a:pt x="19149" y="29630"/>
                      <a:pt x="18071" y="28226"/>
                    </a:cubicBezTo>
                    <a:lnTo>
                      <a:pt x="18071" y="28226"/>
                    </a:lnTo>
                    <a:cubicBezTo>
                      <a:pt x="19424" y="28327"/>
                      <a:pt x="20728" y="28652"/>
                      <a:pt x="21981" y="29154"/>
                    </a:cubicBezTo>
                    <a:lnTo>
                      <a:pt x="19675" y="24793"/>
                    </a:lnTo>
                    <a:lnTo>
                      <a:pt x="19675" y="24793"/>
                    </a:lnTo>
                    <a:cubicBezTo>
                      <a:pt x="21179" y="25068"/>
                      <a:pt x="22658" y="25645"/>
                      <a:pt x="23936" y="26522"/>
                    </a:cubicBezTo>
                    <a:cubicBezTo>
                      <a:pt x="24161" y="25144"/>
                      <a:pt x="23284" y="23840"/>
                      <a:pt x="22432" y="22713"/>
                    </a:cubicBezTo>
                    <a:lnTo>
                      <a:pt x="19274" y="18502"/>
                    </a:lnTo>
                    <a:lnTo>
                      <a:pt x="19274" y="18502"/>
                    </a:lnTo>
                    <a:cubicBezTo>
                      <a:pt x="20001" y="18527"/>
                      <a:pt x="20753" y="18577"/>
                      <a:pt x="21480" y="18602"/>
                    </a:cubicBezTo>
                    <a:cubicBezTo>
                      <a:pt x="21404" y="18352"/>
                      <a:pt x="21304" y="18126"/>
                      <a:pt x="21204" y="17875"/>
                    </a:cubicBezTo>
                    <a:cubicBezTo>
                      <a:pt x="18422" y="16096"/>
                      <a:pt x="16041" y="13765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200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60;p33"/>
              <p:cNvSpPr/>
              <p:nvPr/>
            </p:nvSpPr>
            <p:spPr>
              <a:xfrm>
                <a:off x="2002025" y="1117750"/>
                <a:ext cx="578975" cy="268175"/>
              </a:xfrm>
              <a:custGeom>
                <a:avLst/>
                <a:gdLst/>
                <a:ahLst/>
                <a:cxnLst/>
                <a:rect l="l" t="t" r="r" b="b"/>
                <a:pathLst>
                  <a:path w="23159" h="10727" extrusionOk="0">
                    <a:moveTo>
                      <a:pt x="4341" y="0"/>
                    </a:moveTo>
                    <a:cubicBezTo>
                      <a:pt x="4225" y="0"/>
                      <a:pt x="4152" y="9"/>
                      <a:pt x="4136" y="28"/>
                    </a:cubicBezTo>
                    <a:cubicBezTo>
                      <a:pt x="2181" y="2585"/>
                      <a:pt x="777" y="5567"/>
                      <a:pt x="0" y="8700"/>
                    </a:cubicBezTo>
                    <a:cubicBezTo>
                      <a:pt x="3103" y="10027"/>
                      <a:pt x="6483" y="10727"/>
                      <a:pt x="9862" y="10727"/>
                    </a:cubicBezTo>
                    <a:cubicBezTo>
                      <a:pt x="11015" y="10727"/>
                      <a:pt x="12168" y="10645"/>
                      <a:pt x="13309" y="10479"/>
                    </a:cubicBezTo>
                    <a:cubicBezTo>
                      <a:pt x="14762" y="10254"/>
                      <a:pt x="16216" y="9928"/>
                      <a:pt x="17645" y="9552"/>
                    </a:cubicBezTo>
                    <a:cubicBezTo>
                      <a:pt x="18948" y="9226"/>
                      <a:pt x="20251" y="8875"/>
                      <a:pt x="21479" y="8324"/>
                    </a:cubicBezTo>
                    <a:cubicBezTo>
                      <a:pt x="22056" y="8048"/>
                      <a:pt x="22607" y="7748"/>
                      <a:pt x="23158" y="7397"/>
                    </a:cubicBezTo>
                    <a:cubicBezTo>
                      <a:pt x="21930" y="5843"/>
                      <a:pt x="20978" y="4088"/>
                      <a:pt x="20351" y="2209"/>
                    </a:cubicBezTo>
                    <a:cubicBezTo>
                      <a:pt x="19700" y="2058"/>
                      <a:pt x="19048" y="2108"/>
                      <a:pt x="18447" y="1858"/>
                    </a:cubicBezTo>
                    <a:cubicBezTo>
                      <a:pt x="17895" y="1632"/>
                      <a:pt x="17394" y="1331"/>
                      <a:pt x="16817" y="1131"/>
                    </a:cubicBezTo>
                    <a:cubicBezTo>
                      <a:pt x="15464" y="730"/>
                      <a:pt x="14035" y="555"/>
                      <a:pt x="12632" y="479"/>
                    </a:cubicBezTo>
                    <a:cubicBezTo>
                      <a:pt x="11153" y="404"/>
                      <a:pt x="9675" y="429"/>
                      <a:pt x="8196" y="404"/>
                    </a:cubicBezTo>
                    <a:cubicBezTo>
                      <a:pt x="7803" y="382"/>
                      <a:pt x="5116" y="0"/>
                      <a:pt x="4341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61;p33"/>
              <p:cNvSpPr/>
              <p:nvPr/>
            </p:nvSpPr>
            <p:spPr>
              <a:xfrm>
                <a:off x="1901150" y="645350"/>
                <a:ext cx="219950" cy="26017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407" extrusionOk="0">
                    <a:moveTo>
                      <a:pt x="1447" y="1"/>
                    </a:moveTo>
                    <a:cubicBezTo>
                      <a:pt x="1063" y="1"/>
                      <a:pt x="702" y="107"/>
                      <a:pt x="476" y="403"/>
                    </a:cubicBezTo>
                    <a:cubicBezTo>
                      <a:pt x="301" y="628"/>
                      <a:pt x="251" y="904"/>
                      <a:pt x="201" y="1180"/>
                    </a:cubicBezTo>
                    <a:cubicBezTo>
                      <a:pt x="0" y="2583"/>
                      <a:pt x="100" y="4012"/>
                      <a:pt x="376" y="5390"/>
                    </a:cubicBezTo>
                    <a:cubicBezTo>
                      <a:pt x="501" y="6067"/>
                      <a:pt x="677" y="6744"/>
                      <a:pt x="877" y="7420"/>
                    </a:cubicBezTo>
                    <a:cubicBezTo>
                      <a:pt x="1028" y="7947"/>
                      <a:pt x="1203" y="8548"/>
                      <a:pt x="1278" y="9100"/>
                    </a:cubicBezTo>
                    <a:cubicBezTo>
                      <a:pt x="1329" y="9601"/>
                      <a:pt x="1253" y="10002"/>
                      <a:pt x="1805" y="10252"/>
                    </a:cubicBezTo>
                    <a:cubicBezTo>
                      <a:pt x="2050" y="10367"/>
                      <a:pt x="2316" y="10407"/>
                      <a:pt x="2590" y="10407"/>
                    </a:cubicBezTo>
                    <a:cubicBezTo>
                      <a:pt x="2736" y="10407"/>
                      <a:pt x="2884" y="10395"/>
                      <a:pt x="3033" y="10378"/>
                    </a:cubicBezTo>
                    <a:cubicBezTo>
                      <a:pt x="4461" y="10177"/>
                      <a:pt x="5815" y="9450"/>
                      <a:pt x="6817" y="8448"/>
                    </a:cubicBezTo>
                    <a:cubicBezTo>
                      <a:pt x="7068" y="8197"/>
                      <a:pt x="7319" y="7897"/>
                      <a:pt x="7569" y="7571"/>
                    </a:cubicBezTo>
                    <a:cubicBezTo>
                      <a:pt x="8221" y="6694"/>
                      <a:pt x="8797" y="5591"/>
                      <a:pt x="8747" y="4613"/>
                    </a:cubicBezTo>
                    <a:cubicBezTo>
                      <a:pt x="8672" y="3661"/>
                      <a:pt x="7795" y="3034"/>
                      <a:pt x="7018" y="2533"/>
                    </a:cubicBezTo>
                    <a:cubicBezTo>
                      <a:pt x="5539" y="1606"/>
                      <a:pt x="4010" y="653"/>
                      <a:pt x="2331" y="152"/>
                    </a:cubicBezTo>
                    <a:cubicBezTo>
                      <a:pt x="2057" y="65"/>
                      <a:pt x="1745" y="1"/>
                      <a:pt x="1447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62;p33"/>
              <p:cNvSpPr/>
              <p:nvPr/>
            </p:nvSpPr>
            <p:spPr>
              <a:xfrm>
                <a:off x="1953150" y="701775"/>
                <a:ext cx="971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754" extrusionOk="0">
                    <a:moveTo>
                      <a:pt x="326" y="0"/>
                    </a:moveTo>
                    <a:cubicBezTo>
                      <a:pt x="251" y="0"/>
                      <a:pt x="126" y="0"/>
                      <a:pt x="76" y="51"/>
                    </a:cubicBezTo>
                    <a:cubicBezTo>
                      <a:pt x="0" y="126"/>
                      <a:pt x="0" y="226"/>
                      <a:pt x="0" y="301"/>
                    </a:cubicBezTo>
                    <a:cubicBezTo>
                      <a:pt x="0" y="1203"/>
                      <a:pt x="101" y="2056"/>
                      <a:pt x="251" y="2933"/>
                    </a:cubicBezTo>
                    <a:cubicBezTo>
                      <a:pt x="340" y="3547"/>
                      <a:pt x="624" y="3753"/>
                      <a:pt x="981" y="3753"/>
                    </a:cubicBezTo>
                    <a:cubicBezTo>
                      <a:pt x="1426" y="3753"/>
                      <a:pt x="1987" y="3434"/>
                      <a:pt x="2432" y="3183"/>
                    </a:cubicBezTo>
                    <a:cubicBezTo>
                      <a:pt x="2707" y="3033"/>
                      <a:pt x="2983" y="2858"/>
                      <a:pt x="3158" y="2632"/>
                    </a:cubicBezTo>
                    <a:cubicBezTo>
                      <a:pt x="3885" y="1680"/>
                      <a:pt x="2507" y="1028"/>
                      <a:pt x="1830" y="602"/>
                    </a:cubicBezTo>
                    <a:cubicBezTo>
                      <a:pt x="1379" y="326"/>
                      <a:pt x="878" y="51"/>
                      <a:pt x="326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63;p33"/>
              <p:cNvSpPr/>
              <p:nvPr/>
            </p:nvSpPr>
            <p:spPr>
              <a:xfrm>
                <a:off x="2302775" y="582700"/>
                <a:ext cx="213675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10503" extrusionOk="0">
                    <a:moveTo>
                      <a:pt x="6903" y="1"/>
                    </a:moveTo>
                    <a:cubicBezTo>
                      <a:pt x="6541" y="1"/>
                      <a:pt x="6151" y="123"/>
                      <a:pt x="5815" y="277"/>
                    </a:cubicBezTo>
                    <a:cubicBezTo>
                      <a:pt x="4211" y="1029"/>
                      <a:pt x="2833" y="2157"/>
                      <a:pt x="1504" y="3285"/>
                    </a:cubicBezTo>
                    <a:cubicBezTo>
                      <a:pt x="777" y="3886"/>
                      <a:pt x="0" y="4663"/>
                      <a:pt x="76" y="5591"/>
                    </a:cubicBezTo>
                    <a:cubicBezTo>
                      <a:pt x="176" y="6568"/>
                      <a:pt x="878" y="7596"/>
                      <a:pt x="1655" y="8373"/>
                    </a:cubicBezTo>
                    <a:cubicBezTo>
                      <a:pt x="1930" y="8648"/>
                      <a:pt x="2231" y="8899"/>
                      <a:pt x="2507" y="9124"/>
                    </a:cubicBezTo>
                    <a:cubicBezTo>
                      <a:pt x="3660" y="9977"/>
                      <a:pt x="5088" y="10503"/>
                      <a:pt x="6542" y="10503"/>
                    </a:cubicBezTo>
                    <a:cubicBezTo>
                      <a:pt x="6943" y="10503"/>
                      <a:pt x="7394" y="10453"/>
                      <a:pt x="7720" y="10227"/>
                    </a:cubicBezTo>
                    <a:cubicBezTo>
                      <a:pt x="8246" y="9876"/>
                      <a:pt x="8121" y="9500"/>
                      <a:pt x="8096" y="8999"/>
                    </a:cubicBezTo>
                    <a:cubicBezTo>
                      <a:pt x="8096" y="8448"/>
                      <a:pt x="8196" y="7821"/>
                      <a:pt x="8271" y="7270"/>
                    </a:cubicBezTo>
                    <a:cubicBezTo>
                      <a:pt x="8371" y="6593"/>
                      <a:pt x="8447" y="5891"/>
                      <a:pt x="8472" y="5215"/>
                    </a:cubicBezTo>
                    <a:cubicBezTo>
                      <a:pt x="8547" y="3786"/>
                      <a:pt x="8447" y="2383"/>
                      <a:pt x="8046" y="1004"/>
                    </a:cubicBezTo>
                    <a:cubicBezTo>
                      <a:pt x="7970" y="753"/>
                      <a:pt x="7870" y="478"/>
                      <a:pt x="7670" y="277"/>
                    </a:cubicBezTo>
                    <a:cubicBezTo>
                      <a:pt x="7459" y="78"/>
                      <a:pt x="7190" y="1"/>
                      <a:pt x="6903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664;p33"/>
              <p:cNvSpPr/>
              <p:nvPr/>
            </p:nvSpPr>
            <p:spPr>
              <a:xfrm>
                <a:off x="2371075" y="641625"/>
                <a:ext cx="952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842" extrusionOk="0">
                    <a:moveTo>
                      <a:pt x="3431" y="0"/>
                    </a:moveTo>
                    <a:cubicBezTo>
                      <a:pt x="3384" y="0"/>
                      <a:pt x="3334" y="13"/>
                      <a:pt x="3284" y="26"/>
                    </a:cubicBezTo>
                    <a:cubicBezTo>
                      <a:pt x="2757" y="151"/>
                      <a:pt x="2306" y="477"/>
                      <a:pt x="1880" y="828"/>
                    </a:cubicBezTo>
                    <a:cubicBezTo>
                      <a:pt x="1279" y="1354"/>
                      <a:pt x="0" y="2181"/>
                      <a:pt x="852" y="3008"/>
                    </a:cubicBezTo>
                    <a:cubicBezTo>
                      <a:pt x="1078" y="3234"/>
                      <a:pt x="1354" y="3359"/>
                      <a:pt x="1654" y="3459"/>
                    </a:cubicBezTo>
                    <a:cubicBezTo>
                      <a:pt x="2074" y="3632"/>
                      <a:pt x="2592" y="3841"/>
                      <a:pt x="3011" y="3841"/>
                    </a:cubicBezTo>
                    <a:cubicBezTo>
                      <a:pt x="3443" y="3841"/>
                      <a:pt x="3772" y="3620"/>
                      <a:pt x="3785" y="2908"/>
                    </a:cubicBezTo>
                    <a:cubicBezTo>
                      <a:pt x="3810" y="2031"/>
                      <a:pt x="3785" y="1153"/>
                      <a:pt x="3659" y="276"/>
                    </a:cubicBezTo>
                    <a:cubicBezTo>
                      <a:pt x="3634" y="201"/>
                      <a:pt x="3634" y="101"/>
                      <a:pt x="3559" y="51"/>
                    </a:cubicBezTo>
                    <a:cubicBezTo>
                      <a:pt x="3522" y="13"/>
                      <a:pt x="3478" y="0"/>
                      <a:pt x="343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665;p33"/>
              <p:cNvSpPr/>
              <p:nvPr/>
            </p:nvSpPr>
            <p:spPr>
              <a:xfrm>
                <a:off x="1786475" y="706150"/>
                <a:ext cx="937375" cy="636000"/>
              </a:xfrm>
              <a:custGeom>
                <a:avLst/>
                <a:gdLst/>
                <a:ahLst/>
                <a:cxnLst/>
                <a:rect l="l" t="t" r="r" b="b"/>
                <a:pathLst>
                  <a:path w="37495" h="25440" extrusionOk="0">
                    <a:moveTo>
                      <a:pt x="19469" y="0"/>
                    </a:moveTo>
                    <a:cubicBezTo>
                      <a:pt x="19214" y="0"/>
                      <a:pt x="18957" y="9"/>
                      <a:pt x="18698" y="26"/>
                    </a:cubicBezTo>
                    <a:cubicBezTo>
                      <a:pt x="18454" y="11"/>
                      <a:pt x="18212" y="3"/>
                      <a:pt x="17972" y="3"/>
                    </a:cubicBezTo>
                    <a:cubicBezTo>
                      <a:pt x="11853" y="3"/>
                      <a:pt x="6781" y="4834"/>
                      <a:pt x="4562" y="10477"/>
                    </a:cubicBezTo>
                    <a:cubicBezTo>
                      <a:pt x="4136" y="11580"/>
                      <a:pt x="3735" y="12708"/>
                      <a:pt x="3008" y="13660"/>
                    </a:cubicBezTo>
                    <a:cubicBezTo>
                      <a:pt x="2350" y="14530"/>
                      <a:pt x="1317" y="15223"/>
                      <a:pt x="219" y="15223"/>
                    </a:cubicBezTo>
                    <a:cubicBezTo>
                      <a:pt x="147" y="15223"/>
                      <a:pt x="74" y="15220"/>
                      <a:pt x="1" y="15214"/>
                    </a:cubicBezTo>
                    <a:lnTo>
                      <a:pt x="1" y="15214"/>
                    </a:lnTo>
                    <a:cubicBezTo>
                      <a:pt x="2031" y="20126"/>
                      <a:pt x="6843" y="23009"/>
                      <a:pt x="11755" y="24487"/>
                    </a:cubicBezTo>
                    <a:cubicBezTo>
                      <a:pt x="13774" y="25095"/>
                      <a:pt x="15792" y="25440"/>
                      <a:pt x="17827" y="25440"/>
                    </a:cubicBezTo>
                    <a:cubicBezTo>
                      <a:pt x="18142" y="25440"/>
                      <a:pt x="18457" y="25431"/>
                      <a:pt x="18773" y="25415"/>
                    </a:cubicBezTo>
                    <a:cubicBezTo>
                      <a:pt x="19071" y="25431"/>
                      <a:pt x="19369" y="25438"/>
                      <a:pt x="19668" y="25438"/>
                    </a:cubicBezTo>
                    <a:cubicBezTo>
                      <a:pt x="21705" y="25438"/>
                      <a:pt x="23754" y="25074"/>
                      <a:pt x="25765" y="24462"/>
                    </a:cubicBezTo>
                    <a:cubicBezTo>
                      <a:pt x="30678" y="22958"/>
                      <a:pt x="35490" y="20051"/>
                      <a:pt x="37495" y="15139"/>
                    </a:cubicBezTo>
                    <a:lnTo>
                      <a:pt x="37495" y="15139"/>
                    </a:lnTo>
                    <a:cubicBezTo>
                      <a:pt x="37422" y="15145"/>
                      <a:pt x="37349" y="15148"/>
                      <a:pt x="37276" y="15148"/>
                    </a:cubicBezTo>
                    <a:cubicBezTo>
                      <a:pt x="36178" y="15148"/>
                      <a:pt x="35144" y="14455"/>
                      <a:pt x="34462" y="13585"/>
                    </a:cubicBezTo>
                    <a:cubicBezTo>
                      <a:pt x="33735" y="12658"/>
                      <a:pt x="33334" y="11505"/>
                      <a:pt x="32883" y="10402"/>
                    </a:cubicBezTo>
                    <a:cubicBezTo>
                      <a:pt x="30646" y="4797"/>
                      <a:pt x="25569" y="0"/>
                      <a:pt x="1946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666;p33"/>
              <p:cNvSpPr/>
              <p:nvPr/>
            </p:nvSpPr>
            <p:spPr>
              <a:xfrm>
                <a:off x="2013925" y="1096575"/>
                <a:ext cx="5232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823" extrusionOk="0">
                    <a:moveTo>
                      <a:pt x="10321" y="1"/>
                    </a:moveTo>
                    <a:cubicBezTo>
                      <a:pt x="9271" y="1"/>
                      <a:pt x="8371" y="587"/>
                      <a:pt x="7695" y="1376"/>
                    </a:cubicBezTo>
                    <a:cubicBezTo>
                      <a:pt x="5640" y="3808"/>
                      <a:pt x="2883" y="6489"/>
                      <a:pt x="1" y="7918"/>
                    </a:cubicBezTo>
                    <a:cubicBezTo>
                      <a:pt x="878" y="8269"/>
                      <a:pt x="1755" y="8595"/>
                      <a:pt x="2657" y="8870"/>
                    </a:cubicBezTo>
                    <a:cubicBezTo>
                      <a:pt x="4676" y="9478"/>
                      <a:pt x="6694" y="9823"/>
                      <a:pt x="8729" y="9823"/>
                    </a:cubicBezTo>
                    <a:cubicBezTo>
                      <a:pt x="9044" y="9823"/>
                      <a:pt x="9359" y="9814"/>
                      <a:pt x="9675" y="9798"/>
                    </a:cubicBezTo>
                    <a:cubicBezTo>
                      <a:pt x="9973" y="9814"/>
                      <a:pt x="10271" y="9821"/>
                      <a:pt x="10570" y="9821"/>
                    </a:cubicBezTo>
                    <a:cubicBezTo>
                      <a:pt x="12607" y="9821"/>
                      <a:pt x="14656" y="9457"/>
                      <a:pt x="16667" y="8845"/>
                    </a:cubicBezTo>
                    <a:cubicBezTo>
                      <a:pt x="18121" y="8394"/>
                      <a:pt x="19549" y="7818"/>
                      <a:pt x="20928" y="7116"/>
                    </a:cubicBezTo>
                    <a:cubicBezTo>
                      <a:pt x="17319" y="6138"/>
                      <a:pt x="14161" y="3732"/>
                      <a:pt x="11805" y="800"/>
                    </a:cubicBezTo>
                    <a:cubicBezTo>
                      <a:pt x="11605" y="574"/>
                      <a:pt x="11429" y="324"/>
                      <a:pt x="11153" y="173"/>
                    </a:cubicBezTo>
                    <a:cubicBezTo>
                      <a:pt x="11003" y="98"/>
                      <a:pt x="10828" y="48"/>
                      <a:pt x="10677" y="23"/>
                    </a:cubicBezTo>
                    <a:cubicBezTo>
                      <a:pt x="10557" y="8"/>
                      <a:pt x="10438" y="1"/>
                      <a:pt x="1032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667;p33"/>
              <p:cNvSpPr/>
              <p:nvPr/>
            </p:nvSpPr>
            <p:spPr>
              <a:xfrm>
                <a:off x="2203775" y="1109550"/>
                <a:ext cx="11405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17" extrusionOk="0">
                    <a:moveTo>
                      <a:pt x="2245" y="0"/>
                    </a:moveTo>
                    <a:cubicBezTo>
                      <a:pt x="2232" y="0"/>
                      <a:pt x="2219" y="2"/>
                      <a:pt x="2206" y="5"/>
                    </a:cubicBezTo>
                    <a:cubicBezTo>
                      <a:pt x="2106" y="5"/>
                      <a:pt x="2031" y="106"/>
                      <a:pt x="2056" y="206"/>
                    </a:cubicBezTo>
                    <a:cubicBezTo>
                      <a:pt x="2181" y="1058"/>
                      <a:pt x="2231" y="1910"/>
                      <a:pt x="2181" y="2762"/>
                    </a:cubicBezTo>
                    <a:cubicBezTo>
                      <a:pt x="2156" y="3314"/>
                      <a:pt x="2106" y="3840"/>
                      <a:pt x="1630" y="4091"/>
                    </a:cubicBezTo>
                    <a:cubicBezTo>
                      <a:pt x="1529" y="4141"/>
                      <a:pt x="1417" y="4166"/>
                      <a:pt x="1304" y="4166"/>
                    </a:cubicBezTo>
                    <a:cubicBezTo>
                      <a:pt x="1191" y="4166"/>
                      <a:pt x="1078" y="4141"/>
                      <a:pt x="978" y="4091"/>
                    </a:cubicBezTo>
                    <a:cubicBezTo>
                      <a:pt x="602" y="3915"/>
                      <a:pt x="376" y="3514"/>
                      <a:pt x="427" y="3088"/>
                    </a:cubicBezTo>
                    <a:cubicBezTo>
                      <a:pt x="452" y="2988"/>
                      <a:pt x="376" y="2888"/>
                      <a:pt x="276" y="2888"/>
                    </a:cubicBezTo>
                    <a:cubicBezTo>
                      <a:pt x="176" y="2888"/>
                      <a:pt x="76" y="2938"/>
                      <a:pt x="76" y="3038"/>
                    </a:cubicBezTo>
                    <a:cubicBezTo>
                      <a:pt x="1" y="3639"/>
                      <a:pt x="301" y="4166"/>
                      <a:pt x="803" y="4416"/>
                    </a:cubicBezTo>
                    <a:cubicBezTo>
                      <a:pt x="978" y="4492"/>
                      <a:pt x="1128" y="4517"/>
                      <a:pt x="1304" y="4517"/>
                    </a:cubicBezTo>
                    <a:cubicBezTo>
                      <a:pt x="1479" y="4517"/>
                      <a:pt x="1630" y="4492"/>
                      <a:pt x="1805" y="4416"/>
                    </a:cubicBezTo>
                    <a:cubicBezTo>
                      <a:pt x="2106" y="4241"/>
                      <a:pt x="2281" y="3990"/>
                      <a:pt x="2382" y="3740"/>
                    </a:cubicBezTo>
                    <a:cubicBezTo>
                      <a:pt x="2407" y="3765"/>
                      <a:pt x="2432" y="3815"/>
                      <a:pt x="2457" y="3865"/>
                    </a:cubicBezTo>
                    <a:cubicBezTo>
                      <a:pt x="2657" y="4241"/>
                      <a:pt x="3058" y="4492"/>
                      <a:pt x="3434" y="4492"/>
                    </a:cubicBezTo>
                    <a:lnTo>
                      <a:pt x="3509" y="4492"/>
                    </a:lnTo>
                    <a:cubicBezTo>
                      <a:pt x="3810" y="4467"/>
                      <a:pt x="4086" y="4291"/>
                      <a:pt x="4261" y="4015"/>
                    </a:cubicBezTo>
                    <a:cubicBezTo>
                      <a:pt x="4412" y="3790"/>
                      <a:pt x="4512" y="3514"/>
                      <a:pt x="4537" y="3213"/>
                    </a:cubicBezTo>
                    <a:cubicBezTo>
                      <a:pt x="4562" y="3113"/>
                      <a:pt x="4487" y="3013"/>
                      <a:pt x="4387" y="3013"/>
                    </a:cubicBezTo>
                    <a:cubicBezTo>
                      <a:pt x="4373" y="3010"/>
                      <a:pt x="4360" y="3008"/>
                      <a:pt x="4347" y="3008"/>
                    </a:cubicBezTo>
                    <a:cubicBezTo>
                      <a:pt x="4262" y="3008"/>
                      <a:pt x="4186" y="3076"/>
                      <a:pt x="4186" y="3163"/>
                    </a:cubicBezTo>
                    <a:cubicBezTo>
                      <a:pt x="4161" y="3414"/>
                      <a:pt x="4086" y="3639"/>
                      <a:pt x="3960" y="3790"/>
                    </a:cubicBezTo>
                    <a:cubicBezTo>
                      <a:pt x="3835" y="3990"/>
                      <a:pt x="3660" y="4116"/>
                      <a:pt x="3484" y="4116"/>
                    </a:cubicBezTo>
                    <a:cubicBezTo>
                      <a:pt x="3468" y="4117"/>
                      <a:pt x="3452" y="4118"/>
                      <a:pt x="3436" y="4118"/>
                    </a:cubicBezTo>
                    <a:cubicBezTo>
                      <a:pt x="3196" y="4118"/>
                      <a:pt x="2923" y="3948"/>
                      <a:pt x="2783" y="3690"/>
                    </a:cubicBezTo>
                    <a:cubicBezTo>
                      <a:pt x="2607" y="3389"/>
                      <a:pt x="2582" y="3038"/>
                      <a:pt x="2557" y="2737"/>
                    </a:cubicBezTo>
                    <a:cubicBezTo>
                      <a:pt x="2557" y="2712"/>
                      <a:pt x="2557" y="2712"/>
                      <a:pt x="2557" y="2712"/>
                    </a:cubicBezTo>
                    <a:cubicBezTo>
                      <a:pt x="2607" y="1835"/>
                      <a:pt x="2557" y="983"/>
                      <a:pt x="2407" y="156"/>
                    </a:cubicBezTo>
                    <a:cubicBezTo>
                      <a:pt x="2407" y="69"/>
                      <a:pt x="2331" y="0"/>
                      <a:pt x="224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68;p33"/>
              <p:cNvSpPr/>
              <p:nvPr/>
            </p:nvSpPr>
            <p:spPr>
              <a:xfrm>
                <a:off x="2216925" y="1095375"/>
                <a:ext cx="865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209" extrusionOk="0">
                    <a:moveTo>
                      <a:pt x="1904" y="0"/>
                    </a:moveTo>
                    <a:cubicBezTo>
                      <a:pt x="1348" y="0"/>
                      <a:pt x="798" y="67"/>
                      <a:pt x="277" y="272"/>
                    </a:cubicBezTo>
                    <a:cubicBezTo>
                      <a:pt x="151" y="322"/>
                      <a:pt x="26" y="372"/>
                      <a:pt x="1" y="522"/>
                    </a:cubicBezTo>
                    <a:cubicBezTo>
                      <a:pt x="1" y="597"/>
                      <a:pt x="26" y="698"/>
                      <a:pt x="76" y="773"/>
                    </a:cubicBezTo>
                    <a:cubicBezTo>
                      <a:pt x="352" y="1324"/>
                      <a:pt x="728" y="1825"/>
                      <a:pt x="1254" y="2101"/>
                    </a:cubicBezTo>
                    <a:cubicBezTo>
                      <a:pt x="1397" y="2176"/>
                      <a:pt x="1547" y="2208"/>
                      <a:pt x="1698" y="2208"/>
                    </a:cubicBezTo>
                    <a:cubicBezTo>
                      <a:pt x="2207" y="2208"/>
                      <a:pt x="2730" y="1836"/>
                      <a:pt x="3059" y="1450"/>
                    </a:cubicBezTo>
                    <a:cubicBezTo>
                      <a:pt x="3284" y="1149"/>
                      <a:pt x="3460" y="723"/>
                      <a:pt x="3309" y="397"/>
                    </a:cubicBezTo>
                    <a:cubicBezTo>
                      <a:pt x="3134" y="96"/>
                      <a:pt x="2783" y="46"/>
                      <a:pt x="2482" y="21"/>
                    </a:cubicBezTo>
                    <a:cubicBezTo>
                      <a:pt x="2289" y="8"/>
                      <a:pt x="2096" y="0"/>
                      <a:pt x="19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69;p33"/>
              <p:cNvSpPr/>
              <p:nvPr/>
            </p:nvSpPr>
            <p:spPr>
              <a:xfrm>
                <a:off x="2100425" y="1011200"/>
                <a:ext cx="576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90" extrusionOk="0">
                    <a:moveTo>
                      <a:pt x="1159" y="1"/>
                    </a:moveTo>
                    <a:cubicBezTo>
                      <a:pt x="280" y="1"/>
                      <a:pt x="1" y="1027"/>
                      <a:pt x="49" y="1609"/>
                    </a:cubicBezTo>
                    <a:cubicBezTo>
                      <a:pt x="99" y="1934"/>
                      <a:pt x="225" y="2260"/>
                      <a:pt x="525" y="2461"/>
                    </a:cubicBezTo>
                    <a:cubicBezTo>
                      <a:pt x="720" y="2606"/>
                      <a:pt x="977" y="2689"/>
                      <a:pt x="1229" y="2689"/>
                    </a:cubicBezTo>
                    <a:cubicBezTo>
                      <a:pt x="1367" y="2689"/>
                      <a:pt x="1504" y="2664"/>
                      <a:pt x="1628" y="2611"/>
                    </a:cubicBezTo>
                    <a:cubicBezTo>
                      <a:pt x="1904" y="2461"/>
                      <a:pt x="2029" y="2185"/>
                      <a:pt x="2130" y="1934"/>
                    </a:cubicBezTo>
                    <a:cubicBezTo>
                      <a:pt x="2305" y="1358"/>
                      <a:pt x="2280" y="681"/>
                      <a:pt x="1804" y="255"/>
                    </a:cubicBezTo>
                    <a:cubicBezTo>
                      <a:pt x="1653" y="130"/>
                      <a:pt x="1478" y="30"/>
                      <a:pt x="1252" y="4"/>
                    </a:cubicBezTo>
                    <a:cubicBezTo>
                      <a:pt x="1221" y="2"/>
                      <a:pt x="1189" y="1"/>
                      <a:pt x="1159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70;p33"/>
              <p:cNvSpPr/>
              <p:nvPr/>
            </p:nvSpPr>
            <p:spPr>
              <a:xfrm>
                <a:off x="2373000" y="1010575"/>
                <a:ext cx="5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83" extrusionOk="0">
                    <a:moveTo>
                      <a:pt x="1158" y="1"/>
                    </a:moveTo>
                    <a:cubicBezTo>
                      <a:pt x="280" y="1"/>
                      <a:pt x="0" y="1026"/>
                      <a:pt x="49" y="1583"/>
                    </a:cubicBezTo>
                    <a:cubicBezTo>
                      <a:pt x="99" y="1909"/>
                      <a:pt x="224" y="2235"/>
                      <a:pt x="525" y="2461"/>
                    </a:cubicBezTo>
                    <a:cubicBezTo>
                      <a:pt x="712" y="2601"/>
                      <a:pt x="957" y="2683"/>
                      <a:pt x="1199" y="2683"/>
                    </a:cubicBezTo>
                    <a:cubicBezTo>
                      <a:pt x="1347" y="2683"/>
                      <a:pt x="1495" y="2652"/>
                      <a:pt x="1628" y="2586"/>
                    </a:cubicBezTo>
                    <a:cubicBezTo>
                      <a:pt x="1903" y="2461"/>
                      <a:pt x="2029" y="2185"/>
                      <a:pt x="2129" y="1909"/>
                    </a:cubicBezTo>
                    <a:cubicBezTo>
                      <a:pt x="2304" y="1358"/>
                      <a:pt x="2279" y="681"/>
                      <a:pt x="1803" y="230"/>
                    </a:cubicBezTo>
                    <a:cubicBezTo>
                      <a:pt x="1653" y="105"/>
                      <a:pt x="1477" y="4"/>
                      <a:pt x="1252" y="4"/>
                    </a:cubicBezTo>
                    <a:cubicBezTo>
                      <a:pt x="1220" y="2"/>
                      <a:pt x="1189" y="1"/>
                      <a:pt x="1158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71;p33"/>
              <p:cNvSpPr/>
              <p:nvPr/>
            </p:nvSpPr>
            <p:spPr>
              <a:xfrm>
                <a:off x="1960050" y="1062650"/>
                <a:ext cx="15040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5893" extrusionOk="0">
                    <a:moveTo>
                      <a:pt x="3015" y="0"/>
                    </a:moveTo>
                    <a:cubicBezTo>
                      <a:pt x="1427" y="0"/>
                      <a:pt x="99" y="1261"/>
                      <a:pt x="50" y="2859"/>
                    </a:cubicBezTo>
                    <a:cubicBezTo>
                      <a:pt x="0" y="4488"/>
                      <a:pt x="1278" y="5841"/>
                      <a:pt x="2907" y="5891"/>
                    </a:cubicBezTo>
                    <a:cubicBezTo>
                      <a:pt x="2938" y="5892"/>
                      <a:pt x="2969" y="5893"/>
                      <a:pt x="3000" y="5893"/>
                    </a:cubicBezTo>
                    <a:cubicBezTo>
                      <a:pt x="4588" y="5893"/>
                      <a:pt x="5916" y="4632"/>
                      <a:pt x="5965" y="3034"/>
                    </a:cubicBezTo>
                    <a:cubicBezTo>
                      <a:pt x="6015" y="1405"/>
                      <a:pt x="4737" y="52"/>
                      <a:pt x="3108" y="2"/>
                    </a:cubicBezTo>
                    <a:cubicBezTo>
                      <a:pt x="3077" y="1"/>
                      <a:pt x="3046" y="0"/>
                      <a:pt x="3015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72;p33"/>
              <p:cNvSpPr/>
              <p:nvPr/>
            </p:nvSpPr>
            <p:spPr>
              <a:xfrm>
                <a:off x="2430600" y="1044475"/>
                <a:ext cx="1497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5919" extrusionOk="0">
                    <a:moveTo>
                      <a:pt x="2990" y="0"/>
                    </a:moveTo>
                    <a:cubicBezTo>
                      <a:pt x="1403" y="0"/>
                      <a:pt x="100" y="1261"/>
                      <a:pt x="50" y="2859"/>
                    </a:cubicBezTo>
                    <a:cubicBezTo>
                      <a:pt x="0" y="4488"/>
                      <a:pt x="1278" y="5867"/>
                      <a:pt x="2908" y="5917"/>
                    </a:cubicBezTo>
                    <a:cubicBezTo>
                      <a:pt x="2939" y="5918"/>
                      <a:pt x="2969" y="5918"/>
                      <a:pt x="3000" y="5918"/>
                    </a:cubicBezTo>
                    <a:cubicBezTo>
                      <a:pt x="4588" y="5918"/>
                      <a:pt x="5891" y="4658"/>
                      <a:pt x="5940" y="3059"/>
                    </a:cubicBezTo>
                    <a:cubicBezTo>
                      <a:pt x="5990" y="1430"/>
                      <a:pt x="4712" y="52"/>
                      <a:pt x="3083" y="2"/>
                    </a:cubicBezTo>
                    <a:cubicBezTo>
                      <a:pt x="3052" y="1"/>
                      <a:pt x="3021" y="0"/>
                      <a:pt x="2990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1673;p33"/>
            <p:cNvGrpSpPr/>
            <p:nvPr/>
          </p:nvGrpSpPr>
          <p:grpSpPr>
            <a:xfrm rot="3425889">
              <a:off x="6873819" y="3739530"/>
              <a:ext cx="864147" cy="672971"/>
              <a:chOff x="1530147" y="3725108"/>
              <a:chExt cx="864149" cy="672973"/>
            </a:xfrm>
          </p:grpSpPr>
          <p:sp>
            <p:nvSpPr>
              <p:cNvPr id="63" name="Google Shape;1674;p33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675;p33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676;p33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677;p33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678;p33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3628685" y="1121099"/>
            <a:ext cx="64860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 2 Presentation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483951" y="3049275"/>
            <a:ext cx="7532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Task 1 Listen and point.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5" name="camera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i Lịch, Trừu Tượng, Hàng, Hình Học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427" y="-107576"/>
            <a:ext cx="12353427" cy="823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193" y="57239"/>
            <a:ext cx="63770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1 Listen and point. Repeat.</a:t>
            </a:r>
          </a:p>
          <a:p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236052"/>
            <a:ext cx="12192000" cy="39265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4983935"/>
            <a:ext cx="2783541" cy="855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Smartphone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54991" y="912047"/>
            <a:ext cx="2867586" cy="937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Make phone calls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20919" y="4983935"/>
            <a:ext cx="2783541" cy="855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Make videos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408459" y="953151"/>
            <a:ext cx="2783541" cy="855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Write emails</a:t>
            </a:r>
          </a:p>
        </p:txBody>
      </p:sp>
      <p:pic>
        <p:nvPicPr>
          <p:cNvPr id="19" name="Picture 4" descr="Ảnh miễn phí của Điện thoạ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255" y="2173311"/>
            <a:ext cx="2960745" cy="24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6096000" y="2134577"/>
            <a:ext cx="2960745" cy="246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Ảnh miễn phí của Di độ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280" y="2134577"/>
            <a:ext cx="3004297" cy="246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Ảnh miễn phí của Điện thoại iphon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0814" r="32690" b="8739"/>
          <a:stretch/>
        </p:blipFill>
        <p:spPr bwMode="auto">
          <a:xfrm>
            <a:off x="119905" y="2134575"/>
            <a:ext cx="2543729" cy="246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8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87313" y="120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8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3BE6FF-E473-BD08-2479-22E782F4E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291" y="2237015"/>
            <a:ext cx="8266626" cy="4657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495" y="2404582"/>
            <a:ext cx="3947894" cy="5255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5"/>
            <a:ext cx="1462585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Comic Sans MS" pitchFamily="66" charset="0"/>
              </a:rPr>
              <a:t>Linh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17707" y="188309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Luna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4392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Listen and read. Write.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7598" y="233633"/>
            <a:ext cx="818111" cy="46569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1844721" y="838049"/>
            <a:ext cx="4189863" cy="1435888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7287903" y="484104"/>
            <a:ext cx="2688609" cy="1810993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3106271" y="4222376"/>
            <a:ext cx="3301143" cy="2286098"/>
          </a:xfrm>
          <a:prstGeom prst="wedgeEllipseCallout">
            <a:avLst>
              <a:gd name="adj1" fmla="val -54672"/>
              <a:gd name="adj2" fmla="val -165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366748" y="1048669"/>
            <a:ext cx="3145808" cy="1057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Whose phone is it? It’s nice!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61606" y="4531823"/>
            <a:ext cx="3145808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Wow! What can you do on your smartphone?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59303" y="574171"/>
            <a:ext cx="3145808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It’s my new smartphone.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976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39" y="3240795"/>
            <a:ext cx="3504299" cy="3583563"/>
          </a:xfrm>
          <a:prstGeom prst="rect">
            <a:avLst/>
          </a:prstGeom>
        </p:spPr>
      </p:pic>
      <p:pic>
        <p:nvPicPr>
          <p:cNvPr id="4" name="track 8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05" end="27286.514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86082" y="1368745"/>
            <a:ext cx="609600" cy="609600"/>
          </a:xfrm>
          <a:prstGeom prst="rect">
            <a:avLst/>
          </a:prstGeom>
        </p:spPr>
      </p:pic>
      <p:pic>
        <p:nvPicPr>
          <p:cNvPr id="19" name="track 8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59.8504" end="24222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56609" y="1163299"/>
            <a:ext cx="609600" cy="609600"/>
          </a:xfrm>
          <a:prstGeom prst="rect">
            <a:avLst/>
          </a:prstGeom>
        </p:spPr>
      </p:pic>
      <p:pic>
        <p:nvPicPr>
          <p:cNvPr id="22" name="track 8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39" end="18762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78303" y="5120951"/>
            <a:ext cx="609600" cy="609600"/>
          </a:xfrm>
          <a:prstGeom prst="rect">
            <a:avLst/>
          </a:prstGeom>
        </p:spPr>
      </p:pic>
      <p:pic>
        <p:nvPicPr>
          <p:cNvPr id="5" name="track 8.2">
            <a:hlinkClick r:id="" action="ppaction://media"/>
            <a:extLst>
              <a:ext uri="{FF2B5EF4-FFF2-40B4-BE49-F238E27FC236}">
                <a16:creationId xmlns:a16="http://schemas.microsoft.com/office/drawing/2014/main" id="{7A8F36B8-0148-B9E6-48E5-DBDE2D6E68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68703" y="1681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6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laser.wav"/>
          </p:stSnd>
        </p:sndAc>
      </p:transition>
    </mc:Choice>
    <mc:Fallback xmlns="">
      <p:transition spd="slow">
        <p:fade/>
        <p:sndAc>
          <p:stSnd>
            <p:snd r:embed="rId13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15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43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8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4" grpId="0" animBg="1"/>
      <p:bldP spid="15" grpId="0" animBg="1"/>
      <p:bldP spid="17" grpId="0" animBg="1"/>
      <p:bldP spid="18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208337" y="3489638"/>
            <a:ext cx="2068408" cy="26122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4968346" cy="707886"/>
            <a:chOff x="397164" y="360218"/>
            <a:chExt cx="4968346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45304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Look. Ask and answer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69" y="1143991"/>
            <a:ext cx="3594320" cy="22994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880371" y="1345250"/>
            <a:ext cx="30452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What can we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do on a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smartphone/ computer?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4098" name="Picture 2" descr="Bóng Dài, Biểu Tượng, Công Nghệ, Vect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630" y="975719"/>
            <a:ext cx="7724748" cy="560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710823"/>
      </p:ext>
    </p:extLst>
  </p:cSld>
  <p:clrMapOvr>
    <a:masterClrMapping/>
  </p:clrMapOvr>
  <p:transition spd="slow">
    <p:pull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2752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459982" y="2023909"/>
            <a:ext cx="2068408" cy="26122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20279" y="1887355"/>
            <a:ext cx="1831151" cy="26122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-4022"/>
            <a:ext cx="5146279" cy="707886"/>
            <a:chOff x="397164" y="123655"/>
            <a:chExt cx="5146279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123655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209821"/>
              <a:ext cx="47083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Look. Ask and answer.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3764" y="703864"/>
            <a:ext cx="4652090" cy="1358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6445455" y="810137"/>
            <a:ext cx="3951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What can we do on a smartphone?</a:t>
            </a:r>
          </a:p>
        </p:txBody>
      </p: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859" y="600730"/>
            <a:ext cx="3016353" cy="1423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2143926" y="773710"/>
            <a:ext cx="25442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</a:t>
            </a:r>
          </a:p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take photos.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2" name="Rounded Rectangle 11">
            <a:hlinkClick r:id="" action="ppaction://noaction"/>
          </p:cNvPr>
          <p:cNvSpPr/>
          <p:nvPr/>
        </p:nvSpPr>
        <p:spPr>
          <a:xfrm>
            <a:off x="10322019" y="5396459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16" name="Picture 2" descr="Ảnh miễn phí của Đàn bà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141" y="2179711"/>
            <a:ext cx="6474287" cy="45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82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hammer.wav"/>
          </p:stSnd>
        </p:sndAc>
      </p:transition>
    </mc:Choice>
    <mc:Fallback xmlns="">
      <p:transition spd="slow">
        <p:fade/>
        <p:sndAc>
          <p:stSnd>
            <p:snd r:embed="rId14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2752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459982" y="2023909"/>
            <a:ext cx="2068408" cy="26122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-4022"/>
            <a:ext cx="5146279" cy="707886"/>
            <a:chOff x="397164" y="123655"/>
            <a:chExt cx="5146279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123655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209821"/>
              <a:ext cx="47083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Look. Ask and answer.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859" y="600730"/>
            <a:ext cx="3366306" cy="1423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2139214" y="835265"/>
            <a:ext cx="27238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</a:t>
            </a:r>
          </a:p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learn English.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2" name="Rounded Rectangle 11">
            <a:hlinkClick r:id="" action="ppaction://noaction"/>
          </p:cNvPr>
          <p:cNvSpPr/>
          <p:nvPr/>
        </p:nvSpPr>
        <p:spPr>
          <a:xfrm>
            <a:off x="10322019" y="5396459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561191" y="1870300"/>
            <a:ext cx="1831151" cy="261229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24674" y="737239"/>
            <a:ext cx="4506713" cy="14717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6916683" y="918335"/>
            <a:ext cx="3951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What can we do on a computer?</a:t>
            </a:r>
          </a:p>
        </p:txBody>
      </p:sp>
      <p:pic>
        <p:nvPicPr>
          <p:cNvPr id="19" name="Picture 2" descr="Ảnh miễn phí của Học sinh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971" y="2169106"/>
            <a:ext cx="6118109" cy="46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8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2752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459982" y="2023909"/>
            <a:ext cx="2068408" cy="26122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-4022"/>
            <a:ext cx="5146279" cy="707886"/>
            <a:chOff x="397164" y="123655"/>
            <a:chExt cx="5146279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123655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209821"/>
              <a:ext cx="47083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Look. Ask and answer.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859" y="600730"/>
            <a:ext cx="3366306" cy="1423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2139214" y="835265"/>
            <a:ext cx="26933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make</a:t>
            </a:r>
          </a:p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phone calls.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2" name="Rounded Rectangle 11">
            <a:hlinkClick r:id="" action="ppaction://noaction"/>
          </p:cNvPr>
          <p:cNvSpPr/>
          <p:nvPr/>
        </p:nvSpPr>
        <p:spPr>
          <a:xfrm>
            <a:off x="10322019" y="5396459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561191" y="1870300"/>
            <a:ext cx="1831151" cy="261229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24674" y="737239"/>
            <a:ext cx="4506713" cy="14717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6916683" y="918335"/>
            <a:ext cx="3951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What can we do on a smartphone?</a:t>
            </a:r>
          </a:p>
        </p:txBody>
      </p:sp>
      <p:pic>
        <p:nvPicPr>
          <p:cNvPr id="20" name="Picture 2" descr="Ảnh miễn phí của Di độ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862" y="2148554"/>
            <a:ext cx="5974600" cy="451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24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6902</TotalTime>
  <Words>274</Words>
  <Application>Microsoft Office PowerPoint</Application>
  <PresentationFormat>Widescreen</PresentationFormat>
  <Paragraphs>80</Paragraphs>
  <Slides>14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5" baseType="lpstr">
      <vt:lpstr>宋体</vt:lpstr>
      <vt:lpstr>.VnBlack</vt:lpstr>
      <vt:lpstr>Arial</vt:lpstr>
      <vt:lpstr>Bangers</vt:lpstr>
      <vt:lpstr>Barlow</vt:lpstr>
      <vt:lpstr>Barlow Medium</vt:lpstr>
      <vt:lpstr>Bebas Neue</vt:lpstr>
      <vt:lpstr>Calibri</vt:lpstr>
      <vt:lpstr>Comic Sans MS</vt:lpstr>
      <vt:lpstr>Life Savers</vt:lpstr>
      <vt:lpstr>Life Savers ExtraBold</vt:lpstr>
      <vt:lpstr>Nunito</vt:lpstr>
      <vt:lpstr>PT Sans</vt:lpstr>
      <vt:lpstr>Quicksand</vt:lpstr>
      <vt:lpstr>Roboto</vt:lpstr>
      <vt:lpstr>黑体</vt:lpstr>
      <vt:lpstr>Sriracha</vt:lpstr>
      <vt:lpstr>Science Subject for Elementary - 3rd Grade: Physical, Life, and Earth by Slidesgo</vt:lpstr>
      <vt:lpstr>P.E. Subject for Middle School - 6th Grade: Sports &amp; Games by Slidesgo</vt:lpstr>
      <vt:lpstr>Who's Who Game by Slidesgo</vt:lpstr>
      <vt:lpstr>1_Who's Who Game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admin</cp:lastModifiedBy>
  <cp:revision>176</cp:revision>
  <dcterms:created xsi:type="dcterms:W3CDTF">2022-06-04T05:30:59Z</dcterms:created>
  <dcterms:modified xsi:type="dcterms:W3CDTF">2026-03-19T06:50:26Z</dcterms:modified>
</cp:coreProperties>
</file>