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4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5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6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72" r:id="rId1"/>
    <p:sldMasterId id="2147483696" r:id="rId2"/>
    <p:sldMasterId id="2147483707" r:id="rId3"/>
    <p:sldMasterId id="2147483730" r:id="rId4"/>
    <p:sldMasterId id="2147483736" r:id="rId5"/>
    <p:sldMasterId id="2147483795" r:id="rId6"/>
    <p:sldMasterId id="2147483801" r:id="rId7"/>
  </p:sldMasterIdLst>
  <p:notesMasterIdLst>
    <p:notesMasterId r:id="rId21"/>
  </p:notesMasterIdLst>
  <p:sldIdLst>
    <p:sldId id="312" r:id="rId8"/>
    <p:sldId id="262" r:id="rId9"/>
    <p:sldId id="303" r:id="rId10"/>
    <p:sldId id="289" r:id="rId11"/>
    <p:sldId id="319" r:id="rId12"/>
    <p:sldId id="299" r:id="rId13"/>
    <p:sldId id="321" r:id="rId14"/>
    <p:sldId id="291" r:id="rId15"/>
    <p:sldId id="288" r:id="rId16"/>
    <p:sldId id="292" r:id="rId17"/>
    <p:sldId id="307" r:id="rId18"/>
    <p:sldId id="282" r:id="rId19"/>
    <p:sldId id="281" r:id="rId20"/>
  </p:sldIdLst>
  <p:sldSz cx="12192000" cy="6858000"/>
  <p:notesSz cx="6858000" cy="9144000"/>
  <p:embeddedFontLst>
    <p:embeddedFont>
      <p:font typeface="Microsoft YaHei" panose="020B0503020204020204" pitchFamily="34" charset="-122"/>
      <p:regular r:id="rId22"/>
      <p:bold r:id="rId23"/>
    </p:embeddedFont>
    <p:embeddedFont>
      <p:font typeface="Tahoma" panose="020B0604030504040204" pitchFamily="34" charset="0"/>
      <p:regular r:id="rId24"/>
      <p:bold r:id="rId25"/>
    </p:embeddedFont>
    <p:embeddedFont>
      <p:font typeface="Calibri" panose="020F0502020204030204" pitchFamily="34" charset="0"/>
      <p:regular r:id="rId26"/>
      <p:bold r:id="rId27"/>
      <p:italic r:id="rId28"/>
      <p:boldItalic r:id="rId29"/>
    </p:embeddedFont>
    <p:embeddedFont>
      <p:font typeface="等线 Light" panose="020B0604020202020204" charset="-122"/>
      <p:regular r:id="rId3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66FF"/>
    <a:srgbClr val="53218B"/>
    <a:srgbClr val="C3F9F9"/>
    <a:srgbClr val="A6E3E2"/>
    <a:srgbClr val="9983B3"/>
    <a:srgbClr val="9C5BCD"/>
    <a:srgbClr val="785D99"/>
    <a:srgbClr val="F3E8F8"/>
    <a:srgbClr val="E6CC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2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font" Target="fonts/font5.fntdata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34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font" Target="fonts/font4.fntdata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font" Target="fonts/font3.fntdata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8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63E5B8-A83B-49A5-BC14-3881AD440D76}" type="datetimeFigureOut">
              <a:rPr lang="en-US" smtClean="0"/>
              <a:t>13/2/2025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C42574-A635-414D-96D6-5023586293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8350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>
                <a:solidFill>
                  <a:prstClr val="black"/>
                </a:solidFill>
              </a:rPr>
              <a:pPr/>
              <a:t>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86349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6248EF-A5F1-4310-AC62-4A7EAF98514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68419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AF81A-5A48-44B6-BFB3-5A2D337008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41894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ình ảnh của Bản chiế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ố hiệu Bản chiế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AAF95E-35E1-4F67-9AF9-88C97A49F01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40829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ình ảnh của Bản chiế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ố hiệu Bản chiế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AAF95E-35E1-4F67-9AF9-88C97A49F01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74545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B236CD-BEAC-4313-94EA-F76B050240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93740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50EBD1-1724-4A33-B424-696A334A81A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D09F2E-22DA-4B59-B7E9-D152BE704C6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711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50EBD1-1724-4A33-B424-696A334A81A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D09F2E-22DA-4B59-B7E9-D152BE704C6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88319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50EBD1-1724-4A33-B424-696A334A81A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D09F2E-22DA-4B59-B7E9-D152BE704C6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72151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Thinkpad\Desktop\未标题-1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8208344"/>
      </p:ext>
    </p:extLst>
  </p:cSld>
  <p:clrMapOvr>
    <a:masterClrMapping/>
  </p:clrMapOvr>
  <p:transition spd="slow" advTm="3000">
    <p:cover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12896278"/>
      </p:ext>
    </p:extLst>
  </p:cSld>
  <p:clrMapOvr>
    <a:masterClrMapping/>
  </p:clrMapOvr>
  <p:transition spd="slow" advTm="3000">
    <p:cover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40849693"/>
      </p:ext>
    </p:extLst>
  </p:cSld>
  <p:clrMapOvr>
    <a:masterClrMapping/>
  </p:clrMapOvr>
  <p:transition spd="slow" advTm="3000">
    <p:cover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1984089"/>
      </p:ext>
    </p:extLst>
  </p:cSld>
  <p:clrMapOvr>
    <a:masterClrMapping/>
  </p:clrMapOvr>
  <p:transition spd="slow" advTm="3000">
    <p:cover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84427025"/>
      </p:ext>
    </p:extLst>
  </p:cSld>
  <p:clrMapOvr>
    <a:masterClrMapping/>
  </p:clrMapOvr>
  <p:transition spd="slow" advTm="3000">
    <p:cover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9757138"/>
      </p:ext>
    </p:extLst>
  </p:cSld>
  <p:clrMapOvr>
    <a:masterClrMapping/>
  </p:clrMapOvr>
  <p:transition spd="slow" advTm="3000">
    <p:cover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90396821"/>
      </p:ext>
    </p:extLst>
  </p:cSld>
  <p:clrMapOvr>
    <a:masterClrMapping/>
  </p:clrMapOvr>
  <p:transition spd="slow" advTm="3000">
    <p:cover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1485"/>
            <a:ext cx="10363200" cy="146896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CB7474-AC18-4462-9967-766FB798D0E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2025/2/13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D9A019-0009-41E6-843E-D66C74BC76A4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8533777"/>
      </p:ext>
    </p:extLst>
  </p:cSld>
  <p:clrMapOvr>
    <a:masterClrMapping/>
  </p:clrMapOvr>
  <p:transition spd="slow" advTm="3000">
    <p:cover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50EBD1-1724-4A33-B424-696A334A81A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D09F2E-22DA-4B59-B7E9-D152BE704C6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692662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C6D74B1-874F-4FC4-9C18-76E9B9A6C5ED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43930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lIns="121917" tIns="60958" rIns="121917" bIns="60958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lIns="121917" tIns="60958" rIns="121917" bIns="60958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lIns="121917" tIns="60958" rIns="121917" bIns="60958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70DFAE-58B0-47BA-BD11-53F2931789AF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13/2/2025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lIns="121917" tIns="60958" rIns="121917" bIns="60958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lIns="121917" tIns="60958" rIns="121917" bIns="60958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D458AA-AF95-4E81-A47C-F186660D89DF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985489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Thinkpad\Desktop\未标题-1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5818940"/>
      </p:ext>
    </p:extLst>
  </p:cSld>
  <p:clrMapOvr>
    <a:masterClrMapping/>
  </p:clrMapOvr>
  <p:transition spd="slow" advTm="3000">
    <p:cover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62352271"/>
      </p:ext>
    </p:extLst>
  </p:cSld>
  <p:clrMapOvr>
    <a:masterClrMapping/>
  </p:clrMapOvr>
  <p:transition spd="slow" advTm="3000">
    <p:cover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82777803"/>
      </p:ext>
    </p:extLst>
  </p:cSld>
  <p:clrMapOvr>
    <a:masterClrMapping/>
  </p:clrMapOvr>
  <p:transition spd="slow" advTm="3000">
    <p:cover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4539053"/>
      </p:ext>
    </p:extLst>
  </p:cSld>
  <p:clrMapOvr>
    <a:masterClrMapping/>
  </p:clrMapOvr>
  <p:transition spd="slow" advTm="3000">
    <p:cover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82957738"/>
      </p:ext>
    </p:extLst>
  </p:cSld>
  <p:clrMapOvr>
    <a:masterClrMapping/>
  </p:clrMapOvr>
  <p:transition spd="slow" advTm="3000">
    <p:cover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21282555"/>
      </p:ext>
    </p:extLst>
  </p:cSld>
  <p:clrMapOvr>
    <a:masterClrMapping/>
  </p:clrMapOvr>
  <p:transition spd="slow" advTm="3000">
    <p:cover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22816260"/>
      </p:ext>
    </p:extLst>
  </p:cSld>
  <p:clrMapOvr>
    <a:masterClrMapping/>
  </p:clrMapOvr>
  <p:transition spd="slow" advTm="3000">
    <p:cover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1485"/>
            <a:ext cx="10363200" cy="146896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CB7474-AC18-4462-9967-766FB798D0E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2025/2/13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D9A019-0009-41E6-843E-D66C74BC76A4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8254351"/>
      </p:ext>
    </p:extLst>
  </p:cSld>
  <p:clrMapOvr>
    <a:masterClrMapping/>
  </p:clrMapOvr>
  <p:transition spd="slow" advTm="3000">
    <p:cover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50EBD1-1724-4A33-B424-696A334A81A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D09F2E-22DA-4B59-B7E9-D152BE704C6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101832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C6D74B1-874F-4FC4-9C18-76E9B9A6C5ED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169744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E:\PPT素材\卡通a02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310" y="215035"/>
            <a:ext cx="861709" cy="813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E:\PPT素材\卡通a01.png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41946" b="42580"/>
          <a:stretch>
            <a:fillRect/>
          </a:stretch>
        </p:blipFill>
        <p:spPr bwMode="auto">
          <a:xfrm>
            <a:off x="10896533" y="5558464"/>
            <a:ext cx="1295467" cy="1299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5975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1000">
        <p:blinds dir="vert"/>
      </p:transition>
    </mc:Choice>
    <mc:Fallback xmlns="">
      <p:transition spd="slow" advClick="0" advTm="1000">
        <p:blinds dir="vert"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CE86C4-DEFC-476C-93A3-47D6A99EF7FE}" type="datetimeFigureOut"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方正准圆简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2025/2/13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方正准圆简体"/>
              <a:cs typeface="+mn-cs"/>
            </a:endParaRPr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方正准圆简体"/>
              <a:cs typeface="+mn-cs"/>
            </a:endParaRPr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3AD343-82E5-438F-979C-A726B17FAFAC}" type="slidenum"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方正准圆简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方正准圆简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1273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1000">
        <p:blinds dir="vert"/>
      </p:transition>
    </mc:Choice>
    <mc:Fallback xmlns="">
      <p:transition spd="slow" advClick="0" advTm="1000">
        <p:blinds dir="vert"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64817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1000">
        <p:blinds dir="vert"/>
      </p:transition>
    </mc:Choice>
    <mc:Fallback xmlns="">
      <p:transition spd="slow" advClick="0" advTm="1000">
        <p:blinds dir="vert"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66514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1000">
        <p:blinds dir="vert"/>
      </p:transition>
    </mc:Choice>
    <mc:Fallback xmlns="">
      <p:transition spd="slow" advClick="0" advTm="1000">
        <p:blinds dir="vert"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617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1000">
        <p:blinds dir="vert"/>
      </p:transition>
    </mc:Choice>
    <mc:Fallback xmlns="">
      <p:transition spd="slow" advClick="0" advTm="1000">
        <p:blinds dir="vert"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Thinkpad\Desktop\未标题-1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5485992"/>
      </p:ext>
    </p:extLst>
  </p:cSld>
  <p:clrMapOvr>
    <a:masterClrMapping/>
  </p:clrMapOvr>
  <p:transition spd="slow" advTm="3000">
    <p:cover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54115862"/>
      </p:ext>
    </p:extLst>
  </p:cSld>
  <p:clrMapOvr>
    <a:masterClrMapping/>
  </p:clrMapOvr>
  <p:transition spd="slow" advTm="3000">
    <p:cover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09468940"/>
      </p:ext>
    </p:extLst>
  </p:cSld>
  <p:clrMapOvr>
    <a:masterClrMapping/>
  </p:clrMapOvr>
  <p:transition spd="slow" advTm="3000">
    <p:cover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66909932"/>
      </p:ext>
    </p:extLst>
  </p:cSld>
  <p:clrMapOvr>
    <a:masterClrMapping/>
  </p:clrMapOvr>
  <p:transition spd="slow" advTm="3000">
    <p:cover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50EBD1-1724-4A33-B424-696A334A81A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D09F2E-22DA-4B59-B7E9-D152BE704C6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137419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7369490"/>
      </p:ext>
    </p:extLst>
  </p:cSld>
  <p:clrMapOvr>
    <a:masterClrMapping/>
  </p:clrMapOvr>
  <p:transition spd="slow" advTm="3000">
    <p:cover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2157485"/>
      </p:ext>
    </p:extLst>
  </p:cSld>
  <p:clrMapOvr>
    <a:masterClrMapping/>
  </p:clrMapOvr>
  <p:transition spd="slow" advTm="3000">
    <p:cover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36653439"/>
      </p:ext>
    </p:extLst>
  </p:cSld>
  <p:clrMapOvr>
    <a:masterClrMapping/>
  </p:clrMapOvr>
  <p:transition spd="slow" advTm="3000">
    <p:cover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1485"/>
            <a:ext cx="10363200" cy="146896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CB7474-AC18-4462-9967-766FB798D0E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2025/2/13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D9A019-0009-41E6-843E-D66C74BC76A4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7517188"/>
      </p:ext>
    </p:extLst>
  </p:cSld>
  <p:clrMapOvr>
    <a:masterClrMapping/>
  </p:clrMapOvr>
  <p:transition spd="slow" advTm="3000">
    <p:cover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C6D74B1-874F-4FC4-9C18-76E9B9A6C5ED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630604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022209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内页">
    <p:bg>
      <p:bgPr>
        <a:pattFill prst="pct40">
          <a:fgClr>
            <a:srgbClr val="F2EDD6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任意多边形 1"/>
          <p:cNvSpPr/>
          <p:nvPr userDrawn="1"/>
        </p:nvSpPr>
        <p:spPr>
          <a:xfrm>
            <a:off x="3916530" y="174168"/>
            <a:ext cx="8277058" cy="510988"/>
          </a:xfrm>
          <a:custGeom>
            <a:avLst/>
            <a:gdLst>
              <a:gd name="connsiteX0" fmla="*/ 85166 w 9116251"/>
              <a:gd name="connsiteY0" fmla="*/ 0 h 510988"/>
              <a:gd name="connsiteX1" fmla="*/ 9116251 w 9116251"/>
              <a:gd name="connsiteY1" fmla="*/ 0 h 510988"/>
              <a:gd name="connsiteX2" fmla="*/ 9116251 w 9116251"/>
              <a:gd name="connsiteY2" fmla="*/ 510988 h 510988"/>
              <a:gd name="connsiteX3" fmla="*/ 85166 w 9116251"/>
              <a:gd name="connsiteY3" fmla="*/ 510988 h 510988"/>
              <a:gd name="connsiteX4" fmla="*/ 0 w 9116251"/>
              <a:gd name="connsiteY4" fmla="*/ 425822 h 510988"/>
              <a:gd name="connsiteX5" fmla="*/ 0 w 9116251"/>
              <a:gd name="connsiteY5" fmla="*/ 85166 h 510988"/>
              <a:gd name="connsiteX6" fmla="*/ 85166 w 9116251"/>
              <a:gd name="connsiteY6" fmla="*/ 0 h 510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16251" h="510988">
                <a:moveTo>
                  <a:pt x="85166" y="0"/>
                </a:moveTo>
                <a:lnTo>
                  <a:pt x="9116251" y="0"/>
                </a:lnTo>
                <a:lnTo>
                  <a:pt x="9116251" y="510988"/>
                </a:lnTo>
                <a:lnTo>
                  <a:pt x="85166" y="510988"/>
                </a:lnTo>
                <a:cubicBezTo>
                  <a:pt x="38130" y="510988"/>
                  <a:pt x="0" y="472858"/>
                  <a:pt x="0" y="425822"/>
                </a:cubicBezTo>
                <a:lnTo>
                  <a:pt x="0" y="85166"/>
                </a:lnTo>
                <a:cubicBezTo>
                  <a:pt x="0" y="38130"/>
                  <a:pt x="38130" y="0"/>
                  <a:pt x="85166" y="0"/>
                </a:cubicBezTo>
                <a:close/>
              </a:path>
            </a:pathLst>
          </a:custGeom>
          <a:solidFill>
            <a:srgbClr val="7FDADB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3" name="圆角矩形 2"/>
          <p:cNvSpPr/>
          <p:nvPr userDrawn="1"/>
        </p:nvSpPr>
        <p:spPr>
          <a:xfrm>
            <a:off x="635965" y="174168"/>
            <a:ext cx="3204417" cy="510988"/>
          </a:xfrm>
          <a:prstGeom prst="roundRect">
            <a:avLst/>
          </a:prstGeom>
          <a:solidFill>
            <a:srgbClr val="EC707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4" name="圆角矩形 3"/>
          <p:cNvSpPr/>
          <p:nvPr userDrawn="1"/>
        </p:nvSpPr>
        <p:spPr>
          <a:xfrm>
            <a:off x="709963" y="217254"/>
            <a:ext cx="3057310" cy="413489"/>
          </a:xfrm>
          <a:prstGeom prst="roundRect">
            <a:avLst/>
          </a:prstGeom>
          <a:noFill/>
          <a:ln w="12700" cap="flat" cmpd="sng" algn="ctr">
            <a:solidFill>
              <a:sysClr val="window" lastClr="FFFFFF"/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cxnSp>
        <p:nvCxnSpPr>
          <p:cNvPr id="5" name="直接连接符 4"/>
          <p:cNvCxnSpPr/>
          <p:nvPr userDrawn="1"/>
        </p:nvCxnSpPr>
        <p:spPr>
          <a:xfrm>
            <a:off x="3984778" y="174171"/>
            <a:ext cx="0" cy="524435"/>
          </a:xfrm>
          <a:prstGeom prst="line">
            <a:avLst/>
          </a:prstGeom>
          <a:noFill/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</p:cxnSp>
      <p:sp>
        <p:nvSpPr>
          <p:cNvPr id="6" name="任意多边形 5"/>
          <p:cNvSpPr/>
          <p:nvPr userDrawn="1"/>
        </p:nvSpPr>
        <p:spPr>
          <a:xfrm>
            <a:off x="-2260" y="174168"/>
            <a:ext cx="558779" cy="510988"/>
          </a:xfrm>
          <a:custGeom>
            <a:avLst/>
            <a:gdLst>
              <a:gd name="connsiteX0" fmla="*/ 0 w 558706"/>
              <a:gd name="connsiteY0" fmla="*/ 0 h 510988"/>
              <a:gd name="connsiteX1" fmla="*/ 473540 w 558706"/>
              <a:gd name="connsiteY1" fmla="*/ 0 h 510988"/>
              <a:gd name="connsiteX2" fmla="*/ 558706 w 558706"/>
              <a:gd name="connsiteY2" fmla="*/ 85166 h 510988"/>
              <a:gd name="connsiteX3" fmla="*/ 558706 w 558706"/>
              <a:gd name="connsiteY3" fmla="*/ 425822 h 510988"/>
              <a:gd name="connsiteX4" fmla="*/ 473540 w 558706"/>
              <a:gd name="connsiteY4" fmla="*/ 510988 h 510988"/>
              <a:gd name="connsiteX5" fmla="*/ 0 w 558706"/>
              <a:gd name="connsiteY5" fmla="*/ 510988 h 510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58706" h="510988">
                <a:moveTo>
                  <a:pt x="0" y="0"/>
                </a:moveTo>
                <a:lnTo>
                  <a:pt x="473540" y="0"/>
                </a:lnTo>
                <a:cubicBezTo>
                  <a:pt x="520576" y="0"/>
                  <a:pt x="558706" y="38130"/>
                  <a:pt x="558706" y="85166"/>
                </a:cubicBezTo>
                <a:lnTo>
                  <a:pt x="558706" y="425822"/>
                </a:lnTo>
                <a:cubicBezTo>
                  <a:pt x="558706" y="472858"/>
                  <a:pt x="520576" y="510988"/>
                  <a:pt x="473540" y="510988"/>
                </a:cubicBezTo>
                <a:lnTo>
                  <a:pt x="0" y="510988"/>
                </a:lnTo>
                <a:close/>
              </a:path>
            </a:pathLst>
          </a:custGeom>
          <a:solidFill>
            <a:srgbClr val="7FDADB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471822" y="160724"/>
            <a:ext cx="0" cy="524435"/>
          </a:xfrm>
          <a:prstGeom prst="line">
            <a:avLst/>
          </a:prstGeom>
          <a:noFill/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</p:cxnSp>
      <p:cxnSp>
        <p:nvCxnSpPr>
          <p:cNvPr id="8" name="直接连接符 7"/>
          <p:cNvCxnSpPr/>
          <p:nvPr userDrawn="1"/>
        </p:nvCxnSpPr>
        <p:spPr>
          <a:xfrm flipH="1">
            <a:off x="2" y="6843933"/>
            <a:ext cx="12193586" cy="0"/>
          </a:xfrm>
          <a:prstGeom prst="line">
            <a:avLst/>
          </a:prstGeom>
          <a:noFill/>
          <a:ln w="38100" cap="flat" cmpd="sng" algn="ctr">
            <a:solidFill>
              <a:srgbClr val="7FDADB"/>
            </a:solidFill>
            <a:prstDash val="solid"/>
            <a:miter lim="800000"/>
          </a:ln>
          <a:effectLst/>
        </p:spPr>
      </p:cxnSp>
    </p:spTree>
    <p:extLst>
      <p:ext uri="{BB962C8B-B14F-4D97-AF65-F5344CB8AC3E}">
        <p14:creationId xmlns:p14="http://schemas.microsoft.com/office/powerpoint/2010/main" val="320617218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内页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任意多边形 1"/>
          <p:cNvSpPr/>
          <p:nvPr userDrawn="1"/>
        </p:nvSpPr>
        <p:spPr>
          <a:xfrm>
            <a:off x="3916530" y="174168"/>
            <a:ext cx="8277058" cy="510988"/>
          </a:xfrm>
          <a:custGeom>
            <a:avLst/>
            <a:gdLst>
              <a:gd name="connsiteX0" fmla="*/ 85166 w 9116251"/>
              <a:gd name="connsiteY0" fmla="*/ 0 h 510988"/>
              <a:gd name="connsiteX1" fmla="*/ 9116251 w 9116251"/>
              <a:gd name="connsiteY1" fmla="*/ 0 h 510988"/>
              <a:gd name="connsiteX2" fmla="*/ 9116251 w 9116251"/>
              <a:gd name="connsiteY2" fmla="*/ 510988 h 510988"/>
              <a:gd name="connsiteX3" fmla="*/ 85166 w 9116251"/>
              <a:gd name="connsiteY3" fmla="*/ 510988 h 510988"/>
              <a:gd name="connsiteX4" fmla="*/ 0 w 9116251"/>
              <a:gd name="connsiteY4" fmla="*/ 425822 h 510988"/>
              <a:gd name="connsiteX5" fmla="*/ 0 w 9116251"/>
              <a:gd name="connsiteY5" fmla="*/ 85166 h 510988"/>
              <a:gd name="connsiteX6" fmla="*/ 85166 w 9116251"/>
              <a:gd name="connsiteY6" fmla="*/ 0 h 510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16251" h="510988">
                <a:moveTo>
                  <a:pt x="85166" y="0"/>
                </a:moveTo>
                <a:lnTo>
                  <a:pt x="9116251" y="0"/>
                </a:lnTo>
                <a:lnTo>
                  <a:pt x="9116251" y="510988"/>
                </a:lnTo>
                <a:lnTo>
                  <a:pt x="85166" y="510988"/>
                </a:lnTo>
                <a:cubicBezTo>
                  <a:pt x="38130" y="510988"/>
                  <a:pt x="0" y="472858"/>
                  <a:pt x="0" y="425822"/>
                </a:cubicBezTo>
                <a:lnTo>
                  <a:pt x="0" y="85166"/>
                </a:lnTo>
                <a:cubicBezTo>
                  <a:pt x="0" y="38130"/>
                  <a:pt x="38130" y="0"/>
                  <a:pt x="85166" y="0"/>
                </a:cubicBezTo>
                <a:close/>
              </a:path>
            </a:pathLst>
          </a:custGeom>
          <a:solidFill>
            <a:srgbClr val="7FDADB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3" name="圆角矩形 2"/>
          <p:cNvSpPr/>
          <p:nvPr userDrawn="1"/>
        </p:nvSpPr>
        <p:spPr>
          <a:xfrm>
            <a:off x="635965" y="174168"/>
            <a:ext cx="3204417" cy="510988"/>
          </a:xfrm>
          <a:prstGeom prst="roundRect">
            <a:avLst/>
          </a:prstGeom>
          <a:solidFill>
            <a:srgbClr val="EC707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4" name="圆角矩形 3"/>
          <p:cNvSpPr/>
          <p:nvPr userDrawn="1"/>
        </p:nvSpPr>
        <p:spPr>
          <a:xfrm>
            <a:off x="709963" y="217254"/>
            <a:ext cx="3057310" cy="413489"/>
          </a:xfrm>
          <a:prstGeom prst="roundRect">
            <a:avLst/>
          </a:prstGeom>
          <a:noFill/>
          <a:ln w="12700" cap="flat" cmpd="sng" algn="ctr">
            <a:solidFill>
              <a:sysClr val="window" lastClr="FFFFFF"/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cxnSp>
        <p:nvCxnSpPr>
          <p:cNvPr id="5" name="直接连接符 4"/>
          <p:cNvCxnSpPr/>
          <p:nvPr userDrawn="1"/>
        </p:nvCxnSpPr>
        <p:spPr>
          <a:xfrm>
            <a:off x="3984778" y="174171"/>
            <a:ext cx="0" cy="524435"/>
          </a:xfrm>
          <a:prstGeom prst="line">
            <a:avLst/>
          </a:prstGeom>
          <a:noFill/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</p:cxnSp>
      <p:sp>
        <p:nvSpPr>
          <p:cNvPr id="6" name="任意多边形 5"/>
          <p:cNvSpPr/>
          <p:nvPr userDrawn="1"/>
        </p:nvSpPr>
        <p:spPr>
          <a:xfrm>
            <a:off x="-2260" y="174168"/>
            <a:ext cx="558779" cy="510988"/>
          </a:xfrm>
          <a:custGeom>
            <a:avLst/>
            <a:gdLst>
              <a:gd name="connsiteX0" fmla="*/ 0 w 558706"/>
              <a:gd name="connsiteY0" fmla="*/ 0 h 510988"/>
              <a:gd name="connsiteX1" fmla="*/ 473540 w 558706"/>
              <a:gd name="connsiteY1" fmla="*/ 0 h 510988"/>
              <a:gd name="connsiteX2" fmla="*/ 558706 w 558706"/>
              <a:gd name="connsiteY2" fmla="*/ 85166 h 510988"/>
              <a:gd name="connsiteX3" fmla="*/ 558706 w 558706"/>
              <a:gd name="connsiteY3" fmla="*/ 425822 h 510988"/>
              <a:gd name="connsiteX4" fmla="*/ 473540 w 558706"/>
              <a:gd name="connsiteY4" fmla="*/ 510988 h 510988"/>
              <a:gd name="connsiteX5" fmla="*/ 0 w 558706"/>
              <a:gd name="connsiteY5" fmla="*/ 510988 h 510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58706" h="510988">
                <a:moveTo>
                  <a:pt x="0" y="0"/>
                </a:moveTo>
                <a:lnTo>
                  <a:pt x="473540" y="0"/>
                </a:lnTo>
                <a:cubicBezTo>
                  <a:pt x="520576" y="0"/>
                  <a:pt x="558706" y="38130"/>
                  <a:pt x="558706" y="85166"/>
                </a:cubicBezTo>
                <a:lnTo>
                  <a:pt x="558706" y="425822"/>
                </a:lnTo>
                <a:cubicBezTo>
                  <a:pt x="558706" y="472858"/>
                  <a:pt x="520576" y="510988"/>
                  <a:pt x="473540" y="510988"/>
                </a:cubicBezTo>
                <a:lnTo>
                  <a:pt x="0" y="510988"/>
                </a:lnTo>
                <a:close/>
              </a:path>
            </a:pathLst>
          </a:custGeom>
          <a:solidFill>
            <a:srgbClr val="7FDADB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471822" y="160724"/>
            <a:ext cx="0" cy="524435"/>
          </a:xfrm>
          <a:prstGeom prst="line">
            <a:avLst/>
          </a:prstGeom>
          <a:noFill/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</p:cxnSp>
      <p:cxnSp>
        <p:nvCxnSpPr>
          <p:cNvPr id="8" name="直接连接符 7"/>
          <p:cNvCxnSpPr/>
          <p:nvPr userDrawn="1"/>
        </p:nvCxnSpPr>
        <p:spPr>
          <a:xfrm flipH="1">
            <a:off x="2" y="6843933"/>
            <a:ext cx="12193586" cy="0"/>
          </a:xfrm>
          <a:prstGeom prst="line">
            <a:avLst/>
          </a:prstGeom>
          <a:noFill/>
          <a:ln w="38100" cap="flat" cmpd="sng" algn="ctr">
            <a:solidFill>
              <a:srgbClr val="7FDADB"/>
            </a:solidFill>
            <a:prstDash val="solid"/>
            <a:miter lim="800000"/>
          </a:ln>
          <a:effectLst/>
        </p:spPr>
      </p:cxnSp>
    </p:spTree>
    <p:extLst>
      <p:ext uri="{BB962C8B-B14F-4D97-AF65-F5344CB8AC3E}">
        <p14:creationId xmlns:p14="http://schemas.microsoft.com/office/powerpoint/2010/main" val="303412683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任意多边形 8"/>
          <p:cNvSpPr/>
          <p:nvPr userDrawn="1"/>
        </p:nvSpPr>
        <p:spPr>
          <a:xfrm>
            <a:off x="0" y="6235644"/>
            <a:ext cx="12193587" cy="675249"/>
          </a:xfrm>
          <a:custGeom>
            <a:avLst/>
            <a:gdLst>
              <a:gd name="connsiteX0" fmla="*/ 1848026 w 12192000"/>
              <a:gd name="connsiteY0" fmla="*/ 1 h 1096647"/>
              <a:gd name="connsiteX1" fmla="*/ 3002111 w 12192000"/>
              <a:gd name="connsiteY1" fmla="*/ 237513 h 1096647"/>
              <a:gd name="connsiteX2" fmla="*/ 3047089 w 12192000"/>
              <a:gd name="connsiteY2" fmla="*/ 186452 h 1096647"/>
              <a:gd name="connsiteX3" fmla="*/ 3047089 w 12192000"/>
              <a:gd name="connsiteY3" fmla="*/ 186090 h 1096647"/>
              <a:gd name="connsiteX4" fmla="*/ 4571971 w 12192000"/>
              <a:gd name="connsiteY4" fmla="*/ 186090 h 1096647"/>
              <a:gd name="connsiteX5" fmla="*/ 6096853 w 12192000"/>
              <a:gd name="connsiteY5" fmla="*/ 186090 h 1096647"/>
              <a:gd name="connsiteX6" fmla="*/ 6096853 w 12192000"/>
              <a:gd name="connsiteY6" fmla="*/ 188511 h 1096647"/>
              <a:gd name="connsiteX7" fmla="*/ 6136844 w 12192000"/>
              <a:gd name="connsiteY7" fmla="*/ 142548 h 1096647"/>
              <a:gd name="connsiteX8" fmla="*/ 6428715 w 12192000"/>
              <a:gd name="connsiteY8" fmla="*/ 7236 h 1096647"/>
              <a:gd name="connsiteX9" fmla="*/ 7620030 w 12192000"/>
              <a:gd name="connsiteY9" fmla="*/ 190470 h 1096647"/>
              <a:gd name="connsiteX10" fmla="*/ 9097259 w 12192000"/>
              <a:gd name="connsiteY10" fmla="*/ 244568 h 1096647"/>
              <a:gd name="connsiteX11" fmla="*/ 9142236 w 12192000"/>
              <a:gd name="connsiteY11" fmla="*/ 193507 h 1096647"/>
              <a:gd name="connsiteX12" fmla="*/ 9142236 w 12192000"/>
              <a:gd name="connsiteY12" fmla="*/ 193146 h 1096647"/>
              <a:gd name="connsiteX13" fmla="*/ 10667118 w 12192000"/>
              <a:gd name="connsiteY13" fmla="*/ 193146 h 1096647"/>
              <a:gd name="connsiteX14" fmla="*/ 12192000 w 12192000"/>
              <a:gd name="connsiteY14" fmla="*/ 193146 h 1096647"/>
              <a:gd name="connsiteX15" fmla="*/ 12192000 w 12192000"/>
              <a:gd name="connsiteY15" fmla="*/ 1096647 h 1096647"/>
              <a:gd name="connsiteX16" fmla="*/ 0 w 12192000"/>
              <a:gd name="connsiteY16" fmla="*/ 1096647 h 1096647"/>
              <a:gd name="connsiteX17" fmla="*/ 0 w 12192000"/>
              <a:gd name="connsiteY17" fmla="*/ 183415 h 1096647"/>
              <a:gd name="connsiteX18" fmla="*/ 333568 w 12192000"/>
              <a:gd name="connsiteY18" fmla="*/ 181 h 1096647"/>
              <a:gd name="connsiteX19" fmla="*/ 1524882 w 12192000"/>
              <a:gd name="connsiteY19" fmla="*/ 183415 h 1096647"/>
              <a:gd name="connsiteX20" fmla="*/ 1848026 w 12192000"/>
              <a:gd name="connsiteY20" fmla="*/ 1 h 10966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2192000" h="1096647">
                <a:moveTo>
                  <a:pt x="1848026" y="1"/>
                </a:moveTo>
                <a:cubicBezTo>
                  <a:pt x="2232722" y="981"/>
                  <a:pt x="2617417" y="631037"/>
                  <a:pt x="3002111" y="237513"/>
                </a:cubicBezTo>
                <a:lnTo>
                  <a:pt x="3047089" y="186452"/>
                </a:lnTo>
                <a:lnTo>
                  <a:pt x="3047089" y="186090"/>
                </a:lnTo>
                <a:cubicBezTo>
                  <a:pt x="3555383" y="-449278"/>
                  <a:pt x="4063678" y="821458"/>
                  <a:pt x="4571971" y="186090"/>
                </a:cubicBezTo>
                <a:cubicBezTo>
                  <a:pt x="5080265" y="-449278"/>
                  <a:pt x="5588560" y="821458"/>
                  <a:pt x="6096853" y="186090"/>
                </a:cubicBezTo>
                <a:lnTo>
                  <a:pt x="6096853" y="188511"/>
                </a:lnTo>
                <a:lnTo>
                  <a:pt x="6136844" y="142548"/>
                </a:lnTo>
                <a:cubicBezTo>
                  <a:pt x="6234135" y="40341"/>
                  <a:pt x="6331425" y="4148"/>
                  <a:pt x="6428715" y="7236"/>
                </a:cubicBezTo>
                <a:cubicBezTo>
                  <a:pt x="6825820" y="19839"/>
                  <a:pt x="7222925" y="686852"/>
                  <a:pt x="7620030" y="190470"/>
                </a:cubicBezTo>
                <a:cubicBezTo>
                  <a:pt x="8112439" y="-425043"/>
                  <a:pt x="8604849" y="748279"/>
                  <a:pt x="9097259" y="244568"/>
                </a:cubicBezTo>
                <a:lnTo>
                  <a:pt x="9142236" y="193507"/>
                </a:lnTo>
                <a:lnTo>
                  <a:pt x="9142236" y="193146"/>
                </a:lnTo>
                <a:cubicBezTo>
                  <a:pt x="9650530" y="-442223"/>
                  <a:pt x="10158824" y="828513"/>
                  <a:pt x="10667118" y="193146"/>
                </a:cubicBezTo>
                <a:cubicBezTo>
                  <a:pt x="11175412" y="-442223"/>
                  <a:pt x="11683706" y="828513"/>
                  <a:pt x="12192000" y="193146"/>
                </a:cubicBezTo>
                <a:lnTo>
                  <a:pt x="12192000" y="1096647"/>
                </a:lnTo>
                <a:lnTo>
                  <a:pt x="0" y="1096647"/>
                </a:lnTo>
                <a:lnTo>
                  <a:pt x="0" y="183415"/>
                </a:lnTo>
                <a:cubicBezTo>
                  <a:pt x="111190" y="44428"/>
                  <a:pt x="222379" y="-3349"/>
                  <a:pt x="333568" y="181"/>
                </a:cubicBezTo>
                <a:cubicBezTo>
                  <a:pt x="730673" y="12784"/>
                  <a:pt x="1127777" y="679796"/>
                  <a:pt x="1524882" y="183415"/>
                </a:cubicBezTo>
                <a:cubicBezTo>
                  <a:pt x="1632597" y="48772"/>
                  <a:pt x="1740311" y="-274"/>
                  <a:pt x="1848026" y="1"/>
                </a:cubicBezTo>
                <a:close/>
              </a:path>
            </a:pathLst>
          </a:custGeom>
          <a:solidFill>
            <a:srgbClr val="68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0" name="任意多边形 9"/>
          <p:cNvSpPr/>
          <p:nvPr userDrawn="1"/>
        </p:nvSpPr>
        <p:spPr>
          <a:xfrm flipH="1">
            <a:off x="0" y="6165305"/>
            <a:ext cx="12193587" cy="626013"/>
          </a:xfrm>
          <a:custGeom>
            <a:avLst/>
            <a:gdLst>
              <a:gd name="connsiteX0" fmla="*/ 1848026 w 12192000"/>
              <a:gd name="connsiteY0" fmla="*/ 1 h 944247"/>
              <a:gd name="connsiteX1" fmla="*/ 1524882 w 12192000"/>
              <a:gd name="connsiteY1" fmla="*/ 183415 h 944247"/>
              <a:gd name="connsiteX2" fmla="*/ 333568 w 12192000"/>
              <a:gd name="connsiteY2" fmla="*/ 181 h 944247"/>
              <a:gd name="connsiteX3" fmla="*/ 0 w 12192000"/>
              <a:gd name="connsiteY3" fmla="*/ 183415 h 944247"/>
              <a:gd name="connsiteX4" fmla="*/ 0 w 12192000"/>
              <a:gd name="connsiteY4" fmla="*/ 944247 h 944247"/>
              <a:gd name="connsiteX5" fmla="*/ 12192000 w 12192000"/>
              <a:gd name="connsiteY5" fmla="*/ 944247 h 944247"/>
              <a:gd name="connsiteX6" fmla="*/ 12192000 w 12192000"/>
              <a:gd name="connsiteY6" fmla="*/ 193146 h 944247"/>
              <a:gd name="connsiteX7" fmla="*/ 10667118 w 12192000"/>
              <a:gd name="connsiteY7" fmla="*/ 193146 h 944247"/>
              <a:gd name="connsiteX8" fmla="*/ 9142236 w 12192000"/>
              <a:gd name="connsiteY8" fmla="*/ 193146 h 944247"/>
              <a:gd name="connsiteX9" fmla="*/ 9142236 w 12192000"/>
              <a:gd name="connsiteY9" fmla="*/ 193507 h 944247"/>
              <a:gd name="connsiteX10" fmla="*/ 9097259 w 12192000"/>
              <a:gd name="connsiteY10" fmla="*/ 244568 h 944247"/>
              <a:gd name="connsiteX11" fmla="*/ 7620030 w 12192000"/>
              <a:gd name="connsiteY11" fmla="*/ 190470 h 944247"/>
              <a:gd name="connsiteX12" fmla="*/ 6428715 w 12192000"/>
              <a:gd name="connsiteY12" fmla="*/ 7236 h 944247"/>
              <a:gd name="connsiteX13" fmla="*/ 6136844 w 12192000"/>
              <a:gd name="connsiteY13" fmla="*/ 142548 h 944247"/>
              <a:gd name="connsiteX14" fmla="*/ 6096852 w 12192000"/>
              <a:gd name="connsiteY14" fmla="*/ 188511 h 944247"/>
              <a:gd name="connsiteX15" fmla="*/ 6096852 w 12192000"/>
              <a:gd name="connsiteY15" fmla="*/ 186090 h 944247"/>
              <a:gd name="connsiteX16" fmla="*/ 4571971 w 12192000"/>
              <a:gd name="connsiteY16" fmla="*/ 186090 h 944247"/>
              <a:gd name="connsiteX17" fmla="*/ 3047088 w 12192000"/>
              <a:gd name="connsiteY17" fmla="*/ 186090 h 944247"/>
              <a:gd name="connsiteX18" fmla="*/ 3047088 w 12192000"/>
              <a:gd name="connsiteY18" fmla="*/ 186452 h 944247"/>
              <a:gd name="connsiteX19" fmla="*/ 3002111 w 12192000"/>
              <a:gd name="connsiteY19" fmla="*/ 237513 h 944247"/>
              <a:gd name="connsiteX20" fmla="*/ 1848026 w 12192000"/>
              <a:gd name="connsiteY20" fmla="*/ 1 h 944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2192000" h="944247">
                <a:moveTo>
                  <a:pt x="1848026" y="1"/>
                </a:moveTo>
                <a:cubicBezTo>
                  <a:pt x="1740311" y="-274"/>
                  <a:pt x="1632597" y="48772"/>
                  <a:pt x="1524882" y="183415"/>
                </a:cubicBezTo>
                <a:cubicBezTo>
                  <a:pt x="1127777" y="679796"/>
                  <a:pt x="730672" y="12784"/>
                  <a:pt x="333568" y="181"/>
                </a:cubicBezTo>
                <a:cubicBezTo>
                  <a:pt x="222378" y="-3349"/>
                  <a:pt x="111189" y="44428"/>
                  <a:pt x="0" y="183415"/>
                </a:cubicBezTo>
                <a:lnTo>
                  <a:pt x="0" y="944247"/>
                </a:lnTo>
                <a:lnTo>
                  <a:pt x="12192000" y="944247"/>
                </a:lnTo>
                <a:lnTo>
                  <a:pt x="12192000" y="193146"/>
                </a:lnTo>
                <a:cubicBezTo>
                  <a:pt x="11683706" y="828513"/>
                  <a:pt x="11175412" y="-442223"/>
                  <a:pt x="10667118" y="193146"/>
                </a:cubicBezTo>
                <a:cubicBezTo>
                  <a:pt x="10158824" y="828513"/>
                  <a:pt x="9650530" y="-442223"/>
                  <a:pt x="9142236" y="193146"/>
                </a:cubicBezTo>
                <a:lnTo>
                  <a:pt x="9142236" y="193507"/>
                </a:lnTo>
                <a:lnTo>
                  <a:pt x="9097259" y="244568"/>
                </a:lnTo>
                <a:cubicBezTo>
                  <a:pt x="8604849" y="748279"/>
                  <a:pt x="8112439" y="-425043"/>
                  <a:pt x="7620030" y="190470"/>
                </a:cubicBezTo>
                <a:cubicBezTo>
                  <a:pt x="7222925" y="686852"/>
                  <a:pt x="6825820" y="19839"/>
                  <a:pt x="6428715" y="7236"/>
                </a:cubicBezTo>
                <a:cubicBezTo>
                  <a:pt x="6331425" y="4148"/>
                  <a:pt x="6234135" y="40341"/>
                  <a:pt x="6136844" y="142548"/>
                </a:cubicBezTo>
                <a:lnTo>
                  <a:pt x="6096852" y="188511"/>
                </a:lnTo>
                <a:lnTo>
                  <a:pt x="6096852" y="186090"/>
                </a:lnTo>
                <a:cubicBezTo>
                  <a:pt x="5588559" y="821458"/>
                  <a:pt x="5080265" y="-449278"/>
                  <a:pt x="4571971" y="186090"/>
                </a:cubicBezTo>
                <a:cubicBezTo>
                  <a:pt x="4063677" y="821458"/>
                  <a:pt x="3555382" y="-449278"/>
                  <a:pt x="3047088" y="186090"/>
                </a:cubicBezTo>
                <a:lnTo>
                  <a:pt x="3047088" y="186452"/>
                </a:lnTo>
                <a:lnTo>
                  <a:pt x="3002111" y="237513"/>
                </a:lnTo>
                <a:cubicBezTo>
                  <a:pt x="2617416" y="631037"/>
                  <a:pt x="2232722" y="981"/>
                  <a:pt x="1848026" y="1"/>
                </a:cubicBezTo>
                <a:close/>
              </a:path>
            </a:pathLst>
          </a:custGeom>
          <a:solidFill>
            <a:srgbClr val="0BB5C7">
              <a:alpha val="3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118150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570246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50EBD1-1724-4A33-B424-696A334A81A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D09F2E-22DA-4B59-B7E9-D152BE704C6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132572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50EBD1-1724-4A33-B424-696A334A81A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D09F2E-22DA-4B59-B7E9-D152BE704C6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419083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50EBD1-1724-4A33-B424-696A334A81A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D09F2E-22DA-4B59-B7E9-D152BE704C6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512290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50EBD1-1724-4A33-B424-696A334A81A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D09F2E-22DA-4B59-B7E9-D152BE704C6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311326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50EBD1-1724-4A33-B424-696A334A81A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D09F2E-22DA-4B59-B7E9-D152BE704C6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650545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50EBD1-1724-4A33-B424-696A334A81A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D09F2E-22DA-4B59-B7E9-D152BE704C6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025572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50EBD1-1724-4A33-B424-696A334A81A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D09F2E-22DA-4B59-B7E9-D152BE704C6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103488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50EBD1-1724-4A33-B424-696A334A81A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D09F2E-22DA-4B59-B7E9-D152BE704C6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180752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50EBD1-1724-4A33-B424-696A334A81A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D09F2E-22DA-4B59-B7E9-D152BE704C6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344112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50EBD1-1724-4A33-B424-696A334A81A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D09F2E-22DA-4B59-B7E9-D152BE704C6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006181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50EBD1-1724-4A33-B424-696A334A81A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D09F2E-22DA-4B59-B7E9-D152BE704C6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10316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50EBD1-1724-4A33-B424-696A334A81A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D09F2E-22DA-4B59-B7E9-D152BE704C6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946316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50EBD1-1724-4A33-B424-696A334A81A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D09F2E-22DA-4B59-B7E9-D152BE704C6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80233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50EBD1-1724-4A33-B424-696A334A81A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D09F2E-22DA-4B59-B7E9-D152BE704C6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58567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50EBD1-1724-4A33-B424-696A334A81A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D09F2E-22DA-4B59-B7E9-D152BE704C6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50871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50EBD1-1724-4A33-B424-696A334A81A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D09F2E-22DA-4B59-B7E9-D152BE704C6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58997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6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35.xml"/><Relationship Id="rId4" Type="http://schemas.openxmlformats.org/officeDocument/2006/relationships/slideLayout" Target="../slideLayouts/slideLayout3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5" Type="http://schemas.openxmlformats.org/officeDocument/2006/relationships/slideLayout" Target="../slideLayouts/slideLayout40.xml"/><Relationship Id="rId10" Type="http://schemas.openxmlformats.org/officeDocument/2006/relationships/theme" Target="../theme/theme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7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theme" Target="../theme/theme6.xml"/><Relationship Id="rId5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50EBD1-1724-4A33-B424-696A334A81A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D09F2E-22DA-4B59-B7E9-D152BE704C6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83658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261728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</p:sldLayoutIdLst>
  <p:transition spd="slow" advTm="3000">
    <p:cover/>
  </p:transition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29090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</p:sldLayoutIdLst>
  <p:transition spd="slow" advTm="3000">
    <p:cover/>
  </p:transition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EFF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标题占位符 1"/>
          <p:cNvSpPr>
            <a:spLocks noGrp="1"/>
          </p:cNvSpPr>
          <p:nvPr>
            <p:ph type="title"/>
          </p:nvPr>
        </p:nvSpPr>
        <p:spPr bwMode="auto">
          <a:xfrm>
            <a:off x="838200" y="365129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14" tIns="45707" rIns="91414" bIns="45707" numCol="1" anchor="ctr" anchorCtr="0" compatLnSpc="1"/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075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14" tIns="45707" rIns="91414" bIns="45707" numCol="1" anchor="t" anchorCtr="0" compatLnSpc="1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14" tIns="45707" rIns="91414" bIns="45707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6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CBC534-85D0-47CF-ABFB-571FD70881D0}" type="datetimeFigureOut"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方正准圆简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2025/2/13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方正准圆简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14" tIns="45707" rIns="91414" bIns="45707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6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方正准圆简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14" tIns="45707" rIns="91414" bIns="45707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6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217DBD-2724-4634-94B4-4B8AD7295BE4}" type="slidenum"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方正准圆简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方正准圆简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78319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</p:sldLayoutIdLst>
  <mc:AlternateContent xmlns:mc="http://schemas.openxmlformats.org/markup-compatibility/2006" xmlns:p14="http://schemas.microsoft.com/office/powerpoint/2010/main">
    <mc:Choice Requires="p14">
      <p:transition spd="slow" p14:dur="1600" advClick="0" advTm="1000">
        <p:blinds dir="vert"/>
      </p:transition>
    </mc:Choice>
    <mc:Fallback xmlns="">
      <p:transition spd="slow" advClick="0" advTm="1000">
        <p:blinds dir="vert"/>
      </p:transition>
    </mc:Fallback>
  </mc:AlternateContent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5867" kern="1200">
          <a:solidFill>
            <a:schemeClr val="tx1"/>
          </a:solidFill>
          <a:latin typeface="+mj-lt"/>
          <a:ea typeface="+mj-ea"/>
          <a:cs typeface="等线 Light" panose="02010600030101010101" charset="-122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等线 Light" panose="02010600030101010101" charset="-122"/>
          <a:ea typeface="等线 Light" panose="02010600030101010101" charset="-122"/>
          <a:cs typeface="等线 Light" panose="02010600030101010101" charset="-122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等线 Light" panose="02010600030101010101" charset="-122"/>
          <a:ea typeface="等线 Light" panose="02010600030101010101" charset="-122"/>
          <a:cs typeface="等线 Light" panose="02010600030101010101" charset="-122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等线 Light" panose="02010600030101010101" charset="-122"/>
          <a:ea typeface="等线 Light" panose="02010600030101010101" charset="-122"/>
          <a:cs typeface="等线 Light" panose="02010600030101010101" charset="-122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等线 Light" panose="02010600030101010101" charset="-122"/>
          <a:ea typeface="等线 Light" panose="02010600030101010101" charset="-122"/>
          <a:cs typeface="等线 Light" panose="02010600030101010101" charset="-122"/>
        </a:defRPr>
      </a:lvl5pPr>
      <a:lvl6pPr marL="609585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等线 Light" panose="02010600030101010101" charset="-122"/>
          <a:ea typeface="等线 Light" panose="02010600030101010101" charset="-122"/>
          <a:cs typeface="等线 Light" panose="02010600030101010101" charset="-122"/>
        </a:defRPr>
      </a:lvl6pPr>
      <a:lvl7pPr marL="121917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等线 Light" panose="02010600030101010101" charset="-122"/>
          <a:ea typeface="等线 Light" panose="02010600030101010101" charset="-122"/>
          <a:cs typeface="等线 Light" panose="02010600030101010101" charset="-122"/>
        </a:defRPr>
      </a:lvl7pPr>
      <a:lvl8pPr marL="1827908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等线 Light" panose="02010600030101010101" charset="-122"/>
          <a:ea typeface="等线 Light" panose="02010600030101010101" charset="-122"/>
          <a:cs typeface="等线 Light" panose="02010600030101010101" charset="-122"/>
        </a:defRPr>
      </a:lvl8pPr>
      <a:lvl9pPr marL="2437492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等线 Light" panose="02010600030101010101" charset="-122"/>
          <a:ea typeface="等线 Light" panose="02010600030101010101" charset="-122"/>
          <a:cs typeface="等线 Light" panose="02010600030101010101" charset="-122"/>
        </a:defRPr>
      </a:lvl9pPr>
    </p:titleStyle>
    <p:bodyStyle>
      <a:lvl1pPr marL="304792" indent="-304792" algn="l" rtl="0" eaLnBrk="1" fontAlgn="base" hangingPunct="1">
        <a:lnSpc>
          <a:spcPct val="90000"/>
        </a:lnSpc>
        <a:spcBef>
          <a:spcPts val="1333"/>
        </a:spcBef>
        <a:spcAft>
          <a:spcPct val="0"/>
        </a:spcAft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等线" panose="02010600030101010101" charset="-122"/>
        </a:defRPr>
      </a:lvl1pPr>
      <a:lvl2pPr marL="914377" indent="-304792" algn="l" rtl="0" eaLnBrk="1" fontAlgn="base" hangingPunct="1">
        <a:lnSpc>
          <a:spcPct val="90000"/>
        </a:lnSpc>
        <a:spcBef>
          <a:spcPts val="667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等线" panose="02010600030101010101" charset="-122"/>
        </a:defRPr>
      </a:lvl2pPr>
      <a:lvl3pPr marL="1523115" indent="-304792" algn="l" rtl="0" eaLnBrk="1" fontAlgn="base" hangingPunct="1">
        <a:lnSpc>
          <a:spcPct val="90000"/>
        </a:lnSpc>
        <a:spcBef>
          <a:spcPts val="667"/>
        </a:spcBef>
        <a:spcAft>
          <a:spcPct val="0"/>
        </a:spcAft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等线" panose="02010600030101010101" charset="-122"/>
        </a:defRPr>
      </a:lvl3pPr>
      <a:lvl4pPr marL="2132700" indent="-304792" algn="l" rtl="0" eaLnBrk="1" fontAlgn="base" hangingPunct="1">
        <a:lnSpc>
          <a:spcPct val="90000"/>
        </a:lnSpc>
        <a:spcBef>
          <a:spcPts val="667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等线" panose="02010600030101010101" charset="-122"/>
        </a:defRPr>
      </a:lvl4pPr>
      <a:lvl5pPr marL="2742285" indent="-304792" algn="l" rtl="0" eaLnBrk="1" fontAlgn="base" hangingPunct="1">
        <a:lnSpc>
          <a:spcPct val="90000"/>
        </a:lnSpc>
        <a:spcBef>
          <a:spcPts val="667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等线" panose="02010600030101010101" charset="-122"/>
        </a:defRPr>
      </a:lvl5pPr>
      <a:lvl6pPr marL="3351870" indent="-304792" algn="l" defTabSz="1218323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0608" indent="-304792" algn="l" defTabSz="1218323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192" indent="-304792" algn="l" defTabSz="1218323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79777" indent="-304792" algn="l" defTabSz="1218323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832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832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832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7908" algn="l" defTabSz="121832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492" algn="l" defTabSz="121832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077" algn="l" defTabSz="121832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662" algn="l" defTabSz="121832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400" algn="l" defTabSz="121832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4985" algn="l" defTabSz="121832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23719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</p:sldLayoutIdLst>
  <p:transition spd="slow" advTm="3000">
    <p:cover/>
  </p:transition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pattFill prst="pct40">
          <a:fgClr>
            <a:srgbClr val="EFE8CB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41334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6" r:id="rId1"/>
    <p:sldLayoutId id="2147483797" r:id="rId2"/>
    <p:sldLayoutId id="2147483798" r:id="rId3"/>
    <p:sldLayoutId id="2147483799" r:id="rId4"/>
    <p:sldLayoutId id="2147483800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50EBD1-1724-4A33-B424-696A334A81A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D09F2E-22DA-4B59-B7E9-D152BE704C6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9257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2" r:id="rId1"/>
    <p:sldLayoutId id="2147483803" r:id="rId2"/>
    <p:sldLayoutId id="2147483804" r:id="rId3"/>
    <p:sldLayoutId id="2147483805" r:id="rId4"/>
    <p:sldLayoutId id="2147483806" r:id="rId5"/>
    <p:sldLayoutId id="2147483807" r:id="rId6"/>
    <p:sldLayoutId id="2147483808" r:id="rId7"/>
    <p:sldLayoutId id="2147483809" r:id="rId8"/>
    <p:sldLayoutId id="2147483810" r:id="rId9"/>
    <p:sldLayoutId id="2147483811" r:id="rId10"/>
    <p:sldLayoutId id="214748381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21.xml"/><Relationship Id="rId1" Type="http://schemas.openxmlformats.org/officeDocument/2006/relationships/tags" Target="../tags/tag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audio" Target="../media/media2.mp3"/><Relationship Id="rId7" Type="http://schemas.openxmlformats.org/officeDocument/2006/relationships/image" Target="../media/image24.png"/><Relationship Id="rId12" Type="http://schemas.openxmlformats.org/officeDocument/2006/relationships/image" Target="../media/image20.png"/><Relationship Id="rId2" Type="http://schemas.microsoft.com/office/2007/relationships/media" Target="../media/media2.mp3"/><Relationship Id="rId1" Type="http://schemas.openxmlformats.org/officeDocument/2006/relationships/tags" Target="../tags/tag9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notesSlide" Target="../notesSlides/notesSlide6.xml"/><Relationship Id="rId10" Type="http://schemas.openxmlformats.org/officeDocument/2006/relationships/image" Target="../media/image27.png"/><Relationship Id="rId4" Type="http://schemas.openxmlformats.org/officeDocument/2006/relationships/slideLayout" Target="../slideLayouts/slideLayout48.xml"/><Relationship Id="rId9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3.xml"/><Relationship Id="rId13" Type="http://schemas.openxmlformats.org/officeDocument/2006/relationships/image" Target="../media/image14.png"/><Relationship Id="rId3" Type="http://schemas.openxmlformats.org/officeDocument/2006/relationships/tags" Target="../tags/tag3.xml"/><Relationship Id="rId7" Type="http://schemas.openxmlformats.org/officeDocument/2006/relationships/slideLayout" Target="../slideLayouts/slideLayout13.xml"/><Relationship Id="rId12" Type="http://schemas.openxmlformats.org/officeDocument/2006/relationships/image" Target="../media/image13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image" Target="../media/image12.png"/><Relationship Id="rId5" Type="http://schemas.openxmlformats.org/officeDocument/2006/relationships/tags" Target="../tags/tag5.xml"/><Relationship Id="rId10" Type="http://schemas.openxmlformats.org/officeDocument/2006/relationships/image" Target="../media/image11.png"/><Relationship Id="rId4" Type="http://schemas.openxmlformats.org/officeDocument/2006/relationships/tags" Target="../tags/tag4.xml"/><Relationship Id="rId9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21.xml"/><Relationship Id="rId1" Type="http://schemas.openxmlformats.org/officeDocument/2006/relationships/tags" Target="../tags/tag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0.png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2659f7d1966f7424a7bb26eb2650b6f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1998" cy="684339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370B48D-7478-4B4E-8AD2-C068B9E37E1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1" y="152400"/>
            <a:ext cx="11618257" cy="5355590"/>
          </a:xfrm>
          <a:prstGeom prst="rect">
            <a:avLst/>
          </a:prstGeom>
        </p:spPr>
      </p:pic>
      <p:sp>
        <p:nvSpPr>
          <p:cNvPr id="7" name="TextBox 4"/>
          <p:cNvSpPr txBox="1"/>
          <p:nvPr/>
        </p:nvSpPr>
        <p:spPr>
          <a:xfrm>
            <a:off x="1344707" y="3139045"/>
            <a:ext cx="98163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b="1" cap="none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CHÀO CÁC EM HỌC SINH </a:t>
            </a:r>
            <a:r>
              <a:rPr lang="vi-VN" sz="3600" b="1" cap="none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ĐẾN VỚI </a:t>
            </a:r>
            <a:endParaRPr lang="en-US" sz="3600" b="1" cap="none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vi-VN" sz="3600" b="1" cap="none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TIẾT HỌC</a:t>
            </a:r>
            <a:r>
              <a:rPr lang="en-US" sz="36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MĨ THUẬT NGÀY HÔM NAY</a:t>
            </a:r>
            <a:endParaRPr lang="en-US" sz="2800" b="1" cap="none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4495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2" descr="1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Hình chữ nhật 2"/>
          <p:cNvSpPr/>
          <p:nvPr/>
        </p:nvSpPr>
        <p:spPr>
          <a:xfrm>
            <a:off x="2135559" y="79020"/>
            <a:ext cx="8498573" cy="7210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u="sng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HOẠT ĐỘNG 5: 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VẬN DỤNG – PHÁT TRIỂN</a:t>
            </a:r>
          </a:p>
        </p:txBody>
      </p:sp>
      <p:sp>
        <p:nvSpPr>
          <p:cNvPr id="2" name="Hình chữ nhật 1"/>
          <p:cNvSpPr/>
          <p:nvPr/>
        </p:nvSpPr>
        <p:spPr>
          <a:xfrm>
            <a:off x="925690" y="804379"/>
            <a:ext cx="10193867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400" b="1" dirty="0"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sz="3400" b="1" dirty="0" err="1"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3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dirty="0" err="1"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dirty="0" err="1"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sz="3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dirty="0" err="1">
                <a:latin typeface="Times New Roman" pitchFamily="18" charset="0"/>
                <a:cs typeface="Times New Roman" pitchFamily="18" charset="0"/>
              </a:rPr>
              <a:t>cộng</a:t>
            </a:r>
            <a:r>
              <a:rPr lang="en-US" sz="3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dirty="0" err="1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3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dirty="0" err="1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3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dirty="0" err="1">
                <a:latin typeface="Times New Roman" pitchFamily="18" charset="0"/>
                <a:cs typeface="Times New Roman" pitchFamily="18" charset="0"/>
              </a:rPr>
              <a:t>tộc</a:t>
            </a:r>
            <a:r>
              <a:rPr lang="en-US" sz="3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dirty="0" err="1"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3400" b="1" dirty="0">
                <a:latin typeface="Times New Roman" pitchFamily="18" charset="0"/>
                <a:cs typeface="Times New Roman" pitchFamily="18" charset="0"/>
              </a:rPr>
              <a:t> Nam.</a:t>
            </a:r>
          </a:p>
        </p:txBody>
      </p:sp>
      <p:sp>
        <p:nvSpPr>
          <p:cNvPr id="6" name="Rectangle 5"/>
          <p:cNvSpPr/>
          <p:nvPr/>
        </p:nvSpPr>
        <p:spPr>
          <a:xfrm>
            <a:off x="316088" y="2010214"/>
            <a:ext cx="2844801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3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3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3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US" sz="3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3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3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Nam.</a:t>
            </a:r>
          </a:p>
        </p:txBody>
      </p:sp>
      <p:sp>
        <p:nvSpPr>
          <p:cNvPr id="7" name="Rectangle 6"/>
          <p:cNvSpPr/>
          <p:nvPr/>
        </p:nvSpPr>
        <p:spPr>
          <a:xfrm>
            <a:off x="3420533" y="6113733"/>
            <a:ext cx="877146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Minh </a:t>
            </a:r>
            <a:r>
              <a:rPr lang="en-US" sz="2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Thùy</a:t>
            </a: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Linh</a:t>
            </a: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Mai Lan, </a:t>
            </a:r>
            <a:r>
              <a:rPr lang="en-US" sz="2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Ngọc</a:t>
            </a: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Minh </a:t>
            </a:r>
            <a:r>
              <a:rPr lang="en-US" sz="2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Quang</a:t>
            </a:r>
            <a:endParaRPr lang="en-US" sz="20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endParaRPr lang="en-US" sz="20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0489" y="1577978"/>
            <a:ext cx="8229602" cy="4434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211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2193"/>
            <a:ext cx="12192000" cy="696831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83712" y="691116"/>
            <a:ext cx="5688418" cy="1010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Text Box 21"/>
          <p:cNvSpPr txBox="1">
            <a:spLocks noChangeArrowheads="1"/>
          </p:cNvSpPr>
          <p:nvPr/>
        </p:nvSpPr>
        <p:spPr bwMode="auto">
          <a:xfrm>
            <a:off x="3331939" y="1617222"/>
            <a:ext cx="8144774" cy="4832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noProof="0" dirty="0" err="1">
                <a:solidFill>
                  <a:prstClr val="white"/>
                </a:solidFill>
                <a:cs typeface="Times New Roman" panose="02020603050405020304" pitchFamily="18" charset="0"/>
              </a:rPr>
              <a:t>Trang</a:t>
            </a:r>
            <a:r>
              <a:rPr lang="en-US" sz="4400" noProof="0" dirty="0">
                <a:solidFill>
                  <a:prstClr val="white"/>
                </a:solidFill>
                <a:cs typeface="Times New Roman" panose="02020603050405020304" pitchFamily="18" charset="0"/>
              </a:rPr>
              <a:t> </a:t>
            </a:r>
            <a:r>
              <a:rPr lang="en-US" sz="4400" noProof="0" dirty="0" err="1">
                <a:solidFill>
                  <a:prstClr val="white"/>
                </a:solidFill>
                <a:cs typeface="Times New Roman" panose="02020603050405020304" pitchFamily="18" charset="0"/>
              </a:rPr>
              <a:t>phục</a:t>
            </a:r>
            <a:r>
              <a:rPr lang="en-US" sz="4400" noProof="0" dirty="0">
                <a:solidFill>
                  <a:prstClr val="white"/>
                </a:solidFill>
                <a:cs typeface="Times New Roman" panose="02020603050405020304" pitchFamily="18" charset="0"/>
              </a:rPr>
              <a:t> </a:t>
            </a:r>
            <a:r>
              <a:rPr lang="en-US" sz="4400" noProof="0" dirty="0" err="1">
                <a:solidFill>
                  <a:prstClr val="white"/>
                </a:solidFill>
                <a:cs typeface="Times New Roman" panose="02020603050405020304" pitchFamily="18" charset="0"/>
              </a:rPr>
              <a:t>truyền</a:t>
            </a:r>
            <a:r>
              <a:rPr lang="en-US" sz="4400" noProof="0" dirty="0">
                <a:solidFill>
                  <a:prstClr val="white"/>
                </a:solidFill>
                <a:cs typeface="Times New Roman" panose="02020603050405020304" pitchFamily="18" charset="0"/>
              </a:rPr>
              <a:t> </a:t>
            </a:r>
            <a:r>
              <a:rPr lang="en-US" sz="4400" noProof="0" dirty="0" err="1">
                <a:solidFill>
                  <a:prstClr val="white"/>
                </a:solidFill>
                <a:cs typeface="Times New Roman" panose="02020603050405020304" pitchFamily="18" charset="0"/>
              </a:rPr>
              <a:t>thống</a:t>
            </a:r>
            <a:r>
              <a:rPr lang="en-US" sz="4400" noProof="0" dirty="0">
                <a:solidFill>
                  <a:prstClr val="white"/>
                </a:solidFill>
                <a:cs typeface="Times New Roman" panose="02020603050405020304" pitchFamily="18" charset="0"/>
              </a:rPr>
              <a:t> </a:t>
            </a:r>
            <a:r>
              <a:rPr lang="en-US" sz="4400" noProof="0" dirty="0" err="1">
                <a:solidFill>
                  <a:prstClr val="white"/>
                </a:solidFill>
                <a:cs typeface="Times New Roman" panose="02020603050405020304" pitchFamily="18" charset="0"/>
              </a:rPr>
              <a:t>là</a:t>
            </a:r>
            <a:r>
              <a:rPr lang="en-US" sz="4400" noProof="0" dirty="0">
                <a:solidFill>
                  <a:prstClr val="white"/>
                </a:solidFill>
                <a:cs typeface="Times New Roman" panose="02020603050405020304" pitchFamily="18" charset="0"/>
              </a:rPr>
              <a:t> </a:t>
            </a:r>
            <a:r>
              <a:rPr lang="en-US" sz="4400" noProof="0" dirty="0" err="1">
                <a:solidFill>
                  <a:prstClr val="white"/>
                </a:solidFill>
                <a:cs typeface="Times New Roman" panose="02020603050405020304" pitchFamily="18" charset="0"/>
              </a:rPr>
              <a:t>một</a:t>
            </a:r>
            <a:r>
              <a:rPr lang="en-US" sz="4400" noProof="0" dirty="0">
                <a:solidFill>
                  <a:prstClr val="white"/>
                </a:solidFill>
                <a:cs typeface="Times New Roman" panose="02020603050405020304" pitchFamily="18" charset="0"/>
              </a:rPr>
              <a:t> </a:t>
            </a:r>
            <a:r>
              <a:rPr lang="en-US" sz="4400" noProof="0" dirty="0" err="1">
                <a:solidFill>
                  <a:prstClr val="white"/>
                </a:solidFill>
                <a:cs typeface="Times New Roman" panose="02020603050405020304" pitchFamily="18" charset="0"/>
              </a:rPr>
              <a:t>yếu</a:t>
            </a:r>
            <a:r>
              <a:rPr lang="en-US" sz="4400" noProof="0" dirty="0">
                <a:solidFill>
                  <a:prstClr val="white"/>
                </a:solidFill>
                <a:cs typeface="Times New Roman" panose="02020603050405020304" pitchFamily="18" charset="0"/>
              </a:rPr>
              <a:t> </a:t>
            </a:r>
            <a:r>
              <a:rPr lang="en-US" sz="4400" noProof="0" dirty="0" err="1">
                <a:solidFill>
                  <a:prstClr val="white"/>
                </a:solidFill>
                <a:cs typeface="Times New Roman" panose="02020603050405020304" pitchFamily="18" charset="0"/>
              </a:rPr>
              <a:t>tố</a:t>
            </a:r>
            <a:r>
              <a:rPr lang="en-US" sz="4400" noProof="0" dirty="0">
                <a:solidFill>
                  <a:prstClr val="white"/>
                </a:solidFill>
                <a:cs typeface="Times New Roman" panose="02020603050405020304" pitchFamily="18" charset="0"/>
              </a:rPr>
              <a:t> </a:t>
            </a:r>
            <a:r>
              <a:rPr lang="en-US" sz="4400" noProof="0" dirty="0" err="1">
                <a:solidFill>
                  <a:prstClr val="white"/>
                </a:solidFill>
                <a:cs typeface="Times New Roman" panose="02020603050405020304" pitchFamily="18" charset="0"/>
              </a:rPr>
              <a:t>thể</a:t>
            </a:r>
            <a:r>
              <a:rPr lang="en-US" sz="4400" noProof="0" dirty="0">
                <a:solidFill>
                  <a:prstClr val="white"/>
                </a:solidFill>
                <a:cs typeface="Times New Roman" panose="02020603050405020304" pitchFamily="18" charset="0"/>
              </a:rPr>
              <a:t> </a:t>
            </a:r>
            <a:r>
              <a:rPr lang="en-US" sz="4400" noProof="0" dirty="0" err="1">
                <a:solidFill>
                  <a:prstClr val="white"/>
                </a:solidFill>
                <a:cs typeface="Times New Roman" panose="02020603050405020304" pitchFamily="18" charset="0"/>
              </a:rPr>
              <a:t>hiện</a:t>
            </a:r>
            <a:r>
              <a:rPr lang="en-US" sz="4400" noProof="0" dirty="0">
                <a:solidFill>
                  <a:prstClr val="white"/>
                </a:solidFill>
                <a:cs typeface="Times New Roman" panose="02020603050405020304" pitchFamily="18" charset="0"/>
              </a:rPr>
              <a:t> </a:t>
            </a:r>
            <a:r>
              <a:rPr lang="en-US" sz="4400" noProof="0" dirty="0" err="1">
                <a:solidFill>
                  <a:prstClr val="white"/>
                </a:solidFill>
                <a:cs typeface="Times New Roman" panose="02020603050405020304" pitchFamily="18" charset="0"/>
              </a:rPr>
              <a:t>bản</a:t>
            </a:r>
            <a:r>
              <a:rPr lang="en-US" sz="4400" noProof="0" dirty="0">
                <a:solidFill>
                  <a:prstClr val="white"/>
                </a:solidFill>
                <a:cs typeface="Times New Roman" panose="02020603050405020304" pitchFamily="18" charset="0"/>
              </a:rPr>
              <a:t> </a:t>
            </a:r>
            <a:r>
              <a:rPr lang="en-US" sz="4400" noProof="0" dirty="0" err="1">
                <a:solidFill>
                  <a:prstClr val="white"/>
                </a:solidFill>
                <a:cs typeface="Times New Roman" panose="02020603050405020304" pitchFamily="18" charset="0"/>
              </a:rPr>
              <a:t>sắc</a:t>
            </a:r>
            <a:r>
              <a:rPr lang="en-US" sz="4400" noProof="0" dirty="0">
                <a:solidFill>
                  <a:prstClr val="white"/>
                </a:solidFill>
                <a:cs typeface="Times New Roman" panose="02020603050405020304" pitchFamily="18" charset="0"/>
              </a:rPr>
              <a:t> </a:t>
            </a:r>
            <a:r>
              <a:rPr lang="en-US" sz="4400" noProof="0" dirty="0" err="1">
                <a:solidFill>
                  <a:prstClr val="white"/>
                </a:solidFill>
                <a:cs typeface="Times New Roman" panose="02020603050405020304" pitchFamily="18" charset="0"/>
              </a:rPr>
              <a:t>văn</a:t>
            </a:r>
            <a:r>
              <a:rPr lang="en-US" sz="4400" noProof="0" dirty="0">
                <a:solidFill>
                  <a:prstClr val="white"/>
                </a:solidFill>
                <a:cs typeface="Times New Roman" panose="02020603050405020304" pitchFamily="18" charset="0"/>
              </a:rPr>
              <a:t> </a:t>
            </a:r>
            <a:r>
              <a:rPr lang="en-US" sz="4400" noProof="0" dirty="0" err="1">
                <a:solidFill>
                  <a:prstClr val="white"/>
                </a:solidFill>
                <a:cs typeface="Times New Roman" panose="02020603050405020304" pitchFamily="18" charset="0"/>
              </a:rPr>
              <a:t>hóa</a:t>
            </a:r>
            <a:r>
              <a:rPr lang="en-US" sz="4400" noProof="0" dirty="0">
                <a:solidFill>
                  <a:prstClr val="white"/>
                </a:solidFill>
                <a:cs typeface="Times New Roman" panose="02020603050405020304" pitchFamily="18" charset="0"/>
              </a:rPr>
              <a:t> </a:t>
            </a:r>
            <a:r>
              <a:rPr lang="en-US" sz="4400" noProof="0" dirty="0" err="1">
                <a:solidFill>
                  <a:prstClr val="white"/>
                </a:solidFill>
                <a:cs typeface="Times New Roman" panose="02020603050405020304" pitchFamily="18" charset="0"/>
              </a:rPr>
              <a:t>riêng</a:t>
            </a:r>
            <a:r>
              <a:rPr lang="en-US" sz="4400" noProof="0" dirty="0">
                <a:solidFill>
                  <a:prstClr val="white"/>
                </a:solidFill>
                <a:cs typeface="Times New Roman" panose="02020603050405020304" pitchFamily="18" charset="0"/>
              </a:rPr>
              <a:t> </a:t>
            </a:r>
            <a:r>
              <a:rPr lang="en-US" sz="4400" noProof="0" dirty="0" err="1">
                <a:solidFill>
                  <a:prstClr val="white"/>
                </a:solidFill>
                <a:cs typeface="Times New Roman" panose="02020603050405020304" pitchFamily="18" charset="0"/>
              </a:rPr>
              <a:t>của</a:t>
            </a:r>
            <a:r>
              <a:rPr lang="en-US" sz="4400" noProof="0" dirty="0">
                <a:solidFill>
                  <a:prstClr val="white"/>
                </a:solidFill>
                <a:cs typeface="Times New Roman" panose="02020603050405020304" pitchFamily="18" charset="0"/>
              </a:rPr>
              <a:t> </a:t>
            </a:r>
            <a:r>
              <a:rPr lang="en-US" sz="4400" noProof="0" dirty="0" err="1">
                <a:solidFill>
                  <a:prstClr val="white"/>
                </a:solidFill>
                <a:cs typeface="Times New Roman" panose="02020603050405020304" pitchFamily="18" charset="0"/>
              </a:rPr>
              <a:t>mỗi</a:t>
            </a:r>
            <a:r>
              <a:rPr lang="en-US" sz="4400" noProof="0" dirty="0">
                <a:solidFill>
                  <a:prstClr val="white"/>
                </a:solidFill>
                <a:cs typeface="Times New Roman" panose="02020603050405020304" pitchFamily="18" charset="0"/>
              </a:rPr>
              <a:t> </a:t>
            </a:r>
            <a:r>
              <a:rPr lang="en-US" sz="4400" noProof="0" dirty="0" err="1">
                <a:solidFill>
                  <a:prstClr val="white"/>
                </a:solidFill>
                <a:cs typeface="Times New Roman" panose="02020603050405020304" pitchFamily="18" charset="0"/>
              </a:rPr>
              <a:t>dân</a:t>
            </a:r>
            <a:r>
              <a:rPr lang="en-US" sz="4400" noProof="0" dirty="0">
                <a:solidFill>
                  <a:prstClr val="white"/>
                </a:solidFill>
                <a:cs typeface="Times New Roman" panose="02020603050405020304" pitchFamily="18" charset="0"/>
              </a:rPr>
              <a:t> </a:t>
            </a:r>
            <a:r>
              <a:rPr lang="en-US" sz="4400" noProof="0" dirty="0" err="1">
                <a:solidFill>
                  <a:prstClr val="white"/>
                </a:solidFill>
                <a:cs typeface="Times New Roman" panose="02020603050405020304" pitchFamily="18" charset="0"/>
              </a:rPr>
              <a:t>tộc</a:t>
            </a:r>
            <a:r>
              <a:rPr lang="en-US" sz="4400" noProof="0" dirty="0">
                <a:solidFill>
                  <a:prstClr val="white"/>
                </a:solidFill>
                <a:cs typeface="Times New Roman" panose="02020603050405020304" pitchFamily="18" charset="0"/>
              </a:rPr>
              <a:t>. </a:t>
            </a:r>
            <a:r>
              <a:rPr lang="en-US" sz="4400" noProof="0" dirty="0" err="1">
                <a:solidFill>
                  <a:prstClr val="white"/>
                </a:solidFill>
                <a:cs typeface="Times New Roman" panose="02020603050405020304" pitchFamily="18" charset="0"/>
              </a:rPr>
              <a:t>Vì</a:t>
            </a:r>
            <a:r>
              <a:rPr lang="en-US" sz="4400" noProof="0" dirty="0">
                <a:solidFill>
                  <a:prstClr val="white"/>
                </a:solidFill>
                <a:cs typeface="Times New Roman" panose="02020603050405020304" pitchFamily="18" charset="0"/>
              </a:rPr>
              <a:t> </a:t>
            </a:r>
            <a:r>
              <a:rPr lang="en-US" sz="4400" noProof="0" dirty="0" err="1">
                <a:solidFill>
                  <a:prstClr val="white"/>
                </a:solidFill>
                <a:cs typeface="Times New Roman" panose="02020603050405020304" pitchFamily="18" charset="0"/>
              </a:rPr>
              <a:t>vậy</a:t>
            </a:r>
            <a:r>
              <a:rPr lang="en-US" sz="4400" noProof="0" dirty="0">
                <a:solidFill>
                  <a:prstClr val="white"/>
                </a:solidFill>
                <a:cs typeface="Times New Roman" panose="02020603050405020304" pitchFamily="18" charset="0"/>
              </a:rPr>
              <a:t>, </a:t>
            </a:r>
            <a:r>
              <a:rPr lang="en-US" sz="4400" noProof="0" dirty="0" err="1">
                <a:solidFill>
                  <a:prstClr val="white"/>
                </a:solidFill>
                <a:cs typeface="Times New Roman" panose="02020603050405020304" pitchFamily="18" charset="0"/>
              </a:rPr>
              <a:t>chúng</a:t>
            </a:r>
            <a:r>
              <a:rPr lang="en-US" sz="4400" noProof="0" dirty="0">
                <a:solidFill>
                  <a:prstClr val="white"/>
                </a:solidFill>
                <a:cs typeface="Times New Roman" panose="02020603050405020304" pitchFamily="18" charset="0"/>
              </a:rPr>
              <a:t> ta </a:t>
            </a:r>
            <a:r>
              <a:rPr lang="en-US" sz="4400" noProof="0" dirty="0" err="1">
                <a:solidFill>
                  <a:prstClr val="white"/>
                </a:solidFill>
                <a:cs typeface="Times New Roman" panose="02020603050405020304" pitchFamily="18" charset="0"/>
              </a:rPr>
              <a:t>cần</a:t>
            </a:r>
            <a:r>
              <a:rPr lang="en-US" sz="4400" noProof="0" dirty="0">
                <a:solidFill>
                  <a:prstClr val="white"/>
                </a:solidFill>
                <a:cs typeface="Times New Roman" panose="02020603050405020304" pitchFamily="18" charset="0"/>
              </a:rPr>
              <a:t> </a:t>
            </a:r>
            <a:r>
              <a:rPr lang="en-US" sz="4400" noProof="0" dirty="0" err="1">
                <a:solidFill>
                  <a:prstClr val="white"/>
                </a:solidFill>
                <a:cs typeface="Times New Roman" panose="02020603050405020304" pitchFamily="18" charset="0"/>
              </a:rPr>
              <a:t>trân</a:t>
            </a:r>
            <a:r>
              <a:rPr lang="en-US" sz="4400" noProof="0" dirty="0">
                <a:solidFill>
                  <a:prstClr val="white"/>
                </a:solidFill>
                <a:cs typeface="Times New Roman" panose="02020603050405020304" pitchFamily="18" charset="0"/>
              </a:rPr>
              <a:t> </a:t>
            </a:r>
            <a:r>
              <a:rPr lang="en-US" sz="4400" noProof="0" dirty="0" err="1">
                <a:solidFill>
                  <a:prstClr val="white"/>
                </a:solidFill>
                <a:cs typeface="Times New Roman" panose="02020603050405020304" pitchFamily="18" charset="0"/>
              </a:rPr>
              <a:t>trọng</a:t>
            </a:r>
            <a:r>
              <a:rPr lang="en-US" sz="4400" noProof="0" dirty="0">
                <a:solidFill>
                  <a:prstClr val="white"/>
                </a:solidFill>
                <a:cs typeface="Times New Roman" panose="02020603050405020304" pitchFamily="18" charset="0"/>
              </a:rPr>
              <a:t>, </a:t>
            </a:r>
            <a:r>
              <a:rPr lang="en-US" sz="4400" noProof="0" dirty="0" err="1">
                <a:solidFill>
                  <a:prstClr val="white"/>
                </a:solidFill>
                <a:cs typeface="Times New Roman" panose="02020603050405020304" pitchFamily="18" charset="0"/>
              </a:rPr>
              <a:t>giữ</a:t>
            </a:r>
            <a:r>
              <a:rPr lang="en-US" sz="4400" noProof="0" dirty="0">
                <a:solidFill>
                  <a:prstClr val="white"/>
                </a:solidFill>
                <a:cs typeface="Times New Roman" panose="02020603050405020304" pitchFamily="18" charset="0"/>
              </a:rPr>
              <a:t> </a:t>
            </a:r>
            <a:r>
              <a:rPr lang="en-US" sz="4400" noProof="0" dirty="0" err="1">
                <a:solidFill>
                  <a:prstClr val="white"/>
                </a:solidFill>
                <a:cs typeface="Times New Roman" panose="02020603050405020304" pitchFamily="18" charset="0"/>
              </a:rPr>
              <a:t>gìn</a:t>
            </a:r>
            <a:r>
              <a:rPr lang="en-US" sz="4400" noProof="0" dirty="0">
                <a:solidFill>
                  <a:prstClr val="white"/>
                </a:solidFill>
                <a:cs typeface="Times New Roman" panose="02020603050405020304" pitchFamily="18" charset="0"/>
              </a:rPr>
              <a:t> </a:t>
            </a:r>
            <a:r>
              <a:rPr lang="en-US" sz="4400" noProof="0" dirty="0" err="1">
                <a:solidFill>
                  <a:prstClr val="white"/>
                </a:solidFill>
                <a:cs typeface="Times New Roman" panose="02020603050405020304" pitchFamily="18" charset="0"/>
              </a:rPr>
              <a:t>và</a:t>
            </a:r>
            <a:r>
              <a:rPr lang="en-US" sz="4400" noProof="0" dirty="0">
                <a:solidFill>
                  <a:prstClr val="white"/>
                </a:solidFill>
                <a:cs typeface="Times New Roman" panose="02020603050405020304" pitchFamily="18" charset="0"/>
              </a:rPr>
              <a:t> </a:t>
            </a:r>
            <a:r>
              <a:rPr lang="en-US" sz="4400" noProof="0" dirty="0" err="1">
                <a:solidFill>
                  <a:prstClr val="white"/>
                </a:solidFill>
                <a:cs typeface="Times New Roman" panose="02020603050405020304" pitchFamily="18" charset="0"/>
              </a:rPr>
              <a:t>phát</a:t>
            </a:r>
            <a:r>
              <a:rPr lang="en-US" sz="4400" noProof="0" dirty="0">
                <a:solidFill>
                  <a:prstClr val="white"/>
                </a:solidFill>
                <a:cs typeface="Times New Roman" panose="02020603050405020304" pitchFamily="18" charset="0"/>
              </a:rPr>
              <a:t> </a:t>
            </a:r>
            <a:r>
              <a:rPr lang="en-US" sz="4400" noProof="0" dirty="0" err="1">
                <a:solidFill>
                  <a:prstClr val="white"/>
                </a:solidFill>
                <a:cs typeface="Times New Roman" panose="02020603050405020304" pitchFamily="18" charset="0"/>
              </a:rPr>
              <a:t>huy</a:t>
            </a:r>
            <a:r>
              <a:rPr lang="en-US" sz="4400" noProof="0" dirty="0">
                <a:solidFill>
                  <a:prstClr val="white"/>
                </a:solidFill>
                <a:cs typeface="Times New Roman" panose="02020603050405020304" pitchFamily="18" charset="0"/>
              </a:rPr>
              <a:t> </a:t>
            </a:r>
            <a:r>
              <a:rPr lang="en-US" sz="4400" noProof="0" dirty="0" err="1">
                <a:solidFill>
                  <a:prstClr val="white"/>
                </a:solidFill>
                <a:cs typeface="Times New Roman" panose="02020603050405020304" pitchFamily="18" charset="0"/>
              </a:rPr>
              <a:t>giá</a:t>
            </a:r>
            <a:r>
              <a:rPr lang="en-US" sz="4400" noProof="0" dirty="0">
                <a:solidFill>
                  <a:prstClr val="white"/>
                </a:solidFill>
                <a:cs typeface="Times New Roman" panose="02020603050405020304" pitchFamily="18" charset="0"/>
              </a:rPr>
              <a:t> </a:t>
            </a:r>
            <a:r>
              <a:rPr lang="en-US" sz="4400" noProof="0" dirty="0" err="1">
                <a:solidFill>
                  <a:prstClr val="white"/>
                </a:solidFill>
                <a:cs typeface="Times New Roman" panose="02020603050405020304" pitchFamily="18" charset="0"/>
              </a:rPr>
              <a:t>trị</a:t>
            </a:r>
            <a:r>
              <a:rPr lang="en-US" sz="4400" noProof="0" dirty="0">
                <a:solidFill>
                  <a:prstClr val="white"/>
                </a:solidFill>
                <a:cs typeface="Times New Roman" panose="02020603050405020304" pitchFamily="18" charset="0"/>
              </a:rPr>
              <a:t> </a:t>
            </a:r>
            <a:r>
              <a:rPr lang="en-US" sz="4400" noProof="0" dirty="0" err="1">
                <a:solidFill>
                  <a:prstClr val="white"/>
                </a:solidFill>
                <a:cs typeface="Times New Roman" panose="02020603050405020304" pitchFamily="18" charset="0"/>
              </a:rPr>
              <a:t>thẩm</a:t>
            </a:r>
            <a:r>
              <a:rPr lang="en-US" sz="4400" noProof="0" dirty="0">
                <a:solidFill>
                  <a:prstClr val="white"/>
                </a:solidFill>
                <a:cs typeface="Times New Roman" panose="02020603050405020304" pitchFamily="18" charset="0"/>
              </a:rPr>
              <a:t> </a:t>
            </a:r>
            <a:r>
              <a:rPr lang="en-US" sz="4400" noProof="0" dirty="0" err="1">
                <a:solidFill>
                  <a:prstClr val="white"/>
                </a:solidFill>
                <a:cs typeface="Times New Roman" panose="02020603050405020304" pitchFamily="18" charset="0"/>
              </a:rPr>
              <a:t>mĩ</a:t>
            </a:r>
            <a:r>
              <a:rPr lang="en-US" sz="4400" noProof="0" dirty="0">
                <a:solidFill>
                  <a:prstClr val="white"/>
                </a:solidFill>
                <a:cs typeface="Times New Roman" panose="02020603050405020304" pitchFamily="18" charset="0"/>
              </a:rPr>
              <a:t>, </a:t>
            </a:r>
            <a:r>
              <a:rPr lang="en-US" sz="4400" noProof="0" dirty="0" err="1">
                <a:solidFill>
                  <a:prstClr val="white"/>
                </a:solidFill>
                <a:cs typeface="Times New Roman" panose="02020603050405020304" pitchFamily="18" charset="0"/>
              </a:rPr>
              <a:t>văn</a:t>
            </a:r>
            <a:r>
              <a:rPr lang="en-US" sz="4400" noProof="0" dirty="0">
                <a:solidFill>
                  <a:prstClr val="white"/>
                </a:solidFill>
                <a:cs typeface="Times New Roman" panose="02020603050405020304" pitchFamily="18" charset="0"/>
              </a:rPr>
              <a:t> </a:t>
            </a:r>
            <a:r>
              <a:rPr lang="en-US" sz="4400" noProof="0" dirty="0" err="1">
                <a:solidFill>
                  <a:prstClr val="white"/>
                </a:solidFill>
                <a:cs typeface="Times New Roman" panose="02020603050405020304" pitchFamily="18" charset="0"/>
              </a:rPr>
              <a:t>hóa</a:t>
            </a:r>
            <a:r>
              <a:rPr lang="en-US" sz="4400" noProof="0" dirty="0">
                <a:solidFill>
                  <a:prstClr val="white"/>
                </a:solidFill>
                <a:cs typeface="Times New Roman" panose="02020603050405020304" pitchFamily="18" charset="0"/>
              </a:rPr>
              <a:t> </a:t>
            </a:r>
            <a:r>
              <a:rPr lang="en-US" sz="4400" noProof="0" dirty="0" err="1">
                <a:solidFill>
                  <a:prstClr val="white"/>
                </a:solidFill>
                <a:cs typeface="Times New Roman" panose="02020603050405020304" pitchFamily="18" charset="0"/>
              </a:rPr>
              <a:t>trong</a:t>
            </a:r>
            <a:r>
              <a:rPr lang="en-US" sz="4400" noProof="0" dirty="0">
                <a:solidFill>
                  <a:prstClr val="white"/>
                </a:solidFill>
                <a:cs typeface="Times New Roman" panose="02020603050405020304" pitchFamily="18" charset="0"/>
              </a:rPr>
              <a:t> </a:t>
            </a:r>
            <a:r>
              <a:rPr lang="en-US" sz="4400" noProof="0" dirty="0" err="1">
                <a:solidFill>
                  <a:prstClr val="white"/>
                </a:solidFill>
                <a:cs typeface="Times New Roman" panose="02020603050405020304" pitchFamily="18" charset="0"/>
              </a:rPr>
              <a:t>trang</a:t>
            </a:r>
            <a:r>
              <a:rPr lang="en-US" sz="4400" noProof="0" dirty="0">
                <a:solidFill>
                  <a:prstClr val="white"/>
                </a:solidFill>
                <a:cs typeface="Times New Roman" panose="02020603050405020304" pitchFamily="18" charset="0"/>
              </a:rPr>
              <a:t> </a:t>
            </a:r>
            <a:r>
              <a:rPr lang="en-US" sz="4400" noProof="0" dirty="0" err="1">
                <a:solidFill>
                  <a:prstClr val="white"/>
                </a:solidFill>
                <a:cs typeface="Times New Roman" panose="02020603050405020304" pitchFamily="18" charset="0"/>
              </a:rPr>
              <a:t>phục</a:t>
            </a:r>
            <a:r>
              <a:rPr lang="en-US" sz="4400" noProof="0" dirty="0">
                <a:solidFill>
                  <a:prstClr val="white"/>
                </a:solidFill>
                <a:cs typeface="Times New Roman" panose="02020603050405020304" pitchFamily="18" charset="0"/>
              </a:rPr>
              <a:t> </a:t>
            </a:r>
            <a:r>
              <a:rPr lang="en-US" sz="4400" noProof="0" dirty="0" err="1">
                <a:solidFill>
                  <a:prstClr val="white"/>
                </a:solidFill>
                <a:cs typeface="Times New Roman" panose="02020603050405020304" pitchFamily="18" charset="0"/>
              </a:rPr>
              <a:t>của</a:t>
            </a:r>
            <a:r>
              <a:rPr lang="en-US" sz="4400" noProof="0" dirty="0">
                <a:solidFill>
                  <a:prstClr val="white"/>
                </a:solidFill>
                <a:cs typeface="Times New Roman" panose="02020603050405020304" pitchFamily="18" charset="0"/>
              </a:rPr>
              <a:t> </a:t>
            </a:r>
            <a:r>
              <a:rPr lang="en-US" sz="4400" noProof="0" dirty="0" err="1">
                <a:solidFill>
                  <a:prstClr val="white"/>
                </a:solidFill>
                <a:cs typeface="Times New Roman" panose="02020603050405020304" pitchFamily="18" charset="0"/>
              </a:rPr>
              <a:t>các</a:t>
            </a:r>
            <a:r>
              <a:rPr lang="en-US" sz="4400" noProof="0" dirty="0">
                <a:solidFill>
                  <a:prstClr val="white"/>
                </a:solidFill>
                <a:cs typeface="Times New Roman" panose="02020603050405020304" pitchFamily="18" charset="0"/>
              </a:rPr>
              <a:t> </a:t>
            </a:r>
            <a:r>
              <a:rPr lang="en-US" sz="4400" noProof="0" dirty="0" err="1">
                <a:solidFill>
                  <a:prstClr val="white"/>
                </a:solidFill>
                <a:cs typeface="Times New Roman" panose="02020603050405020304" pitchFamily="18" charset="0"/>
              </a:rPr>
              <a:t>dân</a:t>
            </a:r>
            <a:r>
              <a:rPr lang="en-US" sz="4400" noProof="0" dirty="0">
                <a:solidFill>
                  <a:prstClr val="white"/>
                </a:solidFill>
                <a:cs typeface="Times New Roman" panose="02020603050405020304" pitchFamily="18" charset="0"/>
              </a:rPr>
              <a:t> </a:t>
            </a:r>
            <a:r>
              <a:rPr lang="en-US" sz="4400" noProof="0" dirty="0" err="1">
                <a:solidFill>
                  <a:prstClr val="white"/>
                </a:solidFill>
                <a:cs typeface="Times New Roman" panose="02020603050405020304" pitchFamily="18" charset="0"/>
              </a:rPr>
              <a:t>tộc</a:t>
            </a:r>
            <a:r>
              <a:rPr lang="en-US" sz="4400" noProof="0" dirty="0">
                <a:solidFill>
                  <a:prstClr val="white"/>
                </a:solidFill>
                <a:cs typeface="Times New Roman" panose="02020603050405020304" pitchFamily="18" charset="0"/>
              </a:rPr>
              <a:t> </a:t>
            </a:r>
            <a:r>
              <a:rPr lang="en-US" sz="4400" noProof="0" dirty="0" err="1">
                <a:solidFill>
                  <a:prstClr val="white"/>
                </a:solidFill>
                <a:cs typeface="Times New Roman" panose="02020603050405020304" pitchFamily="18" charset="0"/>
              </a:rPr>
              <a:t>Việt</a:t>
            </a:r>
            <a:r>
              <a:rPr lang="en-US" sz="4400" noProof="0" dirty="0">
                <a:solidFill>
                  <a:prstClr val="white"/>
                </a:solidFill>
                <a:cs typeface="Times New Roman" panose="02020603050405020304" pitchFamily="18" charset="0"/>
              </a:rPr>
              <a:t> Nam. 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796724" y="612393"/>
            <a:ext cx="28957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u="sng" noProof="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5400" b="1" u="sng" noProof="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u="sng" noProof="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kumimoji="0" lang="vi-VN" sz="5400" b="1" i="0" u="sng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kumimoji="0" lang="en-US" sz="5400" b="1" i="0" u="sng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95896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038" y="0"/>
            <a:ext cx="12215037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97579" y="2895600"/>
            <a:ext cx="8412554" cy="2554545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Dặn dò:</a:t>
            </a:r>
            <a:endParaRPr kumimoji="0" lang="en-US" sz="400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Món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kumimoji="0" lang="vi-VN" sz="40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759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09" r="63387" b="43217"/>
          <a:stretch/>
        </p:blipFill>
        <p:spPr>
          <a:xfrm>
            <a:off x="0" y="301220"/>
            <a:ext cx="12002784" cy="5849159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7248128" y="4645480"/>
            <a:ext cx="804180" cy="374559"/>
            <a:chOff x="217691" y="6414967"/>
            <a:chExt cx="804180" cy="374559"/>
          </a:xfrm>
        </p:grpSpPr>
        <p:grpSp>
          <p:nvGrpSpPr>
            <p:cNvPr id="5" name="Group 4"/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1" name="Freeform 5"/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微软雅黑"/>
                  <a:cs typeface="+mn-cs"/>
                </a:endParaRPr>
              </a:p>
            </p:txBody>
          </p:sp>
          <p:sp>
            <p:nvSpPr>
              <p:cNvPr id="12" name="Freeform 6"/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微软雅黑"/>
                  <a:cs typeface="+mn-cs"/>
                </a:endParaRPr>
              </a:p>
            </p:txBody>
          </p:sp>
          <p:sp>
            <p:nvSpPr>
              <p:cNvPr id="13" name="Freeform 7"/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微软雅黑"/>
                  <a:cs typeface="+mn-cs"/>
                </a:endParaRPr>
              </a:p>
            </p:txBody>
          </p:sp>
          <p:sp>
            <p:nvSpPr>
              <p:cNvPr id="14" name="Freeform 8"/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微软雅黑"/>
                  <a:cs typeface="+mn-cs"/>
                </a:endParaRPr>
              </a:p>
            </p:txBody>
          </p:sp>
        </p:grpSp>
        <p:grpSp>
          <p:nvGrpSpPr>
            <p:cNvPr id="6" name="Group 4"/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7" name="Freeform 5"/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微软雅黑"/>
                  <a:cs typeface="+mn-cs"/>
                </a:endParaRPr>
              </a:p>
            </p:txBody>
          </p:sp>
          <p:sp>
            <p:nvSpPr>
              <p:cNvPr id="8" name="Freeform 6"/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微软雅黑"/>
                  <a:cs typeface="+mn-cs"/>
                </a:endParaRPr>
              </a:p>
            </p:txBody>
          </p:sp>
          <p:sp>
            <p:nvSpPr>
              <p:cNvPr id="9" name="Freeform 7"/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微软雅黑"/>
                  <a:cs typeface="+mn-cs"/>
                </a:endParaRPr>
              </a:p>
            </p:txBody>
          </p:sp>
          <p:sp>
            <p:nvSpPr>
              <p:cNvPr id="10" name="Freeform 8"/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微软雅黑"/>
                  <a:cs typeface="+mn-cs"/>
                </a:endParaRPr>
              </a:p>
            </p:txBody>
          </p:sp>
        </p:grpSp>
      </p:grpSp>
      <p:pic>
        <p:nvPicPr>
          <p:cNvPr id="65" name="图片 6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5033" y="812184"/>
            <a:ext cx="1120155" cy="105107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E11BE5B-B1C9-48EA-A788-FD93DCBA11A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5850" y="4875703"/>
            <a:ext cx="3267360" cy="199318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65CDFD4-19A8-40A5-A8D6-62353521B79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0947" y="3610139"/>
            <a:ext cx="3646142" cy="364614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32603DF-6856-4FF1-B590-DEBDCC668FC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7691" y="-70321"/>
            <a:ext cx="3254158" cy="386715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80B16605-EB27-4B24-8A7C-FA105B53E6F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46" y="247704"/>
            <a:ext cx="2348250" cy="2100119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6FE0A47F-DE0D-4AFB-A019-3B65ECEF2308}"/>
              </a:ext>
            </a:extLst>
          </p:cNvPr>
          <p:cNvSpPr/>
          <p:nvPr/>
        </p:nvSpPr>
        <p:spPr>
          <a:xfrm>
            <a:off x="1619675" y="2612166"/>
            <a:ext cx="8954315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4800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Chúc các em chăm ngoan, sáng tạo thật nhiều </a:t>
            </a:r>
            <a:r>
              <a:rPr lang="en-US" sz="4800" dirty="0" err="1">
                <a:ln w="6600">
                  <a:solidFill>
                    <a:srgbClr val="7030A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sản</a:t>
            </a:r>
            <a:r>
              <a:rPr lang="en-US" sz="4800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n w="6600">
                  <a:solidFill>
                    <a:srgbClr val="7030A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phẩm</a:t>
            </a:r>
            <a:r>
              <a:rPr lang="vi-VN" sz="4800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đẹp!</a:t>
            </a:r>
            <a:endParaRPr lang="en-US" sz="4800" dirty="0">
              <a:ln w="6600">
                <a:solidFill>
                  <a:srgbClr val="7030A0"/>
                </a:solidFill>
                <a:prstDash val="solid"/>
              </a:ln>
              <a:solidFill>
                <a:srgbClr val="FF000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5" name="Em-Yeu-Truong-Em-Be-Trang-Thu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3515188" y="5772606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94761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4421"/>
    </mc:Choice>
    <mc:Fallback xmlns="">
      <p:transition advClick="0" advTm="144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819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62121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2955851" y="402747"/>
            <a:ext cx="6261100" cy="609600"/>
          </a:xfrm>
        </p:spPr>
        <p:txBody>
          <a:bodyPr>
            <a:noAutofit/>
          </a:bodyPr>
          <a:lstStyle/>
          <a:p>
            <a:pPr eaLnBrk="1" hangingPunct="1"/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 BỊ ĐỒ DÙNG HỌC </a:t>
            </a:r>
          </a:p>
        </p:txBody>
      </p:sp>
      <p:pic>
        <p:nvPicPr>
          <p:cNvPr id="6147" name="Picture 2" descr="659204qfhni5vgxw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638058" y="-907312"/>
            <a:ext cx="4572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7" descr="659204qfhni5vgxw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706447" y="228599"/>
            <a:ext cx="45720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2" descr="659204qfhni5vgxw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1734800" y="3986323"/>
            <a:ext cx="4572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7" descr="659204qfhni5vgxw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H="1">
            <a:off x="10601547" y="5240965"/>
            <a:ext cx="45720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1" name="Picture 2" descr="659204qfhni5vgxw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53" y="359735"/>
            <a:ext cx="4572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2" name="Picture 7" descr="659204qfhni5vgxw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H="1">
            <a:off x="1119077" y="-1058639"/>
            <a:ext cx="45720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3" name="Picture 2" descr="659204qfhni5vgxw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1431557" y="5143500"/>
            <a:ext cx="45720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4" name="Picture 7" descr="659204qfhni5vgxw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H="1">
            <a:off x="101600" y="3872023"/>
            <a:ext cx="45720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9" name="Straight Connector 18"/>
          <p:cNvCxnSpPr/>
          <p:nvPr/>
        </p:nvCxnSpPr>
        <p:spPr>
          <a:xfrm>
            <a:off x="2513806" y="228599"/>
            <a:ext cx="7544594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2971800" y="6699415"/>
            <a:ext cx="6751858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rot="5400000">
            <a:off x="10785474" y="3504407"/>
            <a:ext cx="2438400" cy="1587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rot="5400000">
            <a:off x="-973081" y="3504406"/>
            <a:ext cx="2438400" cy="1588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60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6026" y="1730374"/>
            <a:ext cx="5794374" cy="436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4" descr="E:\GIAO AN\SGV lop 2\sgv chân trời sáng tạo lớp 2\hình minh họa giáo án\9\keo_dan_giay_g-014_1dca550e9a904d68a6bce897244a7ee1_master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75670">
            <a:off x="9582710" y="4092624"/>
            <a:ext cx="1952826" cy="19528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4705" y="1365897"/>
            <a:ext cx="3672196" cy="4877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3839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A_图片 2" descr="C:\Users\Thinkpad\Desktop\1.jp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1540"/>
            <a:ext cx="12192000" cy="686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A_图片 4" descr="C:\Users\Thinkpad\Desktop\未标题-1.pn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5" t="9874" r="5765" b="3240"/>
          <a:stretch/>
        </p:blipFill>
        <p:spPr bwMode="auto">
          <a:xfrm>
            <a:off x="154094" y="500488"/>
            <a:ext cx="11125200" cy="5960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A_图片 5" descr="C:\Users\Thinkpad\Desktop\3.pn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" r="5833" b="9410"/>
          <a:stretch/>
        </p:blipFill>
        <p:spPr bwMode="auto">
          <a:xfrm>
            <a:off x="154094" y="-63860"/>
            <a:ext cx="12192480" cy="6882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A_图片 6" descr="C:\Users\Thinkpad\Desktop\4.png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167" t="88615"/>
          <a:stretch/>
        </p:blipFill>
        <p:spPr bwMode="auto">
          <a:xfrm>
            <a:off x="6637867" y="6037527"/>
            <a:ext cx="4978400" cy="781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A_图片 8" descr="C:\Users\Thinkpad\Desktop\学校\1_0007_图层-9.png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094" y="3886200"/>
            <a:ext cx="2280993" cy="2932377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 Box 5"/>
          <p:cNvSpPr txBox="1">
            <a:spLocks noChangeArrowheads="1"/>
          </p:cNvSpPr>
          <p:nvPr/>
        </p:nvSpPr>
        <p:spPr bwMode="auto">
          <a:xfrm>
            <a:off x="2355272" y="1001851"/>
            <a:ext cx="7481455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vi-VN" sz="5400" b="1" u="sng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Mĩ thuật :</a:t>
            </a:r>
            <a:endParaRPr lang="en-US" sz="5400" b="1" u="sng" dirty="0">
              <a:solidFill>
                <a:schemeClr val="bg1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9" name="Hình chữ nhật 3"/>
          <p:cNvSpPr/>
          <p:nvPr/>
        </p:nvSpPr>
        <p:spPr>
          <a:xfrm>
            <a:off x="2084142" y="2275837"/>
            <a:ext cx="9195152" cy="2862322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CHỦ ĐỀ: QUÊ HƯƠNG – ĐẤT NƯỚC  </a:t>
            </a:r>
            <a:endParaRPr lang="en-US" sz="40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BÀI 2: NHÂN VẬT VỚI TRANG PHỤC DÂN TỘC </a:t>
            </a:r>
            <a:r>
              <a:rPr lang="en-US" sz="4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(TIẾT 2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endParaRPr lang="en-US" sz="40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28378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Hình chữ nhật 2"/>
          <p:cNvSpPr/>
          <p:nvPr/>
        </p:nvSpPr>
        <p:spPr>
          <a:xfrm>
            <a:off x="2509930" y="198643"/>
            <a:ext cx="6796148" cy="7647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HOẠT ĐỘNG 1: KHÁM PHÁ</a:t>
            </a:r>
          </a:p>
        </p:txBody>
      </p:sp>
      <p:sp>
        <p:nvSpPr>
          <p:cNvPr id="2" name="Hình chữ nhật 1"/>
          <p:cNvSpPr/>
          <p:nvPr/>
        </p:nvSpPr>
        <p:spPr>
          <a:xfrm>
            <a:off x="1494548" y="1711968"/>
            <a:ext cx="920290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sz="4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Chia </a:t>
            </a:r>
            <a:r>
              <a:rPr lang="en-US" sz="4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sẻ</a:t>
            </a:r>
            <a:r>
              <a:rPr lang="en-US" sz="4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4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4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4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4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4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4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4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4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1</a:t>
            </a:r>
            <a:endParaRPr lang="en-US" sz="4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Hình chữ nhật 2"/>
          <p:cNvSpPr/>
          <p:nvPr/>
        </p:nvSpPr>
        <p:spPr>
          <a:xfrm>
            <a:off x="1267782" y="2795901"/>
            <a:ext cx="9656434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Tx/>
              <a:buChar char="-"/>
            </a:pPr>
            <a:r>
              <a:rPr lang="en-US" sz="4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4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4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4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4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4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4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4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4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phục</a:t>
            </a:r>
            <a:r>
              <a:rPr lang="en-US" sz="4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4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phận</a:t>
            </a:r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phục</a:t>
            </a:r>
            <a:r>
              <a:rPr lang="en-US" sz="4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4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 algn="just">
              <a:buFontTx/>
              <a:buChar char="-"/>
            </a:pPr>
            <a:r>
              <a:rPr lang="en-US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phục</a:t>
            </a:r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marL="457200" indent="-457200" algn="just">
              <a:buFontTx/>
              <a:buChar char="-"/>
            </a:pPr>
            <a:r>
              <a:rPr lang="en-US" sz="4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4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4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4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4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4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4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4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chỉnh</a:t>
            </a:r>
            <a:r>
              <a:rPr lang="en-US" sz="4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4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4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4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4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4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4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4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4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4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7500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2" descr="1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9746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Hình chữ nhật 2"/>
          <p:cNvSpPr/>
          <p:nvPr/>
        </p:nvSpPr>
        <p:spPr>
          <a:xfrm>
            <a:off x="767408" y="44624"/>
            <a:ext cx="10873208" cy="72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HOẠT ĐỘNG 2: KIẾN TẠO KIẾN THỰC KĨ  NĂNG</a:t>
            </a:r>
          </a:p>
        </p:txBody>
      </p:sp>
      <p:sp>
        <p:nvSpPr>
          <p:cNvPr id="2" name="Hình chữ nhật 1"/>
          <p:cNvSpPr/>
          <p:nvPr/>
        </p:nvSpPr>
        <p:spPr>
          <a:xfrm>
            <a:off x="79025" y="658829"/>
            <a:ext cx="1192106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000" b="1" dirty="0"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sz="3000" b="1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3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3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latin typeface="Times New Roman" pitchFamily="18" charset="0"/>
                <a:cs typeface="Times New Roman" pitchFamily="18" charset="0"/>
              </a:rPr>
              <a:t>mô</a:t>
            </a:r>
            <a:r>
              <a:rPr lang="en-US" sz="3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3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3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latin typeface="Times New Roman" pitchFamily="18" charset="0"/>
                <a:cs typeface="Times New Roman" pitchFamily="18" charset="0"/>
              </a:rPr>
              <a:t>phục</a:t>
            </a:r>
            <a:r>
              <a:rPr lang="en-US" sz="3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3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latin typeface="Times New Roman" pitchFamily="18" charset="0"/>
                <a:cs typeface="Times New Roman" pitchFamily="18" charset="0"/>
              </a:rPr>
              <a:t>tộc</a:t>
            </a:r>
            <a:r>
              <a:rPr lang="en-US" sz="3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3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latin typeface="Times New Roman" pitchFamily="18" charset="0"/>
                <a:cs typeface="Times New Roman" pitchFamily="18" charset="0"/>
              </a:rPr>
              <a:t>giấy</a:t>
            </a:r>
            <a:r>
              <a:rPr lang="en-US" sz="3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latin typeface="Times New Roman" pitchFamily="18" charset="0"/>
                <a:cs typeface="Times New Roman" pitchFamily="18" charset="0"/>
              </a:rPr>
              <a:t>bìa</a:t>
            </a:r>
            <a:endParaRPr lang="en-US" sz="3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l="48228" t="3376" r="6772" b="1941"/>
          <a:stretch/>
        </p:blipFill>
        <p:spPr>
          <a:xfrm>
            <a:off x="5350933" y="1378909"/>
            <a:ext cx="6721461" cy="5380706"/>
          </a:xfrm>
          <a:prstGeom prst="rect">
            <a:avLst/>
          </a:prstGeom>
        </p:spPr>
      </p:pic>
      <p:sp>
        <p:nvSpPr>
          <p:cNvPr id="6" name="Hình chữ nhật 1"/>
          <p:cNvSpPr/>
          <p:nvPr/>
        </p:nvSpPr>
        <p:spPr>
          <a:xfrm>
            <a:off x="16933" y="1454688"/>
            <a:ext cx="507435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* B1: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giấy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bìa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8" name="Hình chữ nhật 1"/>
          <p:cNvSpPr/>
          <p:nvPr/>
        </p:nvSpPr>
        <p:spPr>
          <a:xfrm>
            <a:off x="22577" y="2532779"/>
            <a:ext cx="521546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* B2: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cắt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phục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phù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mô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0" name="Hình chữ nhật 1"/>
          <p:cNvSpPr/>
          <p:nvPr/>
        </p:nvSpPr>
        <p:spPr>
          <a:xfrm>
            <a:off x="28219" y="3656024"/>
            <a:ext cx="520310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* B3: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phục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1" name="Hình chữ nhật 1"/>
          <p:cNvSpPr/>
          <p:nvPr/>
        </p:nvSpPr>
        <p:spPr>
          <a:xfrm>
            <a:off x="22573" y="4756693"/>
            <a:ext cx="520310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* B4: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Gắn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phục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2" name="Hình chữ nhật 1"/>
          <p:cNvSpPr/>
          <p:nvPr/>
        </p:nvSpPr>
        <p:spPr>
          <a:xfrm>
            <a:off x="95950" y="5733184"/>
            <a:ext cx="520310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* B5: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thêm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chi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thiện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110804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0" grpId="0"/>
      <p:bldP spid="11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2193"/>
            <a:ext cx="12192000" cy="696831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83712" y="691116"/>
            <a:ext cx="5688418" cy="1010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Text Box 21"/>
          <p:cNvSpPr txBox="1">
            <a:spLocks noChangeArrowheads="1"/>
          </p:cNvSpPr>
          <p:nvPr/>
        </p:nvSpPr>
        <p:spPr bwMode="auto">
          <a:xfrm>
            <a:off x="3296356" y="2226828"/>
            <a:ext cx="8327114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noProof="0" dirty="0" err="1">
                <a:solidFill>
                  <a:prstClr val="white"/>
                </a:solidFill>
                <a:cs typeface="Times New Roman" panose="02020603050405020304" pitchFamily="18" charset="0"/>
              </a:rPr>
              <a:t>Kết</a:t>
            </a:r>
            <a:r>
              <a:rPr lang="en-US" sz="5400" noProof="0" dirty="0">
                <a:solidFill>
                  <a:prstClr val="white"/>
                </a:solidFill>
                <a:cs typeface="Times New Roman" panose="02020603050405020304" pitchFamily="18" charset="0"/>
              </a:rPr>
              <a:t> </a:t>
            </a:r>
            <a:r>
              <a:rPr lang="en-US" sz="5400" noProof="0" dirty="0" err="1">
                <a:solidFill>
                  <a:prstClr val="white"/>
                </a:solidFill>
                <a:cs typeface="Times New Roman" panose="02020603050405020304" pitchFamily="18" charset="0"/>
              </a:rPr>
              <a:t>hợp</a:t>
            </a:r>
            <a:r>
              <a:rPr lang="en-US" sz="5400" noProof="0" dirty="0">
                <a:solidFill>
                  <a:prstClr val="white"/>
                </a:solidFill>
                <a:cs typeface="Times New Roman" panose="02020603050405020304" pitchFamily="18" charset="0"/>
              </a:rPr>
              <a:t> </a:t>
            </a:r>
            <a:r>
              <a:rPr lang="en-US" sz="5400" noProof="0" dirty="0" err="1">
                <a:solidFill>
                  <a:prstClr val="white"/>
                </a:solidFill>
                <a:cs typeface="Times New Roman" panose="02020603050405020304" pitchFamily="18" charset="0"/>
              </a:rPr>
              <a:t>các</a:t>
            </a:r>
            <a:r>
              <a:rPr lang="en-US" sz="5400" noProof="0" dirty="0">
                <a:solidFill>
                  <a:prstClr val="white"/>
                </a:solidFill>
                <a:cs typeface="Times New Roman" panose="02020603050405020304" pitchFamily="18" charset="0"/>
              </a:rPr>
              <a:t> </a:t>
            </a:r>
            <a:r>
              <a:rPr lang="en-US" sz="5400" noProof="0" dirty="0" err="1">
                <a:solidFill>
                  <a:prstClr val="white"/>
                </a:solidFill>
                <a:cs typeface="Times New Roman" panose="02020603050405020304" pitchFamily="18" charset="0"/>
              </a:rPr>
              <a:t>hình</a:t>
            </a:r>
            <a:r>
              <a:rPr lang="en-US" sz="5400" noProof="0" dirty="0">
                <a:solidFill>
                  <a:prstClr val="white"/>
                </a:solidFill>
                <a:cs typeface="Times New Roman" panose="02020603050405020304" pitchFamily="18" charset="0"/>
              </a:rPr>
              <a:t> </a:t>
            </a:r>
            <a:r>
              <a:rPr lang="en-US" sz="5400" noProof="0" dirty="0" err="1">
                <a:solidFill>
                  <a:prstClr val="white"/>
                </a:solidFill>
                <a:cs typeface="Times New Roman" panose="02020603050405020304" pitchFamily="18" charset="0"/>
              </a:rPr>
              <a:t>cắt</a:t>
            </a:r>
            <a:r>
              <a:rPr lang="en-US" sz="5400" noProof="0" dirty="0">
                <a:solidFill>
                  <a:prstClr val="white"/>
                </a:solidFill>
                <a:cs typeface="Times New Roman" panose="02020603050405020304" pitchFamily="18" charset="0"/>
              </a:rPr>
              <a:t> </a:t>
            </a:r>
            <a:r>
              <a:rPr lang="en-US" sz="5400" noProof="0" dirty="0" err="1">
                <a:solidFill>
                  <a:prstClr val="white"/>
                </a:solidFill>
                <a:cs typeface="Times New Roman" panose="02020603050405020304" pitchFamily="18" charset="0"/>
              </a:rPr>
              <a:t>và</a:t>
            </a:r>
            <a:r>
              <a:rPr lang="en-US" sz="5400" noProof="0" dirty="0">
                <a:solidFill>
                  <a:prstClr val="white"/>
                </a:solidFill>
                <a:cs typeface="Times New Roman" panose="02020603050405020304" pitchFamily="18" charset="0"/>
              </a:rPr>
              <a:t> </a:t>
            </a:r>
            <a:r>
              <a:rPr lang="en-US" sz="5400" noProof="0" dirty="0" err="1">
                <a:solidFill>
                  <a:prstClr val="white"/>
                </a:solidFill>
                <a:cs typeface="Times New Roman" panose="02020603050405020304" pitchFamily="18" charset="0"/>
              </a:rPr>
              <a:t>trang</a:t>
            </a:r>
            <a:r>
              <a:rPr lang="en-US" sz="5400" noProof="0" dirty="0">
                <a:solidFill>
                  <a:prstClr val="white"/>
                </a:solidFill>
                <a:cs typeface="Times New Roman" panose="02020603050405020304" pitchFamily="18" charset="0"/>
              </a:rPr>
              <a:t> </a:t>
            </a:r>
            <a:r>
              <a:rPr lang="en-US" sz="5400" noProof="0" dirty="0" err="1">
                <a:solidFill>
                  <a:prstClr val="white"/>
                </a:solidFill>
                <a:cs typeface="Times New Roman" panose="02020603050405020304" pitchFamily="18" charset="0"/>
              </a:rPr>
              <a:t>trí</a:t>
            </a:r>
            <a:r>
              <a:rPr lang="en-US" sz="5400" noProof="0" dirty="0">
                <a:solidFill>
                  <a:prstClr val="white"/>
                </a:solidFill>
                <a:cs typeface="Times New Roman" panose="02020603050405020304" pitchFamily="18" charset="0"/>
              </a:rPr>
              <a:t> </a:t>
            </a:r>
            <a:r>
              <a:rPr lang="en-US" sz="5400" noProof="0" dirty="0" err="1">
                <a:solidFill>
                  <a:prstClr val="white"/>
                </a:solidFill>
                <a:cs typeface="Times New Roman" panose="02020603050405020304" pitchFamily="18" charset="0"/>
              </a:rPr>
              <a:t>bằng</a:t>
            </a:r>
            <a:r>
              <a:rPr lang="en-US" sz="5400" noProof="0" dirty="0">
                <a:solidFill>
                  <a:prstClr val="white"/>
                </a:solidFill>
                <a:cs typeface="Times New Roman" panose="02020603050405020304" pitchFamily="18" charset="0"/>
              </a:rPr>
              <a:t> </a:t>
            </a:r>
            <a:r>
              <a:rPr lang="en-US" sz="5400" noProof="0" dirty="0" err="1">
                <a:solidFill>
                  <a:prstClr val="white"/>
                </a:solidFill>
                <a:cs typeface="Times New Roman" panose="02020603050405020304" pitchFamily="18" charset="0"/>
              </a:rPr>
              <a:t>giấy</a:t>
            </a:r>
            <a:r>
              <a:rPr lang="en-US" sz="5400" noProof="0" dirty="0">
                <a:solidFill>
                  <a:prstClr val="white"/>
                </a:solidFill>
                <a:cs typeface="Times New Roman" panose="02020603050405020304" pitchFamily="18" charset="0"/>
              </a:rPr>
              <a:t> </a:t>
            </a:r>
            <a:r>
              <a:rPr lang="en-US" sz="5400" noProof="0" dirty="0" err="1">
                <a:solidFill>
                  <a:prstClr val="white"/>
                </a:solidFill>
                <a:cs typeface="Times New Roman" panose="02020603050405020304" pitchFamily="18" charset="0"/>
              </a:rPr>
              <a:t>bìa</a:t>
            </a:r>
            <a:r>
              <a:rPr lang="en-US" sz="5400" dirty="0">
                <a:solidFill>
                  <a:prstClr val="white"/>
                </a:solidFill>
                <a:cs typeface="Times New Roman" panose="02020603050405020304" pitchFamily="18" charset="0"/>
              </a:rPr>
              <a:t>,</a:t>
            </a:r>
            <a:r>
              <a:rPr lang="en-US" sz="5400" noProof="0" dirty="0">
                <a:solidFill>
                  <a:prstClr val="white"/>
                </a:solidFill>
                <a:cs typeface="Times New Roman" panose="02020603050405020304" pitchFamily="18" charset="0"/>
              </a:rPr>
              <a:t> </a:t>
            </a:r>
            <a:r>
              <a:rPr lang="en-US" sz="5400" noProof="0" dirty="0" err="1">
                <a:solidFill>
                  <a:prstClr val="white"/>
                </a:solidFill>
                <a:cs typeface="Times New Roman" panose="02020603050405020304" pitchFamily="18" charset="0"/>
              </a:rPr>
              <a:t>màu</a:t>
            </a:r>
            <a:r>
              <a:rPr lang="en-US" sz="5400" noProof="0" dirty="0">
                <a:solidFill>
                  <a:prstClr val="white"/>
                </a:solidFill>
                <a:cs typeface="Times New Roman" panose="02020603050405020304" pitchFamily="18" charset="0"/>
              </a:rPr>
              <a:t> </a:t>
            </a:r>
            <a:r>
              <a:rPr lang="en-US" sz="5400" noProof="0" dirty="0" err="1">
                <a:solidFill>
                  <a:prstClr val="white"/>
                </a:solidFill>
                <a:cs typeface="Times New Roman" panose="02020603050405020304" pitchFamily="18" charset="0"/>
              </a:rPr>
              <a:t>có</a:t>
            </a:r>
            <a:r>
              <a:rPr lang="en-US" sz="5400" noProof="0" dirty="0">
                <a:solidFill>
                  <a:prstClr val="white"/>
                </a:solidFill>
                <a:cs typeface="Times New Roman" panose="02020603050405020304" pitchFamily="18" charset="0"/>
              </a:rPr>
              <a:t> </a:t>
            </a:r>
            <a:r>
              <a:rPr lang="en-US" sz="5400" noProof="0" dirty="0" err="1">
                <a:solidFill>
                  <a:prstClr val="white"/>
                </a:solidFill>
                <a:cs typeface="Times New Roman" panose="02020603050405020304" pitchFamily="18" charset="0"/>
              </a:rPr>
              <a:t>thể</a:t>
            </a:r>
            <a:r>
              <a:rPr lang="en-US" sz="5400" noProof="0" dirty="0">
                <a:solidFill>
                  <a:prstClr val="white"/>
                </a:solidFill>
                <a:cs typeface="Times New Roman" panose="02020603050405020304" pitchFamily="18" charset="0"/>
              </a:rPr>
              <a:t> </a:t>
            </a:r>
            <a:r>
              <a:rPr lang="en-US" sz="5400" noProof="0" dirty="0" err="1">
                <a:solidFill>
                  <a:prstClr val="white"/>
                </a:solidFill>
                <a:cs typeface="Times New Roman" panose="02020603050405020304" pitchFamily="18" charset="0"/>
              </a:rPr>
              <a:t>tạo</a:t>
            </a:r>
            <a:r>
              <a:rPr lang="en-US" sz="5400" noProof="0" dirty="0">
                <a:solidFill>
                  <a:prstClr val="white"/>
                </a:solidFill>
                <a:cs typeface="Times New Roman" panose="02020603050405020304" pitchFamily="18" charset="0"/>
              </a:rPr>
              <a:t> </a:t>
            </a:r>
            <a:r>
              <a:rPr lang="en-US" sz="5400" noProof="0" dirty="0" err="1">
                <a:solidFill>
                  <a:prstClr val="white"/>
                </a:solidFill>
                <a:cs typeface="Times New Roman" panose="02020603050405020304" pitchFamily="18" charset="0"/>
              </a:rPr>
              <a:t>được</a:t>
            </a:r>
            <a:r>
              <a:rPr lang="en-US" sz="5400" noProof="0" dirty="0">
                <a:solidFill>
                  <a:prstClr val="white"/>
                </a:solidFill>
                <a:cs typeface="Times New Roman" panose="02020603050405020304" pitchFamily="18" charset="0"/>
              </a:rPr>
              <a:t> </a:t>
            </a:r>
            <a:r>
              <a:rPr lang="en-US" sz="5400" noProof="0" dirty="0" err="1">
                <a:solidFill>
                  <a:prstClr val="white"/>
                </a:solidFill>
                <a:cs typeface="Times New Roman" panose="02020603050405020304" pitchFamily="18" charset="0"/>
              </a:rPr>
              <a:t>mô</a:t>
            </a:r>
            <a:r>
              <a:rPr lang="en-US" sz="5400" noProof="0" dirty="0">
                <a:solidFill>
                  <a:prstClr val="white"/>
                </a:solidFill>
                <a:cs typeface="Times New Roman" panose="02020603050405020304" pitchFamily="18" charset="0"/>
              </a:rPr>
              <a:t> </a:t>
            </a:r>
            <a:r>
              <a:rPr lang="en-US" sz="5400" noProof="0" dirty="0" err="1">
                <a:solidFill>
                  <a:prstClr val="white"/>
                </a:solidFill>
                <a:cs typeface="Times New Roman" panose="02020603050405020304" pitchFamily="18" charset="0"/>
              </a:rPr>
              <a:t>hình</a:t>
            </a:r>
            <a:r>
              <a:rPr lang="en-US" sz="5400" noProof="0" dirty="0">
                <a:solidFill>
                  <a:prstClr val="white"/>
                </a:solidFill>
                <a:cs typeface="Times New Roman" panose="02020603050405020304" pitchFamily="18" charset="0"/>
              </a:rPr>
              <a:t> </a:t>
            </a:r>
            <a:r>
              <a:rPr lang="en-US" sz="5400" noProof="0" dirty="0" err="1">
                <a:solidFill>
                  <a:prstClr val="white"/>
                </a:solidFill>
                <a:cs typeface="Times New Roman" panose="02020603050405020304" pitchFamily="18" charset="0"/>
              </a:rPr>
              <a:t>nhân</a:t>
            </a:r>
            <a:r>
              <a:rPr lang="en-US" sz="5400" noProof="0" dirty="0">
                <a:solidFill>
                  <a:prstClr val="white"/>
                </a:solidFill>
                <a:cs typeface="Times New Roman" panose="02020603050405020304" pitchFamily="18" charset="0"/>
              </a:rPr>
              <a:t> </a:t>
            </a:r>
            <a:r>
              <a:rPr lang="en-US" sz="5400" noProof="0" dirty="0" err="1">
                <a:solidFill>
                  <a:prstClr val="white"/>
                </a:solidFill>
                <a:cs typeface="Times New Roman" panose="02020603050405020304" pitchFamily="18" charset="0"/>
              </a:rPr>
              <a:t>vật</a:t>
            </a:r>
            <a:r>
              <a:rPr lang="en-US" sz="5400" noProof="0" dirty="0">
                <a:solidFill>
                  <a:prstClr val="white"/>
                </a:solidFill>
                <a:cs typeface="Times New Roman" panose="02020603050405020304" pitchFamily="18" charset="0"/>
              </a:rPr>
              <a:t> </a:t>
            </a:r>
            <a:r>
              <a:rPr lang="en-US" sz="5400" noProof="0" dirty="0" err="1">
                <a:solidFill>
                  <a:prstClr val="white"/>
                </a:solidFill>
                <a:cs typeface="Times New Roman" panose="02020603050405020304" pitchFamily="18" charset="0"/>
              </a:rPr>
              <a:t>với</a:t>
            </a:r>
            <a:r>
              <a:rPr lang="en-US" sz="5400" noProof="0" dirty="0">
                <a:solidFill>
                  <a:prstClr val="white"/>
                </a:solidFill>
                <a:cs typeface="Times New Roman" panose="02020603050405020304" pitchFamily="18" charset="0"/>
              </a:rPr>
              <a:t> </a:t>
            </a:r>
            <a:r>
              <a:rPr lang="en-US" sz="5400" noProof="0" dirty="0" err="1">
                <a:solidFill>
                  <a:prstClr val="white"/>
                </a:solidFill>
                <a:cs typeface="Times New Roman" panose="02020603050405020304" pitchFamily="18" charset="0"/>
              </a:rPr>
              <a:t>trang</a:t>
            </a:r>
            <a:r>
              <a:rPr lang="en-US" sz="5400" noProof="0" dirty="0">
                <a:solidFill>
                  <a:prstClr val="white"/>
                </a:solidFill>
                <a:cs typeface="Times New Roman" panose="02020603050405020304" pitchFamily="18" charset="0"/>
              </a:rPr>
              <a:t> </a:t>
            </a:r>
            <a:r>
              <a:rPr lang="en-US" sz="5400" noProof="0" dirty="0" err="1">
                <a:solidFill>
                  <a:prstClr val="white"/>
                </a:solidFill>
                <a:cs typeface="Times New Roman" panose="02020603050405020304" pitchFamily="18" charset="0"/>
              </a:rPr>
              <a:t>phục</a:t>
            </a:r>
            <a:r>
              <a:rPr lang="en-US" sz="5400" noProof="0" dirty="0">
                <a:solidFill>
                  <a:prstClr val="white"/>
                </a:solidFill>
                <a:cs typeface="Times New Roman" panose="02020603050405020304" pitchFamily="18" charset="0"/>
              </a:rPr>
              <a:t> </a:t>
            </a:r>
            <a:r>
              <a:rPr lang="en-US" sz="5400" noProof="0" dirty="0" err="1">
                <a:solidFill>
                  <a:prstClr val="white"/>
                </a:solidFill>
                <a:cs typeface="Times New Roman" panose="02020603050405020304" pitchFamily="18" charset="0"/>
              </a:rPr>
              <a:t>dân</a:t>
            </a:r>
            <a:r>
              <a:rPr lang="en-US" sz="5400" noProof="0" dirty="0">
                <a:solidFill>
                  <a:prstClr val="white"/>
                </a:solidFill>
                <a:cs typeface="Times New Roman" panose="02020603050405020304" pitchFamily="18" charset="0"/>
              </a:rPr>
              <a:t> </a:t>
            </a:r>
            <a:r>
              <a:rPr lang="en-US" sz="5400" noProof="0" dirty="0" err="1">
                <a:solidFill>
                  <a:prstClr val="white"/>
                </a:solidFill>
                <a:cs typeface="Times New Roman" panose="02020603050405020304" pitchFamily="18" charset="0"/>
              </a:rPr>
              <a:t>tộc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796724" y="996219"/>
            <a:ext cx="28957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u="sng" noProof="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5400" b="1" u="sng" noProof="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u="sng" noProof="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kumimoji="0" lang="vi-VN" sz="5400" b="1" i="0" u="sng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kumimoji="0" lang="en-US" sz="5400" b="1" i="0" u="sng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21164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77A42D-6A04-EE3A-1929-430BEFEB3F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666045-BA0C-37D9-C643-97F03D763A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D9E365C-66B6-759E-6A07-373CD0B692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369" t="10652" r="30327" b="8579"/>
          <a:stretch/>
        </p:blipFill>
        <p:spPr>
          <a:xfrm>
            <a:off x="609600" y="0"/>
            <a:ext cx="10972799" cy="6826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5369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2" descr="13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Hình chữ nhật 1"/>
          <p:cNvSpPr/>
          <p:nvPr/>
        </p:nvSpPr>
        <p:spPr>
          <a:xfrm>
            <a:off x="1012869" y="478726"/>
            <a:ext cx="9793088" cy="72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u="sng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HOẠT ĐÔNG 3: </a:t>
            </a: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LUYỆN TẬP – SÁNG TẠO</a:t>
            </a:r>
          </a:p>
        </p:txBody>
      </p:sp>
      <p:sp>
        <p:nvSpPr>
          <p:cNvPr id="3" name="Hình chữ nhật 2"/>
          <p:cNvSpPr/>
          <p:nvPr/>
        </p:nvSpPr>
        <p:spPr>
          <a:xfrm>
            <a:off x="1012869" y="1677531"/>
            <a:ext cx="10166261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sz="4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4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4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4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4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4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4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4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4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phục</a:t>
            </a:r>
            <a:r>
              <a:rPr lang="en-US" sz="4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4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tộc</a:t>
            </a:r>
            <a:r>
              <a:rPr lang="en-US" sz="4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4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Nam.</a:t>
            </a:r>
          </a:p>
        </p:txBody>
      </p:sp>
      <p:pic>
        <p:nvPicPr>
          <p:cNvPr id="4" name="nhạc TH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71452" y="561920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793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940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36364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2129464" y="224040"/>
            <a:ext cx="807099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4: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 TÍCH – ĐÁNH GIÁ</a:t>
            </a:r>
          </a:p>
        </p:txBody>
      </p:sp>
      <p:sp>
        <p:nvSpPr>
          <p:cNvPr id="5" name="Rectangle 4"/>
          <p:cNvSpPr/>
          <p:nvPr/>
        </p:nvSpPr>
        <p:spPr>
          <a:xfrm>
            <a:off x="911424" y="1919898"/>
            <a:ext cx="10512931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571500" indent="-571500">
              <a:buFontTx/>
              <a:buChar char="-"/>
            </a:pP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  <a:p>
            <a:pPr marL="571500" indent="-571500">
              <a:buFontTx/>
              <a:buChar char="-"/>
            </a:pP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  <a:p>
            <a:pPr marL="571500" indent="-571500">
              <a:buFontTx/>
              <a:buChar char="-"/>
            </a:pP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571500" indent="-571500">
              <a:buFontTx/>
              <a:buChar char="-"/>
            </a:pP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chỉnh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chỉnh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720622" y="801507"/>
            <a:ext cx="7213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7897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TIMING" val="|0.663|10.162|1.471|3.369"/>
  <p:tag name="GENSWF_SLIDE_TITLE" val="Bài 3: Gõ các chữ ă, â, ê, ô, ơ, ư, đ"/>
  <p:tag name="ISPRING_SLIDE_INDENT_LEVEL" val="0"/>
  <p:tag name="ISPRING_SLIDE_ID_2" val="{6D8538F5-372E-491C-9F67-DD056B874BBF}"/>
  <p:tag name="GENSWF_ADVANCE_TIME" val="15.66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3.000"/>
  <p:tag name="ISPRING_SLIDE_INDENT_LEVEL" val="0"/>
  <p:tag name="ISPRING_CUSTOM_TIMING_USED" val="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3.000"/>
  <p:tag name="ISPRING_SLIDE_INDENT_LEVEL" val="0"/>
  <p:tag name="ISPRING_CUSTOM_TIMING_USED" val="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D633F0FE-4B83-4F17-ABBB-D56C972A61A6}"/>
  <p:tag name="GENSWF_SLIDE_TITLE" val="Lời chúc"/>
  <p:tag name="GENSWF_ADVANCE_TIME" val="14.42"/>
  <p:tag name="ISPRING_SLIDE_INDENT_LEVEL" val="0"/>
</p:tagLst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方正准圆简体"/>
        <a:ea typeface="方正准圆简体"/>
        <a:cs typeface=""/>
      </a:majorFont>
      <a:minorFont>
        <a:latin typeface="方正准圆简体"/>
        <a:ea typeface="方正准圆简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自定义设计方案">
  <a:themeElements>
    <a:clrScheme name="自定义 54">
      <a:dk1>
        <a:srgbClr val="000000"/>
      </a:dk1>
      <a:lt1>
        <a:srgbClr val="FFFFFF"/>
      </a:lt1>
      <a:dk2>
        <a:srgbClr val="5E5E5E"/>
      </a:dk2>
      <a:lt2>
        <a:srgbClr val="DDDDDD"/>
      </a:lt2>
      <a:accent1>
        <a:srgbClr val="58CDD0"/>
      </a:accent1>
      <a:accent2>
        <a:srgbClr val="FFC305"/>
      </a:accent2>
      <a:accent3>
        <a:srgbClr val="EC7070"/>
      </a:accent3>
      <a:accent4>
        <a:srgbClr val="A5CB01"/>
      </a:accent4>
      <a:accent5>
        <a:srgbClr val="42835E"/>
      </a:accent5>
      <a:accent6>
        <a:srgbClr val="CC0066"/>
      </a:accent6>
      <a:hlink>
        <a:srgbClr val="F59E00"/>
      </a:hlink>
      <a:folHlink>
        <a:srgbClr val="42835E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2212</TotalTime>
  <Words>507</Words>
  <Application>Microsoft Office PowerPoint</Application>
  <PresentationFormat>Widescreen</PresentationFormat>
  <Paragraphs>46</Paragraphs>
  <Slides>13</Slides>
  <Notes>6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13</vt:i4>
      </vt:variant>
    </vt:vector>
  </HeadingPairs>
  <TitlesOfParts>
    <vt:vector size="29" baseType="lpstr">
      <vt:lpstr>Microsoft YaHei</vt:lpstr>
      <vt:lpstr>Tahoma</vt:lpstr>
      <vt:lpstr>等线</vt:lpstr>
      <vt:lpstr>Times New Roman</vt:lpstr>
      <vt:lpstr>Arial</vt:lpstr>
      <vt:lpstr>宋体</vt:lpstr>
      <vt:lpstr>方正准圆简体</vt:lpstr>
      <vt:lpstr>Calibri</vt:lpstr>
      <vt:lpstr>等线 Light</vt:lpstr>
      <vt:lpstr>2_Office Theme</vt:lpstr>
      <vt:lpstr>1_Office 主题</vt:lpstr>
      <vt:lpstr>2_Office 主题</vt:lpstr>
      <vt:lpstr>Office 主题​​</vt:lpstr>
      <vt:lpstr>3_Office 主题</vt:lpstr>
      <vt:lpstr>自定义设计方案</vt:lpstr>
      <vt:lpstr>7_Office Theme</vt:lpstr>
      <vt:lpstr>PowerPoint Presentation</vt:lpstr>
      <vt:lpstr>CHUẨN BỊ ĐỒ DÙNG HỌC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vvxel</dc:creator>
  <cp:lastModifiedBy>Admin</cp:lastModifiedBy>
  <cp:revision>191</cp:revision>
  <dcterms:created xsi:type="dcterms:W3CDTF">2018-05-24T12:43:45Z</dcterms:created>
  <dcterms:modified xsi:type="dcterms:W3CDTF">2025-02-13T03:40:13Z</dcterms:modified>
</cp:coreProperties>
</file>