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1" r:id="rId2"/>
    <p:sldId id="303" r:id="rId3"/>
    <p:sldId id="296" r:id="rId4"/>
    <p:sldId id="290" r:id="rId5"/>
    <p:sldId id="257" r:id="rId6"/>
    <p:sldId id="285" r:id="rId7"/>
    <p:sldId id="316" r:id="rId8"/>
    <p:sldId id="315" r:id="rId9"/>
    <p:sldId id="304" r:id="rId10"/>
    <p:sldId id="266" r:id="rId11"/>
    <p:sldId id="299" r:id="rId12"/>
    <p:sldId id="321" r:id="rId13"/>
    <p:sldId id="322" r:id="rId14"/>
    <p:sldId id="305" r:id="rId15"/>
    <p:sldId id="300" r:id="rId16"/>
    <p:sldId id="306" r:id="rId17"/>
    <p:sldId id="319" r:id="rId18"/>
    <p:sldId id="307" r:id="rId19"/>
    <p:sldId id="279" r:id="rId20"/>
    <p:sldId id="283" r:id="rId21"/>
    <p:sldId id="295" r:id="rId22"/>
    <p:sldId id="310" r:id="rId23"/>
    <p:sldId id="31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6FFE5-BAC9-4614-BCA4-D482D6933A17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8B8F4-62CB-4F8B-B731-9AA477122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9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6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0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0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5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4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9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0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6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5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CF379-43E6-4C5C-AF8D-895EAA3806C3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6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0BCDF5-8EB3-F49A-64E1-64331AB0F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332656"/>
            <a:ext cx="9036496" cy="33855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ĐẾN VỚI TIẾT HỌC </a:t>
            </a:r>
          </a:p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</a:t>
            </a:r>
          </a:p>
          <a:p>
            <a:pPr algn="ctr"/>
            <a:r>
              <a:rPr lang="en-US" sz="7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LỚP</a:t>
            </a:r>
            <a:r>
              <a:rPr lang="en-US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2864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92564-F622-7BAA-03E3-D56CE291C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3CCAD04-7BB2-E825-A743-DE56891AB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7" t="28545" r="8820" b="28749"/>
          <a:stretch/>
        </p:blipFill>
        <p:spPr>
          <a:xfrm>
            <a:off x="107504" y="116632"/>
            <a:ext cx="8928992" cy="661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19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960A06-5A5B-634D-5925-A4D3F63FA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2"/>
            <a:ext cx="9144000" cy="68540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8C04A3-2466-63CD-16D6-F5B1C2A8A4D4}"/>
              </a:ext>
            </a:extLst>
          </p:cNvPr>
          <p:cNvSpPr/>
          <p:nvPr/>
        </p:nvSpPr>
        <p:spPr>
          <a:xfrm>
            <a:off x="986755" y="2151727"/>
            <a:ext cx="717048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Từ</a:t>
            </a: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những</a:t>
            </a: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sản</a:t>
            </a: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phẩm</a:t>
            </a: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mĩ</a:t>
            </a: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thuật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côn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trùng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có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thể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kết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hợp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với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cỏ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cây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hoa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lá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để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tạo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được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bức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tranh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thiên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nhiên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sinh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động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981862-1227-D485-C377-31AB96B81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973397"/>
            <a:ext cx="2867425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KHU VƯỜN KÌ DIỆU Mĩ thuật lớp 3 / Draw a flower garden / vẽ vườn hoa /  @BuiThuT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337" r="8849" b="964"/>
          <a:stretch/>
        </p:blipFill>
        <p:spPr bwMode="auto">
          <a:xfrm>
            <a:off x="0" y="3487613"/>
            <a:ext cx="4593449" cy="318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ướng dẫn vẽ khu vườn kì diệu | Vẽ những sinh vật nhỏ trong vườn | Vẽ khu  vườn nh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0" t="5589" r="8258" b="9364"/>
          <a:stretch/>
        </p:blipFill>
        <p:spPr bwMode="auto">
          <a:xfrm>
            <a:off x="64159" y="116633"/>
            <a:ext cx="452929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0BB93E4-7916-0780-C5DB-2A2A15121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76" y="116633"/>
            <a:ext cx="4536504" cy="3212976"/>
          </a:xfrm>
          <a:prstGeom prst="rect">
            <a:avLst/>
          </a:prstGeom>
        </p:spPr>
      </p:pic>
      <p:pic>
        <p:nvPicPr>
          <p:cNvPr id="2056" name="Picture 8" descr="Mĩ Thuật 3| Khu Vườn Kì Diệu | Vẽ Tranh Vườn Cây Bằng Chấm Và Nét | @tinhm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88001"/>
            <a:ext cx="4334408" cy="318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667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tranh tham khảo Khu vườn kì diệu lớp 3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7937" r="5901" b="8063"/>
          <a:stretch/>
        </p:blipFill>
        <p:spPr bwMode="auto">
          <a:xfrm>
            <a:off x="388336" y="476672"/>
            <a:ext cx="836732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089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7E3CB-4226-F3A8-5343-D8EF6B088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7 Vector free ideas | vector free, powerpoint background design, kids  background">
            <a:extLst>
              <a:ext uri="{FF2B5EF4-FFF2-40B4-BE49-F238E27FC236}">
                <a16:creationId xmlns:a16="http://schemas.microsoft.com/office/drawing/2014/main" id="{9F8B3D2F-6467-19AB-F0AB-4F3FF99BF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6074" r="7304" b="8889"/>
          <a:stretch/>
        </p:blipFill>
        <p:spPr bwMode="auto">
          <a:xfrm>
            <a:off x="0" y="-313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354ABF-7FA7-D6F0-6743-77DC6D699448}"/>
              </a:ext>
            </a:extLst>
          </p:cNvPr>
          <p:cNvSpPr txBox="1"/>
          <p:nvPr/>
        </p:nvSpPr>
        <p:spPr>
          <a:xfrm>
            <a:off x="2987824" y="1412776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HOẠT ĐỘNG 3 </a:t>
            </a:r>
            <a:endParaRPr lang="vi-VN" sz="3600" b="1" i="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EE026-8B54-8595-1D9B-D028647B9098}"/>
              </a:ext>
            </a:extLst>
          </p:cNvPr>
          <p:cNvSpPr txBox="1"/>
          <p:nvPr/>
        </p:nvSpPr>
        <p:spPr>
          <a:xfrm>
            <a:off x="2267744" y="3284984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LUYỆN TẬP- SÁNG TẠO</a:t>
            </a:r>
            <a:endParaRPr lang="vi-VN" sz="36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367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175B7-A790-33D6-9B82-C60E8CA71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7587094-1B79-B786-6630-3013CC2DB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295"/>
            <a:ext cx="9144000" cy="6691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F2285-8C2A-D71F-24CF-74431382F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548681"/>
            <a:ext cx="3096344" cy="792088"/>
          </a:xfrm>
          <a:prstGeom prst="rect">
            <a:avLst/>
          </a:prstGeom>
        </p:spPr>
      </p:pic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id="{993882B9-28B7-499F-89E1-40E8840B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906" y="1484784"/>
            <a:ext cx="6407478" cy="8215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không lời dùng làm Video Clip Youtube Cực Hay (128 kbps)">
            <a:hlinkClick r:id="" action="ppaction://media"/>
            <a:extLst>
              <a:ext uri="{FF2B5EF4-FFF2-40B4-BE49-F238E27FC236}">
                <a16:creationId xmlns:a16="http://schemas.microsoft.com/office/drawing/2014/main" id="{11C3E5DE-1623-CD70-052D-0B5AB38A6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585" y="5461892"/>
            <a:ext cx="609600" cy="609600"/>
          </a:xfrm>
          <a:prstGeom prst="rect">
            <a:avLst/>
          </a:prstGeom>
        </p:spPr>
      </p:pic>
      <p:pic>
        <p:nvPicPr>
          <p:cNvPr id="3" name="NHỮNG BẢN NHẠC NỀN KHÔNG LỜI HAY NHẤT (128 kbps)">
            <a:hlinkClick r:id="" action="ppaction://media"/>
            <a:extLst>
              <a:ext uri="{FF2B5EF4-FFF2-40B4-BE49-F238E27FC236}">
                <a16:creationId xmlns:a16="http://schemas.microsoft.com/office/drawing/2014/main" id="{2294839C-CBFF-EA57-CA79-157D7FA1C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12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8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91C6A-EBCA-0351-F50D-A66877B3A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7 Vector free ideas | vector free, powerpoint background design, kids  background">
            <a:extLst>
              <a:ext uri="{FF2B5EF4-FFF2-40B4-BE49-F238E27FC236}">
                <a16:creationId xmlns:a16="http://schemas.microsoft.com/office/drawing/2014/main" id="{2D15CC98-33D9-D403-B24C-13F31704D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6074" r="7304" b="8889"/>
          <a:stretch/>
        </p:blipFill>
        <p:spPr bwMode="auto">
          <a:xfrm>
            <a:off x="0" y="-313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5B6F42-6F82-E1A0-4353-334E472CA7D8}"/>
              </a:ext>
            </a:extLst>
          </p:cNvPr>
          <p:cNvSpPr txBox="1"/>
          <p:nvPr/>
        </p:nvSpPr>
        <p:spPr>
          <a:xfrm>
            <a:off x="2987824" y="1412776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HOẠT ĐỘNG 4 </a:t>
            </a:r>
            <a:endParaRPr lang="vi-VN" sz="3600" b="1" i="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B355F-F340-82DB-E55C-5A24110C04F4}"/>
              </a:ext>
            </a:extLst>
          </p:cNvPr>
          <p:cNvSpPr txBox="1"/>
          <p:nvPr/>
        </p:nvSpPr>
        <p:spPr>
          <a:xfrm>
            <a:off x="2483768" y="3284984"/>
            <a:ext cx="5638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PHÂN TÍCH </a:t>
            </a:r>
            <a:r>
              <a:rPr lang="en-US" sz="40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– ĐÁNH GIÁ</a:t>
            </a:r>
            <a:endParaRPr lang="vi-VN" sz="40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7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175B7-A790-33D6-9B82-C60E8CA71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7587094-1B79-B786-6630-3013CC2DB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80" y="-171400"/>
            <a:ext cx="9144000" cy="72728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F2285-8C2A-D71F-24CF-74431382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548681"/>
            <a:ext cx="3096344" cy="792088"/>
          </a:xfrm>
          <a:prstGeom prst="rect">
            <a:avLst/>
          </a:prstGeom>
        </p:spPr>
      </p:pic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id="{993882B9-28B7-499F-89E1-40E8840B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944725"/>
            <a:ext cx="5688632" cy="5373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07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4A01C-1BBB-C91D-A8FA-33ED45F91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7 Vector free ideas | vector free, powerpoint background design, kids  background">
            <a:extLst>
              <a:ext uri="{FF2B5EF4-FFF2-40B4-BE49-F238E27FC236}">
                <a16:creationId xmlns:a16="http://schemas.microsoft.com/office/drawing/2014/main" id="{0913968A-2840-1D34-65B4-286084173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6074" r="7304" b="8889"/>
          <a:stretch/>
        </p:blipFill>
        <p:spPr bwMode="auto">
          <a:xfrm>
            <a:off x="0" y="-313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8C4D61-B45D-481D-E86C-2A9B0C7E473D}"/>
              </a:ext>
            </a:extLst>
          </p:cNvPr>
          <p:cNvSpPr txBox="1"/>
          <p:nvPr/>
        </p:nvSpPr>
        <p:spPr>
          <a:xfrm>
            <a:off x="2987824" y="1412776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HOẠT ĐỘNG 5 </a:t>
            </a:r>
            <a:endParaRPr lang="vi-VN" sz="3600" b="1" i="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10D7E-C4EE-F63F-7DCC-D170BEE62E5E}"/>
              </a:ext>
            </a:extLst>
          </p:cNvPr>
          <p:cNvSpPr txBox="1"/>
          <p:nvPr/>
        </p:nvSpPr>
        <p:spPr>
          <a:xfrm>
            <a:off x="1979712" y="3284984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VẬN DỤNG </a:t>
            </a:r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– SÁNG TẠO</a:t>
            </a:r>
            <a:endParaRPr lang="vi-VN" sz="36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8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EAD361-AE4D-F77B-85BC-558EBC642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189"/>
            <a:ext cx="9144000" cy="6411621"/>
          </a:xfrm>
          <a:prstGeom prst="rect">
            <a:avLst/>
          </a:pr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2398FF-7F82-4F7F-AAE2-717AAE4FA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556792"/>
            <a:ext cx="8229600" cy="11521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038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E12BE-24C4-1EC7-6907-9210B6FE8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9FB773E4-4395-D5FE-3400-90FD28AA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79" y="-7814"/>
            <a:ext cx="5181600" cy="625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393" y="4419600"/>
            <a:ext cx="2741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299A4-E876-0655-DA0D-E8F4402FC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2514472"/>
            <a:ext cx="3296110" cy="914528"/>
          </a:xfrm>
          <a:prstGeom prst="rect">
            <a:avLst/>
          </a:prstGeom>
        </p:spPr>
      </p:pic>
      <p:pic>
        <p:nvPicPr>
          <p:cNvPr id="2" name="y2meta.com - Chị ong nâu và em bé - The bee and the kid - A Vietnamese children's song">
            <a:hlinkClick r:id="" action="ppaction://media"/>
            <a:extLst>
              <a:ext uri="{FF2B5EF4-FFF2-40B4-BE49-F238E27FC236}">
                <a16:creationId xmlns:a16="http://schemas.microsoft.com/office/drawing/2014/main" id="{89B4EDDA-30DC-9A6C-4DDD-D426C4820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31505"/>
            <a:ext cx="9144000" cy="67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1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F3BF9D07-ECA2-48D3-B149-959441F25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45132" r="25631" b="23228"/>
          <a:stretch/>
        </p:blipFill>
        <p:spPr>
          <a:xfrm>
            <a:off x="2123728" y="188640"/>
            <a:ext cx="5112568" cy="6087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803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EA89F9-6F99-C32F-3782-0B24F479E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589240"/>
            <a:ext cx="792088" cy="360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A796F3-15AC-616C-66A8-D251E21B3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4" y="-35151"/>
            <a:ext cx="8947971" cy="6858000"/>
          </a:xfrm>
          <a:prstGeom prst="rect">
            <a:avLst/>
          </a:prstGeom>
        </p:spPr>
      </p:pic>
      <p:sp>
        <p:nvSpPr>
          <p:cNvPr id="15" name="Chỗ dành sẵn cho Nội dung 2">
            <a:extLst>
              <a:ext uri="{FF2B5EF4-FFF2-40B4-BE49-F238E27FC236}">
                <a16:creationId xmlns:a16="http://schemas.microsoft.com/office/drawing/2014/main" id="{C0B0A7BF-E4DA-4FFA-95B6-449C46988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9358" y="-184375"/>
            <a:ext cx="6192688" cy="2961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ạo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trùng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marL="0" indent="0">
              <a:buNone/>
            </a:pP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Vỏ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hộp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xốp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cứng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nặn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992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2C09F-50C2-C31D-91FF-6A3100F70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5CBABC-0FBA-AEEB-3704-C9BF68F03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7" t="6969" r="3285"/>
          <a:stretch/>
        </p:blipFill>
        <p:spPr>
          <a:xfrm>
            <a:off x="0" y="44624"/>
            <a:ext cx="9099381" cy="6768752"/>
          </a:xfrm>
          <a:prstGeom prst="rect">
            <a:avLst/>
          </a:pr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3F9EEDE-0421-412E-9D8E-8A1271D6C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75847" y="-14354"/>
            <a:ext cx="8229600" cy="187220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42D0FF-2AF7-15DF-E7F4-C77FA6C953D0}"/>
              </a:ext>
            </a:extLst>
          </p:cNvPr>
          <p:cNvSpPr txBox="1"/>
          <p:nvPr/>
        </p:nvSpPr>
        <p:spPr>
          <a:xfrm>
            <a:off x="1187624" y="2636912"/>
            <a:ext cx="48965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CHUẨN BỊ ĐỒ DÙNG </a:t>
            </a:r>
          </a:p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CHO TIẾT SAU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25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670D4-7878-639E-FFBC-CA8647D79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3714AD-379F-EDD9-2B16-EF1B90B42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189"/>
            <a:ext cx="9144000" cy="6411621"/>
          </a:xfrm>
          <a:prstGeom prst="rect">
            <a:avLst/>
          </a:pr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40AE735-9636-493B-46C0-21010787F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124744"/>
            <a:ext cx="8229600" cy="11521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CÁC BẠN!</a:t>
            </a:r>
          </a:p>
        </p:txBody>
      </p:sp>
    </p:spTree>
    <p:extLst>
      <p:ext uri="{BB962C8B-B14F-4D97-AF65-F5344CB8AC3E}">
        <p14:creationId xmlns:p14="http://schemas.microsoft.com/office/powerpoint/2010/main" val="377962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30386-34DF-BA45-E660-D0945C32C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4120B1C-D22D-A224-CC1F-BFF0698DA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273" y="3557974"/>
            <a:ext cx="435703" cy="228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AEA24B-566A-B4BA-7D34-5F1C445A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57" y="428206"/>
            <a:ext cx="8678486" cy="6001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9612" y="428206"/>
            <a:ext cx="698477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 ĐỀ 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KHU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VƯỜN NHỎ                   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52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75E2C7-FC63-8850-33B2-3B2A3E30B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r="1442" b="4862"/>
          <a:stretch/>
        </p:blipFill>
        <p:spPr>
          <a:xfrm>
            <a:off x="0" y="16060"/>
            <a:ext cx="9143999" cy="68258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60F1E3-A834-F4FE-6C97-FFCC5CF0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040560" cy="210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39" y="4221088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861AC4-D866-D6EC-5F4A-1976FAA31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159AB5-5C5F-4984-951A-0FD9FE128223}"/>
              </a:ext>
            </a:extLst>
          </p:cNvPr>
          <p:cNvSpPr/>
          <p:nvPr/>
        </p:nvSpPr>
        <p:spPr>
          <a:xfrm>
            <a:off x="529484" y="1270501"/>
            <a:ext cx="50213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ĐỒ DÙNG CẦN CHUẨN BỊ</a:t>
            </a:r>
            <a:endParaRPr lang="en-US" sz="3600" b="1" cap="none" spc="0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AD3EAC-5C0F-C68A-9C0A-46AA21DAB258}"/>
              </a:ext>
            </a:extLst>
          </p:cNvPr>
          <p:cNvSpPr/>
          <p:nvPr/>
        </p:nvSpPr>
        <p:spPr>
          <a:xfrm>
            <a:off x="661058" y="2708920"/>
            <a:ext cx="472648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+ </a:t>
            </a:r>
            <a:r>
              <a:rPr lang="en-US" sz="4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Giấy</a:t>
            </a:r>
            <a:r>
              <a:rPr lang="en-U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vẽ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bút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chì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tẩy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+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Màu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vẽ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+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Kéo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hồ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dán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654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3166C-5F4E-85E3-3362-C310333FD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7 Vector free ideas | vector free, powerpoint background design, kids  background">
            <a:extLst>
              <a:ext uri="{FF2B5EF4-FFF2-40B4-BE49-F238E27FC236}">
                <a16:creationId xmlns:a16="http://schemas.microsoft.com/office/drawing/2014/main" id="{0F37A819-B5F9-1A1C-A6A0-217182211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6074" r="7304" b="8889"/>
          <a:stretch/>
        </p:blipFill>
        <p:spPr bwMode="auto">
          <a:xfrm>
            <a:off x="0" y="-313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4F7452-3A04-CE94-A44A-C7CDC896A7C4}"/>
              </a:ext>
            </a:extLst>
          </p:cNvPr>
          <p:cNvSpPr txBox="1"/>
          <p:nvPr/>
        </p:nvSpPr>
        <p:spPr>
          <a:xfrm>
            <a:off x="2987824" y="1412776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HOẠT ĐỘNG 1</a:t>
            </a:r>
            <a:endParaRPr lang="vi-VN" sz="3600" b="1" i="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481132-33AC-7327-C26A-6AB4086F519C}"/>
              </a:ext>
            </a:extLst>
          </p:cNvPr>
          <p:cNvSpPr txBox="1"/>
          <p:nvPr/>
        </p:nvSpPr>
        <p:spPr>
          <a:xfrm>
            <a:off x="2483768" y="3140968"/>
            <a:ext cx="5136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KHÁM  PHÁ</a:t>
            </a:r>
            <a:endParaRPr lang="vi-VN" sz="60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0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2F4E2-A584-39C8-C4F7-77EDB754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7A22459-62DA-BD79-14C9-366948816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57005EEB-0E09-0670-8D8E-298A703D0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52400"/>
            <a:ext cx="8382000" cy="20574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0DD632-8EA2-0ED6-EE7A-E9617907F8B1}"/>
              </a:ext>
            </a:extLst>
          </p:cNvPr>
          <p:cNvSpPr/>
          <p:nvPr/>
        </p:nvSpPr>
        <p:spPr>
          <a:xfrm>
            <a:off x="1052447" y="476672"/>
            <a:ext cx="70391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cap="none" spc="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cap="none" spc="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cap="none" spc="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cap="none" spc="0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7FDFC6-DD70-9262-D3B9-5AAA3612A4F4}"/>
              </a:ext>
            </a:extLst>
          </p:cNvPr>
          <p:cNvSpPr txBox="1"/>
          <p:nvPr/>
        </p:nvSpPr>
        <p:spPr>
          <a:xfrm>
            <a:off x="683568" y="2224607"/>
            <a:ext cx="800323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Khung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hu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vi-VN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Hình dạng, màu </a:t>
            </a:r>
            <a:r>
              <a:rPr lang="vi-VN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côn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Em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0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3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9A7FC-DB60-5612-2E85-738CFD0B2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E9C05-1769-5842-E9A3-DA980603E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7" r="1963"/>
          <a:stretch/>
        </p:blipFill>
        <p:spPr>
          <a:xfrm>
            <a:off x="-36512" y="-99393"/>
            <a:ext cx="9180512" cy="69429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988296-AC76-E53E-D903-70D9F3944A39}"/>
              </a:ext>
            </a:extLst>
          </p:cNvPr>
          <p:cNvSpPr/>
          <p:nvPr/>
        </p:nvSpPr>
        <p:spPr>
          <a:xfrm>
            <a:off x="1234026" y="1412776"/>
            <a:ext cx="663943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GHI NHỚ</a:t>
            </a:r>
          </a:p>
          <a:p>
            <a:pPr algn="ctr"/>
            <a:endParaRPr lang="en-US" sz="4400" b="1" cap="none" spc="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ĐỂ HOÀN THÀNH SẢN PHẨM KHU VƯỜN KÌ DIỆU CẦN TẠO HÌNH, VẼ MÀU VÀ CẮT DÁN THÊM CÁC HÌNH IN CÔN TRÙNG</a:t>
            </a:r>
            <a:endParaRPr lang="en-US" sz="4400" b="1" cap="none" spc="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80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942B2-9CC2-C5D4-2E7A-9AC7F6A70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7 Vector free ideas | vector free, powerpoint background design, kids  background">
            <a:extLst>
              <a:ext uri="{FF2B5EF4-FFF2-40B4-BE49-F238E27FC236}">
                <a16:creationId xmlns:a16="http://schemas.microsoft.com/office/drawing/2014/main" id="{BCDAEEF5-5449-A296-FC0D-31F6F09BF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6074" r="7304" b="8889"/>
          <a:stretch/>
        </p:blipFill>
        <p:spPr bwMode="auto">
          <a:xfrm>
            <a:off x="0" y="-313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A39B07-F9EA-CA55-8802-391A71208410}"/>
              </a:ext>
            </a:extLst>
          </p:cNvPr>
          <p:cNvSpPr txBox="1"/>
          <p:nvPr/>
        </p:nvSpPr>
        <p:spPr>
          <a:xfrm>
            <a:off x="2987824" y="1412776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HOẠT ĐỘNG 2 </a:t>
            </a:r>
            <a:endParaRPr lang="vi-VN" sz="3600" b="1" i="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AF3F5D-DDC5-4D96-DFC8-FD4146866316}"/>
              </a:ext>
            </a:extLst>
          </p:cNvPr>
          <p:cNvSpPr txBox="1"/>
          <p:nvPr/>
        </p:nvSpPr>
        <p:spPr>
          <a:xfrm>
            <a:off x="2411760" y="3284984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KIẾN THỨC- KĨ NĂNG</a:t>
            </a:r>
            <a:endParaRPr lang="vi-VN" sz="36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277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343</Words>
  <Application>Microsoft Office PowerPoint</Application>
  <PresentationFormat>On-screen Show (4:3)</PresentationFormat>
  <Paragraphs>60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Open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108</cp:revision>
  <dcterms:created xsi:type="dcterms:W3CDTF">2021-07-22T05:22:25Z</dcterms:created>
  <dcterms:modified xsi:type="dcterms:W3CDTF">2025-03-31T09:47:38Z</dcterms:modified>
</cp:coreProperties>
</file>