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7"/>
  </p:notesMasterIdLst>
  <p:sldIdLst>
    <p:sldId id="256" r:id="rId3"/>
    <p:sldId id="302" r:id="rId4"/>
    <p:sldId id="279" r:id="rId5"/>
    <p:sldId id="316" r:id="rId6"/>
    <p:sldId id="355" r:id="rId7"/>
    <p:sldId id="391" r:id="rId8"/>
    <p:sldId id="392" r:id="rId9"/>
    <p:sldId id="393" r:id="rId10"/>
    <p:sldId id="260" r:id="rId11"/>
    <p:sldId id="356" r:id="rId12"/>
    <p:sldId id="292" r:id="rId13"/>
    <p:sldId id="314" r:id="rId14"/>
    <p:sldId id="330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16649"/>
    <a:srgbClr val="E8F6F8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Kiểu Trung bình 4 - Màu chủ đề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26" autoAdjust="0"/>
    <p:restoredTop sz="94704"/>
  </p:normalViewPr>
  <p:slideViewPr>
    <p:cSldViewPr snapToGrid="0" showGuides="1">
      <p:cViewPr varScale="1">
        <p:scale>
          <a:sx n="45" d="100"/>
          <a:sy n="45" d="100"/>
        </p:scale>
        <p:origin x="208" y="1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18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87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88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25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2025/8/7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2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2025/8/7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86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2025/8/7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77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2025/8/7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88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2025/8/7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2025/8/7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59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2025/8/7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73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2025/8/7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44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2025/8/7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9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2025/8/7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29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/>
              <a:pPr/>
              <a:t>2025/8/7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5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6129-59E3-4CDE-A5ED-0B5EEE8D411F}" type="datetimeFigureOut">
              <a:rPr lang="en-US"/>
              <a:pPr>
                <a:defRPr/>
              </a:pPr>
              <a:t>8/7/25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27E12-EC62-41D2-8A81-48933E8F5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80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3" name="组合 4"/>
          <p:cNvGrpSpPr>
            <a:grpSpLocks/>
          </p:cNvGrpSpPr>
          <p:nvPr userDrawn="1"/>
        </p:nvGrpSpPr>
        <p:grpSpPr bwMode="auto">
          <a:xfrm>
            <a:off x="263525" y="333375"/>
            <a:ext cx="11593513" cy="6119813"/>
            <a:chOff x="263352" y="405344"/>
            <a:chExt cx="11593288" cy="6120000"/>
          </a:xfrm>
        </p:grpSpPr>
        <p:sp>
          <p:nvSpPr>
            <p:cNvPr id="4" name="矩形 5"/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" name="矩形 8"/>
            <p:cNvSpPr/>
            <p:nvPr/>
          </p:nvSpPr>
          <p:spPr>
            <a:xfrm>
              <a:off x="366538" y="476784"/>
              <a:ext cx="11386916" cy="597712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9975012"/>
      </p:ext>
    </p:extLst>
  </p:cSld>
  <p:clrMapOvr>
    <a:masterClrMapping/>
  </p:clrMapOvr>
  <p:transition advClick="0"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704D7-397A-45FE-92B3-F6D800518A5D}" type="datetimeFigureOut">
              <a:rPr lang="zh-CN" altLang="en-US" smtClean="0"/>
              <a:pPr/>
              <a:t>2025/8/7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E6462-F78B-4796-AFEC-59C32A5F5F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466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4: COMMUNICATION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HOUSES IN THE FUTURE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73327" y="106237"/>
            <a:ext cx="906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AE93C24B-89F7-05EE-638B-EF696A706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227" y="2868061"/>
            <a:ext cx="3812985" cy="39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89673" y="1377028"/>
            <a:ext cx="10921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questions in Task 3 to interview your partner.</a:t>
            </a: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C8449793-3058-5D97-884C-B7B78F473C72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7B6351EB-9FF1-DBCC-5018-8E0F1DCB316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3">
              <a:extLst>
                <a:ext uri="{FF2B5EF4-FFF2-40B4-BE49-F238E27FC236}">
                  <a16:creationId xmlns:a16="http://schemas.microsoft.com/office/drawing/2014/main" id="{C38543BA-D3ED-CA79-A5C0-255EBF1C579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4">
              <a:extLst>
                <a:ext uri="{FF2B5EF4-FFF2-40B4-BE49-F238E27FC236}">
                  <a16:creationId xmlns:a16="http://schemas.microsoft.com/office/drawing/2014/main" id="{165C767D-BF4F-F821-FA28-A735B435FBD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696F7B6F-16C2-6486-198D-9277879C4CD7}"/>
              </a:ext>
            </a:extLst>
          </p:cNvPr>
          <p:cNvSpPr/>
          <p:nvPr/>
        </p:nvSpPr>
        <p:spPr>
          <a:xfrm>
            <a:off x="434281" y="134102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66C30327-55FA-B95F-1D7B-74AF81C225E8}"/>
              </a:ext>
            </a:extLst>
          </p:cNvPr>
          <p:cNvSpPr txBox="1"/>
          <p:nvPr/>
        </p:nvSpPr>
        <p:spPr>
          <a:xfrm>
            <a:off x="487067" y="122694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Google Shape;1592;p54">
            <a:extLst>
              <a:ext uri="{FF2B5EF4-FFF2-40B4-BE49-F238E27FC236}">
                <a16:creationId xmlns:a16="http://schemas.microsoft.com/office/drawing/2014/main" id="{C5EC52A2-F6F7-0B7C-383C-1536655478EB}"/>
              </a:ext>
            </a:extLst>
          </p:cNvPr>
          <p:cNvSpPr/>
          <p:nvPr/>
        </p:nvSpPr>
        <p:spPr>
          <a:xfrm>
            <a:off x="417371" y="2063742"/>
            <a:ext cx="11357258" cy="567000"/>
          </a:xfrm>
          <a:prstGeom prst="roundRect">
            <a:avLst>
              <a:gd name="adj" fmla="val 21772"/>
            </a:avLst>
          </a:prstGeom>
          <a:solidFill>
            <a:srgbClr val="92D050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7380000" algn="bl" rotWithShape="0">
              <a:schemeClr val="accent1">
                <a:alpha val="3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graphicFrame>
        <p:nvGraphicFramePr>
          <p:cNvPr id="4" name="Google Shape;1593;p54">
            <a:extLst>
              <a:ext uri="{FF2B5EF4-FFF2-40B4-BE49-F238E27FC236}">
                <a16:creationId xmlns:a16="http://schemas.microsoft.com/office/drawing/2014/main" id="{6045627C-6487-76A3-84EB-5D6E2DBF7C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5239976"/>
              </p:ext>
            </p:extLst>
          </p:nvPr>
        </p:nvGraphicFramePr>
        <p:xfrm>
          <a:off x="350061" y="2048911"/>
          <a:ext cx="11424568" cy="463262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81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3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4252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Example</a:t>
                      </a:r>
                      <a:endParaRPr sz="2400" b="1" dirty="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39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rgbClr val="00B05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Y</a:t>
                      </a:r>
                      <a:r>
                        <a:rPr lang="en" sz="2800" dirty="0">
                          <a:solidFill>
                            <a:srgbClr val="00B05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ou</a:t>
                      </a:r>
                      <a:endParaRPr sz="2800" dirty="0">
                        <a:solidFill>
                          <a:srgbClr val="00B050"/>
                        </a:solidFill>
                        <a:latin typeface="+mn-lt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Hi, Nam. Will you live</a:t>
                      </a:r>
                      <a:r>
                        <a:rPr lang="en-US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 in a hi-tech house in the future?</a:t>
                      </a:r>
                      <a:endParaRPr sz="28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39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rgbClr val="C0000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N</a:t>
                      </a:r>
                      <a:r>
                        <a:rPr lang="en" sz="2800" dirty="0">
                          <a:solidFill>
                            <a:srgbClr val="C0000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am</a:t>
                      </a:r>
                      <a:endParaRPr sz="2800" dirty="0">
                        <a:solidFill>
                          <a:srgbClr val="C00000"/>
                        </a:solidFill>
                        <a:latin typeface="+mn-lt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Yes, I will.</a:t>
                      </a:r>
                      <a:endParaRPr sz="28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39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rgbClr val="00B05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Y</a:t>
                      </a:r>
                      <a:r>
                        <a:rPr lang="en" sz="2800" dirty="0">
                          <a:solidFill>
                            <a:srgbClr val="00B05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ou</a:t>
                      </a:r>
                      <a:endParaRPr sz="2800" dirty="0">
                        <a:solidFill>
                          <a:srgbClr val="00B050"/>
                        </a:solidFill>
                        <a:latin typeface="+mn-lt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Will your house be in space?</a:t>
                      </a:r>
                      <a:endParaRPr sz="28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139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rgbClr val="C0000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Nam</a:t>
                      </a:r>
                      <a:endParaRPr sz="2800" dirty="0">
                        <a:solidFill>
                          <a:srgbClr val="C00000"/>
                        </a:solidFill>
                        <a:latin typeface="+mn-lt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Oh, no. It</a:t>
                      </a:r>
                      <a:r>
                        <a:rPr lang="en-US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 won’t.</a:t>
                      </a:r>
                      <a:endParaRPr sz="28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0457963"/>
                  </a:ext>
                </a:extLst>
              </a:tr>
              <a:tr h="67139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rgbClr val="00B05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You</a:t>
                      </a:r>
                      <a:endParaRPr sz="2800" dirty="0">
                        <a:solidFill>
                          <a:srgbClr val="00B050"/>
                        </a:solidFill>
                        <a:latin typeface="+mn-lt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So where will it be?</a:t>
                      </a:r>
                      <a:endParaRPr sz="28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616606"/>
                  </a:ext>
                </a:extLst>
              </a:tr>
              <a:tr h="67139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rgbClr val="C00000"/>
                          </a:solidFill>
                          <a:latin typeface="+mn-lt"/>
                          <a:ea typeface="Hammersmith One"/>
                          <a:cs typeface="Hammersmith One"/>
                          <a:sym typeface="Hammersmith One"/>
                        </a:rPr>
                        <a:t>Nam</a:t>
                      </a:r>
                      <a:endParaRPr sz="2800" dirty="0">
                        <a:solidFill>
                          <a:srgbClr val="C00000"/>
                        </a:solidFill>
                        <a:latin typeface="+mn-lt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I’m not</a:t>
                      </a:r>
                      <a:r>
                        <a:rPr lang="en-US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Raleway"/>
                          <a:cs typeface="Raleway"/>
                          <a:sym typeface="Raleway"/>
                        </a:rPr>
                        <a:t> sure. It might be by the sea.</a:t>
                      </a:r>
                      <a:endParaRPr sz="28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552966"/>
                  </a:ext>
                </a:extLst>
              </a:tr>
            </a:tbl>
          </a:graphicData>
        </a:graphic>
      </p:graphicFrame>
      <p:pic>
        <p:nvPicPr>
          <p:cNvPr id="12" name="Picture 10" descr="Digit 180">
            <a:extLst>
              <a:ext uri="{FF2B5EF4-FFF2-40B4-BE49-F238E27FC236}">
                <a16:creationId xmlns:a16="http://schemas.microsoft.com/office/drawing/2014/main" id="{C494AC26-C373-0FBD-195D-4BA84651B6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721" y="515348"/>
            <a:ext cx="1315016" cy="72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B0387DD6-4B20-2D60-E164-B761D481F09A}"/>
              </a:ext>
            </a:extLst>
          </p:cNvPr>
          <p:cNvSpPr txBox="1"/>
          <p:nvPr/>
        </p:nvSpPr>
        <p:spPr>
          <a:xfrm>
            <a:off x="487067" y="135939"/>
            <a:ext cx="1121786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HOUSES AND APPLIANCES IN THE FUTURE</a:t>
            </a:r>
          </a:p>
        </p:txBody>
      </p:sp>
    </p:spTree>
    <p:extLst>
      <p:ext uri="{BB962C8B-B14F-4D97-AF65-F5344CB8AC3E}">
        <p14:creationId xmlns:p14="http://schemas.microsoft.com/office/powerpoint/2010/main" val="161445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>
            <a:extLst>
              <a:ext uri="{FF2B5EF4-FFF2-40B4-BE49-F238E27FC236}">
                <a16:creationId xmlns:a16="http://schemas.microsoft.com/office/drawing/2014/main" id="{6F1645D9-1439-ACC6-28AD-DC032C31F4A0}"/>
              </a:ext>
            </a:extLst>
          </p:cNvPr>
          <p:cNvGrpSpPr/>
          <p:nvPr/>
        </p:nvGrpSpPr>
        <p:grpSpPr>
          <a:xfrm>
            <a:off x="0" y="-3095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4BBEC8C2-E8CD-7EB9-F5D4-E0E386CEA34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3">
              <a:extLst>
                <a:ext uri="{FF2B5EF4-FFF2-40B4-BE49-F238E27FC236}">
                  <a16:creationId xmlns:a16="http://schemas.microsoft.com/office/drawing/2014/main" id="{0DE0FF61-A0B4-3E4B-1D66-4F989063CEF0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4">
              <a:extLst>
                <a:ext uri="{FF2B5EF4-FFF2-40B4-BE49-F238E27FC236}">
                  <a16:creationId xmlns:a16="http://schemas.microsoft.com/office/drawing/2014/main" id="{33780C33-13CE-7A6E-2BAB-89A75A7907CC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9502C610-E5AE-B328-7202-46106B01B91F}"/>
              </a:ext>
            </a:extLst>
          </p:cNvPr>
          <p:cNvSpPr/>
          <p:nvPr/>
        </p:nvSpPr>
        <p:spPr>
          <a:xfrm>
            <a:off x="434281" y="134102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672C67FD-E319-A132-7977-308A0FD2B9FE}"/>
              </a:ext>
            </a:extLst>
          </p:cNvPr>
          <p:cNvSpPr txBox="1"/>
          <p:nvPr/>
        </p:nvSpPr>
        <p:spPr>
          <a:xfrm>
            <a:off x="487067" y="122694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97E45861-B1F2-810E-20F8-C8D16B108586}"/>
              </a:ext>
            </a:extLst>
          </p:cNvPr>
          <p:cNvSpPr txBox="1"/>
          <p:nvPr/>
        </p:nvSpPr>
        <p:spPr>
          <a:xfrm>
            <a:off x="936887" y="1326534"/>
            <a:ext cx="6420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Tell the class about your interview.</a:t>
            </a:r>
          </a:p>
        </p:txBody>
      </p:sp>
      <p:sp>
        <p:nvSpPr>
          <p:cNvPr id="3" name="Google Shape;580;p33">
            <a:extLst>
              <a:ext uri="{FF2B5EF4-FFF2-40B4-BE49-F238E27FC236}">
                <a16:creationId xmlns:a16="http://schemas.microsoft.com/office/drawing/2014/main" id="{D8C7813A-2DE7-EF8D-E74C-8C21C282C9EC}"/>
              </a:ext>
            </a:extLst>
          </p:cNvPr>
          <p:cNvSpPr txBox="1">
            <a:spLocks/>
          </p:cNvSpPr>
          <p:nvPr/>
        </p:nvSpPr>
        <p:spPr>
          <a:xfrm>
            <a:off x="4003650" y="1861936"/>
            <a:ext cx="7500940" cy="3191813"/>
          </a:xfrm>
          <a:prstGeom prst="rect">
            <a:avLst/>
          </a:prstGeom>
        </p:spPr>
        <p:txBody>
          <a:bodyPr spcFirstLastPara="1" wrap="square" lIns="18287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Hello. I’d like to tell you about Nam’s house and appliances that will help him to do things in his house. His future house will be a UFO. It’ll be in space. He might have a robot to help him with his home. Thank you for listening.</a:t>
            </a:r>
          </a:p>
        </p:txBody>
      </p:sp>
      <p:sp>
        <p:nvSpPr>
          <p:cNvPr id="4" name="Google Shape;581;p33">
            <a:extLst>
              <a:ext uri="{FF2B5EF4-FFF2-40B4-BE49-F238E27FC236}">
                <a16:creationId xmlns:a16="http://schemas.microsoft.com/office/drawing/2014/main" id="{33749F2E-C371-9CA0-EDE8-1F80E326F270}"/>
              </a:ext>
            </a:extLst>
          </p:cNvPr>
          <p:cNvSpPr txBox="1">
            <a:spLocks/>
          </p:cNvSpPr>
          <p:nvPr/>
        </p:nvSpPr>
        <p:spPr>
          <a:xfrm>
            <a:off x="1166648" y="2272034"/>
            <a:ext cx="2125417" cy="57528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3600" b="1" dirty="0">
                <a:solidFill>
                  <a:srgbClr val="C00000"/>
                </a:solidFill>
              </a:rPr>
              <a:t>Checking</a:t>
            </a:r>
          </a:p>
        </p:txBody>
      </p:sp>
      <p:grpSp>
        <p:nvGrpSpPr>
          <p:cNvPr id="10" name="Google Shape;583;p33">
            <a:extLst>
              <a:ext uri="{FF2B5EF4-FFF2-40B4-BE49-F238E27FC236}">
                <a16:creationId xmlns:a16="http://schemas.microsoft.com/office/drawing/2014/main" id="{CA667651-D7B0-1267-7184-29362BEB2187}"/>
              </a:ext>
            </a:extLst>
          </p:cNvPr>
          <p:cNvGrpSpPr/>
          <p:nvPr/>
        </p:nvGrpSpPr>
        <p:grpSpPr>
          <a:xfrm>
            <a:off x="9333571" y="4594301"/>
            <a:ext cx="2641167" cy="1948147"/>
            <a:chOff x="-777425" y="3127175"/>
            <a:chExt cx="2625298" cy="1787374"/>
          </a:xfrm>
        </p:grpSpPr>
        <p:sp>
          <p:nvSpPr>
            <p:cNvPr id="11" name="Google Shape;584;p33">
              <a:extLst>
                <a:ext uri="{FF2B5EF4-FFF2-40B4-BE49-F238E27FC236}">
                  <a16:creationId xmlns:a16="http://schemas.microsoft.com/office/drawing/2014/main" id="{DB8BA51A-4CFB-A8EB-8926-E2F33ACF0DB6}"/>
                </a:ext>
              </a:extLst>
            </p:cNvPr>
            <p:cNvSpPr/>
            <p:nvPr/>
          </p:nvSpPr>
          <p:spPr>
            <a:xfrm>
              <a:off x="-777425" y="3127730"/>
              <a:ext cx="2602900" cy="1786263"/>
            </a:xfrm>
            <a:custGeom>
              <a:avLst/>
              <a:gdLst/>
              <a:ahLst/>
              <a:cxnLst/>
              <a:rect l="l" t="t" r="r" b="b"/>
              <a:pathLst>
                <a:path w="23817" h="16345" extrusionOk="0">
                  <a:moveTo>
                    <a:pt x="5211" y="8688"/>
                  </a:moveTo>
                  <a:cubicBezTo>
                    <a:pt x="5373" y="8688"/>
                    <a:pt x="5554" y="8743"/>
                    <a:pt x="5752" y="8881"/>
                  </a:cubicBezTo>
                  <a:cubicBezTo>
                    <a:pt x="6224" y="9188"/>
                    <a:pt x="6265" y="9886"/>
                    <a:pt x="6470" y="10460"/>
                  </a:cubicBezTo>
                  <a:cubicBezTo>
                    <a:pt x="5834" y="10829"/>
                    <a:pt x="5280" y="11300"/>
                    <a:pt x="4850" y="11895"/>
                  </a:cubicBezTo>
                  <a:cubicBezTo>
                    <a:pt x="4788" y="11834"/>
                    <a:pt x="4747" y="11752"/>
                    <a:pt x="4686" y="11649"/>
                  </a:cubicBezTo>
                  <a:cubicBezTo>
                    <a:pt x="4727" y="11608"/>
                    <a:pt x="4727" y="11587"/>
                    <a:pt x="4727" y="11587"/>
                  </a:cubicBezTo>
                  <a:cubicBezTo>
                    <a:pt x="4727" y="11587"/>
                    <a:pt x="4563" y="11321"/>
                    <a:pt x="4358" y="10993"/>
                  </a:cubicBezTo>
                  <a:lnTo>
                    <a:pt x="4911" y="10931"/>
                  </a:lnTo>
                  <a:lnTo>
                    <a:pt x="4645" y="8922"/>
                  </a:lnTo>
                  <a:cubicBezTo>
                    <a:pt x="4799" y="8791"/>
                    <a:pt x="4988" y="8688"/>
                    <a:pt x="5211" y="8688"/>
                  </a:cubicBezTo>
                  <a:close/>
                  <a:moveTo>
                    <a:pt x="3661" y="11095"/>
                  </a:moveTo>
                  <a:cubicBezTo>
                    <a:pt x="3948" y="11321"/>
                    <a:pt x="4358" y="11895"/>
                    <a:pt x="4358" y="11895"/>
                  </a:cubicBezTo>
                  <a:cubicBezTo>
                    <a:pt x="4399" y="11875"/>
                    <a:pt x="4440" y="11875"/>
                    <a:pt x="4460" y="11854"/>
                  </a:cubicBezTo>
                  <a:cubicBezTo>
                    <a:pt x="4542" y="11957"/>
                    <a:pt x="4645" y="12018"/>
                    <a:pt x="4727" y="12080"/>
                  </a:cubicBezTo>
                  <a:cubicBezTo>
                    <a:pt x="4542" y="12367"/>
                    <a:pt x="4378" y="12674"/>
                    <a:pt x="4235" y="13002"/>
                  </a:cubicBezTo>
                  <a:cubicBezTo>
                    <a:pt x="3538" y="13023"/>
                    <a:pt x="2881" y="13043"/>
                    <a:pt x="2307" y="13043"/>
                  </a:cubicBezTo>
                  <a:lnTo>
                    <a:pt x="2307" y="13023"/>
                  </a:lnTo>
                  <a:cubicBezTo>
                    <a:pt x="2328" y="12941"/>
                    <a:pt x="2369" y="12838"/>
                    <a:pt x="2410" y="12715"/>
                  </a:cubicBezTo>
                  <a:cubicBezTo>
                    <a:pt x="2451" y="12695"/>
                    <a:pt x="2492" y="12695"/>
                    <a:pt x="2492" y="12695"/>
                  </a:cubicBezTo>
                  <a:cubicBezTo>
                    <a:pt x="2492" y="12695"/>
                    <a:pt x="2738" y="11977"/>
                    <a:pt x="2840" y="11444"/>
                  </a:cubicBezTo>
                  <a:lnTo>
                    <a:pt x="3230" y="11157"/>
                  </a:lnTo>
                  <a:lnTo>
                    <a:pt x="3661" y="11095"/>
                  </a:lnTo>
                  <a:close/>
                  <a:moveTo>
                    <a:pt x="21458" y="12736"/>
                  </a:moveTo>
                  <a:cubicBezTo>
                    <a:pt x="21520" y="12838"/>
                    <a:pt x="21602" y="12920"/>
                    <a:pt x="21705" y="13002"/>
                  </a:cubicBezTo>
                  <a:lnTo>
                    <a:pt x="21725" y="13002"/>
                  </a:lnTo>
                  <a:cubicBezTo>
                    <a:pt x="21725" y="13002"/>
                    <a:pt x="21725" y="13023"/>
                    <a:pt x="21746" y="13023"/>
                  </a:cubicBezTo>
                  <a:cubicBezTo>
                    <a:pt x="21766" y="13043"/>
                    <a:pt x="21766" y="13064"/>
                    <a:pt x="21705" y="13125"/>
                  </a:cubicBezTo>
                  <a:lnTo>
                    <a:pt x="21192" y="13125"/>
                  </a:lnTo>
                  <a:cubicBezTo>
                    <a:pt x="21274" y="13002"/>
                    <a:pt x="21376" y="12879"/>
                    <a:pt x="21458" y="12736"/>
                  </a:cubicBezTo>
                  <a:close/>
                  <a:moveTo>
                    <a:pt x="12086" y="0"/>
                  </a:moveTo>
                  <a:cubicBezTo>
                    <a:pt x="10617" y="0"/>
                    <a:pt x="9334" y="836"/>
                    <a:pt x="8787" y="1458"/>
                  </a:cubicBezTo>
                  <a:cubicBezTo>
                    <a:pt x="7515" y="2894"/>
                    <a:pt x="6408" y="4903"/>
                    <a:pt x="6552" y="7651"/>
                  </a:cubicBezTo>
                  <a:cubicBezTo>
                    <a:pt x="6252" y="7255"/>
                    <a:pt x="5813" y="7070"/>
                    <a:pt x="5373" y="7070"/>
                  </a:cubicBezTo>
                  <a:cubicBezTo>
                    <a:pt x="5059" y="7070"/>
                    <a:pt x="4745" y="7164"/>
                    <a:pt x="4481" y="7343"/>
                  </a:cubicBezTo>
                  <a:lnTo>
                    <a:pt x="4460" y="7302"/>
                  </a:lnTo>
                  <a:cubicBezTo>
                    <a:pt x="4450" y="7292"/>
                    <a:pt x="4430" y="7287"/>
                    <a:pt x="4399" y="7287"/>
                  </a:cubicBezTo>
                  <a:cubicBezTo>
                    <a:pt x="4368" y="7287"/>
                    <a:pt x="4327" y="7292"/>
                    <a:pt x="4276" y="7302"/>
                  </a:cubicBezTo>
                  <a:lnTo>
                    <a:pt x="4214" y="7097"/>
                  </a:lnTo>
                  <a:cubicBezTo>
                    <a:pt x="4207" y="7074"/>
                    <a:pt x="4164" y="7062"/>
                    <a:pt x="4095" y="7062"/>
                  </a:cubicBezTo>
                  <a:cubicBezTo>
                    <a:pt x="3979" y="7062"/>
                    <a:pt x="3789" y="7094"/>
                    <a:pt x="3558" y="7159"/>
                  </a:cubicBezTo>
                  <a:cubicBezTo>
                    <a:pt x="3579" y="7138"/>
                    <a:pt x="3579" y="7138"/>
                    <a:pt x="3599" y="7118"/>
                  </a:cubicBezTo>
                  <a:cubicBezTo>
                    <a:pt x="4050" y="6789"/>
                    <a:pt x="4378" y="6441"/>
                    <a:pt x="4378" y="6338"/>
                  </a:cubicBezTo>
                  <a:lnTo>
                    <a:pt x="4173" y="6072"/>
                  </a:lnTo>
                  <a:cubicBezTo>
                    <a:pt x="4169" y="6065"/>
                    <a:pt x="4161" y="6062"/>
                    <a:pt x="4148" y="6062"/>
                  </a:cubicBezTo>
                  <a:cubicBezTo>
                    <a:pt x="4043" y="6062"/>
                    <a:pt x="3651" y="6294"/>
                    <a:pt x="3210" y="6625"/>
                  </a:cubicBezTo>
                  <a:cubicBezTo>
                    <a:pt x="2738" y="6995"/>
                    <a:pt x="2389" y="7343"/>
                    <a:pt x="2430" y="7405"/>
                  </a:cubicBezTo>
                  <a:lnTo>
                    <a:pt x="2512" y="7487"/>
                  </a:lnTo>
                  <a:cubicBezTo>
                    <a:pt x="2266" y="7610"/>
                    <a:pt x="2102" y="7692"/>
                    <a:pt x="2123" y="7733"/>
                  </a:cubicBezTo>
                  <a:lnTo>
                    <a:pt x="2225" y="8061"/>
                  </a:lnTo>
                  <a:cubicBezTo>
                    <a:pt x="2242" y="8069"/>
                    <a:pt x="2277" y="8074"/>
                    <a:pt x="2328" y="8074"/>
                  </a:cubicBezTo>
                  <a:cubicBezTo>
                    <a:pt x="2399" y="8074"/>
                    <a:pt x="2503" y="8064"/>
                    <a:pt x="2635" y="8040"/>
                  </a:cubicBezTo>
                  <a:lnTo>
                    <a:pt x="2676" y="8040"/>
                  </a:lnTo>
                  <a:cubicBezTo>
                    <a:pt x="2533" y="8122"/>
                    <a:pt x="2471" y="8204"/>
                    <a:pt x="2471" y="8245"/>
                  </a:cubicBezTo>
                  <a:lnTo>
                    <a:pt x="2615" y="8532"/>
                  </a:lnTo>
                  <a:lnTo>
                    <a:pt x="2635" y="8532"/>
                  </a:lnTo>
                  <a:cubicBezTo>
                    <a:pt x="2533" y="8614"/>
                    <a:pt x="2471" y="8676"/>
                    <a:pt x="2492" y="8696"/>
                  </a:cubicBezTo>
                  <a:lnTo>
                    <a:pt x="2512" y="8758"/>
                  </a:lnTo>
                  <a:cubicBezTo>
                    <a:pt x="2451" y="8712"/>
                    <a:pt x="2378" y="8689"/>
                    <a:pt x="2302" y="8689"/>
                  </a:cubicBezTo>
                  <a:cubicBezTo>
                    <a:pt x="2277" y="8689"/>
                    <a:pt x="2251" y="8691"/>
                    <a:pt x="2225" y="8696"/>
                  </a:cubicBezTo>
                  <a:cubicBezTo>
                    <a:pt x="2266" y="8676"/>
                    <a:pt x="2287" y="8655"/>
                    <a:pt x="2287" y="8655"/>
                  </a:cubicBezTo>
                  <a:cubicBezTo>
                    <a:pt x="2348" y="8553"/>
                    <a:pt x="2266" y="8327"/>
                    <a:pt x="2164" y="8184"/>
                  </a:cubicBezTo>
                  <a:cubicBezTo>
                    <a:pt x="2225" y="8163"/>
                    <a:pt x="2205" y="8143"/>
                    <a:pt x="2184" y="8102"/>
                  </a:cubicBezTo>
                  <a:cubicBezTo>
                    <a:pt x="2137" y="8039"/>
                    <a:pt x="2078" y="8012"/>
                    <a:pt x="2007" y="8012"/>
                  </a:cubicBezTo>
                  <a:cubicBezTo>
                    <a:pt x="1986" y="8012"/>
                    <a:pt x="1962" y="8015"/>
                    <a:pt x="1938" y="8020"/>
                  </a:cubicBezTo>
                  <a:cubicBezTo>
                    <a:pt x="1938" y="8020"/>
                    <a:pt x="1651" y="8040"/>
                    <a:pt x="1610" y="8307"/>
                  </a:cubicBezTo>
                  <a:cubicBezTo>
                    <a:pt x="1590" y="8532"/>
                    <a:pt x="1467" y="8471"/>
                    <a:pt x="1364" y="8573"/>
                  </a:cubicBezTo>
                  <a:cubicBezTo>
                    <a:pt x="1077" y="8860"/>
                    <a:pt x="1200" y="9127"/>
                    <a:pt x="1364" y="9250"/>
                  </a:cubicBezTo>
                  <a:lnTo>
                    <a:pt x="318" y="9394"/>
                  </a:lnTo>
                  <a:lnTo>
                    <a:pt x="482" y="10644"/>
                  </a:lnTo>
                  <a:lnTo>
                    <a:pt x="11" y="10993"/>
                  </a:lnTo>
                  <a:lnTo>
                    <a:pt x="1241" y="12633"/>
                  </a:lnTo>
                  <a:lnTo>
                    <a:pt x="2143" y="11957"/>
                  </a:lnTo>
                  <a:lnTo>
                    <a:pt x="2143" y="11957"/>
                  </a:lnTo>
                  <a:cubicBezTo>
                    <a:pt x="2123" y="12264"/>
                    <a:pt x="2061" y="12613"/>
                    <a:pt x="2061" y="12613"/>
                  </a:cubicBezTo>
                  <a:cubicBezTo>
                    <a:pt x="2082" y="12633"/>
                    <a:pt x="2102" y="12654"/>
                    <a:pt x="2143" y="12654"/>
                  </a:cubicBezTo>
                  <a:cubicBezTo>
                    <a:pt x="2123" y="12818"/>
                    <a:pt x="2123" y="12961"/>
                    <a:pt x="2123" y="13064"/>
                  </a:cubicBezTo>
                  <a:cubicBezTo>
                    <a:pt x="1159" y="13084"/>
                    <a:pt x="523" y="13084"/>
                    <a:pt x="523" y="13084"/>
                  </a:cubicBezTo>
                  <a:cubicBezTo>
                    <a:pt x="523" y="13084"/>
                    <a:pt x="0" y="14468"/>
                    <a:pt x="3398" y="14468"/>
                  </a:cubicBezTo>
                  <a:cubicBezTo>
                    <a:pt x="3558" y="14468"/>
                    <a:pt x="3728" y="14465"/>
                    <a:pt x="3907" y="14458"/>
                  </a:cubicBezTo>
                  <a:lnTo>
                    <a:pt x="3907" y="14458"/>
                  </a:lnTo>
                  <a:cubicBezTo>
                    <a:pt x="3886" y="14581"/>
                    <a:pt x="3886" y="14704"/>
                    <a:pt x="3866" y="14827"/>
                  </a:cubicBezTo>
                  <a:cubicBezTo>
                    <a:pt x="3866" y="15299"/>
                    <a:pt x="3907" y="15791"/>
                    <a:pt x="3989" y="16303"/>
                  </a:cubicBezTo>
                  <a:lnTo>
                    <a:pt x="11862" y="16303"/>
                  </a:lnTo>
                  <a:lnTo>
                    <a:pt x="11862" y="16344"/>
                  </a:lnTo>
                  <a:lnTo>
                    <a:pt x="17460" y="16344"/>
                  </a:lnTo>
                  <a:cubicBezTo>
                    <a:pt x="17460" y="16324"/>
                    <a:pt x="17460" y="16324"/>
                    <a:pt x="17460" y="16303"/>
                  </a:cubicBezTo>
                  <a:lnTo>
                    <a:pt x="19716" y="16303"/>
                  </a:lnTo>
                  <a:cubicBezTo>
                    <a:pt x="19839" y="15668"/>
                    <a:pt x="19839" y="15073"/>
                    <a:pt x="19736" y="14520"/>
                  </a:cubicBezTo>
                  <a:cubicBezTo>
                    <a:pt x="22791" y="14438"/>
                    <a:pt x="22299" y="13146"/>
                    <a:pt x="22299" y="13146"/>
                  </a:cubicBezTo>
                  <a:cubicBezTo>
                    <a:pt x="22299" y="13146"/>
                    <a:pt x="22156" y="13146"/>
                    <a:pt x="21889" y="13125"/>
                  </a:cubicBezTo>
                  <a:lnTo>
                    <a:pt x="21869" y="13125"/>
                  </a:lnTo>
                  <a:cubicBezTo>
                    <a:pt x="21910" y="13105"/>
                    <a:pt x="21930" y="13064"/>
                    <a:pt x="21889" y="13002"/>
                  </a:cubicBezTo>
                  <a:cubicBezTo>
                    <a:pt x="21889" y="12982"/>
                    <a:pt x="21869" y="12961"/>
                    <a:pt x="21848" y="12920"/>
                  </a:cubicBezTo>
                  <a:cubicBezTo>
                    <a:pt x="21869" y="12900"/>
                    <a:pt x="21889" y="12879"/>
                    <a:pt x="21869" y="12859"/>
                  </a:cubicBezTo>
                  <a:cubicBezTo>
                    <a:pt x="21807" y="12633"/>
                    <a:pt x="21746" y="12490"/>
                    <a:pt x="21705" y="12346"/>
                  </a:cubicBezTo>
                  <a:cubicBezTo>
                    <a:pt x="23817" y="8553"/>
                    <a:pt x="20761" y="6441"/>
                    <a:pt x="19367" y="6133"/>
                  </a:cubicBezTo>
                  <a:cubicBezTo>
                    <a:pt x="17317" y="5662"/>
                    <a:pt x="16722" y="3878"/>
                    <a:pt x="16148" y="2873"/>
                  </a:cubicBezTo>
                  <a:cubicBezTo>
                    <a:pt x="14916" y="694"/>
                    <a:pt x="13424" y="0"/>
                    <a:pt x="12086" y="0"/>
                  </a:cubicBezTo>
                  <a:close/>
                </a:path>
              </a:pathLst>
            </a:custGeom>
            <a:solidFill>
              <a:srgbClr val="00000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10440000" algn="bl" rotWithShape="0">
                <a:schemeClr val="accen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grpSp>
          <p:nvGrpSpPr>
            <p:cNvPr id="12" name="Google Shape;585;p33">
              <a:extLst>
                <a:ext uri="{FF2B5EF4-FFF2-40B4-BE49-F238E27FC236}">
                  <a16:creationId xmlns:a16="http://schemas.microsoft.com/office/drawing/2014/main" id="{8681789A-C120-B65D-BFD0-CABC6FBE13EB}"/>
                </a:ext>
              </a:extLst>
            </p:cNvPr>
            <p:cNvGrpSpPr/>
            <p:nvPr/>
          </p:nvGrpSpPr>
          <p:grpSpPr>
            <a:xfrm>
              <a:off x="-776879" y="3127175"/>
              <a:ext cx="2624752" cy="1787374"/>
              <a:chOff x="-776879" y="3127175"/>
              <a:chExt cx="2624752" cy="1787374"/>
            </a:xfrm>
          </p:grpSpPr>
          <p:sp>
            <p:nvSpPr>
              <p:cNvPr id="14" name="Google Shape;586;p33">
                <a:extLst>
                  <a:ext uri="{FF2B5EF4-FFF2-40B4-BE49-F238E27FC236}">
                    <a16:creationId xmlns:a16="http://schemas.microsoft.com/office/drawing/2014/main" id="{92E84B4E-E279-5D0C-E068-53C6711CE2AB}"/>
                  </a:ext>
                </a:extLst>
              </p:cNvPr>
              <p:cNvSpPr/>
              <p:nvPr/>
            </p:nvSpPr>
            <p:spPr>
              <a:xfrm>
                <a:off x="-236239" y="3127175"/>
                <a:ext cx="2084113" cy="1748123"/>
              </a:xfrm>
              <a:custGeom>
                <a:avLst/>
                <a:gdLst/>
                <a:ahLst/>
                <a:cxnLst/>
                <a:rect l="l" t="t" r="r" b="b"/>
                <a:pathLst>
                  <a:path w="19070" h="15996" extrusionOk="0">
                    <a:moveTo>
                      <a:pt x="7120" y="0"/>
                    </a:moveTo>
                    <a:cubicBezTo>
                      <a:pt x="5657" y="0"/>
                      <a:pt x="4380" y="827"/>
                      <a:pt x="3835" y="1447"/>
                    </a:cubicBezTo>
                    <a:cubicBezTo>
                      <a:pt x="1723" y="3867"/>
                      <a:pt x="0" y="7824"/>
                      <a:pt x="3978" y="14283"/>
                    </a:cubicBezTo>
                    <a:cubicBezTo>
                      <a:pt x="4647" y="15390"/>
                      <a:pt x="6625" y="15995"/>
                      <a:pt x="8856" y="15995"/>
                    </a:cubicBezTo>
                    <a:cubicBezTo>
                      <a:pt x="11754" y="15995"/>
                      <a:pt x="15079" y="14975"/>
                      <a:pt x="16527" y="12704"/>
                    </a:cubicBezTo>
                    <a:cubicBezTo>
                      <a:pt x="19070" y="8686"/>
                      <a:pt x="15850" y="6451"/>
                      <a:pt x="14415" y="6122"/>
                    </a:cubicBezTo>
                    <a:cubicBezTo>
                      <a:pt x="12365" y="5651"/>
                      <a:pt x="11770" y="3887"/>
                      <a:pt x="11196" y="2883"/>
                    </a:cubicBezTo>
                    <a:cubicBezTo>
                      <a:pt x="9960" y="696"/>
                      <a:pt x="8461" y="0"/>
                      <a:pt x="7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" name="Google Shape;587;p33">
                <a:extLst>
                  <a:ext uri="{FF2B5EF4-FFF2-40B4-BE49-F238E27FC236}">
                    <a16:creationId xmlns:a16="http://schemas.microsoft.com/office/drawing/2014/main" id="{CCB317EF-CD27-F3DA-63B0-EF2D56D5E0E4}"/>
                  </a:ext>
                </a:extLst>
              </p:cNvPr>
              <p:cNvSpPr/>
              <p:nvPr/>
            </p:nvSpPr>
            <p:spPr>
              <a:xfrm>
                <a:off x="-355034" y="4122335"/>
                <a:ext cx="1819746" cy="785431"/>
              </a:xfrm>
              <a:custGeom>
                <a:avLst/>
                <a:gdLst/>
                <a:ahLst/>
                <a:cxnLst/>
                <a:rect l="l" t="t" r="r" b="b"/>
                <a:pathLst>
                  <a:path w="16651" h="7187" extrusionOk="0">
                    <a:moveTo>
                      <a:pt x="8242" y="1"/>
                    </a:moveTo>
                    <a:cubicBezTo>
                      <a:pt x="5335" y="1"/>
                      <a:pt x="183" y="957"/>
                      <a:pt x="21" y="5710"/>
                    </a:cubicBezTo>
                    <a:cubicBezTo>
                      <a:pt x="1" y="6202"/>
                      <a:pt x="42" y="6695"/>
                      <a:pt x="124" y="7187"/>
                    </a:cubicBezTo>
                    <a:lnTo>
                      <a:pt x="15851" y="7187"/>
                    </a:lnTo>
                    <a:cubicBezTo>
                      <a:pt x="16650" y="2942"/>
                      <a:pt x="11975" y="318"/>
                      <a:pt x="9330" y="51"/>
                    </a:cubicBezTo>
                    <a:cubicBezTo>
                      <a:pt x="9027" y="20"/>
                      <a:pt x="8658" y="1"/>
                      <a:pt x="82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" name="Google Shape;588;p33">
                <a:extLst>
                  <a:ext uri="{FF2B5EF4-FFF2-40B4-BE49-F238E27FC236}">
                    <a16:creationId xmlns:a16="http://schemas.microsoft.com/office/drawing/2014/main" id="{9D1380CE-6D6C-6FBE-E890-F64A65ED7ED7}"/>
                  </a:ext>
                </a:extLst>
              </p:cNvPr>
              <p:cNvSpPr/>
              <p:nvPr/>
            </p:nvSpPr>
            <p:spPr>
              <a:xfrm>
                <a:off x="66265" y="4111625"/>
                <a:ext cx="820312" cy="446539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4086" extrusionOk="0">
                    <a:moveTo>
                      <a:pt x="3937" y="1"/>
                    </a:moveTo>
                    <a:cubicBezTo>
                      <a:pt x="2930" y="1"/>
                      <a:pt x="1778" y="162"/>
                      <a:pt x="575" y="641"/>
                    </a:cubicBezTo>
                    <a:cubicBezTo>
                      <a:pt x="575" y="641"/>
                      <a:pt x="1" y="3635"/>
                      <a:pt x="3138" y="4086"/>
                    </a:cubicBezTo>
                    <a:cubicBezTo>
                      <a:pt x="3138" y="4086"/>
                      <a:pt x="3139" y="4086"/>
                      <a:pt x="3143" y="4086"/>
                    </a:cubicBezTo>
                    <a:cubicBezTo>
                      <a:pt x="3284" y="4086"/>
                      <a:pt x="6324" y="4047"/>
                      <a:pt x="7505" y="703"/>
                    </a:cubicBezTo>
                    <a:cubicBezTo>
                      <a:pt x="7505" y="703"/>
                      <a:pt x="6035" y="1"/>
                      <a:pt x="3937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" name="Google Shape;589;p33">
                <a:extLst>
                  <a:ext uri="{FF2B5EF4-FFF2-40B4-BE49-F238E27FC236}">
                    <a16:creationId xmlns:a16="http://schemas.microsoft.com/office/drawing/2014/main" id="{B6D517F7-F252-BF6A-0077-4F3DFDF4679D}"/>
                  </a:ext>
                </a:extLst>
              </p:cNvPr>
              <p:cNvSpPr/>
              <p:nvPr/>
            </p:nvSpPr>
            <p:spPr>
              <a:xfrm>
                <a:off x="313033" y="3742456"/>
                <a:ext cx="433325" cy="585112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5354" extrusionOk="0">
                    <a:moveTo>
                      <a:pt x="3238" y="0"/>
                    </a:moveTo>
                    <a:lnTo>
                      <a:pt x="19" y="1641"/>
                    </a:lnTo>
                    <a:cubicBezTo>
                      <a:pt x="839" y="3035"/>
                      <a:pt x="121" y="3814"/>
                      <a:pt x="19" y="5044"/>
                    </a:cubicBezTo>
                    <a:cubicBezTo>
                      <a:pt x="0" y="5263"/>
                      <a:pt x="191" y="5353"/>
                      <a:pt x="492" y="5353"/>
                    </a:cubicBezTo>
                    <a:cubicBezTo>
                      <a:pt x="1547" y="5353"/>
                      <a:pt x="3964" y="4249"/>
                      <a:pt x="3566" y="3691"/>
                    </a:cubicBezTo>
                    <a:cubicBezTo>
                      <a:pt x="2787" y="2563"/>
                      <a:pt x="3238" y="1"/>
                      <a:pt x="3238" y="0"/>
                    </a:cubicBezTo>
                    <a:close/>
                  </a:path>
                </a:pathLst>
              </a:custGeom>
              <a:solidFill>
                <a:srgbClr val="CE5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" name="Google Shape;590;p33">
                <a:extLst>
                  <a:ext uri="{FF2B5EF4-FFF2-40B4-BE49-F238E27FC236}">
                    <a16:creationId xmlns:a16="http://schemas.microsoft.com/office/drawing/2014/main" id="{4603F602-62E5-10DC-08D0-D4854164657B}"/>
                  </a:ext>
                </a:extLst>
              </p:cNvPr>
              <p:cNvSpPr/>
              <p:nvPr/>
            </p:nvSpPr>
            <p:spPr>
              <a:xfrm>
                <a:off x="64079" y="3246406"/>
                <a:ext cx="741734" cy="864881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7914" extrusionOk="0">
                    <a:moveTo>
                      <a:pt x="3419" y="0"/>
                    </a:moveTo>
                    <a:cubicBezTo>
                      <a:pt x="2839" y="0"/>
                      <a:pt x="2242" y="247"/>
                      <a:pt x="1845" y="972"/>
                    </a:cubicBezTo>
                    <a:cubicBezTo>
                      <a:pt x="1107" y="2284"/>
                      <a:pt x="0" y="7595"/>
                      <a:pt x="2645" y="7902"/>
                    </a:cubicBezTo>
                    <a:cubicBezTo>
                      <a:pt x="2708" y="7910"/>
                      <a:pt x="2773" y="7913"/>
                      <a:pt x="2839" y="7913"/>
                    </a:cubicBezTo>
                    <a:cubicBezTo>
                      <a:pt x="4061" y="7913"/>
                      <a:pt x="5918" y="6676"/>
                      <a:pt x="6520" y="4498"/>
                    </a:cubicBezTo>
                    <a:cubicBezTo>
                      <a:pt x="6787" y="3555"/>
                      <a:pt x="6254" y="1833"/>
                      <a:pt x="5003" y="603"/>
                    </a:cubicBezTo>
                    <a:cubicBezTo>
                      <a:pt x="4700" y="310"/>
                      <a:pt x="4070" y="0"/>
                      <a:pt x="3419" y="0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4" name="Google Shape;591;p33">
                <a:extLst>
                  <a:ext uri="{FF2B5EF4-FFF2-40B4-BE49-F238E27FC236}">
                    <a16:creationId xmlns:a16="http://schemas.microsoft.com/office/drawing/2014/main" id="{D8C0A887-9EAB-9FD9-FECD-3B3C92B7F4B1}"/>
                  </a:ext>
                </a:extLst>
              </p:cNvPr>
              <p:cNvSpPr/>
              <p:nvPr/>
            </p:nvSpPr>
            <p:spPr>
              <a:xfrm>
                <a:off x="134241" y="3192091"/>
                <a:ext cx="781406" cy="696036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6369" extrusionOk="0">
                    <a:moveTo>
                      <a:pt x="3645" y="0"/>
                    </a:moveTo>
                    <a:cubicBezTo>
                      <a:pt x="1908" y="0"/>
                      <a:pt x="0" y="1286"/>
                      <a:pt x="240" y="3540"/>
                    </a:cubicBezTo>
                    <a:cubicBezTo>
                      <a:pt x="247" y="3618"/>
                      <a:pt x="269" y="3651"/>
                      <a:pt x="303" y="3651"/>
                    </a:cubicBezTo>
                    <a:cubicBezTo>
                      <a:pt x="497" y="3651"/>
                      <a:pt x="1086" y="2579"/>
                      <a:pt x="1635" y="2579"/>
                    </a:cubicBezTo>
                    <a:cubicBezTo>
                      <a:pt x="1799" y="2579"/>
                      <a:pt x="1960" y="2675"/>
                      <a:pt x="2106" y="2924"/>
                    </a:cubicBezTo>
                    <a:cubicBezTo>
                      <a:pt x="2844" y="4196"/>
                      <a:pt x="4238" y="3478"/>
                      <a:pt x="5079" y="5918"/>
                    </a:cubicBezTo>
                    <a:cubicBezTo>
                      <a:pt x="5188" y="6238"/>
                      <a:pt x="5319" y="6369"/>
                      <a:pt x="5461" y="6369"/>
                    </a:cubicBezTo>
                    <a:cubicBezTo>
                      <a:pt x="6065" y="6369"/>
                      <a:pt x="6858" y="4001"/>
                      <a:pt x="6924" y="3786"/>
                    </a:cubicBezTo>
                    <a:cubicBezTo>
                      <a:pt x="7150" y="3027"/>
                      <a:pt x="6740" y="2043"/>
                      <a:pt x="5694" y="833"/>
                    </a:cubicBezTo>
                    <a:cubicBezTo>
                      <a:pt x="5193" y="268"/>
                      <a:pt x="4437" y="0"/>
                      <a:pt x="3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5" name="Google Shape;592;p33">
                <a:extLst>
                  <a:ext uri="{FF2B5EF4-FFF2-40B4-BE49-F238E27FC236}">
                    <a16:creationId xmlns:a16="http://schemas.microsoft.com/office/drawing/2014/main" id="{8111C5C4-7124-0A73-534B-8B753E96FFF7}"/>
                  </a:ext>
                </a:extLst>
              </p:cNvPr>
              <p:cNvSpPr/>
              <p:nvPr/>
            </p:nvSpPr>
            <p:spPr>
              <a:xfrm>
                <a:off x="102111" y="4181677"/>
                <a:ext cx="784466" cy="376487"/>
              </a:xfrm>
              <a:custGeom>
                <a:avLst/>
                <a:gdLst/>
                <a:ahLst/>
                <a:cxnLst/>
                <a:rect l="l" t="t" r="r" b="b"/>
                <a:pathLst>
                  <a:path w="7178" h="3445" extrusionOk="0">
                    <a:moveTo>
                      <a:pt x="7054" y="0"/>
                    </a:moveTo>
                    <a:cubicBezTo>
                      <a:pt x="7034" y="41"/>
                      <a:pt x="7013" y="103"/>
                      <a:pt x="6993" y="164"/>
                    </a:cubicBezTo>
                    <a:cubicBezTo>
                      <a:pt x="6603" y="1087"/>
                      <a:pt x="5721" y="3260"/>
                      <a:pt x="2871" y="3322"/>
                    </a:cubicBezTo>
                    <a:cubicBezTo>
                      <a:pt x="2841" y="3323"/>
                      <a:pt x="2811" y="3323"/>
                      <a:pt x="2782" y="3323"/>
                    </a:cubicBezTo>
                    <a:cubicBezTo>
                      <a:pt x="2045" y="3323"/>
                      <a:pt x="1460" y="3078"/>
                      <a:pt x="1026" y="2625"/>
                    </a:cubicBezTo>
                    <a:cubicBezTo>
                      <a:pt x="144" y="1682"/>
                      <a:pt x="247" y="21"/>
                      <a:pt x="247" y="0"/>
                    </a:cubicBezTo>
                    <a:lnTo>
                      <a:pt x="247" y="0"/>
                    </a:lnTo>
                    <a:lnTo>
                      <a:pt x="124" y="41"/>
                    </a:lnTo>
                    <a:cubicBezTo>
                      <a:pt x="124" y="123"/>
                      <a:pt x="1" y="1723"/>
                      <a:pt x="944" y="2727"/>
                    </a:cubicBezTo>
                    <a:cubicBezTo>
                      <a:pt x="1395" y="3199"/>
                      <a:pt x="2010" y="3445"/>
                      <a:pt x="2810" y="3445"/>
                    </a:cubicBezTo>
                    <a:lnTo>
                      <a:pt x="2871" y="3445"/>
                    </a:lnTo>
                    <a:cubicBezTo>
                      <a:pt x="5803" y="3383"/>
                      <a:pt x="6726" y="1169"/>
                      <a:pt x="7116" y="205"/>
                    </a:cubicBezTo>
                    <a:cubicBezTo>
                      <a:pt x="7136" y="144"/>
                      <a:pt x="7157" y="103"/>
                      <a:pt x="7177" y="41"/>
                    </a:cubicBezTo>
                    <a:lnTo>
                      <a:pt x="70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6" name="Google Shape;593;p33">
                <a:extLst>
                  <a:ext uri="{FF2B5EF4-FFF2-40B4-BE49-F238E27FC236}">
                    <a16:creationId xmlns:a16="http://schemas.microsoft.com/office/drawing/2014/main" id="{BA0596BE-979F-65F5-7782-7D466B72E857}"/>
                  </a:ext>
                </a:extLst>
              </p:cNvPr>
              <p:cNvSpPr/>
              <p:nvPr/>
            </p:nvSpPr>
            <p:spPr>
              <a:xfrm>
                <a:off x="1274097" y="4092063"/>
                <a:ext cx="24699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329" extrusionOk="0">
                    <a:moveTo>
                      <a:pt x="37" y="1"/>
                    </a:moveTo>
                    <a:cubicBezTo>
                      <a:pt x="29" y="1"/>
                      <a:pt x="24" y="7"/>
                      <a:pt x="21" y="21"/>
                    </a:cubicBezTo>
                    <a:cubicBezTo>
                      <a:pt x="21" y="144"/>
                      <a:pt x="0" y="226"/>
                      <a:pt x="144" y="328"/>
                    </a:cubicBezTo>
                    <a:lnTo>
                      <a:pt x="226" y="246"/>
                    </a:lnTo>
                    <a:cubicBezTo>
                      <a:pt x="226" y="246"/>
                      <a:pt x="88" y="1"/>
                      <a:pt x="37" y="1"/>
                    </a:cubicBezTo>
                    <a:close/>
                  </a:path>
                </a:pathLst>
              </a:custGeom>
              <a:solidFill>
                <a:srgbClr val="FF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7" name="Google Shape;594;p33">
                <a:extLst>
                  <a:ext uri="{FF2B5EF4-FFF2-40B4-BE49-F238E27FC236}">
                    <a16:creationId xmlns:a16="http://schemas.microsoft.com/office/drawing/2014/main" id="{AD88CEE0-4011-733F-6C42-BA51346265A3}"/>
                  </a:ext>
                </a:extLst>
              </p:cNvPr>
              <p:cNvSpPr/>
              <p:nvPr/>
            </p:nvSpPr>
            <p:spPr>
              <a:xfrm>
                <a:off x="1287539" y="4097746"/>
                <a:ext cx="172674" cy="95624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875" extrusionOk="0">
                    <a:moveTo>
                      <a:pt x="1307" y="0"/>
                    </a:moveTo>
                    <a:cubicBezTo>
                      <a:pt x="1132" y="0"/>
                      <a:pt x="1033" y="404"/>
                      <a:pt x="882" y="461"/>
                    </a:cubicBezTo>
                    <a:cubicBezTo>
                      <a:pt x="840" y="480"/>
                      <a:pt x="795" y="489"/>
                      <a:pt x="749" y="489"/>
                    </a:cubicBezTo>
                    <a:cubicBezTo>
                      <a:pt x="459" y="489"/>
                      <a:pt x="123" y="153"/>
                      <a:pt x="123" y="153"/>
                    </a:cubicBezTo>
                    <a:cubicBezTo>
                      <a:pt x="41" y="153"/>
                      <a:pt x="0" y="276"/>
                      <a:pt x="0" y="276"/>
                    </a:cubicBezTo>
                    <a:cubicBezTo>
                      <a:pt x="0" y="276"/>
                      <a:pt x="487" y="875"/>
                      <a:pt x="852" y="875"/>
                    </a:cubicBezTo>
                    <a:cubicBezTo>
                      <a:pt x="869" y="875"/>
                      <a:pt x="886" y="874"/>
                      <a:pt x="903" y="871"/>
                    </a:cubicBezTo>
                    <a:cubicBezTo>
                      <a:pt x="1272" y="789"/>
                      <a:pt x="1456" y="522"/>
                      <a:pt x="1518" y="338"/>
                    </a:cubicBezTo>
                    <a:cubicBezTo>
                      <a:pt x="1579" y="215"/>
                      <a:pt x="1559" y="92"/>
                      <a:pt x="1354" y="10"/>
                    </a:cubicBezTo>
                    <a:cubicBezTo>
                      <a:pt x="1337" y="3"/>
                      <a:pt x="1322" y="0"/>
                      <a:pt x="1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8" name="Google Shape;595;p33">
                <a:extLst>
                  <a:ext uri="{FF2B5EF4-FFF2-40B4-BE49-F238E27FC236}">
                    <a16:creationId xmlns:a16="http://schemas.microsoft.com/office/drawing/2014/main" id="{CB80D247-8952-9ED6-8CBB-E29163E92D4E}"/>
                  </a:ext>
                </a:extLst>
              </p:cNvPr>
              <p:cNvSpPr/>
              <p:nvPr/>
            </p:nvSpPr>
            <p:spPr>
              <a:xfrm>
                <a:off x="1025361" y="4334569"/>
                <a:ext cx="159232" cy="160321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1467" extrusionOk="0">
                    <a:moveTo>
                      <a:pt x="80" y="1"/>
                    </a:moveTo>
                    <a:cubicBezTo>
                      <a:pt x="62" y="1"/>
                      <a:pt x="41" y="6"/>
                      <a:pt x="21" y="16"/>
                    </a:cubicBezTo>
                    <a:cubicBezTo>
                      <a:pt x="0" y="37"/>
                      <a:pt x="0" y="78"/>
                      <a:pt x="21" y="119"/>
                    </a:cubicBezTo>
                    <a:lnTo>
                      <a:pt x="1333" y="1451"/>
                    </a:lnTo>
                    <a:cubicBezTo>
                      <a:pt x="1343" y="1462"/>
                      <a:pt x="1359" y="1467"/>
                      <a:pt x="1374" y="1467"/>
                    </a:cubicBezTo>
                    <a:cubicBezTo>
                      <a:pt x="1390" y="1467"/>
                      <a:pt x="1405" y="1462"/>
                      <a:pt x="1415" y="1451"/>
                    </a:cubicBezTo>
                    <a:cubicBezTo>
                      <a:pt x="1456" y="1410"/>
                      <a:pt x="1456" y="1369"/>
                      <a:pt x="1415" y="1349"/>
                    </a:cubicBezTo>
                    <a:lnTo>
                      <a:pt x="123" y="16"/>
                    </a:lnTo>
                    <a:cubicBezTo>
                      <a:pt x="113" y="6"/>
                      <a:pt x="98" y="1"/>
                      <a:pt x="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9" name="Google Shape;596;p33">
                <a:extLst>
                  <a:ext uri="{FF2B5EF4-FFF2-40B4-BE49-F238E27FC236}">
                    <a16:creationId xmlns:a16="http://schemas.microsoft.com/office/drawing/2014/main" id="{B7239781-613B-7766-99F0-4147D9C70B23}"/>
                  </a:ext>
                </a:extLst>
              </p:cNvPr>
              <p:cNvSpPr/>
              <p:nvPr/>
            </p:nvSpPr>
            <p:spPr>
              <a:xfrm>
                <a:off x="1045470" y="4327902"/>
                <a:ext cx="154751" cy="16480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508" extrusionOk="0">
                    <a:moveTo>
                      <a:pt x="1336" y="0"/>
                    </a:moveTo>
                    <a:cubicBezTo>
                      <a:pt x="1318" y="0"/>
                      <a:pt x="1303" y="5"/>
                      <a:pt x="1293" y="16"/>
                    </a:cubicBezTo>
                    <a:lnTo>
                      <a:pt x="42" y="1389"/>
                    </a:lnTo>
                    <a:cubicBezTo>
                      <a:pt x="1" y="1410"/>
                      <a:pt x="21" y="1471"/>
                      <a:pt x="42" y="1492"/>
                    </a:cubicBezTo>
                    <a:cubicBezTo>
                      <a:pt x="52" y="1502"/>
                      <a:pt x="68" y="1507"/>
                      <a:pt x="86" y="1507"/>
                    </a:cubicBezTo>
                    <a:cubicBezTo>
                      <a:pt x="103" y="1507"/>
                      <a:pt x="124" y="1502"/>
                      <a:pt x="144" y="1492"/>
                    </a:cubicBezTo>
                    <a:lnTo>
                      <a:pt x="1395" y="118"/>
                    </a:lnTo>
                    <a:cubicBezTo>
                      <a:pt x="1416" y="77"/>
                      <a:pt x="1416" y="36"/>
                      <a:pt x="1395" y="16"/>
                    </a:cubicBezTo>
                    <a:cubicBezTo>
                      <a:pt x="1375" y="5"/>
                      <a:pt x="1354" y="0"/>
                      <a:pt x="13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0" name="Google Shape;597;p33">
                <a:extLst>
                  <a:ext uri="{FF2B5EF4-FFF2-40B4-BE49-F238E27FC236}">
                    <a16:creationId xmlns:a16="http://schemas.microsoft.com/office/drawing/2014/main" id="{91E1A6F5-DE7B-30B1-B47C-DE98FC9642C6}"/>
                  </a:ext>
                </a:extLst>
              </p:cNvPr>
              <p:cNvSpPr/>
              <p:nvPr/>
            </p:nvSpPr>
            <p:spPr>
              <a:xfrm>
                <a:off x="1047765" y="4363202"/>
                <a:ext cx="132347" cy="26993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247" extrusionOk="0">
                    <a:moveTo>
                      <a:pt x="123" y="0"/>
                    </a:moveTo>
                    <a:cubicBezTo>
                      <a:pt x="41" y="0"/>
                      <a:pt x="0" y="41"/>
                      <a:pt x="0" y="123"/>
                    </a:cubicBezTo>
                    <a:cubicBezTo>
                      <a:pt x="0" y="185"/>
                      <a:pt x="41" y="246"/>
                      <a:pt x="123" y="246"/>
                    </a:cubicBezTo>
                    <a:lnTo>
                      <a:pt x="1087" y="246"/>
                    </a:lnTo>
                    <a:cubicBezTo>
                      <a:pt x="1149" y="246"/>
                      <a:pt x="1210" y="185"/>
                      <a:pt x="1210" y="123"/>
                    </a:cubicBezTo>
                    <a:cubicBezTo>
                      <a:pt x="1210" y="41"/>
                      <a:pt x="1149" y="0"/>
                      <a:pt x="10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1" name="Google Shape;598;p33">
                <a:extLst>
                  <a:ext uri="{FF2B5EF4-FFF2-40B4-BE49-F238E27FC236}">
                    <a16:creationId xmlns:a16="http://schemas.microsoft.com/office/drawing/2014/main" id="{7E2D4C3F-5B17-92F7-6B51-AF4C1BCADE20}"/>
                  </a:ext>
                </a:extLst>
              </p:cNvPr>
              <p:cNvSpPr/>
              <p:nvPr/>
            </p:nvSpPr>
            <p:spPr>
              <a:xfrm>
                <a:off x="937932" y="4127909"/>
                <a:ext cx="130052" cy="127754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169" extrusionOk="0">
                    <a:moveTo>
                      <a:pt x="1190" y="0"/>
                    </a:moveTo>
                    <a:cubicBezTo>
                      <a:pt x="534" y="0"/>
                      <a:pt x="1" y="533"/>
                      <a:pt x="1" y="1169"/>
                    </a:cubicBezTo>
                    <a:lnTo>
                      <a:pt x="1190" y="1169"/>
                    </a:lnTo>
                    <a:lnTo>
                      <a:pt x="11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2" name="Google Shape;599;p33">
                <a:extLst>
                  <a:ext uri="{FF2B5EF4-FFF2-40B4-BE49-F238E27FC236}">
                    <a16:creationId xmlns:a16="http://schemas.microsoft.com/office/drawing/2014/main" id="{4F8416D5-83C8-7F79-E1C9-D612C4A10D58}"/>
                  </a:ext>
                </a:extLst>
              </p:cNvPr>
              <p:cNvSpPr/>
              <p:nvPr/>
            </p:nvSpPr>
            <p:spPr>
              <a:xfrm>
                <a:off x="935747" y="4233151"/>
                <a:ext cx="376495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1314" extrusionOk="0">
                    <a:moveTo>
                      <a:pt x="287" y="1"/>
                    </a:moveTo>
                    <a:cubicBezTo>
                      <a:pt x="123" y="1"/>
                      <a:pt x="0" y="165"/>
                      <a:pt x="41" y="329"/>
                    </a:cubicBezTo>
                    <a:lnTo>
                      <a:pt x="226" y="1108"/>
                    </a:lnTo>
                    <a:cubicBezTo>
                      <a:pt x="267" y="1231"/>
                      <a:pt x="369" y="1313"/>
                      <a:pt x="492" y="1313"/>
                    </a:cubicBezTo>
                    <a:lnTo>
                      <a:pt x="2953" y="1313"/>
                    </a:lnTo>
                    <a:cubicBezTo>
                      <a:pt x="3076" y="1313"/>
                      <a:pt x="3178" y="1231"/>
                      <a:pt x="3219" y="1108"/>
                    </a:cubicBezTo>
                    <a:lnTo>
                      <a:pt x="3404" y="329"/>
                    </a:lnTo>
                    <a:cubicBezTo>
                      <a:pt x="3445" y="165"/>
                      <a:pt x="3322" y="1"/>
                      <a:pt x="31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3" name="Google Shape;600;p33">
                <a:extLst>
                  <a:ext uri="{FF2B5EF4-FFF2-40B4-BE49-F238E27FC236}">
                    <a16:creationId xmlns:a16="http://schemas.microsoft.com/office/drawing/2014/main" id="{57B8938F-BC72-8F35-DE74-90BA8F0C1B91}"/>
                  </a:ext>
                </a:extLst>
              </p:cNvPr>
              <p:cNvSpPr/>
              <p:nvPr/>
            </p:nvSpPr>
            <p:spPr>
              <a:xfrm>
                <a:off x="924490" y="4233151"/>
                <a:ext cx="396714" cy="31474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288" extrusionOk="0">
                    <a:moveTo>
                      <a:pt x="124" y="1"/>
                    </a:moveTo>
                    <a:cubicBezTo>
                      <a:pt x="62" y="1"/>
                      <a:pt x="1" y="62"/>
                      <a:pt x="1" y="144"/>
                    </a:cubicBezTo>
                    <a:cubicBezTo>
                      <a:pt x="1" y="226"/>
                      <a:pt x="42" y="288"/>
                      <a:pt x="124" y="288"/>
                    </a:cubicBezTo>
                    <a:lnTo>
                      <a:pt x="3486" y="288"/>
                    </a:lnTo>
                    <a:cubicBezTo>
                      <a:pt x="3568" y="288"/>
                      <a:pt x="3630" y="226"/>
                      <a:pt x="3630" y="144"/>
                    </a:cubicBezTo>
                    <a:cubicBezTo>
                      <a:pt x="3630" y="62"/>
                      <a:pt x="356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4" name="Google Shape;601;p33">
                <a:extLst>
                  <a:ext uri="{FF2B5EF4-FFF2-40B4-BE49-F238E27FC236}">
                    <a16:creationId xmlns:a16="http://schemas.microsoft.com/office/drawing/2014/main" id="{A6B26EAA-67DE-BAF9-D3C5-339E3987DD5E}"/>
                  </a:ext>
                </a:extLst>
              </p:cNvPr>
              <p:cNvSpPr/>
              <p:nvPr/>
            </p:nvSpPr>
            <p:spPr>
              <a:xfrm>
                <a:off x="949189" y="4309324"/>
                <a:ext cx="351906" cy="27103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248" extrusionOk="0">
                    <a:moveTo>
                      <a:pt x="123" y="1"/>
                    </a:moveTo>
                    <a:cubicBezTo>
                      <a:pt x="62" y="1"/>
                      <a:pt x="0" y="62"/>
                      <a:pt x="0" y="124"/>
                    </a:cubicBezTo>
                    <a:cubicBezTo>
                      <a:pt x="0" y="206"/>
                      <a:pt x="62" y="247"/>
                      <a:pt x="123" y="247"/>
                    </a:cubicBezTo>
                    <a:lnTo>
                      <a:pt x="3096" y="247"/>
                    </a:lnTo>
                    <a:cubicBezTo>
                      <a:pt x="3178" y="247"/>
                      <a:pt x="3219" y="206"/>
                      <a:pt x="3219" y="124"/>
                    </a:cubicBezTo>
                    <a:cubicBezTo>
                      <a:pt x="3219" y="62"/>
                      <a:pt x="3158" y="1"/>
                      <a:pt x="30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5" name="Google Shape;602;p33">
                <a:extLst>
                  <a:ext uri="{FF2B5EF4-FFF2-40B4-BE49-F238E27FC236}">
                    <a16:creationId xmlns:a16="http://schemas.microsoft.com/office/drawing/2014/main" id="{8B1F17A7-C797-6DEE-AC7A-915C5B4A884F}"/>
                  </a:ext>
                </a:extLst>
              </p:cNvPr>
              <p:cNvSpPr/>
              <p:nvPr/>
            </p:nvSpPr>
            <p:spPr>
              <a:xfrm>
                <a:off x="985035" y="4468444"/>
                <a:ext cx="105462" cy="105460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65" extrusionOk="0">
                    <a:moveTo>
                      <a:pt x="492" y="1"/>
                    </a:moveTo>
                    <a:cubicBezTo>
                      <a:pt x="226" y="1"/>
                      <a:pt x="0" y="206"/>
                      <a:pt x="0" y="472"/>
                    </a:cubicBezTo>
                    <a:cubicBezTo>
                      <a:pt x="0" y="739"/>
                      <a:pt x="226" y="964"/>
                      <a:pt x="492" y="964"/>
                    </a:cubicBezTo>
                    <a:cubicBezTo>
                      <a:pt x="759" y="964"/>
                      <a:pt x="964" y="739"/>
                      <a:pt x="964" y="472"/>
                    </a:cubicBezTo>
                    <a:cubicBezTo>
                      <a:pt x="964" y="206"/>
                      <a:pt x="759" y="1"/>
                      <a:pt x="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6" name="Google Shape;603;p33">
                <a:extLst>
                  <a:ext uri="{FF2B5EF4-FFF2-40B4-BE49-F238E27FC236}">
                    <a16:creationId xmlns:a16="http://schemas.microsoft.com/office/drawing/2014/main" id="{FE3EC802-3AC8-E16C-4967-8F7457730173}"/>
                  </a:ext>
                </a:extLst>
              </p:cNvPr>
              <p:cNvSpPr/>
              <p:nvPr/>
            </p:nvSpPr>
            <p:spPr>
              <a:xfrm>
                <a:off x="1002958" y="4486367"/>
                <a:ext cx="67321" cy="6732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6" extrusionOk="0">
                    <a:moveTo>
                      <a:pt x="308" y="1"/>
                    </a:moveTo>
                    <a:cubicBezTo>
                      <a:pt x="144" y="1"/>
                      <a:pt x="0" y="144"/>
                      <a:pt x="0" y="308"/>
                    </a:cubicBezTo>
                    <a:cubicBezTo>
                      <a:pt x="0" y="493"/>
                      <a:pt x="144" y="616"/>
                      <a:pt x="308" y="616"/>
                    </a:cubicBezTo>
                    <a:cubicBezTo>
                      <a:pt x="492" y="616"/>
                      <a:pt x="616" y="472"/>
                      <a:pt x="616" y="308"/>
                    </a:cubicBezTo>
                    <a:cubicBezTo>
                      <a:pt x="616" y="144"/>
                      <a:pt x="492" y="1"/>
                      <a:pt x="3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7" name="Google Shape;604;p33">
                <a:extLst>
                  <a:ext uri="{FF2B5EF4-FFF2-40B4-BE49-F238E27FC236}">
                    <a16:creationId xmlns:a16="http://schemas.microsoft.com/office/drawing/2014/main" id="{D7B42AB1-BFFC-6134-3168-45CADC1BB5BE}"/>
                  </a:ext>
                </a:extLst>
              </p:cNvPr>
              <p:cNvSpPr/>
              <p:nvPr/>
            </p:nvSpPr>
            <p:spPr>
              <a:xfrm>
                <a:off x="1027547" y="4508771"/>
                <a:ext cx="20327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86" extrusionOk="0">
                    <a:moveTo>
                      <a:pt x="83" y="1"/>
                    </a:moveTo>
                    <a:cubicBezTo>
                      <a:pt x="42" y="1"/>
                      <a:pt x="1" y="42"/>
                      <a:pt x="1" y="103"/>
                    </a:cubicBezTo>
                    <a:cubicBezTo>
                      <a:pt x="1" y="144"/>
                      <a:pt x="42" y="185"/>
                      <a:pt x="83" y="185"/>
                    </a:cubicBezTo>
                    <a:cubicBezTo>
                      <a:pt x="144" y="185"/>
                      <a:pt x="185" y="144"/>
                      <a:pt x="185" y="103"/>
                    </a:cubicBezTo>
                    <a:cubicBezTo>
                      <a:pt x="185" y="42"/>
                      <a:pt x="144" y="1"/>
                      <a:pt x="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8" name="Google Shape;605;p33">
                <a:extLst>
                  <a:ext uri="{FF2B5EF4-FFF2-40B4-BE49-F238E27FC236}">
                    <a16:creationId xmlns:a16="http://schemas.microsoft.com/office/drawing/2014/main" id="{6276C188-0157-CFA6-CFD7-77E1A95E4518}"/>
                  </a:ext>
                </a:extLst>
              </p:cNvPr>
              <p:cNvSpPr/>
              <p:nvPr/>
            </p:nvSpPr>
            <p:spPr>
              <a:xfrm>
                <a:off x="1146341" y="4468444"/>
                <a:ext cx="105462" cy="105460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65" extrusionOk="0">
                    <a:moveTo>
                      <a:pt x="472" y="1"/>
                    </a:moveTo>
                    <a:cubicBezTo>
                      <a:pt x="206" y="1"/>
                      <a:pt x="1" y="206"/>
                      <a:pt x="1" y="472"/>
                    </a:cubicBezTo>
                    <a:cubicBezTo>
                      <a:pt x="1" y="739"/>
                      <a:pt x="206" y="964"/>
                      <a:pt x="472" y="964"/>
                    </a:cubicBezTo>
                    <a:cubicBezTo>
                      <a:pt x="739" y="964"/>
                      <a:pt x="964" y="739"/>
                      <a:pt x="964" y="472"/>
                    </a:cubicBezTo>
                    <a:cubicBezTo>
                      <a:pt x="964" y="206"/>
                      <a:pt x="739" y="1"/>
                      <a:pt x="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9" name="Google Shape;606;p33">
                <a:extLst>
                  <a:ext uri="{FF2B5EF4-FFF2-40B4-BE49-F238E27FC236}">
                    <a16:creationId xmlns:a16="http://schemas.microsoft.com/office/drawing/2014/main" id="{87682D68-3041-1BF6-18AE-83942A17EB27}"/>
                  </a:ext>
                </a:extLst>
              </p:cNvPr>
              <p:cNvSpPr/>
              <p:nvPr/>
            </p:nvSpPr>
            <p:spPr>
              <a:xfrm>
                <a:off x="1164264" y="4486367"/>
                <a:ext cx="67321" cy="6732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6" extrusionOk="0">
                    <a:moveTo>
                      <a:pt x="308" y="1"/>
                    </a:moveTo>
                    <a:cubicBezTo>
                      <a:pt x="144" y="1"/>
                      <a:pt x="1" y="144"/>
                      <a:pt x="1" y="308"/>
                    </a:cubicBezTo>
                    <a:cubicBezTo>
                      <a:pt x="1" y="493"/>
                      <a:pt x="144" y="616"/>
                      <a:pt x="308" y="616"/>
                    </a:cubicBezTo>
                    <a:cubicBezTo>
                      <a:pt x="493" y="616"/>
                      <a:pt x="616" y="472"/>
                      <a:pt x="616" y="308"/>
                    </a:cubicBezTo>
                    <a:cubicBezTo>
                      <a:pt x="616" y="144"/>
                      <a:pt x="493" y="1"/>
                      <a:pt x="3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0" name="Google Shape;607;p33">
                <a:extLst>
                  <a:ext uri="{FF2B5EF4-FFF2-40B4-BE49-F238E27FC236}">
                    <a16:creationId xmlns:a16="http://schemas.microsoft.com/office/drawing/2014/main" id="{5DCAF50D-C8B5-0525-63DC-88131398C9DC}"/>
                  </a:ext>
                </a:extLst>
              </p:cNvPr>
              <p:cNvSpPr/>
              <p:nvPr/>
            </p:nvSpPr>
            <p:spPr>
              <a:xfrm>
                <a:off x="1188963" y="4508771"/>
                <a:ext cx="20218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86" extrusionOk="0">
                    <a:moveTo>
                      <a:pt x="103" y="1"/>
                    </a:moveTo>
                    <a:cubicBezTo>
                      <a:pt x="41" y="1"/>
                      <a:pt x="0" y="42"/>
                      <a:pt x="0" y="103"/>
                    </a:cubicBezTo>
                    <a:cubicBezTo>
                      <a:pt x="0" y="144"/>
                      <a:pt x="41" y="185"/>
                      <a:pt x="103" y="185"/>
                    </a:cubicBezTo>
                    <a:cubicBezTo>
                      <a:pt x="144" y="185"/>
                      <a:pt x="185" y="144"/>
                      <a:pt x="185" y="103"/>
                    </a:cubicBezTo>
                    <a:cubicBezTo>
                      <a:pt x="185" y="42"/>
                      <a:pt x="144" y="1"/>
                      <a:pt x="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1" name="Google Shape;608;p33">
                <a:extLst>
                  <a:ext uri="{FF2B5EF4-FFF2-40B4-BE49-F238E27FC236}">
                    <a16:creationId xmlns:a16="http://schemas.microsoft.com/office/drawing/2014/main" id="{C520D7F9-5A2F-48C8-0FA2-16008A8D4111}"/>
                  </a:ext>
                </a:extLst>
              </p:cNvPr>
              <p:cNvSpPr/>
              <p:nvPr/>
            </p:nvSpPr>
            <p:spPr>
              <a:xfrm>
                <a:off x="1135194" y="4161132"/>
                <a:ext cx="206226" cy="232777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2130" extrusionOk="0">
                    <a:moveTo>
                      <a:pt x="1794" y="1"/>
                    </a:moveTo>
                    <a:cubicBezTo>
                      <a:pt x="1770" y="1"/>
                      <a:pt x="1746" y="12"/>
                      <a:pt x="1723" y="24"/>
                    </a:cubicBezTo>
                    <a:lnTo>
                      <a:pt x="21" y="1993"/>
                    </a:lnTo>
                    <a:cubicBezTo>
                      <a:pt x="0" y="2034"/>
                      <a:pt x="0" y="2095"/>
                      <a:pt x="21" y="2116"/>
                    </a:cubicBezTo>
                    <a:cubicBezTo>
                      <a:pt x="38" y="2124"/>
                      <a:pt x="58" y="2129"/>
                      <a:pt x="78" y="2129"/>
                    </a:cubicBezTo>
                    <a:cubicBezTo>
                      <a:pt x="106" y="2129"/>
                      <a:pt x="132" y="2119"/>
                      <a:pt x="144" y="2095"/>
                    </a:cubicBezTo>
                    <a:lnTo>
                      <a:pt x="1846" y="127"/>
                    </a:lnTo>
                    <a:cubicBezTo>
                      <a:pt x="1887" y="86"/>
                      <a:pt x="1887" y="45"/>
                      <a:pt x="1846" y="24"/>
                    </a:cubicBezTo>
                    <a:cubicBezTo>
                      <a:pt x="1828" y="7"/>
                      <a:pt x="1811" y="1"/>
                      <a:pt x="17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2" name="Google Shape;609;p33">
                <a:extLst>
                  <a:ext uri="{FF2B5EF4-FFF2-40B4-BE49-F238E27FC236}">
                    <a16:creationId xmlns:a16="http://schemas.microsoft.com/office/drawing/2014/main" id="{44385DCA-D112-F93A-6AA3-B05BB54970DD}"/>
                  </a:ext>
                </a:extLst>
              </p:cNvPr>
              <p:cNvSpPr/>
              <p:nvPr/>
            </p:nvSpPr>
            <p:spPr>
              <a:xfrm>
                <a:off x="1323385" y="4161459"/>
                <a:ext cx="71802" cy="18032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65" extrusionOk="0">
                    <a:moveTo>
                      <a:pt x="103" y="1"/>
                    </a:moveTo>
                    <a:cubicBezTo>
                      <a:pt x="42" y="1"/>
                      <a:pt x="1" y="42"/>
                      <a:pt x="1" y="83"/>
                    </a:cubicBezTo>
                    <a:cubicBezTo>
                      <a:pt x="1" y="124"/>
                      <a:pt x="42" y="165"/>
                      <a:pt x="103" y="165"/>
                    </a:cubicBezTo>
                    <a:lnTo>
                      <a:pt x="575" y="165"/>
                    </a:lnTo>
                    <a:cubicBezTo>
                      <a:pt x="616" y="165"/>
                      <a:pt x="657" y="124"/>
                      <a:pt x="657" y="83"/>
                    </a:cubicBezTo>
                    <a:cubicBezTo>
                      <a:pt x="657" y="42"/>
                      <a:pt x="616" y="1"/>
                      <a:pt x="5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3" name="Google Shape;610;p33">
                <a:extLst>
                  <a:ext uri="{FF2B5EF4-FFF2-40B4-BE49-F238E27FC236}">
                    <a16:creationId xmlns:a16="http://schemas.microsoft.com/office/drawing/2014/main" id="{773CEED7-AA0B-2B3C-897C-6C8F6320DC2C}"/>
                  </a:ext>
                </a:extLst>
              </p:cNvPr>
              <p:cNvSpPr/>
              <p:nvPr/>
            </p:nvSpPr>
            <p:spPr>
              <a:xfrm>
                <a:off x="1592339" y="4533470"/>
                <a:ext cx="22513" cy="2721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49" extrusionOk="0">
                    <a:moveTo>
                      <a:pt x="144" y="0"/>
                    </a:moveTo>
                    <a:lnTo>
                      <a:pt x="0" y="82"/>
                    </a:lnTo>
                    <a:cubicBezTo>
                      <a:pt x="21" y="103"/>
                      <a:pt x="41" y="123"/>
                      <a:pt x="62" y="144"/>
                    </a:cubicBezTo>
                    <a:cubicBezTo>
                      <a:pt x="82" y="164"/>
                      <a:pt x="82" y="185"/>
                      <a:pt x="21" y="246"/>
                    </a:cubicBezTo>
                    <a:cubicBezTo>
                      <a:pt x="27" y="248"/>
                      <a:pt x="33" y="249"/>
                      <a:pt x="39" y="249"/>
                    </a:cubicBezTo>
                    <a:cubicBezTo>
                      <a:pt x="115" y="249"/>
                      <a:pt x="186" y="144"/>
                      <a:pt x="205" y="144"/>
                    </a:cubicBezTo>
                    <a:cubicBezTo>
                      <a:pt x="185" y="103"/>
                      <a:pt x="164" y="62"/>
                      <a:pt x="144" y="0"/>
                    </a:cubicBezTo>
                    <a:close/>
                  </a:path>
                </a:pathLst>
              </a:custGeom>
              <a:solidFill>
                <a:srgbClr val="FF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4" name="Google Shape;611;p33">
                <a:extLst>
                  <a:ext uri="{FF2B5EF4-FFF2-40B4-BE49-F238E27FC236}">
                    <a16:creationId xmlns:a16="http://schemas.microsoft.com/office/drawing/2014/main" id="{E2B99446-EB88-1855-C1E8-0394909F1A19}"/>
                  </a:ext>
                </a:extLst>
              </p:cNvPr>
              <p:cNvSpPr/>
              <p:nvPr/>
            </p:nvSpPr>
            <p:spPr>
              <a:xfrm>
                <a:off x="1581082" y="4549097"/>
                <a:ext cx="42731" cy="22513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06" extrusionOk="0">
                    <a:moveTo>
                      <a:pt x="308" y="1"/>
                    </a:moveTo>
                    <a:lnTo>
                      <a:pt x="308" y="1"/>
                    </a:lnTo>
                    <a:cubicBezTo>
                      <a:pt x="289" y="20"/>
                      <a:pt x="220" y="106"/>
                      <a:pt x="146" y="106"/>
                    </a:cubicBezTo>
                    <a:cubicBezTo>
                      <a:pt x="138" y="106"/>
                      <a:pt x="131" y="105"/>
                      <a:pt x="124" y="103"/>
                    </a:cubicBezTo>
                    <a:cubicBezTo>
                      <a:pt x="124" y="103"/>
                      <a:pt x="1" y="206"/>
                      <a:pt x="103" y="206"/>
                    </a:cubicBezTo>
                    <a:cubicBezTo>
                      <a:pt x="206" y="185"/>
                      <a:pt x="390" y="124"/>
                      <a:pt x="308" y="1"/>
                    </a:cubicBezTo>
                    <a:close/>
                  </a:path>
                </a:pathLst>
              </a:custGeom>
              <a:solidFill>
                <a:srgbClr val="1D1B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5" name="Google Shape;612;p33">
                <a:extLst>
                  <a:ext uri="{FF2B5EF4-FFF2-40B4-BE49-F238E27FC236}">
                    <a16:creationId xmlns:a16="http://schemas.microsoft.com/office/drawing/2014/main" id="{33CA5065-F2F6-68F5-8183-3DA35271D98E}"/>
                  </a:ext>
                </a:extLst>
              </p:cNvPr>
              <p:cNvSpPr/>
              <p:nvPr/>
            </p:nvSpPr>
            <p:spPr>
              <a:xfrm>
                <a:off x="1439884" y="4246593"/>
                <a:ext cx="174641" cy="301299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57" extrusionOk="0">
                    <a:moveTo>
                      <a:pt x="800" y="1"/>
                    </a:moveTo>
                    <a:lnTo>
                      <a:pt x="247" y="226"/>
                    </a:lnTo>
                    <a:lnTo>
                      <a:pt x="1" y="329"/>
                    </a:lnTo>
                    <a:cubicBezTo>
                      <a:pt x="1" y="329"/>
                      <a:pt x="62" y="636"/>
                      <a:pt x="144" y="821"/>
                    </a:cubicBezTo>
                    <a:cubicBezTo>
                      <a:pt x="390" y="1375"/>
                      <a:pt x="431" y="1334"/>
                      <a:pt x="493" y="1457"/>
                    </a:cubicBezTo>
                    <a:lnTo>
                      <a:pt x="513" y="1498"/>
                    </a:lnTo>
                    <a:cubicBezTo>
                      <a:pt x="657" y="1764"/>
                      <a:pt x="1046" y="2441"/>
                      <a:pt x="1416" y="2748"/>
                    </a:cubicBezTo>
                    <a:cubicBezTo>
                      <a:pt x="1421" y="2754"/>
                      <a:pt x="1429" y="2757"/>
                      <a:pt x="1438" y="2757"/>
                    </a:cubicBezTo>
                    <a:cubicBezTo>
                      <a:pt x="1493" y="2757"/>
                      <a:pt x="1597" y="2658"/>
                      <a:pt x="1580" y="2605"/>
                    </a:cubicBezTo>
                    <a:cubicBezTo>
                      <a:pt x="1457" y="2154"/>
                      <a:pt x="1354" y="2051"/>
                      <a:pt x="1231" y="1559"/>
                    </a:cubicBezTo>
                    <a:cubicBezTo>
                      <a:pt x="1190" y="1416"/>
                      <a:pt x="1149" y="1108"/>
                      <a:pt x="1108" y="924"/>
                    </a:cubicBezTo>
                    <a:cubicBezTo>
                      <a:pt x="1067" y="719"/>
                      <a:pt x="985" y="185"/>
                      <a:pt x="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6" name="Google Shape;613;p33">
                <a:extLst>
                  <a:ext uri="{FF2B5EF4-FFF2-40B4-BE49-F238E27FC236}">
                    <a16:creationId xmlns:a16="http://schemas.microsoft.com/office/drawing/2014/main" id="{04DB5113-E4DF-B6D4-68E1-3B7CA2ADDDD5}"/>
                  </a:ext>
                </a:extLst>
              </p:cNvPr>
              <p:cNvSpPr/>
              <p:nvPr/>
            </p:nvSpPr>
            <p:spPr>
              <a:xfrm>
                <a:off x="1437699" y="4555873"/>
                <a:ext cx="26994" cy="21857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226" y="0"/>
                    </a:moveTo>
                    <a:lnTo>
                      <a:pt x="62" y="21"/>
                    </a:lnTo>
                    <a:cubicBezTo>
                      <a:pt x="82" y="62"/>
                      <a:pt x="82" y="82"/>
                      <a:pt x="103" y="103"/>
                    </a:cubicBezTo>
                    <a:cubicBezTo>
                      <a:pt x="103" y="123"/>
                      <a:pt x="103" y="144"/>
                      <a:pt x="0" y="185"/>
                    </a:cubicBezTo>
                    <a:lnTo>
                      <a:pt x="21" y="185"/>
                    </a:lnTo>
                    <a:cubicBezTo>
                      <a:pt x="41" y="195"/>
                      <a:pt x="64" y="199"/>
                      <a:pt x="87" y="199"/>
                    </a:cubicBezTo>
                    <a:cubicBezTo>
                      <a:pt x="157" y="199"/>
                      <a:pt x="226" y="164"/>
                      <a:pt x="226" y="164"/>
                    </a:cubicBezTo>
                    <a:cubicBezTo>
                      <a:pt x="246" y="123"/>
                      <a:pt x="246" y="62"/>
                      <a:pt x="226" y="0"/>
                    </a:cubicBezTo>
                    <a:close/>
                  </a:path>
                </a:pathLst>
              </a:custGeom>
              <a:solidFill>
                <a:srgbClr val="FF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7" name="Google Shape;614;p33">
                <a:extLst>
                  <a:ext uri="{FF2B5EF4-FFF2-40B4-BE49-F238E27FC236}">
                    <a16:creationId xmlns:a16="http://schemas.microsoft.com/office/drawing/2014/main" id="{9753EECA-B195-3888-63A7-41AEE4266085}"/>
                  </a:ext>
                </a:extLst>
              </p:cNvPr>
              <p:cNvSpPr/>
              <p:nvPr/>
            </p:nvSpPr>
            <p:spPr>
              <a:xfrm>
                <a:off x="1421961" y="4573796"/>
                <a:ext cx="41748" cy="1234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13" extrusionOk="0">
                    <a:moveTo>
                      <a:pt x="370" y="0"/>
                    </a:moveTo>
                    <a:lnTo>
                      <a:pt x="370" y="0"/>
                    </a:lnTo>
                    <a:cubicBezTo>
                      <a:pt x="354" y="0"/>
                      <a:pt x="293" y="35"/>
                      <a:pt x="220" y="35"/>
                    </a:cubicBezTo>
                    <a:cubicBezTo>
                      <a:pt x="195" y="35"/>
                      <a:pt x="170" y="31"/>
                      <a:pt x="144" y="21"/>
                    </a:cubicBezTo>
                    <a:cubicBezTo>
                      <a:pt x="144" y="21"/>
                      <a:pt x="1" y="62"/>
                      <a:pt x="103" y="83"/>
                    </a:cubicBezTo>
                    <a:cubicBezTo>
                      <a:pt x="145" y="99"/>
                      <a:pt x="201" y="113"/>
                      <a:pt x="251" y="113"/>
                    </a:cubicBezTo>
                    <a:cubicBezTo>
                      <a:pt x="323" y="113"/>
                      <a:pt x="382" y="85"/>
                      <a:pt x="370" y="0"/>
                    </a:cubicBezTo>
                    <a:close/>
                  </a:path>
                </a:pathLst>
              </a:custGeom>
              <a:solidFill>
                <a:srgbClr val="1D1B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8" name="Google Shape;615;p33">
                <a:extLst>
                  <a:ext uri="{FF2B5EF4-FFF2-40B4-BE49-F238E27FC236}">
                    <a16:creationId xmlns:a16="http://schemas.microsoft.com/office/drawing/2014/main" id="{FDE10044-ADAF-D33F-FFBA-CB0F45AA38DE}"/>
                  </a:ext>
                </a:extLst>
              </p:cNvPr>
              <p:cNvSpPr/>
              <p:nvPr/>
            </p:nvSpPr>
            <p:spPr>
              <a:xfrm>
                <a:off x="1439884" y="4271292"/>
                <a:ext cx="69616" cy="13453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1231" extrusionOk="0">
                    <a:moveTo>
                      <a:pt x="247" y="0"/>
                    </a:moveTo>
                    <a:lnTo>
                      <a:pt x="1" y="103"/>
                    </a:lnTo>
                    <a:cubicBezTo>
                      <a:pt x="1" y="103"/>
                      <a:pt x="62" y="410"/>
                      <a:pt x="144" y="595"/>
                    </a:cubicBezTo>
                    <a:cubicBezTo>
                      <a:pt x="390" y="1149"/>
                      <a:pt x="431" y="1108"/>
                      <a:pt x="493" y="1231"/>
                    </a:cubicBezTo>
                    <a:cubicBezTo>
                      <a:pt x="513" y="1169"/>
                      <a:pt x="534" y="1128"/>
                      <a:pt x="554" y="1046"/>
                    </a:cubicBezTo>
                    <a:cubicBezTo>
                      <a:pt x="636" y="841"/>
                      <a:pt x="595" y="267"/>
                      <a:pt x="493" y="21"/>
                    </a:cubicBezTo>
                    <a:lnTo>
                      <a:pt x="247" y="0"/>
                    </a:lnTo>
                    <a:close/>
                  </a:path>
                </a:pathLst>
              </a:custGeom>
              <a:solidFill>
                <a:srgbClr val="1D1B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9" name="Google Shape;616;p33">
                <a:extLst>
                  <a:ext uri="{FF2B5EF4-FFF2-40B4-BE49-F238E27FC236}">
                    <a16:creationId xmlns:a16="http://schemas.microsoft.com/office/drawing/2014/main" id="{B3443AD9-F60B-F96E-0D65-0CDA105945FA}"/>
                  </a:ext>
                </a:extLst>
              </p:cNvPr>
              <p:cNvSpPr/>
              <p:nvPr/>
            </p:nvSpPr>
            <p:spPr>
              <a:xfrm>
                <a:off x="1404038" y="4257850"/>
                <a:ext cx="109943" cy="307637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2815" extrusionOk="0">
                    <a:moveTo>
                      <a:pt x="103" y="0"/>
                    </a:moveTo>
                    <a:cubicBezTo>
                      <a:pt x="103" y="0"/>
                      <a:pt x="21" y="308"/>
                      <a:pt x="21" y="492"/>
                    </a:cubicBezTo>
                    <a:cubicBezTo>
                      <a:pt x="1" y="1149"/>
                      <a:pt x="1" y="1128"/>
                      <a:pt x="21" y="1313"/>
                    </a:cubicBezTo>
                    <a:cubicBezTo>
                      <a:pt x="42" y="1620"/>
                      <a:pt x="165" y="2358"/>
                      <a:pt x="370" y="2789"/>
                    </a:cubicBezTo>
                    <a:cubicBezTo>
                      <a:pt x="390" y="2809"/>
                      <a:pt x="390" y="2809"/>
                      <a:pt x="411" y="2809"/>
                    </a:cubicBezTo>
                    <a:cubicBezTo>
                      <a:pt x="422" y="2813"/>
                      <a:pt x="434" y="2815"/>
                      <a:pt x="447" y="2815"/>
                    </a:cubicBezTo>
                    <a:cubicBezTo>
                      <a:pt x="506" y="2815"/>
                      <a:pt x="578" y="2778"/>
                      <a:pt x="595" y="2727"/>
                    </a:cubicBezTo>
                    <a:cubicBezTo>
                      <a:pt x="657" y="2276"/>
                      <a:pt x="718" y="2153"/>
                      <a:pt x="718" y="1641"/>
                    </a:cubicBezTo>
                    <a:cubicBezTo>
                      <a:pt x="718" y="1395"/>
                      <a:pt x="821" y="1190"/>
                      <a:pt x="862" y="1026"/>
                    </a:cubicBezTo>
                    <a:lnTo>
                      <a:pt x="862" y="1005"/>
                    </a:lnTo>
                    <a:cubicBezTo>
                      <a:pt x="903" y="800"/>
                      <a:pt x="1005" y="287"/>
                      <a:pt x="903" y="21"/>
                    </a:cubicBez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0" name="Google Shape;617;p33">
                <a:extLst>
                  <a:ext uri="{FF2B5EF4-FFF2-40B4-BE49-F238E27FC236}">
                    <a16:creationId xmlns:a16="http://schemas.microsoft.com/office/drawing/2014/main" id="{00C34F23-25EE-E1AD-C2E7-9B018BAA356A}"/>
                  </a:ext>
                </a:extLst>
              </p:cNvPr>
              <p:cNvSpPr/>
              <p:nvPr/>
            </p:nvSpPr>
            <p:spPr>
              <a:xfrm>
                <a:off x="1413000" y="4264516"/>
                <a:ext cx="35956" cy="300424"/>
              </a:xfrm>
              <a:custGeom>
                <a:avLst/>
                <a:gdLst/>
                <a:ahLst/>
                <a:cxnLst/>
                <a:rect l="l" t="t" r="r" b="b"/>
                <a:pathLst>
                  <a:path w="329" h="2749" extrusionOk="0">
                    <a:moveTo>
                      <a:pt x="144" y="1"/>
                    </a:moveTo>
                    <a:cubicBezTo>
                      <a:pt x="42" y="247"/>
                      <a:pt x="1" y="534"/>
                      <a:pt x="1" y="862"/>
                    </a:cubicBezTo>
                    <a:cubicBezTo>
                      <a:pt x="1" y="1149"/>
                      <a:pt x="42" y="1457"/>
                      <a:pt x="83" y="1723"/>
                    </a:cubicBezTo>
                    <a:cubicBezTo>
                      <a:pt x="124" y="2031"/>
                      <a:pt x="185" y="2400"/>
                      <a:pt x="308" y="2748"/>
                    </a:cubicBezTo>
                    <a:lnTo>
                      <a:pt x="329" y="2748"/>
                    </a:lnTo>
                    <a:cubicBezTo>
                      <a:pt x="206" y="2400"/>
                      <a:pt x="144" y="2031"/>
                      <a:pt x="103" y="1723"/>
                    </a:cubicBezTo>
                    <a:cubicBezTo>
                      <a:pt x="62" y="1457"/>
                      <a:pt x="21" y="1149"/>
                      <a:pt x="21" y="862"/>
                    </a:cubicBezTo>
                    <a:cubicBezTo>
                      <a:pt x="21" y="534"/>
                      <a:pt x="62" y="247"/>
                      <a:pt x="1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1" name="Google Shape;618;p33">
                <a:extLst>
                  <a:ext uri="{FF2B5EF4-FFF2-40B4-BE49-F238E27FC236}">
                    <a16:creationId xmlns:a16="http://schemas.microsoft.com/office/drawing/2014/main" id="{81FB3906-35F9-1D06-264A-3A9C62680920}"/>
                  </a:ext>
                </a:extLst>
              </p:cNvPr>
              <p:cNvSpPr/>
              <p:nvPr/>
            </p:nvSpPr>
            <p:spPr>
              <a:xfrm>
                <a:off x="1410814" y="4246593"/>
                <a:ext cx="139014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517" extrusionOk="0">
                    <a:moveTo>
                      <a:pt x="1066" y="1"/>
                    </a:moveTo>
                    <a:lnTo>
                      <a:pt x="738" y="124"/>
                    </a:lnTo>
                    <a:lnTo>
                      <a:pt x="41" y="103"/>
                    </a:lnTo>
                    <a:cubicBezTo>
                      <a:pt x="41" y="103"/>
                      <a:pt x="21" y="165"/>
                      <a:pt x="0" y="267"/>
                    </a:cubicBezTo>
                    <a:cubicBezTo>
                      <a:pt x="199" y="426"/>
                      <a:pt x="491" y="517"/>
                      <a:pt x="790" y="517"/>
                    </a:cubicBezTo>
                    <a:cubicBezTo>
                      <a:pt x="954" y="517"/>
                      <a:pt x="1119" y="490"/>
                      <a:pt x="1271" y="431"/>
                    </a:cubicBezTo>
                    <a:cubicBezTo>
                      <a:pt x="1230" y="247"/>
                      <a:pt x="1148" y="83"/>
                      <a:pt x="1066" y="1"/>
                    </a:cubicBezTo>
                    <a:close/>
                  </a:path>
                </a:pathLst>
              </a:custGeom>
              <a:solidFill>
                <a:srgbClr val="1D1B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2" name="Google Shape;619;p33">
                <a:extLst>
                  <a:ext uri="{FF2B5EF4-FFF2-40B4-BE49-F238E27FC236}">
                    <a16:creationId xmlns:a16="http://schemas.microsoft.com/office/drawing/2014/main" id="{EFC04827-35C7-84F6-AA73-EADDB404AE06}"/>
                  </a:ext>
                </a:extLst>
              </p:cNvPr>
              <p:cNvSpPr/>
              <p:nvPr/>
            </p:nvSpPr>
            <p:spPr>
              <a:xfrm>
                <a:off x="1392891" y="4096543"/>
                <a:ext cx="160215" cy="19179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755" extrusionOk="0">
                    <a:moveTo>
                      <a:pt x="542" y="0"/>
                    </a:moveTo>
                    <a:cubicBezTo>
                      <a:pt x="436" y="0"/>
                      <a:pt x="314" y="48"/>
                      <a:pt x="205" y="185"/>
                    </a:cubicBezTo>
                    <a:lnTo>
                      <a:pt x="205" y="164"/>
                    </a:lnTo>
                    <a:cubicBezTo>
                      <a:pt x="82" y="328"/>
                      <a:pt x="0" y="636"/>
                      <a:pt x="164" y="1579"/>
                    </a:cubicBezTo>
                    <a:cubicBezTo>
                      <a:pt x="187" y="1692"/>
                      <a:pt x="581" y="1755"/>
                      <a:pt x="928" y="1755"/>
                    </a:cubicBezTo>
                    <a:cubicBezTo>
                      <a:pt x="1212" y="1755"/>
                      <a:pt x="1465" y="1712"/>
                      <a:pt x="1456" y="1620"/>
                    </a:cubicBezTo>
                    <a:cubicBezTo>
                      <a:pt x="1374" y="964"/>
                      <a:pt x="1107" y="595"/>
                      <a:pt x="820" y="144"/>
                    </a:cubicBezTo>
                    <a:cubicBezTo>
                      <a:pt x="786" y="75"/>
                      <a:pt x="676" y="0"/>
                      <a:pt x="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3" name="Google Shape;620;p33">
                <a:extLst>
                  <a:ext uri="{FF2B5EF4-FFF2-40B4-BE49-F238E27FC236}">
                    <a16:creationId xmlns:a16="http://schemas.microsoft.com/office/drawing/2014/main" id="{7C798DC9-66E2-E8CD-345E-DDEB6CC80D18}"/>
                  </a:ext>
                </a:extLst>
              </p:cNvPr>
              <p:cNvSpPr/>
              <p:nvPr/>
            </p:nvSpPr>
            <p:spPr>
              <a:xfrm>
                <a:off x="1275408" y="4200693"/>
                <a:ext cx="32349" cy="23606"/>
              </a:xfrm>
              <a:custGeom>
                <a:avLst/>
                <a:gdLst/>
                <a:ahLst/>
                <a:cxnLst/>
                <a:rect l="l" t="t" r="r" b="b"/>
                <a:pathLst>
                  <a:path w="296" h="216" extrusionOk="0">
                    <a:moveTo>
                      <a:pt x="27" y="0"/>
                    </a:moveTo>
                    <a:cubicBezTo>
                      <a:pt x="9" y="0"/>
                      <a:pt x="0" y="9"/>
                      <a:pt x="9" y="31"/>
                    </a:cubicBezTo>
                    <a:cubicBezTo>
                      <a:pt x="50" y="134"/>
                      <a:pt x="91" y="216"/>
                      <a:pt x="275" y="216"/>
                    </a:cubicBezTo>
                    <a:lnTo>
                      <a:pt x="296" y="113"/>
                    </a:lnTo>
                    <a:cubicBezTo>
                      <a:pt x="296" y="113"/>
                      <a:pt x="95" y="0"/>
                      <a:pt x="27" y="0"/>
                    </a:cubicBezTo>
                    <a:close/>
                  </a:path>
                </a:pathLst>
              </a:custGeom>
              <a:solidFill>
                <a:srgbClr val="FF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4" name="Google Shape;621;p33">
                <a:extLst>
                  <a:ext uri="{FF2B5EF4-FFF2-40B4-BE49-F238E27FC236}">
                    <a16:creationId xmlns:a16="http://schemas.microsoft.com/office/drawing/2014/main" id="{232DE9F4-AAF3-93C5-BBF4-FC20FB956F70}"/>
                  </a:ext>
                </a:extLst>
              </p:cNvPr>
              <p:cNvSpPr/>
              <p:nvPr/>
            </p:nvSpPr>
            <p:spPr>
              <a:xfrm>
                <a:off x="1298686" y="4124630"/>
                <a:ext cx="152565" cy="116826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1069" extrusionOk="0">
                    <a:moveTo>
                      <a:pt x="1153" y="0"/>
                    </a:moveTo>
                    <a:cubicBezTo>
                      <a:pt x="1127" y="0"/>
                      <a:pt x="1099" y="3"/>
                      <a:pt x="1067" y="10"/>
                    </a:cubicBezTo>
                    <a:cubicBezTo>
                      <a:pt x="842" y="30"/>
                      <a:pt x="985" y="502"/>
                      <a:pt x="903" y="625"/>
                    </a:cubicBezTo>
                    <a:cubicBezTo>
                      <a:pt x="801" y="768"/>
                      <a:pt x="596" y="804"/>
                      <a:pt x="416" y="804"/>
                    </a:cubicBezTo>
                    <a:cubicBezTo>
                      <a:pt x="237" y="804"/>
                      <a:pt x="83" y="768"/>
                      <a:pt x="83" y="768"/>
                    </a:cubicBezTo>
                    <a:cubicBezTo>
                      <a:pt x="1" y="809"/>
                      <a:pt x="42" y="912"/>
                      <a:pt x="42" y="912"/>
                    </a:cubicBezTo>
                    <a:cubicBezTo>
                      <a:pt x="42" y="912"/>
                      <a:pt x="440" y="1069"/>
                      <a:pt x="771" y="1069"/>
                    </a:cubicBezTo>
                    <a:cubicBezTo>
                      <a:pt x="904" y="1069"/>
                      <a:pt x="1026" y="1044"/>
                      <a:pt x="1108" y="973"/>
                    </a:cubicBezTo>
                    <a:cubicBezTo>
                      <a:pt x="1395" y="707"/>
                      <a:pt x="1395" y="379"/>
                      <a:pt x="1375" y="194"/>
                    </a:cubicBezTo>
                    <a:cubicBezTo>
                      <a:pt x="1357" y="90"/>
                      <a:pt x="1296" y="0"/>
                      <a:pt x="11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5" name="Google Shape;622;p33">
                <a:extLst>
                  <a:ext uri="{FF2B5EF4-FFF2-40B4-BE49-F238E27FC236}">
                    <a16:creationId xmlns:a16="http://schemas.microsoft.com/office/drawing/2014/main" id="{3258D905-6953-C41B-DB07-BE94966EDC0E}"/>
                  </a:ext>
                </a:extLst>
              </p:cNvPr>
              <p:cNvSpPr/>
              <p:nvPr/>
            </p:nvSpPr>
            <p:spPr>
              <a:xfrm>
                <a:off x="1366007" y="4009552"/>
                <a:ext cx="165898" cy="189937"/>
              </a:xfrm>
              <a:custGeom>
                <a:avLst/>
                <a:gdLst/>
                <a:ahLst/>
                <a:cxnLst/>
                <a:rect l="l" t="t" r="r" b="b"/>
                <a:pathLst>
                  <a:path w="1518" h="1738" extrusionOk="0">
                    <a:moveTo>
                      <a:pt x="574" y="0"/>
                    </a:moveTo>
                    <a:cubicBezTo>
                      <a:pt x="516" y="0"/>
                      <a:pt x="443" y="17"/>
                      <a:pt x="349" y="58"/>
                    </a:cubicBezTo>
                    <a:cubicBezTo>
                      <a:pt x="226" y="99"/>
                      <a:pt x="82" y="242"/>
                      <a:pt x="144" y="488"/>
                    </a:cubicBezTo>
                    <a:cubicBezTo>
                      <a:pt x="205" y="735"/>
                      <a:pt x="205" y="755"/>
                      <a:pt x="144" y="858"/>
                    </a:cubicBezTo>
                    <a:cubicBezTo>
                      <a:pt x="0" y="1165"/>
                      <a:pt x="554" y="981"/>
                      <a:pt x="472" y="1268"/>
                    </a:cubicBezTo>
                    <a:cubicBezTo>
                      <a:pt x="370" y="1620"/>
                      <a:pt x="515" y="1738"/>
                      <a:pt x="719" y="1738"/>
                    </a:cubicBezTo>
                    <a:cubicBezTo>
                      <a:pt x="965" y="1738"/>
                      <a:pt x="1295" y="1566"/>
                      <a:pt x="1374" y="1432"/>
                    </a:cubicBezTo>
                    <a:cubicBezTo>
                      <a:pt x="1517" y="1145"/>
                      <a:pt x="1497" y="735"/>
                      <a:pt x="1210" y="632"/>
                    </a:cubicBezTo>
                    <a:cubicBezTo>
                      <a:pt x="1107" y="612"/>
                      <a:pt x="1189" y="263"/>
                      <a:pt x="964" y="263"/>
                    </a:cubicBezTo>
                    <a:cubicBezTo>
                      <a:pt x="800" y="263"/>
                      <a:pt x="806" y="0"/>
                      <a:pt x="5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6" name="Google Shape;623;p33">
                <a:extLst>
                  <a:ext uri="{FF2B5EF4-FFF2-40B4-BE49-F238E27FC236}">
                    <a16:creationId xmlns:a16="http://schemas.microsoft.com/office/drawing/2014/main" id="{494E7FDD-2CA9-8E8F-0E9A-4D27160C88C0}"/>
                  </a:ext>
                </a:extLst>
              </p:cNvPr>
              <p:cNvSpPr/>
              <p:nvPr/>
            </p:nvSpPr>
            <p:spPr>
              <a:xfrm>
                <a:off x="806461" y="4544289"/>
                <a:ext cx="909600" cy="367963"/>
              </a:xfrm>
              <a:custGeom>
                <a:avLst/>
                <a:gdLst/>
                <a:ahLst/>
                <a:cxnLst/>
                <a:rect l="l" t="t" r="r" b="b"/>
                <a:pathLst>
                  <a:path w="8323" h="3367" extrusionOk="0">
                    <a:moveTo>
                      <a:pt x="2465" y="1"/>
                    </a:moveTo>
                    <a:cubicBezTo>
                      <a:pt x="0" y="1"/>
                      <a:pt x="179" y="3367"/>
                      <a:pt x="179" y="3367"/>
                    </a:cubicBezTo>
                    <a:lnTo>
                      <a:pt x="2967" y="3367"/>
                    </a:lnTo>
                    <a:cubicBezTo>
                      <a:pt x="2349" y="1675"/>
                      <a:pt x="3440" y="1516"/>
                      <a:pt x="4167" y="1516"/>
                    </a:cubicBezTo>
                    <a:cubicBezTo>
                      <a:pt x="4260" y="1516"/>
                      <a:pt x="4346" y="1519"/>
                      <a:pt x="4423" y="1521"/>
                    </a:cubicBezTo>
                    <a:cubicBezTo>
                      <a:pt x="4626" y="1530"/>
                      <a:pt x="4817" y="1534"/>
                      <a:pt x="4997" y="1534"/>
                    </a:cubicBezTo>
                    <a:cubicBezTo>
                      <a:pt x="8323" y="1534"/>
                      <a:pt x="7806" y="168"/>
                      <a:pt x="7806" y="168"/>
                    </a:cubicBezTo>
                    <a:cubicBezTo>
                      <a:pt x="7806" y="168"/>
                      <a:pt x="5223" y="127"/>
                      <a:pt x="2598" y="4"/>
                    </a:cubicBezTo>
                    <a:cubicBezTo>
                      <a:pt x="2553" y="2"/>
                      <a:pt x="2509" y="1"/>
                      <a:pt x="2465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7" name="Google Shape;624;p33">
                <a:extLst>
                  <a:ext uri="{FF2B5EF4-FFF2-40B4-BE49-F238E27FC236}">
                    <a16:creationId xmlns:a16="http://schemas.microsoft.com/office/drawing/2014/main" id="{CB6F8831-8EFE-6D65-DA0F-965815FB0D07}"/>
                  </a:ext>
                </a:extLst>
              </p:cNvPr>
              <p:cNvSpPr/>
              <p:nvPr/>
            </p:nvSpPr>
            <p:spPr>
              <a:xfrm>
                <a:off x="-662019" y="4002339"/>
                <a:ext cx="132019" cy="141306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293" extrusionOk="0">
                    <a:moveTo>
                      <a:pt x="882" y="1"/>
                    </a:moveTo>
                    <a:cubicBezTo>
                      <a:pt x="882" y="1"/>
                      <a:pt x="595" y="21"/>
                      <a:pt x="554" y="288"/>
                    </a:cubicBezTo>
                    <a:cubicBezTo>
                      <a:pt x="534" y="513"/>
                      <a:pt x="411" y="452"/>
                      <a:pt x="308" y="575"/>
                    </a:cubicBezTo>
                    <a:cubicBezTo>
                      <a:pt x="1" y="883"/>
                      <a:pt x="185" y="1170"/>
                      <a:pt x="349" y="1272"/>
                    </a:cubicBezTo>
                    <a:cubicBezTo>
                      <a:pt x="372" y="1286"/>
                      <a:pt x="405" y="1293"/>
                      <a:pt x="446" y="1293"/>
                    </a:cubicBezTo>
                    <a:cubicBezTo>
                      <a:pt x="694" y="1293"/>
                      <a:pt x="1207" y="1053"/>
                      <a:pt x="1190" y="965"/>
                    </a:cubicBezTo>
                    <a:cubicBezTo>
                      <a:pt x="1149" y="842"/>
                      <a:pt x="1046" y="1"/>
                      <a:pt x="882" y="1"/>
                    </a:cubicBezTo>
                    <a:close/>
                  </a:path>
                </a:pathLst>
              </a:custGeom>
              <a:solidFill>
                <a:srgbClr val="021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8" name="Google Shape;625;p33">
                <a:extLst>
                  <a:ext uri="{FF2B5EF4-FFF2-40B4-BE49-F238E27FC236}">
                    <a16:creationId xmlns:a16="http://schemas.microsoft.com/office/drawing/2014/main" id="{684A5597-ECA5-61AF-E73F-26F66D389DC9}"/>
                  </a:ext>
                </a:extLst>
              </p:cNvPr>
              <p:cNvSpPr/>
              <p:nvPr/>
            </p:nvSpPr>
            <p:spPr>
              <a:xfrm>
                <a:off x="-413283" y="3899282"/>
                <a:ext cx="826979" cy="676802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6193" extrusionOk="0">
                    <a:moveTo>
                      <a:pt x="2020" y="0"/>
                    </a:moveTo>
                    <a:cubicBezTo>
                      <a:pt x="1443" y="0"/>
                      <a:pt x="868" y="307"/>
                      <a:pt x="595" y="862"/>
                    </a:cubicBezTo>
                    <a:cubicBezTo>
                      <a:pt x="1" y="2092"/>
                      <a:pt x="1" y="2748"/>
                      <a:pt x="1" y="2748"/>
                    </a:cubicBezTo>
                    <a:lnTo>
                      <a:pt x="841" y="2523"/>
                    </a:lnTo>
                    <a:cubicBezTo>
                      <a:pt x="841" y="2523"/>
                      <a:pt x="1213" y="1620"/>
                      <a:pt x="1882" y="1620"/>
                    </a:cubicBezTo>
                    <a:cubicBezTo>
                      <a:pt x="2044" y="1620"/>
                      <a:pt x="2224" y="1673"/>
                      <a:pt x="2420" y="1805"/>
                    </a:cubicBezTo>
                    <a:cubicBezTo>
                      <a:pt x="3261" y="2359"/>
                      <a:pt x="2728" y="4061"/>
                      <a:pt x="4122" y="4307"/>
                    </a:cubicBezTo>
                    <a:cubicBezTo>
                      <a:pt x="5516" y="4532"/>
                      <a:pt x="5496" y="5988"/>
                      <a:pt x="5496" y="6193"/>
                    </a:cubicBezTo>
                    <a:lnTo>
                      <a:pt x="7567" y="6193"/>
                    </a:lnTo>
                    <a:cubicBezTo>
                      <a:pt x="7567" y="6193"/>
                      <a:pt x="7567" y="3630"/>
                      <a:pt x="5906" y="2810"/>
                    </a:cubicBezTo>
                    <a:cubicBezTo>
                      <a:pt x="4635" y="2174"/>
                      <a:pt x="3958" y="2277"/>
                      <a:pt x="3486" y="1046"/>
                    </a:cubicBezTo>
                    <a:cubicBezTo>
                      <a:pt x="3215" y="328"/>
                      <a:pt x="2616" y="0"/>
                      <a:pt x="20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9" name="Google Shape;626;p33">
                <a:extLst>
                  <a:ext uri="{FF2B5EF4-FFF2-40B4-BE49-F238E27FC236}">
                    <a16:creationId xmlns:a16="http://schemas.microsoft.com/office/drawing/2014/main" id="{D3F5A21A-E5EF-79D1-0E2C-FF1B1790190C}"/>
                  </a:ext>
                </a:extLst>
              </p:cNvPr>
              <p:cNvSpPr/>
              <p:nvPr/>
            </p:nvSpPr>
            <p:spPr>
              <a:xfrm>
                <a:off x="214129" y="4537950"/>
                <a:ext cx="177155" cy="15737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44" extrusionOk="0">
                    <a:moveTo>
                      <a:pt x="1621" y="0"/>
                    </a:moveTo>
                    <a:lnTo>
                      <a:pt x="1" y="41"/>
                    </a:lnTo>
                    <a:lnTo>
                      <a:pt x="1" y="144"/>
                    </a:lnTo>
                    <a:lnTo>
                      <a:pt x="1621" y="144"/>
                    </a:lnTo>
                    <a:lnTo>
                      <a:pt x="162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0" name="Google Shape;627;p33">
                <a:extLst>
                  <a:ext uri="{FF2B5EF4-FFF2-40B4-BE49-F238E27FC236}">
                    <a16:creationId xmlns:a16="http://schemas.microsoft.com/office/drawing/2014/main" id="{60CFEB5E-F82C-2667-A0DA-C6CAD79815B6}"/>
                  </a:ext>
                </a:extLst>
              </p:cNvPr>
              <p:cNvSpPr/>
              <p:nvPr/>
            </p:nvSpPr>
            <p:spPr>
              <a:xfrm>
                <a:off x="214129" y="4499809"/>
                <a:ext cx="172674" cy="2251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06" extrusionOk="0">
                    <a:moveTo>
                      <a:pt x="1580" y="1"/>
                    </a:moveTo>
                    <a:lnTo>
                      <a:pt x="1" y="103"/>
                    </a:lnTo>
                    <a:lnTo>
                      <a:pt x="1" y="206"/>
                    </a:lnTo>
                    <a:lnTo>
                      <a:pt x="1580" y="144"/>
                    </a:lnTo>
                    <a:lnTo>
                      <a:pt x="158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1" name="Google Shape;628;p33">
                <a:extLst>
                  <a:ext uri="{FF2B5EF4-FFF2-40B4-BE49-F238E27FC236}">
                    <a16:creationId xmlns:a16="http://schemas.microsoft.com/office/drawing/2014/main" id="{4B5C0B33-02E6-0475-B2FC-E5A91736B63D}"/>
                  </a:ext>
                </a:extLst>
              </p:cNvPr>
              <p:cNvSpPr/>
              <p:nvPr/>
            </p:nvSpPr>
            <p:spPr>
              <a:xfrm>
                <a:off x="214129" y="4457297"/>
                <a:ext cx="168193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349" extrusionOk="0">
                    <a:moveTo>
                      <a:pt x="1498" y="0"/>
                    </a:moveTo>
                    <a:lnTo>
                      <a:pt x="1" y="246"/>
                    </a:lnTo>
                    <a:lnTo>
                      <a:pt x="1" y="349"/>
                    </a:lnTo>
                    <a:lnTo>
                      <a:pt x="1539" y="144"/>
                    </a:lnTo>
                    <a:lnTo>
                      <a:pt x="149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2" name="Google Shape;629;p33">
                <a:extLst>
                  <a:ext uri="{FF2B5EF4-FFF2-40B4-BE49-F238E27FC236}">
                    <a16:creationId xmlns:a16="http://schemas.microsoft.com/office/drawing/2014/main" id="{9A349FD7-C188-5842-1722-36E427B6F450}"/>
                  </a:ext>
                </a:extLst>
              </p:cNvPr>
              <p:cNvSpPr/>
              <p:nvPr/>
            </p:nvSpPr>
            <p:spPr>
              <a:xfrm>
                <a:off x="97630" y="4215228"/>
                <a:ext cx="123386" cy="157043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37" extrusionOk="0">
                    <a:moveTo>
                      <a:pt x="1005" y="1"/>
                    </a:moveTo>
                    <a:lnTo>
                      <a:pt x="1" y="1395"/>
                    </a:lnTo>
                    <a:lnTo>
                      <a:pt x="124" y="1436"/>
                    </a:lnTo>
                    <a:lnTo>
                      <a:pt x="1128" y="62"/>
                    </a:lnTo>
                    <a:lnTo>
                      <a:pt x="10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3" name="Google Shape;630;p33">
                <a:extLst>
                  <a:ext uri="{FF2B5EF4-FFF2-40B4-BE49-F238E27FC236}">
                    <a16:creationId xmlns:a16="http://schemas.microsoft.com/office/drawing/2014/main" id="{DA1E248E-BBCD-6590-86E7-C44410484AD8}"/>
                  </a:ext>
                </a:extLst>
              </p:cNvPr>
              <p:cNvSpPr/>
              <p:nvPr/>
            </p:nvSpPr>
            <p:spPr>
              <a:xfrm>
                <a:off x="57304" y="4192825"/>
                <a:ext cx="118905" cy="161523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478" extrusionOk="0">
                    <a:moveTo>
                      <a:pt x="964" y="1"/>
                    </a:moveTo>
                    <a:lnTo>
                      <a:pt x="0" y="1436"/>
                    </a:lnTo>
                    <a:lnTo>
                      <a:pt x="124" y="1477"/>
                    </a:lnTo>
                    <a:lnTo>
                      <a:pt x="1087" y="62"/>
                    </a:lnTo>
                    <a:lnTo>
                      <a:pt x="96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4" name="Google Shape;631;p33">
                <a:extLst>
                  <a:ext uri="{FF2B5EF4-FFF2-40B4-BE49-F238E27FC236}">
                    <a16:creationId xmlns:a16="http://schemas.microsoft.com/office/drawing/2014/main" id="{AA43FBD5-30AB-488A-6E93-A03A51C9D666}"/>
                  </a:ext>
                </a:extLst>
              </p:cNvPr>
              <p:cNvSpPr/>
              <p:nvPr/>
            </p:nvSpPr>
            <p:spPr>
              <a:xfrm>
                <a:off x="23643" y="4177197"/>
                <a:ext cx="112238" cy="1658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1518" extrusionOk="0">
                    <a:moveTo>
                      <a:pt x="883" y="0"/>
                    </a:moveTo>
                    <a:lnTo>
                      <a:pt x="1" y="1477"/>
                    </a:lnTo>
                    <a:lnTo>
                      <a:pt x="124" y="1518"/>
                    </a:lnTo>
                    <a:lnTo>
                      <a:pt x="1026" y="41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5" name="Google Shape;632;p33">
                <a:extLst>
                  <a:ext uri="{FF2B5EF4-FFF2-40B4-BE49-F238E27FC236}">
                    <a16:creationId xmlns:a16="http://schemas.microsoft.com/office/drawing/2014/main" id="{7AD95369-8238-1C1B-88FD-E443FD1AE73F}"/>
                  </a:ext>
                </a:extLst>
              </p:cNvPr>
              <p:cNvSpPr/>
              <p:nvPr/>
            </p:nvSpPr>
            <p:spPr>
              <a:xfrm>
                <a:off x="135771" y="4237632"/>
                <a:ext cx="233110" cy="226439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2072" extrusionOk="0">
                    <a:moveTo>
                      <a:pt x="1046" y="1"/>
                    </a:moveTo>
                    <a:lnTo>
                      <a:pt x="0" y="1293"/>
                    </a:lnTo>
                    <a:cubicBezTo>
                      <a:pt x="0" y="1293"/>
                      <a:pt x="554" y="1723"/>
                      <a:pt x="656" y="2072"/>
                    </a:cubicBezTo>
                    <a:lnTo>
                      <a:pt x="2133" y="1682"/>
                    </a:lnTo>
                    <a:cubicBezTo>
                      <a:pt x="2133" y="1682"/>
                      <a:pt x="1928" y="636"/>
                      <a:pt x="10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6" name="Google Shape;633;p33">
                <a:extLst>
                  <a:ext uri="{FF2B5EF4-FFF2-40B4-BE49-F238E27FC236}">
                    <a16:creationId xmlns:a16="http://schemas.microsoft.com/office/drawing/2014/main" id="{829F179F-9328-0C5D-2203-C5AE4E74D2A5}"/>
                  </a:ext>
                </a:extLst>
              </p:cNvPr>
              <p:cNvSpPr/>
              <p:nvPr/>
            </p:nvSpPr>
            <p:spPr>
              <a:xfrm>
                <a:off x="-97336" y="4053922"/>
                <a:ext cx="190597" cy="273540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2503" extrusionOk="0">
                    <a:moveTo>
                      <a:pt x="616" y="0"/>
                    </a:moveTo>
                    <a:lnTo>
                      <a:pt x="1" y="657"/>
                    </a:lnTo>
                    <a:cubicBezTo>
                      <a:pt x="1" y="657"/>
                      <a:pt x="370" y="2420"/>
                      <a:pt x="923" y="2502"/>
                    </a:cubicBezTo>
                    <a:lnTo>
                      <a:pt x="1744" y="1067"/>
                    </a:lnTo>
                    <a:cubicBezTo>
                      <a:pt x="1744" y="1067"/>
                      <a:pt x="759" y="657"/>
                      <a:pt x="6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7" name="Google Shape;634;p33">
                <a:extLst>
                  <a:ext uri="{FF2B5EF4-FFF2-40B4-BE49-F238E27FC236}">
                    <a16:creationId xmlns:a16="http://schemas.microsoft.com/office/drawing/2014/main" id="{7D3C495D-B6BF-036D-63BF-73A68F7F2C2B}"/>
                  </a:ext>
                </a:extLst>
              </p:cNvPr>
              <p:cNvSpPr/>
              <p:nvPr/>
            </p:nvSpPr>
            <p:spPr>
              <a:xfrm>
                <a:off x="-112964" y="4027037"/>
                <a:ext cx="76283" cy="92018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42" extrusionOk="0">
                    <a:moveTo>
                      <a:pt x="636" y="0"/>
                    </a:moveTo>
                    <a:lnTo>
                      <a:pt x="0" y="759"/>
                    </a:lnTo>
                    <a:lnTo>
                      <a:pt x="62" y="841"/>
                    </a:lnTo>
                    <a:lnTo>
                      <a:pt x="697" y="103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8" name="Google Shape;635;p33">
                <a:extLst>
                  <a:ext uri="{FF2B5EF4-FFF2-40B4-BE49-F238E27FC236}">
                    <a16:creationId xmlns:a16="http://schemas.microsoft.com/office/drawing/2014/main" id="{56802A35-1ACE-997E-DBB2-284355052E8D}"/>
                  </a:ext>
                </a:extLst>
              </p:cNvPr>
              <p:cNvSpPr/>
              <p:nvPr/>
            </p:nvSpPr>
            <p:spPr>
              <a:xfrm>
                <a:off x="-133182" y="4000153"/>
                <a:ext cx="85244" cy="98684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03" extrusionOk="0">
                    <a:moveTo>
                      <a:pt x="698" y="0"/>
                    </a:moveTo>
                    <a:lnTo>
                      <a:pt x="1" y="821"/>
                    </a:lnTo>
                    <a:lnTo>
                      <a:pt x="83" y="903"/>
                    </a:lnTo>
                    <a:lnTo>
                      <a:pt x="780" y="123"/>
                    </a:lnTo>
                    <a:lnTo>
                      <a:pt x="69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9" name="Google Shape;636;p33">
                <a:extLst>
                  <a:ext uri="{FF2B5EF4-FFF2-40B4-BE49-F238E27FC236}">
                    <a16:creationId xmlns:a16="http://schemas.microsoft.com/office/drawing/2014/main" id="{0E4EE800-6A58-C3BE-4EA4-ECD3F9534B61}"/>
                  </a:ext>
                </a:extLst>
              </p:cNvPr>
              <p:cNvSpPr/>
              <p:nvPr/>
            </p:nvSpPr>
            <p:spPr>
              <a:xfrm>
                <a:off x="-155586" y="3975454"/>
                <a:ext cx="92020" cy="10546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965" extrusionOk="0">
                    <a:moveTo>
                      <a:pt x="780" y="1"/>
                    </a:moveTo>
                    <a:lnTo>
                      <a:pt x="1" y="883"/>
                    </a:lnTo>
                    <a:lnTo>
                      <a:pt x="103" y="965"/>
                    </a:lnTo>
                    <a:lnTo>
                      <a:pt x="841" y="124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0" name="Google Shape;637;p33">
                <a:extLst>
                  <a:ext uri="{FF2B5EF4-FFF2-40B4-BE49-F238E27FC236}">
                    <a16:creationId xmlns:a16="http://schemas.microsoft.com/office/drawing/2014/main" id="{866BB5E6-ADEA-CB64-4EBD-70352F7D8AEC}"/>
                  </a:ext>
                </a:extLst>
              </p:cNvPr>
              <p:cNvSpPr/>
              <p:nvPr/>
            </p:nvSpPr>
            <p:spPr>
              <a:xfrm>
                <a:off x="-332630" y="3924746"/>
                <a:ext cx="242181" cy="156168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429" extrusionOk="0">
                    <a:moveTo>
                      <a:pt x="1246" y="1"/>
                    </a:moveTo>
                    <a:cubicBezTo>
                      <a:pt x="868" y="1"/>
                      <a:pt x="424" y="159"/>
                      <a:pt x="1" y="690"/>
                    </a:cubicBezTo>
                    <a:cubicBezTo>
                      <a:pt x="1" y="690"/>
                      <a:pt x="480" y="1429"/>
                      <a:pt x="493" y="1429"/>
                    </a:cubicBezTo>
                    <a:cubicBezTo>
                      <a:pt x="493" y="1429"/>
                      <a:pt x="493" y="1429"/>
                      <a:pt x="493" y="1429"/>
                    </a:cubicBezTo>
                    <a:cubicBezTo>
                      <a:pt x="493" y="1429"/>
                      <a:pt x="834" y="1166"/>
                      <a:pt x="1180" y="1166"/>
                    </a:cubicBezTo>
                    <a:cubicBezTo>
                      <a:pt x="1267" y="1166"/>
                      <a:pt x="1354" y="1182"/>
                      <a:pt x="1436" y="1223"/>
                    </a:cubicBezTo>
                    <a:lnTo>
                      <a:pt x="2215" y="342"/>
                    </a:lnTo>
                    <a:cubicBezTo>
                      <a:pt x="2215" y="342"/>
                      <a:pt x="1802" y="1"/>
                      <a:pt x="12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1" name="Google Shape;638;p33">
                <a:extLst>
                  <a:ext uri="{FF2B5EF4-FFF2-40B4-BE49-F238E27FC236}">
                    <a16:creationId xmlns:a16="http://schemas.microsoft.com/office/drawing/2014/main" id="{807207A0-EF26-393A-801F-54C398098A78}"/>
                  </a:ext>
                </a:extLst>
              </p:cNvPr>
              <p:cNvSpPr/>
              <p:nvPr/>
            </p:nvSpPr>
            <p:spPr>
              <a:xfrm>
                <a:off x="-383011" y="4294570"/>
                <a:ext cx="167975" cy="162835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490" extrusionOk="0">
                    <a:moveTo>
                      <a:pt x="283" y="1"/>
                    </a:moveTo>
                    <a:cubicBezTo>
                      <a:pt x="113" y="1"/>
                      <a:pt x="0" y="137"/>
                      <a:pt x="154" y="362"/>
                    </a:cubicBezTo>
                    <a:cubicBezTo>
                      <a:pt x="435" y="755"/>
                      <a:pt x="1092" y="1490"/>
                      <a:pt x="1313" y="1490"/>
                    </a:cubicBezTo>
                    <a:cubicBezTo>
                      <a:pt x="1334" y="1490"/>
                      <a:pt x="1351" y="1483"/>
                      <a:pt x="1364" y="1469"/>
                    </a:cubicBezTo>
                    <a:cubicBezTo>
                      <a:pt x="1498" y="1335"/>
                      <a:pt x="1536" y="1201"/>
                      <a:pt x="1490" y="1201"/>
                    </a:cubicBezTo>
                    <a:cubicBezTo>
                      <a:pt x="1479" y="1201"/>
                      <a:pt x="1465" y="1208"/>
                      <a:pt x="1446" y="1223"/>
                    </a:cubicBezTo>
                    <a:cubicBezTo>
                      <a:pt x="1368" y="1262"/>
                      <a:pt x="1331" y="1276"/>
                      <a:pt x="1309" y="1276"/>
                    </a:cubicBezTo>
                    <a:cubicBezTo>
                      <a:pt x="1297" y="1276"/>
                      <a:pt x="1289" y="1271"/>
                      <a:pt x="1282" y="1264"/>
                    </a:cubicBezTo>
                    <a:cubicBezTo>
                      <a:pt x="1097" y="1059"/>
                      <a:pt x="892" y="567"/>
                      <a:pt x="667" y="238"/>
                    </a:cubicBezTo>
                    <a:cubicBezTo>
                      <a:pt x="563" y="74"/>
                      <a:pt x="407" y="1"/>
                      <a:pt x="283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2" name="Google Shape;639;p33">
                <a:extLst>
                  <a:ext uri="{FF2B5EF4-FFF2-40B4-BE49-F238E27FC236}">
                    <a16:creationId xmlns:a16="http://schemas.microsoft.com/office/drawing/2014/main" id="{56035608-958F-9742-CBF6-39252A2B36BC}"/>
                  </a:ext>
                </a:extLst>
              </p:cNvPr>
              <p:cNvSpPr/>
              <p:nvPr/>
            </p:nvSpPr>
            <p:spPr>
              <a:xfrm>
                <a:off x="-249682" y="4421123"/>
                <a:ext cx="39671" cy="38796"/>
              </a:xfrm>
              <a:custGeom>
                <a:avLst/>
                <a:gdLst/>
                <a:ahLst/>
                <a:cxnLst/>
                <a:rect l="l" t="t" r="r" b="b"/>
                <a:pathLst>
                  <a:path w="363" h="355" extrusionOk="0">
                    <a:moveTo>
                      <a:pt x="330" y="1"/>
                    </a:moveTo>
                    <a:cubicBezTo>
                      <a:pt x="287" y="1"/>
                      <a:pt x="205" y="65"/>
                      <a:pt x="205" y="65"/>
                    </a:cubicBezTo>
                    <a:cubicBezTo>
                      <a:pt x="205" y="208"/>
                      <a:pt x="0" y="311"/>
                      <a:pt x="0" y="311"/>
                    </a:cubicBezTo>
                    <a:cubicBezTo>
                      <a:pt x="31" y="341"/>
                      <a:pt x="61" y="354"/>
                      <a:pt x="91" y="354"/>
                    </a:cubicBezTo>
                    <a:cubicBezTo>
                      <a:pt x="201" y="354"/>
                      <a:pt x="301" y="178"/>
                      <a:pt x="349" y="65"/>
                    </a:cubicBezTo>
                    <a:cubicBezTo>
                      <a:pt x="363" y="17"/>
                      <a:pt x="351" y="1"/>
                      <a:pt x="330" y="1"/>
                    </a:cubicBezTo>
                    <a:close/>
                  </a:path>
                </a:pathLst>
              </a:custGeom>
              <a:solidFill>
                <a:srgbClr val="021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3" name="Google Shape;640;p33">
                <a:extLst>
                  <a:ext uri="{FF2B5EF4-FFF2-40B4-BE49-F238E27FC236}">
                    <a16:creationId xmlns:a16="http://schemas.microsoft.com/office/drawing/2014/main" id="{D6438387-AE18-641F-D9AD-BD9AAE910AF3}"/>
                  </a:ext>
                </a:extLst>
              </p:cNvPr>
              <p:cNvSpPr/>
              <p:nvPr/>
            </p:nvSpPr>
            <p:spPr>
              <a:xfrm>
                <a:off x="-596993" y="4218944"/>
                <a:ext cx="338463" cy="20709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1895" extrusionOk="0">
                    <a:moveTo>
                      <a:pt x="1339" y="1"/>
                    </a:moveTo>
                    <a:cubicBezTo>
                      <a:pt x="759" y="1"/>
                      <a:pt x="0" y="131"/>
                      <a:pt x="0" y="131"/>
                    </a:cubicBezTo>
                    <a:lnTo>
                      <a:pt x="513" y="1074"/>
                    </a:lnTo>
                    <a:cubicBezTo>
                      <a:pt x="513" y="1074"/>
                      <a:pt x="1101" y="970"/>
                      <a:pt x="1534" y="970"/>
                    </a:cubicBezTo>
                    <a:cubicBezTo>
                      <a:pt x="1678" y="970"/>
                      <a:pt x="1805" y="982"/>
                      <a:pt x="1887" y="1013"/>
                    </a:cubicBezTo>
                    <a:cubicBezTo>
                      <a:pt x="2174" y="1136"/>
                      <a:pt x="2727" y="1894"/>
                      <a:pt x="2727" y="1894"/>
                    </a:cubicBezTo>
                    <a:cubicBezTo>
                      <a:pt x="2973" y="1833"/>
                      <a:pt x="3096" y="1587"/>
                      <a:pt x="3096" y="1587"/>
                    </a:cubicBezTo>
                    <a:cubicBezTo>
                      <a:pt x="3096" y="1587"/>
                      <a:pt x="2235" y="233"/>
                      <a:pt x="1866" y="69"/>
                    </a:cubicBezTo>
                    <a:cubicBezTo>
                      <a:pt x="1749" y="19"/>
                      <a:pt x="1556" y="1"/>
                      <a:pt x="1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4" name="Google Shape;641;p33">
                <a:extLst>
                  <a:ext uri="{FF2B5EF4-FFF2-40B4-BE49-F238E27FC236}">
                    <a16:creationId xmlns:a16="http://schemas.microsoft.com/office/drawing/2014/main" id="{643490FA-ADEF-C8C2-3AFA-03C75AA4C03F}"/>
                  </a:ext>
                </a:extLst>
              </p:cNvPr>
              <p:cNvSpPr/>
              <p:nvPr/>
            </p:nvSpPr>
            <p:spPr>
              <a:xfrm>
                <a:off x="-556667" y="4386698"/>
                <a:ext cx="82949" cy="18491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692" extrusionOk="0">
                    <a:moveTo>
                      <a:pt x="472" y="1"/>
                    </a:moveTo>
                    <a:cubicBezTo>
                      <a:pt x="400" y="1"/>
                      <a:pt x="329" y="58"/>
                      <a:pt x="287" y="195"/>
                    </a:cubicBezTo>
                    <a:cubicBezTo>
                      <a:pt x="164" y="667"/>
                      <a:pt x="0" y="1671"/>
                      <a:pt x="205" y="1692"/>
                    </a:cubicBezTo>
                    <a:cubicBezTo>
                      <a:pt x="410" y="1692"/>
                      <a:pt x="533" y="1630"/>
                      <a:pt x="410" y="1589"/>
                    </a:cubicBezTo>
                    <a:cubicBezTo>
                      <a:pt x="287" y="1548"/>
                      <a:pt x="287" y="1528"/>
                      <a:pt x="287" y="1507"/>
                    </a:cubicBezTo>
                    <a:cubicBezTo>
                      <a:pt x="328" y="1261"/>
                      <a:pt x="554" y="831"/>
                      <a:pt x="677" y="482"/>
                    </a:cubicBezTo>
                    <a:cubicBezTo>
                      <a:pt x="759" y="223"/>
                      <a:pt x="614" y="1"/>
                      <a:pt x="472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5" name="Google Shape;642;p33">
                <a:extLst>
                  <a:ext uri="{FF2B5EF4-FFF2-40B4-BE49-F238E27FC236}">
                    <a16:creationId xmlns:a16="http://schemas.microsoft.com/office/drawing/2014/main" id="{DC00F8F8-8A58-DE3A-08E2-8ECF654CC5F9}"/>
                  </a:ext>
                </a:extLst>
              </p:cNvPr>
              <p:cNvSpPr/>
              <p:nvPr/>
            </p:nvSpPr>
            <p:spPr>
              <a:xfrm>
                <a:off x="-544536" y="4560354"/>
                <a:ext cx="55190" cy="15081"/>
              </a:xfrm>
              <a:custGeom>
                <a:avLst/>
                <a:gdLst/>
                <a:ahLst/>
                <a:cxnLst/>
                <a:rect l="l" t="t" r="r" b="b"/>
                <a:pathLst>
                  <a:path w="505" h="138" extrusionOk="0">
                    <a:moveTo>
                      <a:pt x="299" y="0"/>
                    </a:moveTo>
                    <a:cubicBezTo>
                      <a:pt x="265" y="28"/>
                      <a:pt x="222" y="37"/>
                      <a:pt x="179" y="37"/>
                    </a:cubicBezTo>
                    <a:cubicBezTo>
                      <a:pt x="94" y="37"/>
                      <a:pt x="12" y="0"/>
                      <a:pt x="12" y="0"/>
                    </a:cubicBezTo>
                    <a:lnTo>
                      <a:pt x="12" y="0"/>
                    </a:lnTo>
                    <a:cubicBezTo>
                      <a:pt x="1" y="106"/>
                      <a:pt x="76" y="138"/>
                      <a:pt x="170" y="138"/>
                    </a:cubicBezTo>
                    <a:cubicBezTo>
                      <a:pt x="240" y="138"/>
                      <a:pt x="320" y="120"/>
                      <a:pt x="381" y="103"/>
                    </a:cubicBezTo>
                    <a:cubicBezTo>
                      <a:pt x="504" y="41"/>
                      <a:pt x="299" y="0"/>
                      <a:pt x="299" y="0"/>
                    </a:cubicBezTo>
                    <a:close/>
                  </a:path>
                </a:pathLst>
              </a:custGeom>
              <a:solidFill>
                <a:srgbClr val="021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6" name="Google Shape;643;p33">
                <a:extLst>
                  <a:ext uri="{FF2B5EF4-FFF2-40B4-BE49-F238E27FC236}">
                    <a16:creationId xmlns:a16="http://schemas.microsoft.com/office/drawing/2014/main" id="{4EFEF347-9BC0-7DF5-9FC3-E2A4A133A088}"/>
                  </a:ext>
                </a:extLst>
              </p:cNvPr>
              <p:cNvSpPr/>
              <p:nvPr/>
            </p:nvSpPr>
            <p:spPr>
              <a:xfrm>
                <a:off x="-628359" y="4206267"/>
                <a:ext cx="174860" cy="309386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2831" extrusionOk="0">
                    <a:moveTo>
                      <a:pt x="267" y="1"/>
                    </a:moveTo>
                    <a:cubicBezTo>
                      <a:pt x="267" y="1"/>
                      <a:pt x="0" y="698"/>
                      <a:pt x="0" y="698"/>
                    </a:cubicBezTo>
                    <a:cubicBezTo>
                      <a:pt x="82" y="1067"/>
                      <a:pt x="615" y="1395"/>
                      <a:pt x="738" y="1682"/>
                    </a:cubicBezTo>
                    <a:cubicBezTo>
                      <a:pt x="841" y="1949"/>
                      <a:pt x="697" y="2728"/>
                      <a:pt x="697" y="2728"/>
                    </a:cubicBezTo>
                    <a:cubicBezTo>
                      <a:pt x="800" y="2810"/>
                      <a:pt x="907" y="2830"/>
                      <a:pt x="989" y="2830"/>
                    </a:cubicBezTo>
                    <a:cubicBezTo>
                      <a:pt x="1071" y="2830"/>
                      <a:pt x="1128" y="2810"/>
                      <a:pt x="1128" y="2810"/>
                    </a:cubicBezTo>
                    <a:cubicBezTo>
                      <a:pt x="1128" y="2810"/>
                      <a:pt x="1599" y="1457"/>
                      <a:pt x="1497" y="1088"/>
                    </a:cubicBezTo>
                    <a:cubicBezTo>
                      <a:pt x="1374" y="698"/>
                      <a:pt x="267" y="21"/>
                      <a:pt x="267" y="21"/>
                    </a:cubicBezTo>
                    <a:lnTo>
                      <a:pt x="26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7" name="Google Shape;644;p33">
                <a:extLst>
                  <a:ext uri="{FF2B5EF4-FFF2-40B4-BE49-F238E27FC236}">
                    <a16:creationId xmlns:a16="http://schemas.microsoft.com/office/drawing/2014/main" id="{2F2A22A7-B62B-B92F-E08A-D2F978752D72}"/>
                  </a:ext>
                </a:extLst>
              </p:cNvPr>
              <p:cNvSpPr/>
              <p:nvPr/>
            </p:nvSpPr>
            <p:spPr>
              <a:xfrm>
                <a:off x="-588032" y="4183863"/>
                <a:ext cx="139014" cy="85024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778" extrusionOk="0">
                    <a:moveTo>
                      <a:pt x="492" y="1"/>
                    </a:moveTo>
                    <a:lnTo>
                      <a:pt x="513" y="185"/>
                    </a:lnTo>
                    <a:cubicBezTo>
                      <a:pt x="410" y="83"/>
                      <a:pt x="349" y="21"/>
                      <a:pt x="349" y="21"/>
                    </a:cubicBezTo>
                    <a:cubicBezTo>
                      <a:pt x="349" y="21"/>
                      <a:pt x="0" y="595"/>
                      <a:pt x="0" y="616"/>
                    </a:cubicBezTo>
                    <a:cubicBezTo>
                      <a:pt x="0" y="657"/>
                      <a:pt x="0" y="698"/>
                      <a:pt x="21" y="759"/>
                    </a:cubicBezTo>
                    <a:cubicBezTo>
                      <a:pt x="97" y="771"/>
                      <a:pt x="172" y="777"/>
                      <a:pt x="245" y="777"/>
                    </a:cubicBezTo>
                    <a:cubicBezTo>
                      <a:pt x="680" y="777"/>
                      <a:pt x="1043" y="569"/>
                      <a:pt x="1271" y="165"/>
                    </a:cubicBezTo>
                    <a:cubicBezTo>
                      <a:pt x="882" y="62"/>
                      <a:pt x="492" y="1"/>
                      <a:pt x="492" y="1"/>
                    </a:cubicBezTo>
                    <a:close/>
                  </a:path>
                </a:pathLst>
              </a:custGeom>
              <a:solidFill>
                <a:srgbClr val="021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8" name="Google Shape;645;p33">
                <a:extLst>
                  <a:ext uri="{FF2B5EF4-FFF2-40B4-BE49-F238E27FC236}">
                    <a16:creationId xmlns:a16="http://schemas.microsoft.com/office/drawing/2014/main" id="{7E49160A-36F4-75D2-BEC0-AE4D26852A66}"/>
                  </a:ext>
                </a:extLst>
              </p:cNvPr>
              <p:cNvSpPr/>
              <p:nvPr/>
            </p:nvSpPr>
            <p:spPr>
              <a:xfrm>
                <a:off x="-601474" y="4284734"/>
                <a:ext cx="91911" cy="228624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092" extrusionOk="0">
                    <a:moveTo>
                      <a:pt x="0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308" y="185"/>
                      <a:pt x="574" y="472"/>
                      <a:pt x="697" y="800"/>
                    </a:cubicBezTo>
                    <a:cubicBezTo>
                      <a:pt x="820" y="1128"/>
                      <a:pt x="820" y="1497"/>
                      <a:pt x="677" y="1825"/>
                    </a:cubicBezTo>
                    <a:cubicBezTo>
                      <a:pt x="677" y="1866"/>
                      <a:pt x="656" y="1887"/>
                      <a:pt x="656" y="1907"/>
                    </a:cubicBezTo>
                    <a:cubicBezTo>
                      <a:pt x="636" y="1969"/>
                      <a:pt x="595" y="2030"/>
                      <a:pt x="595" y="2092"/>
                    </a:cubicBezTo>
                    <a:lnTo>
                      <a:pt x="615" y="2092"/>
                    </a:lnTo>
                    <a:cubicBezTo>
                      <a:pt x="636" y="2030"/>
                      <a:pt x="656" y="1969"/>
                      <a:pt x="677" y="1907"/>
                    </a:cubicBezTo>
                    <a:cubicBezTo>
                      <a:pt x="697" y="1887"/>
                      <a:pt x="697" y="1866"/>
                      <a:pt x="697" y="1846"/>
                    </a:cubicBezTo>
                    <a:cubicBezTo>
                      <a:pt x="841" y="1518"/>
                      <a:pt x="841" y="1128"/>
                      <a:pt x="718" y="780"/>
                    </a:cubicBezTo>
                    <a:cubicBezTo>
                      <a:pt x="595" y="452"/>
                      <a:pt x="328" y="164"/>
                      <a:pt x="0" y="0"/>
                    </a:cubicBezTo>
                    <a:close/>
                  </a:path>
                </a:pathLst>
              </a:custGeom>
              <a:solidFill>
                <a:srgbClr val="F5F5F5">
                  <a:alpha val="18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9" name="Google Shape;646;p33">
                <a:extLst>
                  <a:ext uri="{FF2B5EF4-FFF2-40B4-BE49-F238E27FC236}">
                    <a16:creationId xmlns:a16="http://schemas.microsoft.com/office/drawing/2014/main" id="{0B8266E4-44FB-8342-B5A4-DB0A6F33E535}"/>
                  </a:ext>
                </a:extLst>
              </p:cNvPr>
              <p:cNvSpPr/>
              <p:nvPr/>
            </p:nvSpPr>
            <p:spPr>
              <a:xfrm>
                <a:off x="-566393" y="4072719"/>
                <a:ext cx="191800" cy="89723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821" extrusionOk="0">
                    <a:moveTo>
                      <a:pt x="1693" y="1"/>
                    </a:moveTo>
                    <a:cubicBezTo>
                      <a:pt x="1685" y="1"/>
                      <a:pt x="1676" y="5"/>
                      <a:pt x="1668" y="13"/>
                    </a:cubicBezTo>
                    <a:cubicBezTo>
                      <a:pt x="1607" y="75"/>
                      <a:pt x="1627" y="136"/>
                      <a:pt x="1545" y="239"/>
                    </a:cubicBezTo>
                    <a:cubicBezTo>
                      <a:pt x="1487" y="335"/>
                      <a:pt x="1393" y="486"/>
                      <a:pt x="1159" y="486"/>
                    </a:cubicBezTo>
                    <a:cubicBezTo>
                      <a:pt x="1145" y="486"/>
                      <a:pt x="1130" y="486"/>
                      <a:pt x="1114" y="485"/>
                    </a:cubicBezTo>
                    <a:cubicBezTo>
                      <a:pt x="848" y="485"/>
                      <a:pt x="725" y="218"/>
                      <a:pt x="561" y="116"/>
                    </a:cubicBezTo>
                    <a:cubicBezTo>
                      <a:pt x="499" y="75"/>
                      <a:pt x="412" y="59"/>
                      <a:pt x="338" y="59"/>
                    </a:cubicBezTo>
                    <a:cubicBezTo>
                      <a:pt x="264" y="59"/>
                      <a:pt x="202" y="75"/>
                      <a:pt x="192" y="95"/>
                    </a:cubicBezTo>
                    <a:cubicBezTo>
                      <a:pt x="0" y="306"/>
                      <a:pt x="650" y="821"/>
                      <a:pt x="1087" y="821"/>
                    </a:cubicBezTo>
                    <a:cubicBezTo>
                      <a:pt x="1118" y="821"/>
                      <a:pt x="1148" y="818"/>
                      <a:pt x="1176" y="813"/>
                    </a:cubicBezTo>
                    <a:cubicBezTo>
                      <a:pt x="1484" y="751"/>
                      <a:pt x="1648" y="300"/>
                      <a:pt x="1689" y="218"/>
                    </a:cubicBezTo>
                    <a:cubicBezTo>
                      <a:pt x="1755" y="70"/>
                      <a:pt x="1728" y="1"/>
                      <a:pt x="1693" y="1"/>
                    </a:cubicBezTo>
                    <a:close/>
                  </a:path>
                </a:pathLst>
              </a:custGeom>
              <a:solidFill>
                <a:srgbClr val="EAA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0" name="Google Shape;647;p33">
                <a:extLst>
                  <a:ext uri="{FF2B5EF4-FFF2-40B4-BE49-F238E27FC236}">
                    <a16:creationId xmlns:a16="http://schemas.microsoft.com/office/drawing/2014/main" id="{8E12E225-DCEB-2F2F-4FA8-BF3467E0B554}"/>
                  </a:ext>
                </a:extLst>
              </p:cNvPr>
              <p:cNvSpPr/>
              <p:nvPr/>
            </p:nvSpPr>
            <p:spPr>
              <a:xfrm>
                <a:off x="-621692" y="4076216"/>
                <a:ext cx="159232" cy="186877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1710" extrusionOk="0">
                    <a:moveTo>
                      <a:pt x="848" y="1"/>
                    </a:moveTo>
                    <a:cubicBezTo>
                      <a:pt x="741" y="1"/>
                      <a:pt x="636" y="30"/>
                      <a:pt x="554" y="63"/>
                    </a:cubicBezTo>
                    <a:cubicBezTo>
                      <a:pt x="349" y="125"/>
                      <a:pt x="1" y="248"/>
                      <a:pt x="226" y="678"/>
                    </a:cubicBezTo>
                    <a:cubicBezTo>
                      <a:pt x="370" y="986"/>
                      <a:pt x="349" y="1211"/>
                      <a:pt x="308" y="1539"/>
                    </a:cubicBezTo>
                    <a:cubicBezTo>
                      <a:pt x="308" y="1539"/>
                      <a:pt x="308" y="1560"/>
                      <a:pt x="308" y="1560"/>
                    </a:cubicBezTo>
                    <a:cubicBezTo>
                      <a:pt x="279" y="1666"/>
                      <a:pt x="350" y="1710"/>
                      <a:pt x="467" y="1710"/>
                    </a:cubicBezTo>
                    <a:cubicBezTo>
                      <a:pt x="759" y="1710"/>
                      <a:pt x="1337" y="1445"/>
                      <a:pt x="1395" y="1211"/>
                    </a:cubicBezTo>
                    <a:cubicBezTo>
                      <a:pt x="1456" y="924"/>
                      <a:pt x="1374" y="535"/>
                      <a:pt x="1272" y="289"/>
                    </a:cubicBezTo>
                    <a:cubicBezTo>
                      <a:pt x="1173" y="67"/>
                      <a:pt x="1009" y="1"/>
                      <a:pt x="8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1" name="Google Shape;648;p33">
                <a:extLst>
                  <a:ext uri="{FF2B5EF4-FFF2-40B4-BE49-F238E27FC236}">
                    <a16:creationId xmlns:a16="http://schemas.microsoft.com/office/drawing/2014/main" id="{06F5CE49-50C0-105B-18E9-258E632A7E6B}"/>
                  </a:ext>
                </a:extLst>
              </p:cNvPr>
              <p:cNvSpPr/>
              <p:nvPr/>
            </p:nvSpPr>
            <p:spPr>
              <a:xfrm>
                <a:off x="-577103" y="4051627"/>
                <a:ext cx="52895" cy="50162"/>
              </a:xfrm>
              <a:custGeom>
                <a:avLst/>
                <a:gdLst/>
                <a:ahLst/>
                <a:cxnLst/>
                <a:rect l="l" t="t" r="r" b="b"/>
                <a:pathLst>
                  <a:path w="484" h="459" extrusionOk="0">
                    <a:moveTo>
                      <a:pt x="44" y="1"/>
                    </a:moveTo>
                    <a:lnTo>
                      <a:pt x="44" y="1"/>
                    </a:lnTo>
                    <a:cubicBezTo>
                      <a:pt x="44" y="1"/>
                      <a:pt x="167" y="165"/>
                      <a:pt x="64" y="268"/>
                    </a:cubicBezTo>
                    <a:cubicBezTo>
                      <a:pt x="1" y="363"/>
                      <a:pt x="306" y="458"/>
                      <a:pt x="428" y="458"/>
                    </a:cubicBezTo>
                    <a:cubicBezTo>
                      <a:pt x="464" y="458"/>
                      <a:pt x="484" y="450"/>
                      <a:pt x="474" y="432"/>
                    </a:cubicBezTo>
                    <a:cubicBezTo>
                      <a:pt x="433" y="309"/>
                      <a:pt x="351" y="247"/>
                      <a:pt x="372" y="83"/>
                    </a:cubicBezTo>
                    <a:lnTo>
                      <a:pt x="44" y="1"/>
                    </a:ln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2" name="Google Shape;649;p33">
                <a:extLst>
                  <a:ext uri="{FF2B5EF4-FFF2-40B4-BE49-F238E27FC236}">
                    <a16:creationId xmlns:a16="http://schemas.microsoft.com/office/drawing/2014/main" id="{FB4D14F9-E682-17B3-A0C8-D2C9256351D8}"/>
                  </a:ext>
                </a:extLst>
              </p:cNvPr>
              <p:cNvSpPr/>
              <p:nvPr/>
            </p:nvSpPr>
            <p:spPr>
              <a:xfrm>
                <a:off x="-588032" y="4006601"/>
                <a:ext cx="69507" cy="72347"/>
              </a:xfrm>
              <a:custGeom>
                <a:avLst/>
                <a:gdLst/>
                <a:ahLst/>
                <a:cxnLst/>
                <a:rect l="l" t="t" r="r" b="b"/>
                <a:pathLst>
                  <a:path w="636" h="662" extrusionOk="0">
                    <a:moveTo>
                      <a:pt x="240" y="1"/>
                    </a:moveTo>
                    <a:cubicBezTo>
                      <a:pt x="128" y="1"/>
                      <a:pt x="58" y="117"/>
                      <a:pt x="41" y="167"/>
                    </a:cubicBezTo>
                    <a:cubicBezTo>
                      <a:pt x="0" y="351"/>
                      <a:pt x="103" y="474"/>
                      <a:pt x="185" y="557"/>
                    </a:cubicBezTo>
                    <a:cubicBezTo>
                      <a:pt x="263" y="635"/>
                      <a:pt x="341" y="662"/>
                      <a:pt x="406" y="662"/>
                    </a:cubicBezTo>
                    <a:cubicBezTo>
                      <a:pt x="477" y="662"/>
                      <a:pt x="532" y="630"/>
                      <a:pt x="554" y="598"/>
                    </a:cubicBezTo>
                    <a:cubicBezTo>
                      <a:pt x="636" y="474"/>
                      <a:pt x="472" y="105"/>
                      <a:pt x="328" y="23"/>
                    </a:cubicBezTo>
                    <a:cubicBezTo>
                      <a:pt x="297" y="8"/>
                      <a:pt x="267" y="1"/>
                      <a:pt x="240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3" name="Google Shape;650;p33">
                <a:extLst>
                  <a:ext uri="{FF2B5EF4-FFF2-40B4-BE49-F238E27FC236}">
                    <a16:creationId xmlns:a16="http://schemas.microsoft.com/office/drawing/2014/main" id="{CAB249E4-03A4-0A4C-711C-9986022D672D}"/>
                  </a:ext>
                </a:extLst>
              </p:cNvPr>
              <p:cNvSpPr/>
              <p:nvPr/>
            </p:nvSpPr>
            <p:spPr>
              <a:xfrm>
                <a:off x="-601474" y="4002557"/>
                <a:ext cx="67321" cy="92455"/>
              </a:xfrm>
              <a:custGeom>
                <a:avLst/>
                <a:gdLst/>
                <a:ahLst/>
                <a:cxnLst/>
                <a:rect l="l" t="t" r="r" b="b"/>
                <a:pathLst>
                  <a:path w="616" h="846" extrusionOk="0">
                    <a:moveTo>
                      <a:pt x="374" y="1"/>
                    </a:moveTo>
                    <a:cubicBezTo>
                      <a:pt x="251" y="1"/>
                      <a:pt x="128" y="91"/>
                      <a:pt x="103" y="245"/>
                    </a:cubicBezTo>
                    <a:cubicBezTo>
                      <a:pt x="62" y="429"/>
                      <a:pt x="0" y="758"/>
                      <a:pt x="62" y="819"/>
                    </a:cubicBezTo>
                    <a:cubicBezTo>
                      <a:pt x="83" y="837"/>
                      <a:pt x="109" y="845"/>
                      <a:pt x="136" y="845"/>
                    </a:cubicBezTo>
                    <a:cubicBezTo>
                      <a:pt x="261" y="845"/>
                      <a:pt x="413" y="674"/>
                      <a:pt x="328" y="573"/>
                    </a:cubicBezTo>
                    <a:cubicBezTo>
                      <a:pt x="246" y="450"/>
                      <a:pt x="369" y="429"/>
                      <a:pt x="287" y="327"/>
                    </a:cubicBezTo>
                    <a:cubicBezTo>
                      <a:pt x="246" y="286"/>
                      <a:pt x="287" y="306"/>
                      <a:pt x="451" y="224"/>
                    </a:cubicBezTo>
                    <a:cubicBezTo>
                      <a:pt x="615" y="163"/>
                      <a:pt x="615" y="142"/>
                      <a:pt x="574" y="101"/>
                    </a:cubicBezTo>
                    <a:cubicBezTo>
                      <a:pt x="521" y="33"/>
                      <a:pt x="447" y="1"/>
                      <a:pt x="374" y="1"/>
                    </a:cubicBezTo>
                    <a:close/>
                  </a:path>
                </a:pathLst>
              </a:custGeom>
              <a:solidFill>
                <a:srgbClr val="021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4" name="Google Shape;651;p33">
                <a:extLst>
                  <a:ext uri="{FF2B5EF4-FFF2-40B4-BE49-F238E27FC236}">
                    <a16:creationId xmlns:a16="http://schemas.microsoft.com/office/drawing/2014/main" id="{D09D80C6-7D93-1876-C5CC-099E7D851EF2}"/>
                  </a:ext>
                </a:extLst>
              </p:cNvPr>
              <p:cNvSpPr/>
              <p:nvPr/>
            </p:nvSpPr>
            <p:spPr>
              <a:xfrm>
                <a:off x="-518635" y="4027037"/>
                <a:ext cx="233220" cy="137590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1259" extrusionOk="0">
                    <a:moveTo>
                      <a:pt x="1990" y="0"/>
                    </a:moveTo>
                    <a:lnTo>
                      <a:pt x="1" y="944"/>
                    </a:lnTo>
                    <a:lnTo>
                      <a:pt x="144" y="1251"/>
                    </a:lnTo>
                    <a:cubicBezTo>
                      <a:pt x="155" y="1256"/>
                      <a:pt x="171" y="1259"/>
                      <a:pt x="193" y="1259"/>
                    </a:cubicBezTo>
                    <a:cubicBezTo>
                      <a:pt x="342" y="1259"/>
                      <a:pt x="745" y="1138"/>
                      <a:pt x="1211" y="923"/>
                    </a:cubicBezTo>
                    <a:cubicBezTo>
                      <a:pt x="1723" y="677"/>
                      <a:pt x="2113" y="411"/>
                      <a:pt x="2113" y="308"/>
                    </a:cubicBezTo>
                    <a:lnTo>
                      <a:pt x="2133" y="308"/>
                    </a:lnTo>
                    <a:lnTo>
                      <a:pt x="19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5" name="Google Shape;652;p33">
                <a:extLst>
                  <a:ext uri="{FF2B5EF4-FFF2-40B4-BE49-F238E27FC236}">
                    <a16:creationId xmlns:a16="http://schemas.microsoft.com/office/drawing/2014/main" id="{BFA59F1E-E5DE-0F1F-E0B3-16FC833B56E5}"/>
                  </a:ext>
                </a:extLst>
              </p:cNvPr>
              <p:cNvSpPr/>
              <p:nvPr/>
            </p:nvSpPr>
            <p:spPr>
              <a:xfrm>
                <a:off x="-478308" y="4094248"/>
                <a:ext cx="58469" cy="60653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55" extrusionOk="0">
                    <a:moveTo>
                      <a:pt x="350" y="1"/>
                    </a:moveTo>
                    <a:lnTo>
                      <a:pt x="1" y="165"/>
                    </a:lnTo>
                    <a:lnTo>
                      <a:pt x="185" y="554"/>
                    </a:lnTo>
                    <a:cubicBezTo>
                      <a:pt x="288" y="534"/>
                      <a:pt x="411" y="493"/>
                      <a:pt x="534" y="431"/>
                    </a:cubicBezTo>
                    <a:lnTo>
                      <a:pt x="350" y="1"/>
                    </a:lnTo>
                    <a:close/>
                  </a:path>
                </a:pathLst>
              </a:custGeom>
              <a:solidFill>
                <a:srgbClr val="FED1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6" name="Google Shape;653;p33">
                <a:extLst>
                  <a:ext uri="{FF2B5EF4-FFF2-40B4-BE49-F238E27FC236}">
                    <a16:creationId xmlns:a16="http://schemas.microsoft.com/office/drawing/2014/main" id="{7F42800B-90CF-14B6-327B-6B4871B787EF}"/>
                  </a:ext>
                </a:extLst>
              </p:cNvPr>
              <p:cNvSpPr/>
              <p:nvPr/>
            </p:nvSpPr>
            <p:spPr>
              <a:xfrm>
                <a:off x="-431206" y="4094248"/>
                <a:ext cx="29289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11" extrusionOk="0">
                    <a:moveTo>
                      <a:pt x="83" y="1"/>
                    </a:moveTo>
                    <a:lnTo>
                      <a:pt x="1" y="42"/>
                    </a:lnTo>
                    <a:lnTo>
                      <a:pt x="185" y="411"/>
                    </a:lnTo>
                    <a:cubicBezTo>
                      <a:pt x="206" y="390"/>
                      <a:pt x="226" y="370"/>
                      <a:pt x="267" y="370"/>
                    </a:cubicBezTo>
                    <a:lnTo>
                      <a:pt x="83" y="1"/>
                    </a:lnTo>
                    <a:close/>
                  </a:path>
                </a:pathLst>
              </a:custGeom>
              <a:solidFill>
                <a:srgbClr val="FED1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7" name="Google Shape;654;p33">
                <a:extLst>
                  <a:ext uri="{FF2B5EF4-FFF2-40B4-BE49-F238E27FC236}">
                    <a16:creationId xmlns:a16="http://schemas.microsoft.com/office/drawing/2014/main" id="{6C61B0F0-6B22-9262-6DE5-9FC55176D086}"/>
                  </a:ext>
                </a:extLst>
              </p:cNvPr>
              <p:cNvSpPr/>
              <p:nvPr/>
            </p:nvSpPr>
            <p:spPr>
              <a:xfrm>
                <a:off x="-523116" y="4026710"/>
                <a:ext cx="224258" cy="106006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970" extrusionOk="0">
                    <a:moveTo>
                      <a:pt x="1963" y="1"/>
                    </a:moveTo>
                    <a:cubicBezTo>
                      <a:pt x="1808" y="1"/>
                      <a:pt x="1413" y="136"/>
                      <a:pt x="965" y="352"/>
                    </a:cubicBezTo>
                    <a:cubicBezTo>
                      <a:pt x="431" y="619"/>
                      <a:pt x="1" y="885"/>
                      <a:pt x="42" y="947"/>
                    </a:cubicBezTo>
                    <a:cubicBezTo>
                      <a:pt x="50" y="962"/>
                      <a:pt x="73" y="970"/>
                      <a:pt x="109" y="970"/>
                    </a:cubicBezTo>
                    <a:cubicBezTo>
                      <a:pt x="265" y="970"/>
                      <a:pt x="660" y="834"/>
                      <a:pt x="1108" y="619"/>
                    </a:cubicBezTo>
                    <a:cubicBezTo>
                      <a:pt x="1641" y="352"/>
                      <a:pt x="2051" y="85"/>
                      <a:pt x="2031" y="24"/>
                    </a:cubicBezTo>
                    <a:cubicBezTo>
                      <a:pt x="2023" y="8"/>
                      <a:pt x="2000" y="1"/>
                      <a:pt x="19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8" name="Google Shape;655;p33">
                <a:extLst>
                  <a:ext uri="{FF2B5EF4-FFF2-40B4-BE49-F238E27FC236}">
                    <a16:creationId xmlns:a16="http://schemas.microsoft.com/office/drawing/2014/main" id="{C35E91EC-34BF-CB87-EFA6-C10321CDD453}"/>
                  </a:ext>
                </a:extLst>
              </p:cNvPr>
              <p:cNvSpPr/>
              <p:nvPr/>
            </p:nvSpPr>
            <p:spPr>
              <a:xfrm>
                <a:off x="-493936" y="4039496"/>
                <a:ext cx="168193" cy="81308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744" extrusionOk="0">
                    <a:moveTo>
                      <a:pt x="1489" y="1"/>
                    </a:moveTo>
                    <a:cubicBezTo>
                      <a:pt x="1394" y="1"/>
                      <a:pt x="1086" y="101"/>
                      <a:pt x="718" y="276"/>
                    </a:cubicBezTo>
                    <a:cubicBezTo>
                      <a:pt x="308" y="461"/>
                      <a:pt x="0" y="666"/>
                      <a:pt x="21" y="727"/>
                    </a:cubicBezTo>
                    <a:cubicBezTo>
                      <a:pt x="25" y="738"/>
                      <a:pt x="39" y="743"/>
                      <a:pt x="63" y="743"/>
                    </a:cubicBezTo>
                    <a:cubicBezTo>
                      <a:pt x="173" y="743"/>
                      <a:pt x="483" y="633"/>
                      <a:pt x="821" y="481"/>
                    </a:cubicBezTo>
                    <a:cubicBezTo>
                      <a:pt x="1231" y="276"/>
                      <a:pt x="1538" y="71"/>
                      <a:pt x="1518" y="9"/>
                    </a:cubicBezTo>
                    <a:cubicBezTo>
                      <a:pt x="1515" y="3"/>
                      <a:pt x="1505" y="1"/>
                      <a:pt x="1489" y="1"/>
                    </a:cubicBezTo>
                    <a:close/>
                  </a:path>
                </a:pathLst>
              </a:custGeom>
              <a:solidFill>
                <a:srgbClr val="F3A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9" name="Google Shape;656;p33">
                <a:extLst>
                  <a:ext uri="{FF2B5EF4-FFF2-40B4-BE49-F238E27FC236}">
                    <a16:creationId xmlns:a16="http://schemas.microsoft.com/office/drawing/2014/main" id="{7B4CB814-922D-F5F2-D757-86C47EBCDBDE}"/>
                  </a:ext>
                </a:extLst>
              </p:cNvPr>
              <p:cNvSpPr/>
              <p:nvPr/>
            </p:nvSpPr>
            <p:spPr>
              <a:xfrm>
                <a:off x="-484975" y="4045288"/>
                <a:ext cx="152456" cy="72456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663" extrusionOk="0">
                    <a:moveTo>
                      <a:pt x="1328" y="0"/>
                    </a:moveTo>
                    <a:cubicBezTo>
                      <a:pt x="1223" y="0"/>
                      <a:pt x="953" y="95"/>
                      <a:pt x="657" y="244"/>
                    </a:cubicBezTo>
                    <a:cubicBezTo>
                      <a:pt x="287" y="408"/>
                      <a:pt x="0" y="592"/>
                      <a:pt x="21" y="654"/>
                    </a:cubicBezTo>
                    <a:cubicBezTo>
                      <a:pt x="24" y="660"/>
                      <a:pt x="34" y="663"/>
                      <a:pt x="50" y="663"/>
                    </a:cubicBezTo>
                    <a:cubicBezTo>
                      <a:pt x="140" y="663"/>
                      <a:pt x="425" y="568"/>
                      <a:pt x="739" y="428"/>
                    </a:cubicBezTo>
                    <a:cubicBezTo>
                      <a:pt x="1108" y="244"/>
                      <a:pt x="1395" y="59"/>
                      <a:pt x="1374" y="18"/>
                    </a:cubicBezTo>
                    <a:cubicBezTo>
                      <a:pt x="1370" y="6"/>
                      <a:pt x="1354" y="0"/>
                      <a:pt x="13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0" name="Google Shape;657;p33">
                <a:extLst>
                  <a:ext uri="{FF2B5EF4-FFF2-40B4-BE49-F238E27FC236}">
                    <a16:creationId xmlns:a16="http://schemas.microsoft.com/office/drawing/2014/main" id="{B66CC2BC-FDBF-7A84-4778-10A50CA7894B}"/>
                  </a:ext>
                </a:extLst>
              </p:cNvPr>
              <p:cNvSpPr/>
              <p:nvPr/>
            </p:nvSpPr>
            <p:spPr>
              <a:xfrm>
                <a:off x="-505193" y="3975454"/>
                <a:ext cx="230924" cy="136169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1246" extrusionOk="0">
                    <a:moveTo>
                      <a:pt x="1969" y="1"/>
                    </a:moveTo>
                    <a:lnTo>
                      <a:pt x="1" y="924"/>
                    </a:lnTo>
                    <a:lnTo>
                      <a:pt x="124" y="1231"/>
                    </a:lnTo>
                    <a:lnTo>
                      <a:pt x="144" y="1231"/>
                    </a:lnTo>
                    <a:cubicBezTo>
                      <a:pt x="157" y="1241"/>
                      <a:pt x="179" y="1245"/>
                      <a:pt x="209" y="1245"/>
                    </a:cubicBezTo>
                    <a:cubicBezTo>
                      <a:pt x="369" y="1245"/>
                      <a:pt x="758" y="1111"/>
                      <a:pt x="1190" y="903"/>
                    </a:cubicBezTo>
                    <a:cubicBezTo>
                      <a:pt x="1703" y="657"/>
                      <a:pt x="2092" y="390"/>
                      <a:pt x="2113" y="288"/>
                    </a:cubicBezTo>
                    <a:lnTo>
                      <a:pt x="196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1" name="Google Shape;658;p33">
                <a:extLst>
                  <a:ext uri="{FF2B5EF4-FFF2-40B4-BE49-F238E27FC236}">
                    <a16:creationId xmlns:a16="http://schemas.microsoft.com/office/drawing/2014/main" id="{82E6443B-57D4-8CD5-1231-93C32B8CB747}"/>
                  </a:ext>
                </a:extLst>
              </p:cNvPr>
              <p:cNvSpPr/>
              <p:nvPr/>
            </p:nvSpPr>
            <p:spPr>
              <a:xfrm>
                <a:off x="-467052" y="4042665"/>
                <a:ext cx="60655" cy="60653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49" y="1"/>
                    </a:moveTo>
                    <a:lnTo>
                      <a:pt x="0" y="165"/>
                    </a:lnTo>
                    <a:lnTo>
                      <a:pt x="185" y="555"/>
                    </a:lnTo>
                    <a:cubicBezTo>
                      <a:pt x="288" y="514"/>
                      <a:pt x="411" y="473"/>
                      <a:pt x="554" y="411"/>
                    </a:cubicBezTo>
                    <a:lnTo>
                      <a:pt x="3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2" name="Google Shape;659;p33">
                <a:extLst>
                  <a:ext uri="{FF2B5EF4-FFF2-40B4-BE49-F238E27FC236}">
                    <a16:creationId xmlns:a16="http://schemas.microsoft.com/office/drawing/2014/main" id="{8577F413-DF40-64B8-496E-ADD0CE9C7EE0}"/>
                  </a:ext>
                </a:extLst>
              </p:cNvPr>
              <p:cNvSpPr/>
              <p:nvPr/>
            </p:nvSpPr>
            <p:spPr>
              <a:xfrm>
                <a:off x="-417764" y="4042665"/>
                <a:ext cx="26994" cy="4273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391" extrusionOk="0">
                    <a:moveTo>
                      <a:pt x="83" y="1"/>
                    </a:moveTo>
                    <a:lnTo>
                      <a:pt x="1" y="42"/>
                    </a:lnTo>
                    <a:lnTo>
                      <a:pt x="165" y="391"/>
                    </a:lnTo>
                    <a:cubicBezTo>
                      <a:pt x="185" y="370"/>
                      <a:pt x="226" y="370"/>
                      <a:pt x="247" y="350"/>
                    </a:cubicBezTo>
                    <a:lnTo>
                      <a:pt x="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3" name="Google Shape;660;p33">
                <a:extLst>
                  <a:ext uri="{FF2B5EF4-FFF2-40B4-BE49-F238E27FC236}">
                    <a16:creationId xmlns:a16="http://schemas.microsoft.com/office/drawing/2014/main" id="{FCFF1404-2279-C23D-F68A-4D8F97FB28E7}"/>
                  </a:ext>
                </a:extLst>
              </p:cNvPr>
              <p:cNvSpPr/>
              <p:nvPr/>
            </p:nvSpPr>
            <p:spPr>
              <a:xfrm>
                <a:off x="-509674" y="3972941"/>
                <a:ext cx="224258" cy="106006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970" extrusionOk="0">
                    <a:moveTo>
                      <a:pt x="1943" y="1"/>
                    </a:moveTo>
                    <a:cubicBezTo>
                      <a:pt x="1788" y="1"/>
                      <a:pt x="1396" y="136"/>
                      <a:pt x="965" y="352"/>
                    </a:cubicBezTo>
                    <a:cubicBezTo>
                      <a:pt x="411" y="618"/>
                      <a:pt x="1" y="885"/>
                      <a:pt x="42" y="947"/>
                    </a:cubicBezTo>
                    <a:cubicBezTo>
                      <a:pt x="46" y="962"/>
                      <a:pt x="66" y="970"/>
                      <a:pt x="100" y="970"/>
                    </a:cubicBezTo>
                    <a:cubicBezTo>
                      <a:pt x="245" y="970"/>
                      <a:pt x="639" y="834"/>
                      <a:pt x="1088" y="618"/>
                    </a:cubicBezTo>
                    <a:cubicBezTo>
                      <a:pt x="1641" y="352"/>
                      <a:pt x="2051" y="85"/>
                      <a:pt x="2010" y="24"/>
                    </a:cubicBezTo>
                    <a:cubicBezTo>
                      <a:pt x="2003" y="8"/>
                      <a:pt x="1979" y="1"/>
                      <a:pt x="19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4" name="Google Shape;661;p33">
                <a:extLst>
                  <a:ext uri="{FF2B5EF4-FFF2-40B4-BE49-F238E27FC236}">
                    <a16:creationId xmlns:a16="http://schemas.microsoft.com/office/drawing/2014/main" id="{A6B14687-0A3C-A478-83B1-BC67DD14A804}"/>
                  </a:ext>
                </a:extLst>
              </p:cNvPr>
              <p:cNvSpPr/>
              <p:nvPr/>
            </p:nvSpPr>
            <p:spPr>
              <a:xfrm>
                <a:off x="-482789" y="3987148"/>
                <a:ext cx="170489" cy="79778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730" extrusionOk="0">
                    <a:moveTo>
                      <a:pt x="1489" y="1"/>
                    </a:moveTo>
                    <a:cubicBezTo>
                      <a:pt x="1372" y="1"/>
                      <a:pt x="1077" y="111"/>
                      <a:pt x="739" y="263"/>
                    </a:cubicBezTo>
                    <a:cubicBezTo>
                      <a:pt x="308" y="468"/>
                      <a:pt x="1" y="673"/>
                      <a:pt x="21" y="714"/>
                    </a:cubicBezTo>
                    <a:cubicBezTo>
                      <a:pt x="29" y="725"/>
                      <a:pt x="46" y="730"/>
                      <a:pt x="71" y="730"/>
                    </a:cubicBezTo>
                    <a:cubicBezTo>
                      <a:pt x="188" y="730"/>
                      <a:pt x="484" y="620"/>
                      <a:pt x="821" y="468"/>
                    </a:cubicBezTo>
                    <a:cubicBezTo>
                      <a:pt x="1252" y="263"/>
                      <a:pt x="1559" y="58"/>
                      <a:pt x="1539" y="17"/>
                    </a:cubicBezTo>
                    <a:cubicBezTo>
                      <a:pt x="1531" y="6"/>
                      <a:pt x="1515" y="1"/>
                      <a:pt x="1489" y="1"/>
                    </a:cubicBezTo>
                    <a:close/>
                  </a:path>
                </a:pathLst>
              </a:custGeom>
              <a:solidFill>
                <a:srgbClr val="F3A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5" name="Google Shape;662;p33">
                <a:extLst>
                  <a:ext uri="{FF2B5EF4-FFF2-40B4-BE49-F238E27FC236}">
                    <a16:creationId xmlns:a16="http://schemas.microsoft.com/office/drawing/2014/main" id="{07B65F5C-2A4E-A040-4C39-1C9D65303AF2}"/>
                  </a:ext>
                </a:extLst>
              </p:cNvPr>
              <p:cNvSpPr/>
              <p:nvPr/>
            </p:nvSpPr>
            <p:spPr>
              <a:xfrm>
                <a:off x="-473828" y="3991410"/>
                <a:ext cx="152565" cy="72565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664" extrusionOk="0">
                    <a:moveTo>
                      <a:pt x="1329" y="1"/>
                    </a:moveTo>
                    <a:cubicBezTo>
                      <a:pt x="1223" y="1"/>
                      <a:pt x="953" y="96"/>
                      <a:pt x="657" y="244"/>
                    </a:cubicBezTo>
                    <a:cubicBezTo>
                      <a:pt x="288" y="429"/>
                      <a:pt x="1" y="613"/>
                      <a:pt x="21" y="654"/>
                    </a:cubicBezTo>
                    <a:cubicBezTo>
                      <a:pt x="25" y="661"/>
                      <a:pt x="34" y="664"/>
                      <a:pt x="50" y="664"/>
                    </a:cubicBezTo>
                    <a:cubicBezTo>
                      <a:pt x="141" y="664"/>
                      <a:pt x="425" y="569"/>
                      <a:pt x="739" y="429"/>
                    </a:cubicBezTo>
                    <a:cubicBezTo>
                      <a:pt x="1108" y="244"/>
                      <a:pt x="1395" y="60"/>
                      <a:pt x="1375" y="19"/>
                    </a:cubicBezTo>
                    <a:cubicBezTo>
                      <a:pt x="1371" y="7"/>
                      <a:pt x="1355" y="1"/>
                      <a:pt x="13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6" name="Google Shape;663;p33">
                <a:extLst>
                  <a:ext uri="{FF2B5EF4-FFF2-40B4-BE49-F238E27FC236}">
                    <a16:creationId xmlns:a16="http://schemas.microsoft.com/office/drawing/2014/main" id="{F201977C-27FF-E769-091D-29D4FDB60F06}"/>
                  </a:ext>
                </a:extLst>
              </p:cNvPr>
              <p:cNvSpPr/>
              <p:nvPr/>
            </p:nvSpPr>
            <p:spPr>
              <a:xfrm>
                <a:off x="-507379" y="3923981"/>
                <a:ext cx="233110" cy="13606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1245" extrusionOk="0">
                    <a:moveTo>
                      <a:pt x="1989" y="0"/>
                    </a:moveTo>
                    <a:lnTo>
                      <a:pt x="0" y="943"/>
                    </a:lnTo>
                    <a:lnTo>
                      <a:pt x="144" y="1230"/>
                    </a:lnTo>
                    <a:cubicBezTo>
                      <a:pt x="157" y="1240"/>
                      <a:pt x="179" y="1245"/>
                      <a:pt x="209" y="1245"/>
                    </a:cubicBezTo>
                    <a:cubicBezTo>
                      <a:pt x="374" y="1245"/>
                      <a:pt x="778" y="1110"/>
                      <a:pt x="1210" y="902"/>
                    </a:cubicBezTo>
                    <a:cubicBezTo>
                      <a:pt x="1723" y="656"/>
                      <a:pt x="2112" y="410"/>
                      <a:pt x="2112" y="308"/>
                    </a:cubicBezTo>
                    <a:lnTo>
                      <a:pt x="2133" y="308"/>
                    </a:lnTo>
                    <a:lnTo>
                      <a:pt x="198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7" name="Google Shape;664;p33">
                <a:extLst>
                  <a:ext uri="{FF2B5EF4-FFF2-40B4-BE49-F238E27FC236}">
                    <a16:creationId xmlns:a16="http://schemas.microsoft.com/office/drawing/2014/main" id="{68EE5E3D-D3AC-87C6-4D06-8F591E5E95A1}"/>
                  </a:ext>
                </a:extLst>
              </p:cNvPr>
              <p:cNvSpPr/>
              <p:nvPr/>
            </p:nvSpPr>
            <p:spPr>
              <a:xfrm>
                <a:off x="-467052" y="3991192"/>
                <a:ext cx="60655" cy="60544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4" extrusionOk="0">
                    <a:moveTo>
                      <a:pt x="349" y="0"/>
                    </a:moveTo>
                    <a:lnTo>
                      <a:pt x="0" y="164"/>
                    </a:lnTo>
                    <a:lnTo>
                      <a:pt x="185" y="554"/>
                    </a:lnTo>
                    <a:cubicBezTo>
                      <a:pt x="288" y="533"/>
                      <a:pt x="411" y="472"/>
                      <a:pt x="554" y="431"/>
                    </a:cubicBezTo>
                    <a:lnTo>
                      <a:pt x="3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8" name="Google Shape;665;p33">
                <a:extLst>
                  <a:ext uri="{FF2B5EF4-FFF2-40B4-BE49-F238E27FC236}">
                    <a16:creationId xmlns:a16="http://schemas.microsoft.com/office/drawing/2014/main" id="{58B19E1E-BF12-6517-9F65-4739BF5F1F11}"/>
                  </a:ext>
                </a:extLst>
              </p:cNvPr>
              <p:cNvSpPr/>
              <p:nvPr/>
            </p:nvSpPr>
            <p:spPr>
              <a:xfrm>
                <a:off x="-417764" y="3991192"/>
                <a:ext cx="26994" cy="42621"/>
              </a:xfrm>
              <a:custGeom>
                <a:avLst/>
                <a:gdLst/>
                <a:ahLst/>
                <a:cxnLst/>
                <a:rect l="l" t="t" r="r" b="b"/>
                <a:pathLst>
                  <a:path w="247" h="390" extrusionOk="0">
                    <a:moveTo>
                      <a:pt x="83" y="0"/>
                    </a:moveTo>
                    <a:lnTo>
                      <a:pt x="1" y="41"/>
                    </a:lnTo>
                    <a:lnTo>
                      <a:pt x="165" y="390"/>
                    </a:lnTo>
                    <a:cubicBezTo>
                      <a:pt x="185" y="390"/>
                      <a:pt x="226" y="369"/>
                      <a:pt x="247" y="349"/>
                    </a:cubicBez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9" name="Google Shape;666;p33">
                <a:extLst>
                  <a:ext uri="{FF2B5EF4-FFF2-40B4-BE49-F238E27FC236}">
                    <a16:creationId xmlns:a16="http://schemas.microsoft.com/office/drawing/2014/main" id="{18D6115F-E3B7-D7FD-2411-4697FF204E17}"/>
                  </a:ext>
                </a:extLst>
              </p:cNvPr>
              <p:cNvSpPr/>
              <p:nvPr/>
            </p:nvSpPr>
            <p:spPr>
              <a:xfrm>
                <a:off x="-509674" y="3922451"/>
                <a:ext cx="224258" cy="106225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972" extrusionOk="0">
                    <a:moveTo>
                      <a:pt x="1962" y="0"/>
                    </a:moveTo>
                    <a:cubicBezTo>
                      <a:pt x="1821" y="0"/>
                      <a:pt x="1412" y="138"/>
                      <a:pt x="944" y="363"/>
                    </a:cubicBezTo>
                    <a:cubicBezTo>
                      <a:pt x="411" y="609"/>
                      <a:pt x="1" y="875"/>
                      <a:pt x="21" y="957"/>
                    </a:cubicBezTo>
                    <a:cubicBezTo>
                      <a:pt x="28" y="967"/>
                      <a:pt x="45" y="972"/>
                      <a:pt x="71" y="972"/>
                    </a:cubicBezTo>
                    <a:cubicBezTo>
                      <a:pt x="212" y="972"/>
                      <a:pt x="620" y="837"/>
                      <a:pt x="1088" y="629"/>
                    </a:cubicBezTo>
                    <a:cubicBezTo>
                      <a:pt x="1621" y="363"/>
                      <a:pt x="2051" y="96"/>
                      <a:pt x="2010" y="14"/>
                    </a:cubicBezTo>
                    <a:cubicBezTo>
                      <a:pt x="2004" y="5"/>
                      <a:pt x="1987" y="0"/>
                      <a:pt x="19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0" name="Google Shape;667;p33">
                <a:extLst>
                  <a:ext uri="{FF2B5EF4-FFF2-40B4-BE49-F238E27FC236}">
                    <a16:creationId xmlns:a16="http://schemas.microsoft.com/office/drawing/2014/main" id="{04891624-FA08-7C21-8C95-33E7E6E3E82F}"/>
                  </a:ext>
                </a:extLst>
              </p:cNvPr>
              <p:cNvSpPr/>
              <p:nvPr/>
            </p:nvSpPr>
            <p:spPr>
              <a:xfrm>
                <a:off x="-482789" y="3935674"/>
                <a:ext cx="170489" cy="81964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750" extrusionOk="0">
                    <a:moveTo>
                      <a:pt x="1479" y="0"/>
                    </a:moveTo>
                    <a:cubicBezTo>
                      <a:pt x="1373" y="0"/>
                      <a:pt x="1074" y="114"/>
                      <a:pt x="719" y="283"/>
                    </a:cubicBezTo>
                    <a:cubicBezTo>
                      <a:pt x="308" y="467"/>
                      <a:pt x="1" y="672"/>
                      <a:pt x="21" y="734"/>
                    </a:cubicBezTo>
                    <a:cubicBezTo>
                      <a:pt x="25" y="745"/>
                      <a:pt x="39" y="750"/>
                      <a:pt x="63" y="750"/>
                    </a:cubicBezTo>
                    <a:cubicBezTo>
                      <a:pt x="173" y="750"/>
                      <a:pt x="483" y="636"/>
                      <a:pt x="821" y="467"/>
                    </a:cubicBezTo>
                    <a:cubicBezTo>
                      <a:pt x="1231" y="283"/>
                      <a:pt x="1559" y="78"/>
                      <a:pt x="1518" y="16"/>
                    </a:cubicBezTo>
                    <a:cubicBezTo>
                      <a:pt x="1515" y="5"/>
                      <a:pt x="1501" y="0"/>
                      <a:pt x="1479" y="0"/>
                    </a:cubicBezTo>
                    <a:close/>
                  </a:path>
                </a:pathLst>
              </a:custGeom>
              <a:solidFill>
                <a:srgbClr val="F3A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1" name="Google Shape;668;p33">
                <a:extLst>
                  <a:ext uri="{FF2B5EF4-FFF2-40B4-BE49-F238E27FC236}">
                    <a16:creationId xmlns:a16="http://schemas.microsoft.com/office/drawing/2014/main" id="{C8E0E69E-59B2-7ACC-7EFC-30D364F85406}"/>
                  </a:ext>
                </a:extLst>
              </p:cNvPr>
              <p:cNvSpPr/>
              <p:nvPr/>
            </p:nvSpPr>
            <p:spPr>
              <a:xfrm>
                <a:off x="-473828" y="3940920"/>
                <a:ext cx="152565" cy="72456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663" extrusionOk="0">
                    <a:moveTo>
                      <a:pt x="1346" y="0"/>
                    </a:moveTo>
                    <a:cubicBezTo>
                      <a:pt x="1255" y="0"/>
                      <a:pt x="971" y="95"/>
                      <a:pt x="657" y="235"/>
                    </a:cubicBezTo>
                    <a:cubicBezTo>
                      <a:pt x="288" y="419"/>
                      <a:pt x="1" y="604"/>
                      <a:pt x="21" y="645"/>
                    </a:cubicBezTo>
                    <a:cubicBezTo>
                      <a:pt x="25" y="657"/>
                      <a:pt x="41" y="663"/>
                      <a:pt x="67" y="663"/>
                    </a:cubicBezTo>
                    <a:cubicBezTo>
                      <a:pt x="173" y="663"/>
                      <a:pt x="443" y="567"/>
                      <a:pt x="739" y="419"/>
                    </a:cubicBezTo>
                    <a:cubicBezTo>
                      <a:pt x="1108" y="255"/>
                      <a:pt x="1395" y="71"/>
                      <a:pt x="1375" y="9"/>
                    </a:cubicBezTo>
                    <a:cubicBezTo>
                      <a:pt x="1372" y="3"/>
                      <a:pt x="1362" y="0"/>
                      <a:pt x="13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2" name="Google Shape;669;p33">
                <a:extLst>
                  <a:ext uri="{FF2B5EF4-FFF2-40B4-BE49-F238E27FC236}">
                    <a16:creationId xmlns:a16="http://schemas.microsoft.com/office/drawing/2014/main" id="{3C5407F2-9405-E584-0140-53A6C363B581}"/>
                  </a:ext>
                </a:extLst>
              </p:cNvPr>
              <p:cNvSpPr/>
              <p:nvPr/>
            </p:nvSpPr>
            <p:spPr>
              <a:xfrm>
                <a:off x="-545520" y="3901577"/>
                <a:ext cx="237700" cy="107864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987" extrusionOk="0">
                    <a:moveTo>
                      <a:pt x="2092" y="0"/>
                    </a:moveTo>
                    <a:lnTo>
                      <a:pt x="1" y="656"/>
                    </a:lnTo>
                    <a:lnTo>
                      <a:pt x="83" y="964"/>
                    </a:lnTo>
                    <a:lnTo>
                      <a:pt x="103" y="964"/>
                    </a:lnTo>
                    <a:cubicBezTo>
                      <a:pt x="119" y="979"/>
                      <a:pt x="160" y="987"/>
                      <a:pt x="221" y="987"/>
                    </a:cubicBezTo>
                    <a:cubicBezTo>
                      <a:pt x="406" y="987"/>
                      <a:pt x="775" y="918"/>
                      <a:pt x="1190" y="779"/>
                    </a:cubicBezTo>
                    <a:cubicBezTo>
                      <a:pt x="1723" y="615"/>
                      <a:pt x="2154" y="410"/>
                      <a:pt x="2174" y="308"/>
                    </a:cubicBezTo>
                    <a:lnTo>
                      <a:pt x="2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3" name="Google Shape;670;p33">
                <a:extLst>
                  <a:ext uri="{FF2B5EF4-FFF2-40B4-BE49-F238E27FC236}">
                    <a16:creationId xmlns:a16="http://schemas.microsoft.com/office/drawing/2014/main" id="{BF0E4575-716A-8E80-475A-7469B82B6CF2}"/>
                  </a:ext>
                </a:extLst>
              </p:cNvPr>
              <p:cNvSpPr/>
              <p:nvPr/>
            </p:nvSpPr>
            <p:spPr>
              <a:xfrm>
                <a:off x="-505193" y="3948570"/>
                <a:ext cx="56174" cy="58358"/>
              </a:xfrm>
              <a:custGeom>
                <a:avLst/>
                <a:gdLst/>
                <a:ahLst/>
                <a:cxnLst/>
                <a:rect l="l" t="t" r="r" b="b"/>
                <a:pathLst>
                  <a:path w="514" h="534" extrusionOk="0">
                    <a:moveTo>
                      <a:pt x="370" y="1"/>
                    </a:moveTo>
                    <a:lnTo>
                      <a:pt x="1" y="124"/>
                    </a:lnTo>
                    <a:lnTo>
                      <a:pt x="144" y="534"/>
                    </a:lnTo>
                    <a:cubicBezTo>
                      <a:pt x="247" y="513"/>
                      <a:pt x="370" y="472"/>
                      <a:pt x="513" y="452"/>
                    </a:cubicBez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4" name="Google Shape;671;p33">
                <a:extLst>
                  <a:ext uri="{FF2B5EF4-FFF2-40B4-BE49-F238E27FC236}">
                    <a16:creationId xmlns:a16="http://schemas.microsoft.com/office/drawing/2014/main" id="{08E0D931-C719-6978-06E8-0B293B1880B5}"/>
                  </a:ext>
                </a:extLst>
              </p:cNvPr>
              <p:cNvSpPr/>
              <p:nvPr/>
            </p:nvSpPr>
            <p:spPr>
              <a:xfrm>
                <a:off x="-453610" y="3950865"/>
                <a:ext cx="22513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11" extrusionOk="0">
                    <a:moveTo>
                      <a:pt x="82" y="0"/>
                    </a:moveTo>
                    <a:lnTo>
                      <a:pt x="0" y="41"/>
                    </a:lnTo>
                    <a:lnTo>
                      <a:pt x="103" y="410"/>
                    </a:lnTo>
                    <a:cubicBezTo>
                      <a:pt x="144" y="390"/>
                      <a:pt x="165" y="390"/>
                      <a:pt x="206" y="390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5" name="Google Shape;672;p33">
                <a:extLst>
                  <a:ext uri="{FF2B5EF4-FFF2-40B4-BE49-F238E27FC236}">
                    <a16:creationId xmlns:a16="http://schemas.microsoft.com/office/drawing/2014/main" id="{8B64DFF3-5C76-1FAD-354C-399D1842F6F0}"/>
                  </a:ext>
                </a:extLst>
              </p:cNvPr>
              <p:cNvSpPr/>
              <p:nvPr/>
            </p:nvSpPr>
            <p:spPr>
              <a:xfrm>
                <a:off x="-550000" y="3898080"/>
                <a:ext cx="235405" cy="78467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718" extrusionOk="0">
                    <a:moveTo>
                      <a:pt x="2018" y="0"/>
                    </a:moveTo>
                    <a:cubicBezTo>
                      <a:pt x="1837" y="0"/>
                      <a:pt x="1470" y="81"/>
                      <a:pt x="1047" y="217"/>
                    </a:cubicBezTo>
                    <a:cubicBezTo>
                      <a:pt x="452" y="401"/>
                      <a:pt x="1" y="606"/>
                      <a:pt x="42" y="688"/>
                    </a:cubicBezTo>
                    <a:cubicBezTo>
                      <a:pt x="47" y="708"/>
                      <a:pt x="79" y="717"/>
                      <a:pt x="134" y="717"/>
                    </a:cubicBezTo>
                    <a:cubicBezTo>
                      <a:pt x="305" y="717"/>
                      <a:pt x="693" y="628"/>
                      <a:pt x="1129" y="504"/>
                    </a:cubicBezTo>
                    <a:cubicBezTo>
                      <a:pt x="1703" y="319"/>
                      <a:pt x="2154" y="114"/>
                      <a:pt x="2133" y="32"/>
                    </a:cubicBezTo>
                    <a:cubicBezTo>
                      <a:pt x="2122" y="11"/>
                      <a:pt x="2082" y="0"/>
                      <a:pt x="20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6" name="Google Shape;673;p33">
                <a:extLst>
                  <a:ext uri="{FF2B5EF4-FFF2-40B4-BE49-F238E27FC236}">
                    <a16:creationId xmlns:a16="http://schemas.microsoft.com/office/drawing/2014/main" id="{8A789549-5F06-CBAE-C594-C6F88E1EE8EB}"/>
                  </a:ext>
                </a:extLst>
              </p:cNvPr>
              <p:cNvSpPr/>
              <p:nvPr/>
            </p:nvSpPr>
            <p:spPr>
              <a:xfrm>
                <a:off x="-520821" y="3907915"/>
                <a:ext cx="177155" cy="59123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541" extrusionOk="0">
                    <a:moveTo>
                      <a:pt x="1517" y="0"/>
                    </a:moveTo>
                    <a:cubicBezTo>
                      <a:pt x="1382" y="0"/>
                      <a:pt x="1098" y="62"/>
                      <a:pt x="780" y="168"/>
                    </a:cubicBezTo>
                    <a:cubicBezTo>
                      <a:pt x="349" y="311"/>
                      <a:pt x="0" y="475"/>
                      <a:pt x="21" y="516"/>
                    </a:cubicBezTo>
                    <a:cubicBezTo>
                      <a:pt x="26" y="533"/>
                      <a:pt x="57" y="540"/>
                      <a:pt x="107" y="540"/>
                    </a:cubicBezTo>
                    <a:cubicBezTo>
                      <a:pt x="244" y="540"/>
                      <a:pt x="526" y="483"/>
                      <a:pt x="841" y="393"/>
                    </a:cubicBezTo>
                    <a:cubicBezTo>
                      <a:pt x="1292" y="250"/>
                      <a:pt x="1620" y="86"/>
                      <a:pt x="1600" y="24"/>
                    </a:cubicBezTo>
                    <a:cubicBezTo>
                      <a:pt x="1594" y="8"/>
                      <a:pt x="1565" y="0"/>
                      <a:pt x="1517" y="0"/>
                    </a:cubicBezTo>
                    <a:close/>
                  </a:path>
                </a:pathLst>
              </a:custGeom>
              <a:solidFill>
                <a:srgbClr val="F3A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7" name="Google Shape;674;p33">
                <a:extLst>
                  <a:ext uri="{FF2B5EF4-FFF2-40B4-BE49-F238E27FC236}">
                    <a16:creationId xmlns:a16="http://schemas.microsoft.com/office/drawing/2014/main" id="{C0904540-E536-5348-2B31-B39FD9B4262A}"/>
                  </a:ext>
                </a:extLst>
              </p:cNvPr>
              <p:cNvSpPr/>
              <p:nvPr/>
            </p:nvSpPr>
            <p:spPr>
              <a:xfrm>
                <a:off x="-511859" y="3912396"/>
                <a:ext cx="161418" cy="53659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491" extrusionOk="0">
                    <a:moveTo>
                      <a:pt x="1378" y="0"/>
                    </a:moveTo>
                    <a:cubicBezTo>
                      <a:pt x="1254" y="0"/>
                      <a:pt x="998" y="57"/>
                      <a:pt x="698" y="147"/>
                    </a:cubicBezTo>
                    <a:cubicBezTo>
                      <a:pt x="308" y="270"/>
                      <a:pt x="0" y="414"/>
                      <a:pt x="21" y="475"/>
                    </a:cubicBezTo>
                    <a:cubicBezTo>
                      <a:pt x="26" y="486"/>
                      <a:pt x="50" y="491"/>
                      <a:pt x="90" y="491"/>
                    </a:cubicBezTo>
                    <a:cubicBezTo>
                      <a:pt x="209" y="491"/>
                      <a:pt x="467" y="445"/>
                      <a:pt x="759" y="352"/>
                    </a:cubicBezTo>
                    <a:cubicBezTo>
                      <a:pt x="1169" y="229"/>
                      <a:pt x="1477" y="86"/>
                      <a:pt x="1456" y="24"/>
                    </a:cubicBezTo>
                    <a:cubicBezTo>
                      <a:pt x="1451" y="8"/>
                      <a:pt x="1423" y="0"/>
                      <a:pt x="13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8" name="Google Shape;675;p33">
                <a:extLst>
                  <a:ext uri="{FF2B5EF4-FFF2-40B4-BE49-F238E27FC236}">
                    <a16:creationId xmlns:a16="http://schemas.microsoft.com/office/drawing/2014/main" id="{1BDA83E4-D53B-D93B-D376-39E74C0A8418}"/>
                  </a:ext>
                </a:extLst>
              </p:cNvPr>
              <p:cNvSpPr/>
              <p:nvPr/>
            </p:nvSpPr>
            <p:spPr>
              <a:xfrm>
                <a:off x="-511859" y="3791744"/>
                <a:ext cx="213001" cy="173107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584" extrusionOk="0">
                    <a:moveTo>
                      <a:pt x="1743" y="0"/>
                    </a:moveTo>
                    <a:lnTo>
                      <a:pt x="0" y="1313"/>
                    </a:lnTo>
                    <a:lnTo>
                      <a:pt x="205" y="1579"/>
                    </a:lnTo>
                    <a:cubicBezTo>
                      <a:pt x="211" y="1582"/>
                      <a:pt x="219" y="1584"/>
                      <a:pt x="229" y="1584"/>
                    </a:cubicBezTo>
                    <a:cubicBezTo>
                      <a:pt x="351" y="1584"/>
                      <a:pt x="751" y="1350"/>
                      <a:pt x="1169" y="1046"/>
                    </a:cubicBezTo>
                    <a:cubicBezTo>
                      <a:pt x="1620" y="698"/>
                      <a:pt x="1948" y="349"/>
                      <a:pt x="1948" y="267"/>
                    </a:cubicBezTo>
                    <a:lnTo>
                      <a:pt x="174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9" name="Google Shape;676;p33">
                <a:extLst>
                  <a:ext uri="{FF2B5EF4-FFF2-40B4-BE49-F238E27FC236}">
                    <a16:creationId xmlns:a16="http://schemas.microsoft.com/office/drawing/2014/main" id="{BC1068F0-EF8E-860D-A968-09E704B217DC}"/>
                  </a:ext>
                </a:extLst>
              </p:cNvPr>
              <p:cNvSpPr/>
              <p:nvPr/>
            </p:nvSpPr>
            <p:spPr>
              <a:xfrm>
                <a:off x="-476013" y="3885840"/>
                <a:ext cx="62840" cy="62839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308" y="1"/>
                    </a:moveTo>
                    <a:lnTo>
                      <a:pt x="0" y="226"/>
                    </a:lnTo>
                    <a:lnTo>
                      <a:pt x="267" y="575"/>
                    </a:lnTo>
                    <a:cubicBezTo>
                      <a:pt x="349" y="513"/>
                      <a:pt x="472" y="452"/>
                      <a:pt x="575" y="370"/>
                    </a:cubicBezTo>
                    <a:lnTo>
                      <a:pt x="3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0" name="Google Shape;677;p33">
                <a:extLst>
                  <a:ext uri="{FF2B5EF4-FFF2-40B4-BE49-F238E27FC236}">
                    <a16:creationId xmlns:a16="http://schemas.microsoft.com/office/drawing/2014/main" id="{3961E74D-A61C-F58B-3EE4-EA52C138E6CC}"/>
                  </a:ext>
                </a:extLst>
              </p:cNvPr>
              <p:cNvSpPr/>
              <p:nvPr/>
            </p:nvSpPr>
            <p:spPr>
              <a:xfrm>
                <a:off x="-431206" y="3881359"/>
                <a:ext cx="33770" cy="40435"/>
              </a:xfrm>
              <a:custGeom>
                <a:avLst/>
                <a:gdLst/>
                <a:ahLst/>
                <a:cxnLst/>
                <a:rect l="l" t="t" r="r" b="b"/>
                <a:pathLst>
                  <a:path w="309" h="370" extrusionOk="0">
                    <a:moveTo>
                      <a:pt x="62" y="1"/>
                    </a:moveTo>
                    <a:lnTo>
                      <a:pt x="1" y="62"/>
                    </a:lnTo>
                    <a:lnTo>
                      <a:pt x="226" y="370"/>
                    </a:lnTo>
                    <a:lnTo>
                      <a:pt x="308" y="308"/>
                    </a:lnTo>
                    <a:lnTo>
                      <a:pt x="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1" name="Google Shape;678;p33">
                <a:extLst>
                  <a:ext uri="{FF2B5EF4-FFF2-40B4-BE49-F238E27FC236}">
                    <a16:creationId xmlns:a16="http://schemas.microsoft.com/office/drawing/2014/main" id="{76E14922-B7FD-1DF9-06DD-DB88DC54D74D}"/>
                  </a:ext>
                </a:extLst>
              </p:cNvPr>
              <p:cNvSpPr/>
              <p:nvPr/>
            </p:nvSpPr>
            <p:spPr>
              <a:xfrm>
                <a:off x="-516340" y="3790651"/>
                <a:ext cx="201745" cy="145677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333" extrusionOk="0">
                    <a:moveTo>
                      <a:pt x="1757" y="0"/>
                    </a:moveTo>
                    <a:cubicBezTo>
                      <a:pt x="1648" y="0"/>
                      <a:pt x="1258" y="215"/>
                      <a:pt x="821" y="544"/>
                    </a:cubicBezTo>
                    <a:cubicBezTo>
                      <a:pt x="349" y="913"/>
                      <a:pt x="0" y="1261"/>
                      <a:pt x="41" y="1323"/>
                    </a:cubicBezTo>
                    <a:cubicBezTo>
                      <a:pt x="48" y="1329"/>
                      <a:pt x="58" y="1332"/>
                      <a:pt x="72" y="1332"/>
                    </a:cubicBezTo>
                    <a:cubicBezTo>
                      <a:pt x="193" y="1332"/>
                      <a:pt x="582" y="1102"/>
                      <a:pt x="1005" y="790"/>
                    </a:cubicBezTo>
                    <a:cubicBezTo>
                      <a:pt x="1497" y="421"/>
                      <a:pt x="1846" y="72"/>
                      <a:pt x="1784" y="10"/>
                    </a:cubicBezTo>
                    <a:cubicBezTo>
                      <a:pt x="1780" y="4"/>
                      <a:pt x="1770" y="0"/>
                      <a:pt x="17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2" name="Google Shape;679;p33">
                <a:extLst>
                  <a:ext uri="{FF2B5EF4-FFF2-40B4-BE49-F238E27FC236}">
                    <a16:creationId xmlns:a16="http://schemas.microsoft.com/office/drawing/2014/main" id="{9DCB62BA-13FA-4C4E-0299-E18B091B0D69}"/>
                  </a:ext>
                </a:extLst>
              </p:cNvPr>
              <p:cNvSpPr/>
              <p:nvPr/>
            </p:nvSpPr>
            <p:spPr>
              <a:xfrm>
                <a:off x="-491751" y="3809011"/>
                <a:ext cx="152565" cy="111143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1017" extrusionOk="0">
                    <a:moveTo>
                      <a:pt x="1333" y="0"/>
                    </a:moveTo>
                    <a:cubicBezTo>
                      <a:pt x="1246" y="0"/>
                      <a:pt x="950" y="159"/>
                      <a:pt x="637" y="417"/>
                    </a:cubicBezTo>
                    <a:cubicBezTo>
                      <a:pt x="267" y="683"/>
                      <a:pt x="1" y="950"/>
                      <a:pt x="42" y="1011"/>
                    </a:cubicBezTo>
                    <a:cubicBezTo>
                      <a:pt x="44" y="1015"/>
                      <a:pt x="48" y="1017"/>
                      <a:pt x="56" y="1017"/>
                    </a:cubicBezTo>
                    <a:cubicBezTo>
                      <a:pt x="124" y="1017"/>
                      <a:pt x="425" y="843"/>
                      <a:pt x="760" y="601"/>
                    </a:cubicBezTo>
                    <a:cubicBezTo>
                      <a:pt x="1129" y="314"/>
                      <a:pt x="1395" y="48"/>
                      <a:pt x="1354" y="6"/>
                    </a:cubicBezTo>
                    <a:cubicBezTo>
                      <a:pt x="1350" y="2"/>
                      <a:pt x="1343" y="0"/>
                      <a:pt x="1333" y="0"/>
                    </a:cubicBezTo>
                    <a:close/>
                  </a:path>
                </a:pathLst>
              </a:custGeom>
              <a:solidFill>
                <a:srgbClr val="F3A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3" name="Google Shape;680;p33">
                <a:extLst>
                  <a:ext uri="{FF2B5EF4-FFF2-40B4-BE49-F238E27FC236}">
                    <a16:creationId xmlns:a16="http://schemas.microsoft.com/office/drawing/2014/main" id="{69A530CB-1AF3-E372-C6B8-A9FB680B0940}"/>
                  </a:ext>
                </a:extLst>
              </p:cNvPr>
              <p:cNvSpPr/>
              <p:nvPr/>
            </p:nvSpPr>
            <p:spPr>
              <a:xfrm>
                <a:off x="-482789" y="3815678"/>
                <a:ext cx="136828" cy="10010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916" extrusionOk="0">
                    <a:moveTo>
                      <a:pt x="1195" y="1"/>
                    </a:moveTo>
                    <a:cubicBezTo>
                      <a:pt x="1126" y="1"/>
                      <a:pt x="849" y="155"/>
                      <a:pt x="555" y="376"/>
                    </a:cubicBezTo>
                    <a:cubicBezTo>
                      <a:pt x="226" y="622"/>
                      <a:pt x="1" y="848"/>
                      <a:pt x="21" y="909"/>
                    </a:cubicBezTo>
                    <a:cubicBezTo>
                      <a:pt x="26" y="913"/>
                      <a:pt x="33" y="915"/>
                      <a:pt x="42" y="915"/>
                    </a:cubicBezTo>
                    <a:cubicBezTo>
                      <a:pt x="122" y="915"/>
                      <a:pt x="383" y="761"/>
                      <a:pt x="678" y="540"/>
                    </a:cubicBezTo>
                    <a:cubicBezTo>
                      <a:pt x="1006" y="294"/>
                      <a:pt x="1252" y="48"/>
                      <a:pt x="1211" y="7"/>
                    </a:cubicBezTo>
                    <a:cubicBezTo>
                      <a:pt x="1209" y="3"/>
                      <a:pt x="1203" y="1"/>
                      <a:pt x="11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4" name="Google Shape;681;p33">
                <a:extLst>
                  <a:ext uri="{FF2B5EF4-FFF2-40B4-BE49-F238E27FC236}">
                    <a16:creationId xmlns:a16="http://schemas.microsoft.com/office/drawing/2014/main" id="{460E43E3-755C-86C6-0904-BA609D67F5B1}"/>
                  </a:ext>
                </a:extLst>
              </p:cNvPr>
              <p:cNvSpPr/>
              <p:nvPr/>
            </p:nvSpPr>
            <p:spPr>
              <a:xfrm>
                <a:off x="-742672" y="4087582"/>
                <a:ext cx="502067" cy="298129"/>
              </a:xfrm>
              <a:custGeom>
                <a:avLst/>
                <a:gdLst/>
                <a:ahLst/>
                <a:cxnLst/>
                <a:rect l="l" t="t" r="r" b="b"/>
                <a:pathLst>
                  <a:path w="4594" h="2728" extrusionOk="0">
                    <a:moveTo>
                      <a:pt x="4306" y="0"/>
                    </a:moveTo>
                    <a:lnTo>
                      <a:pt x="0" y="595"/>
                    </a:lnTo>
                    <a:lnTo>
                      <a:pt x="287" y="2727"/>
                    </a:lnTo>
                    <a:lnTo>
                      <a:pt x="4593" y="2132"/>
                    </a:lnTo>
                    <a:lnTo>
                      <a:pt x="430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5" name="Google Shape;682;p33">
                <a:extLst>
                  <a:ext uri="{FF2B5EF4-FFF2-40B4-BE49-F238E27FC236}">
                    <a16:creationId xmlns:a16="http://schemas.microsoft.com/office/drawing/2014/main" id="{F1A9F4FE-73DB-FEA0-5F02-EB14821B9EFF}"/>
                  </a:ext>
                </a:extLst>
              </p:cNvPr>
              <p:cNvSpPr/>
              <p:nvPr/>
            </p:nvSpPr>
            <p:spPr>
              <a:xfrm>
                <a:off x="-711307" y="4118947"/>
                <a:ext cx="443817" cy="235400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2154" extrusionOk="0">
                    <a:moveTo>
                      <a:pt x="3240" y="0"/>
                    </a:moveTo>
                    <a:lnTo>
                      <a:pt x="554" y="349"/>
                    </a:lnTo>
                    <a:cubicBezTo>
                      <a:pt x="595" y="656"/>
                      <a:pt x="349" y="943"/>
                      <a:pt x="0" y="1005"/>
                    </a:cubicBezTo>
                    <a:lnTo>
                      <a:pt x="103" y="1722"/>
                    </a:lnTo>
                    <a:cubicBezTo>
                      <a:pt x="136" y="1719"/>
                      <a:pt x="167" y="1717"/>
                      <a:pt x="199" y="1717"/>
                    </a:cubicBezTo>
                    <a:cubicBezTo>
                      <a:pt x="503" y="1717"/>
                      <a:pt x="744" y="1893"/>
                      <a:pt x="800" y="2153"/>
                    </a:cubicBezTo>
                    <a:lnTo>
                      <a:pt x="3486" y="1784"/>
                    </a:lnTo>
                    <a:cubicBezTo>
                      <a:pt x="3445" y="1476"/>
                      <a:pt x="3712" y="1210"/>
                      <a:pt x="4060" y="1148"/>
                    </a:cubicBezTo>
                    <a:lnTo>
                      <a:pt x="3978" y="451"/>
                    </a:lnTo>
                    <a:cubicBezTo>
                      <a:pt x="3947" y="455"/>
                      <a:pt x="3915" y="456"/>
                      <a:pt x="3884" y="456"/>
                    </a:cubicBezTo>
                    <a:cubicBezTo>
                      <a:pt x="3555" y="456"/>
                      <a:pt x="3278" y="263"/>
                      <a:pt x="32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6" name="Google Shape;683;p33">
                <a:extLst>
                  <a:ext uri="{FF2B5EF4-FFF2-40B4-BE49-F238E27FC236}">
                    <a16:creationId xmlns:a16="http://schemas.microsoft.com/office/drawing/2014/main" id="{70C46871-A5FF-D334-7E09-C2DDE80DD8E3}"/>
                  </a:ext>
                </a:extLst>
              </p:cNvPr>
              <p:cNvSpPr/>
              <p:nvPr/>
            </p:nvSpPr>
            <p:spPr>
              <a:xfrm>
                <a:off x="-583551" y="4158290"/>
                <a:ext cx="170379" cy="158791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453" extrusionOk="0">
                    <a:moveTo>
                      <a:pt x="788" y="1"/>
                    </a:moveTo>
                    <a:cubicBezTo>
                      <a:pt x="751" y="1"/>
                      <a:pt x="714" y="4"/>
                      <a:pt x="677" y="9"/>
                    </a:cubicBezTo>
                    <a:cubicBezTo>
                      <a:pt x="287" y="50"/>
                      <a:pt x="0" y="419"/>
                      <a:pt x="62" y="829"/>
                    </a:cubicBezTo>
                    <a:cubicBezTo>
                      <a:pt x="99" y="1183"/>
                      <a:pt x="407" y="1453"/>
                      <a:pt x="771" y="1453"/>
                    </a:cubicBezTo>
                    <a:cubicBezTo>
                      <a:pt x="807" y="1453"/>
                      <a:pt x="845" y="1450"/>
                      <a:pt x="882" y="1444"/>
                    </a:cubicBezTo>
                    <a:cubicBezTo>
                      <a:pt x="1271" y="1383"/>
                      <a:pt x="1559" y="1014"/>
                      <a:pt x="1497" y="624"/>
                    </a:cubicBezTo>
                    <a:cubicBezTo>
                      <a:pt x="1460" y="270"/>
                      <a:pt x="1152" y="1"/>
                      <a:pt x="788" y="1"/>
                    </a:cubicBezTo>
                    <a:close/>
                  </a:path>
                </a:pathLst>
              </a:custGeom>
              <a:solidFill>
                <a:srgbClr val="82A8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7" name="Google Shape;684;p33">
                <a:extLst>
                  <a:ext uri="{FF2B5EF4-FFF2-40B4-BE49-F238E27FC236}">
                    <a16:creationId xmlns:a16="http://schemas.microsoft.com/office/drawing/2014/main" id="{5939880F-0FDC-1B44-751E-70DB44C50ADD}"/>
                  </a:ext>
                </a:extLst>
              </p:cNvPr>
              <p:cNvSpPr/>
              <p:nvPr/>
            </p:nvSpPr>
            <p:spPr>
              <a:xfrm>
                <a:off x="-776332" y="4058403"/>
                <a:ext cx="497586" cy="448287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4102" extrusionOk="0">
                    <a:moveTo>
                      <a:pt x="3323" y="0"/>
                    </a:moveTo>
                    <a:lnTo>
                      <a:pt x="1" y="2461"/>
                    </a:lnTo>
                    <a:lnTo>
                      <a:pt x="1231" y="4101"/>
                    </a:lnTo>
                    <a:lnTo>
                      <a:pt x="4553" y="1641"/>
                    </a:lnTo>
                    <a:lnTo>
                      <a:pt x="332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8" name="Google Shape;685;p33">
                <a:extLst>
                  <a:ext uri="{FF2B5EF4-FFF2-40B4-BE49-F238E27FC236}">
                    <a16:creationId xmlns:a16="http://schemas.microsoft.com/office/drawing/2014/main" id="{9C38B105-9CEA-420D-ADB7-7E0C92DA46D5}"/>
                  </a:ext>
                </a:extLst>
              </p:cNvPr>
              <p:cNvSpPr/>
              <p:nvPr/>
            </p:nvSpPr>
            <p:spPr>
              <a:xfrm>
                <a:off x="-713602" y="4123428"/>
                <a:ext cx="376605" cy="318238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2912" extrusionOk="0">
                    <a:moveTo>
                      <a:pt x="2236" y="0"/>
                    </a:moveTo>
                    <a:lnTo>
                      <a:pt x="165" y="1517"/>
                    </a:lnTo>
                    <a:cubicBezTo>
                      <a:pt x="350" y="1763"/>
                      <a:pt x="268" y="2112"/>
                      <a:pt x="1" y="2317"/>
                    </a:cubicBezTo>
                    <a:lnTo>
                      <a:pt x="411" y="2871"/>
                    </a:lnTo>
                    <a:cubicBezTo>
                      <a:pt x="534" y="2786"/>
                      <a:pt x="670" y="2744"/>
                      <a:pt x="799" y="2744"/>
                    </a:cubicBezTo>
                    <a:cubicBezTo>
                      <a:pt x="949" y="2744"/>
                      <a:pt x="1091" y="2801"/>
                      <a:pt x="1190" y="2912"/>
                    </a:cubicBezTo>
                    <a:lnTo>
                      <a:pt x="3261" y="1374"/>
                    </a:lnTo>
                    <a:cubicBezTo>
                      <a:pt x="3097" y="1128"/>
                      <a:pt x="3179" y="779"/>
                      <a:pt x="3446" y="574"/>
                    </a:cubicBezTo>
                    <a:lnTo>
                      <a:pt x="3056" y="41"/>
                    </a:lnTo>
                    <a:cubicBezTo>
                      <a:pt x="2923" y="136"/>
                      <a:pt x="2772" y="183"/>
                      <a:pt x="2632" y="183"/>
                    </a:cubicBezTo>
                    <a:cubicBezTo>
                      <a:pt x="2471" y="183"/>
                      <a:pt x="2324" y="121"/>
                      <a:pt x="22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9" name="Google Shape;686;p33">
                <a:extLst>
                  <a:ext uri="{FF2B5EF4-FFF2-40B4-BE49-F238E27FC236}">
                    <a16:creationId xmlns:a16="http://schemas.microsoft.com/office/drawing/2014/main" id="{7DEEFC23-13F4-09FD-134E-EF3839A0425F}"/>
                  </a:ext>
                </a:extLst>
              </p:cNvPr>
              <p:cNvSpPr/>
              <p:nvPr/>
            </p:nvSpPr>
            <p:spPr>
              <a:xfrm>
                <a:off x="-617211" y="4210638"/>
                <a:ext cx="170379" cy="151797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389" extrusionOk="0">
                    <a:moveTo>
                      <a:pt x="777" y="1"/>
                    </a:moveTo>
                    <a:cubicBezTo>
                      <a:pt x="635" y="1"/>
                      <a:pt x="493" y="47"/>
                      <a:pt x="370" y="145"/>
                    </a:cubicBezTo>
                    <a:cubicBezTo>
                      <a:pt x="62" y="371"/>
                      <a:pt x="1" y="801"/>
                      <a:pt x="226" y="1109"/>
                    </a:cubicBezTo>
                    <a:cubicBezTo>
                      <a:pt x="361" y="1292"/>
                      <a:pt x="568" y="1388"/>
                      <a:pt x="778" y="1388"/>
                    </a:cubicBezTo>
                    <a:cubicBezTo>
                      <a:pt x="921" y="1388"/>
                      <a:pt x="1065" y="1344"/>
                      <a:pt x="1190" y="1253"/>
                    </a:cubicBezTo>
                    <a:cubicBezTo>
                      <a:pt x="1497" y="1027"/>
                      <a:pt x="1559" y="596"/>
                      <a:pt x="1333" y="289"/>
                    </a:cubicBezTo>
                    <a:cubicBezTo>
                      <a:pt x="1198" y="104"/>
                      <a:pt x="989" y="1"/>
                      <a:pt x="7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0" name="Google Shape;687;p33">
                <a:extLst>
                  <a:ext uri="{FF2B5EF4-FFF2-40B4-BE49-F238E27FC236}">
                    <a16:creationId xmlns:a16="http://schemas.microsoft.com/office/drawing/2014/main" id="{8E4CE984-6760-7191-28A4-275252CCFA13}"/>
                  </a:ext>
                </a:extLst>
              </p:cNvPr>
              <p:cNvSpPr/>
              <p:nvPr/>
            </p:nvSpPr>
            <p:spPr>
              <a:xfrm>
                <a:off x="-611419" y="4090423"/>
                <a:ext cx="161418" cy="95187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871" extrusionOk="0">
                    <a:moveTo>
                      <a:pt x="1412" y="1"/>
                    </a:moveTo>
                    <a:cubicBezTo>
                      <a:pt x="1402" y="1"/>
                      <a:pt x="1392" y="6"/>
                      <a:pt x="1383" y="15"/>
                    </a:cubicBezTo>
                    <a:cubicBezTo>
                      <a:pt x="1362" y="77"/>
                      <a:pt x="1383" y="138"/>
                      <a:pt x="1342" y="241"/>
                    </a:cubicBezTo>
                    <a:cubicBezTo>
                      <a:pt x="1280" y="343"/>
                      <a:pt x="1239" y="507"/>
                      <a:pt x="993" y="548"/>
                    </a:cubicBezTo>
                    <a:cubicBezTo>
                      <a:pt x="985" y="549"/>
                      <a:pt x="977" y="549"/>
                      <a:pt x="968" y="549"/>
                    </a:cubicBezTo>
                    <a:cubicBezTo>
                      <a:pt x="750" y="549"/>
                      <a:pt x="516" y="299"/>
                      <a:pt x="358" y="220"/>
                    </a:cubicBezTo>
                    <a:cubicBezTo>
                      <a:pt x="313" y="197"/>
                      <a:pt x="270" y="189"/>
                      <a:pt x="233" y="189"/>
                    </a:cubicBezTo>
                    <a:cubicBezTo>
                      <a:pt x="170" y="189"/>
                      <a:pt x="125" y="215"/>
                      <a:pt x="112" y="241"/>
                    </a:cubicBezTo>
                    <a:cubicBezTo>
                      <a:pt x="0" y="463"/>
                      <a:pt x="627" y="870"/>
                      <a:pt x="1006" y="870"/>
                    </a:cubicBezTo>
                    <a:cubicBezTo>
                      <a:pt x="1046" y="870"/>
                      <a:pt x="1083" y="866"/>
                      <a:pt x="1116" y="856"/>
                    </a:cubicBezTo>
                    <a:cubicBezTo>
                      <a:pt x="1383" y="774"/>
                      <a:pt x="1424" y="302"/>
                      <a:pt x="1444" y="220"/>
                    </a:cubicBezTo>
                    <a:cubicBezTo>
                      <a:pt x="1476" y="61"/>
                      <a:pt x="1446" y="1"/>
                      <a:pt x="1412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1" name="Google Shape;688;p33">
                <a:extLst>
                  <a:ext uri="{FF2B5EF4-FFF2-40B4-BE49-F238E27FC236}">
                    <a16:creationId xmlns:a16="http://schemas.microsoft.com/office/drawing/2014/main" id="{263B8EED-DD3F-4D2D-D571-9E28DE1262D0}"/>
                  </a:ext>
                </a:extLst>
              </p:cNvPr>
              <p:cNvSpPr/>
              <p:nvPr/>
            </p:nvSpPr>
            <p:spPr>
              <a:xfrm>
                <a:off x="32605" y="4056435"/>
                <a:ext cx="181636" cy="165348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513" extrusionOk="0">
                    <a:moveTo>
                      <a:pt x="839" y="0"/>
                    </a:moveTo>
                    <a:cubicBezTo>
                      <a:pt x="650" y="0"/>
                      <a:pt x="460" y="72"/>
                      <a:pt x="309" y="224"/>
                    </a:cubicBezTo>
                    <a:cubicBezTo>
                      <a:pt x="1" y="511"/>
                      <a:pt x="1" y="982"/>
                      <a:pt x="288" y="1290"/>
                    </a:cubicBezTo>
                    <a:cubicBezTo>
                      <a:pt x="434" y="1436"/>
                      <a:pt x="633" y="1513"/>
                      <a:pt x="831" y="1513"/>
                    </a:cubicBezTo>
                    <a:cubicBezTo>
                      <a:pt x="1023" y="1513"/>
                      <a:pt x="1213" y="1441"/>
                      <a:pt x="1354" y="1290"/>
                    </a:cubicBezTo>
                    <a:cubicBezTo>
                      <a:pt x="1662" y="1003"/>
                      <a:pt x="1662" y="531"/>
                      <a:pt x="1375" y="224"/>
                    </a:cubicBezTo>
                    <a:cubicBezTo>
                      <a:pt x="1229" y="78"/>
                      <a:pt x="1035" y="0"/>
                      <a:pt x="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2" name="Google Shape;689;p33">
                <a:extLst>
                  <a:ext uri="{FF2B5EF4-FFF2-40B4-BE49-F238E27FC236}">
                    <a16:creationId xmlns:a16="http://schemas.microsoft.com/office/drawing/2014/main" id="{3E923035-8DCC-053A-DF9F-438D7AB346D4}"/>
                  </a:ext>
                </a:extLst>
              </p:cNvPr>
              <p:cNvSpPr/>
              <p:nvPr/>
            </p:nvSpPr>
            <p:spPr>
              <a:xfrm>
                <a:off x="37086" y="4060588"/>
                <a:ext cx="172674" cy="15616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429" extrusionOk="0">
                    <a:moveTo>
                      <a:pt x="781" y="1"/>
                    </a:moveTo>
                    <a:cubicBezTo>
                      <a:pt x="603" y="1"/>
                      <a:pt x="426" y="68"/>
                      <a:pt x="288" y="206"/>
                    </a:cubicBezTo>
                    <a:cubicBezTo>
                      <a:pt x="21" y="473"/>
                      <a:pt x="1" y="924"/>
                      <a:pt x="288" y="1211"/>
                    </a:cubicBezTo>
                    <a:cubicBezTo>
                      <a:pt x="424" y="1357"/>
                      <a:pt x="607" y="1429"/>
                      <a:pt x="793" y="1429"/>
                    </a:cubicBezTo>
                    <a:cubicBezTo>
                      <a:pt x="971" y="1429"/>
                      <a:pt x="1152" y="1362"/>
                      <a:pt x="1293" y="1231"/>
                    </a:cubicBezTo>
                    <a:cubicBezTo>
                      <a:pt x="1580" y="965"/>
                      <a:pt x="1580" y="514"/>
                      <a:pt x="1313" y="227"/>
                    </a:cubicBezTo>
                    <a:cubicBezTo>
                      <a:pt x="1165" y="78"/>
                      <a:pt x="972" y="1"/>
                      <a:pt x="7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3" name="Google Shape;690;p33">
                <a:extLst>
                  <a:ext uri="{FF2B5EF4-FFF2-40B4-BE49-F238E27FC236}">
                    <a16:creationId xmlns:a16="http://schemas.microsoft.com/office/drawing/2014/main" id="{583D4DD0-B30E-DD59-FC52-FB7C920E8B81}"/>
                  </a:ext>
                </a:extLst>
              </p:cNvPr>
              <p:cNvSpPr/>
              <p:nvPr/>
            </p:nvSpPr>
            <p:spPr>
              <a:xfrm>
                <a:off x="55009" y="4077746"/>
                <a:ext cx="136828" cy="122836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124" extrusionOk="0">
                    <a:moveTo>
                      <a:pt x="634" y="0"/>
                    </a:moveTo>
                    <a:cubicBezTo>
                      <a:pt x="497" y="0"/>
                      <a:pt x="357" y="51"/>
                      <a:pt x="247" y="152"/>
                    </a:cubicBezTo>
                    <a:cubicBezTo>
                      <a:pt x="21" y="377"/>
                      <a:pt x="1" y="726"/>
                      <a:pt x="227" y="951"/>
                    </a:cubicBezTo>
                    <a:cubicBezTo>
                      <a:pt x="332" y="1067"/>
                      <a:pt x="479" y="1123"/>
                      <a:pt x="629" y="1123"/>
                    </a:cubicBezTo>
                    <a:cubicBezTo>
                      <a:pt x="772" y="1123"/>
                      <a:pt x="916" y="1072"/>
                      <a:pt x="1026" y="972"/>
                    </a:cubicBezTo>
                    <a:cubicBezTo>
                      <a:pt x="1252" y="746"/>
                      <a:pt x="1252" y="398"/>
                      <a:pt x="1026" y="172"/>
                    </a:cubicBezTo>
                    <a:cubicBezTo>
                      <a:pt x="921" y="57"/>
                      <a:pt x="779" y="0"/>
                      <a:pt x="6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4" name="Google Shape;691;p33">
                <a:extLst>
                  <a:ext uri="{FF2B5EF4-FFF2-40B4-BE49-F238E27FC236}">
                    <a16:creationId xmlns:a16="http://schemas.microsoft.com/office/drawing/2014/main" id="{4E9A4C0F-6A54-CF9F-A55F-EA8A9D119AF3}"/>
                  </a:ext>
                </a:extLst>
              </p:cNvPr>
              <p:cNvSpPr/>
              <p:nvPr/>
            </p:nvSpPr>
            <p:spPr>
              <a:xfrm>
                <a:off x="59599" y="4081899"/>
                <a:ext cx="132238" cy="117809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078" extrusionOk="0">
                    <a:moveTo>
                      <a:pt x="613" y="1"/>
                    </a:moveTo>
                    <a:cubicBezTo>
                      <a:pt x="477" y="1"/>
                      <a:pt x="338" y="52"/>
                      <a:pt x="226" y="155"/>
                    </a:cubicBezTo>
                    <a:cubicBezTo>
                      <a:pt x="21" y="360"/>
                      <a:pt x="0" y="688"/>
                      <a:pt x="205" y="913"/>
                    </a:cubicBezTo>
                    <a:cubicBezTo>
                      <a:pt x="323" y="1021"/>
                      <a:pt x="470" y="1078"/>
                      <a:pt x="615" y="1078"/>
                    </a:cubicBezTo>
                    <a:cubicBezTo>
                      <a:pt x="747" y="1078"/>
                      <a:pt x="877" y="1031"/>
                      <a:pt x="984" y="934"/>
                    </a:cubicBezTo>
                    <a:cubicBezTo>
                      <a:pt x="1189" y="729"/>
                      <a:pt x="1210" y="380"/>
                      <a:pt x="984" y="155"/>
                    </a:cubicBezTo>
                    <a:cubicBezTo>
                      <a:pt x="882" y="52"/>
                      <a:pt x="748" y="1"/>
                      <a:pt x="6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5" name="Google Shape;692;p33">
                <a:extLst>
                  <a:ext uri="{FF2B5EF4-FFF2-40B4-BE49-F238E27FC236}">
                    <a16:creationId xmlns:a16="http://schemas.microsoft.com/office/drawing/2014/main" id="{A469F697-C600-797E-1052-981F8C7EC058}"/>
                  </a:ext>
                </a:extLst>
              </p:cNvPr>
              <p:cNvSpPr/>
              <p:nvPr/>
            </p:nvSpPr>
            <p:spPr>
              <a:xfrm>
                <a:off x="93149" y="4107691"/>
                <a:ext cx="60655" cy="65134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96" extrusionOk="0">
                    <a:moveTo>
                      <a:pt x="62" y="1"/>
                    </a:moveTo>
                    <a:lnTo>
                      <a:pt x="1" y="62"/>
                    </a:lnTo>
                    <a:lnTo>
                      <a:pt x="62" y="124"/>
                    </a:lnTo>
                    <a:cubicBezTo>
                      <a:pt x="1" y="206"/>
                      <a:pt x="21" y="288"/>
                      <a:pt x="62" y="329"/>
                    </a:cubicBezTo>
                    <a:cubicBezTo>
                      <a:pt x="96" y="363"/>
                      <a:pt x="136" y="378"/>
                      <a:pt x="179" y="378"/>
                    </a:cubicBezTo>
                    <a:cubicBezTo>
                      <a:pt x="214" y="378"/>
                      <a:pt x="251" y="368"/>
                      <a:pt x="288" y="349"/>
                    </a:cubicBezTo>
                    <a:cubicBezTo>
                      <a:pt x="324" y="325"/>
                      <a:pt x="353" y="315"/>
                      <a:pt x="375" y="315"/>
                    </a:cubicBezTo>
                    <a:cubicBezTo>
                      <a:pt x="390" y="315"/>
                      <a:pt x="402" y="320"/>
                      <a:pt x="411" y="329"/>
                    </a:cubicBezTo>
                    <a:cubicBezTo>
                      <a:pt x="431" y="349"/>
                      <a:pt x="411" y="390"/>
                      <a:pt x="390" y="431"/>
                    </a:cubicBezTo>
                    <a:cubicBezTo>
                      <a:pt x="349" y="472"/>
                      <a:pt x="288" y="493"/>
                      <a:pt x="247" y="493"/>
                    </a:cubicBezTo>
                    <a:lnTo>
                      <a:pt x="308" y="595"/>
                    </a:lnTo>
                    <a:cubicBezTo>
                      <a:pt x="329" y="575"/>
                      <a:pt x="390" y="554"/>
                      <a:pt x="431" y="513"/>
                    </a:cubicBezTo>
                    <a:lnTo>
                      <a:pt x="493" y="575"/>
                    </a:lnTo>
                    <a:lnTo>
                      <a:pt x="554" y="513"/>
                    </a:lnTo>
                    <a:lnTo>
                      <a:pt x="493" y="452"/>
                    </a:lnTo>
                    <a:cubicBezTo>
                      <a:pt x="554" y="370"/>
                      <a:pt x="554" y="288"/>
                      <a:pt x="493" y="226"/>
                    </a:cubicBezTo>
                    <a:cubicBezTo>
                      <a:pt x="459" y="192"/>
                      <a:pt x="425" y="177"/>
                      <a:pt x="388" y="177"/>
                    </a:cubicBezTo>
                    <a:cubicBezTo>
                      <a:pt x="357" y="177"/>
                      <a:pt x="324" y="187"/>
                      <a:pt x="288" y="206"/>
                    </a:cubicBezTo>
                    <a:cubicBezTo>
                      <a:pt x="240" y="230"/>
                      <a:pt x="206" y="240"/>
                      <a:pt x="182" y="240"/>
                    </a:cubicBezTo>
                    <a:cubicBezTo>
                      <a:pt x="165" y="240"/>
                      <a:pt x="153" y="235"/>
                      <a:pt x="144" y="226"/>
                    </a:cubicBezTo>
                    <a:cubicBezTo>
                      <a:pt x="144" y="206"/>
                      <a:pt x="124" y="185"/>
                      <a:pt x="165" y="144"/>
                    </a:cubicBezTo>
                    <a:cubicBezTo>
                      <a:pt x="226" y="103"/>
                      <a:pt x="267" y="83"/>
                      <a:pt x="288" y="83"/>
                    </a:cubicBezTo>
                    <a:lnTo>
                      <a:pt x="226" y="1"/>
                    </a:lnTo>
                    <a:cubicBezTo>
                      <a:pt x="206" y="1"/>
                      <a:pt x="165" y="21"/>
                      <a:pt x="124" y="62"/>
                    </a:cubicBezTo>
                    <a:lnTo>
                      <a:pt x="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6" name="Google Shape;693;p33">
                <a:extLst>
                  <a:ext uri="{FF2B5EF4-FFF2-40B4-BE49-F238E27FC236}">
                    <a16:creationId xmlns:a16="http://schemas.microsoft.com/office/drawing/2014/main" id="{F43FE22C-3FC5-2F1D-2B94-614B7453D1D0}"/>
                  </a:ext>
                </a:extLst>
              </p:cNvPr>
              <p:cNvSpPr/>
              <p:nvPr/>
            </p:nvSpPr>
            <p:spPr>
              <a:xfrm>
                <a:off x="104406" y="4062883"/>
                <a:ext cx="31475" cy="2928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26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1"/>
                      <a:pt x="41" y="103"/>
                      <a:pt x="41" y="144"/>
                    </a:cubicBezTo>
                    <a:lnTo>
                      <a:pt x="62" y="144"/>
                    </a:lnTo>
                    <a:cubicBezTo>
                      <a:pt x="62" y="165"/>
                      <a:pt x="21" y="267"/>
                      <a:pt x="21" y="267"/>
                    </a:cubicBezTo>
                    <a:cubicBezTo>
                      <a:pt x="21" y="267"/>
                      <a:pt x="123" y="226"/>
                      <a:pt x="144" y="226"/>
                    </a:cubicBezTo>
                    <a:cubicBezTo>
                      <a:pt x="185" y="226"/>
                      <a:pt x="287" y="267"/>
                      <a:pt x="287" y="267"/>
                    </a:cubicBezTo>
                    <a:cubicBezTo>
                      <a:pt x="287" y="267"/>
                      <a:pt x="246" y="165"/>
                      <a:pt x="246" y="124"/>
                    </a:cubicBezTo>
                    <a:cubicBezTo>
                      <a:pt x="246" y="103"/>
                      <a:pt x="287" y="1"/>
                      <a:pt x="287" y="0"/>
                    </a:cubicBezTo>
                    <a:lnTo>
                      <a:pt x="287" y="0"/>
                    </a:lnTo>
                    <a:cubicBezTo>
                      <a:pt x="287" y="1"/>
                      <a:pt x="185" y="42"/>
                      <a:pt x="144" y="42"/>
                    </a:cubicBezTo>
                    <a:cubicBezTo>
                      <a:pt x="103" y="4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7" name="Google Shape;694;p33">
                <a:extLst>
                  <a:ext uri="{FF2B5EF4-FFF2-40B4-BE49-F238E27FC236}">
                    <a16:creationId xmlns:a16="http://schemas.microsoft.com/office/drawing/2014/main" id="{09BC12CD-FE45-C3C3-1C4C-6C03962BD0D5}"/>
                  </a:ext>
                </a:extLst>
              </p:cNvPr>
              <p:cNvSpPr/>
              <p:nvPr/>
            </p:nvSpPr>
            <p:spPr>
              <a:xfrm>
                <a:off x="-776879" y="4539808"/>
                <a:ext cx="909818" cy="367963"/>
              </a:xfrm>
              <a:custGeom>
                <a:avLst/>
                <a:gdLst/>
                <a:ahLst/>
                <a:cxnLst/>
                <a:rect l="l" t="t" r="r" b="b"/>
                <a:pathLst>
                  <a:path w="8325" h="3367" extrusionOk="0">
                    <a:moveTo>
                      <a:pt x="5860" y="1"/>
                    </a:moveTo>
                    <a:cubicBezTo>
                      <a:pt x="5816" y="1"/>
                      <a:pt x="5772" y="2"/>
                      <a:pt x="5727" y="4"/>
                    </a:cubicBezTo>
                    <a:cubicBezTo>
                      <a:pt x="3123" y="127"/>
                      <a:pt x="518" y="147"/>
                      <a:pt x="518" y="147"/>
                    </a:cubicBezTo>
                    <a:cubicBezTo>
                      <a:pt x="518" y="147"/>
                      <a:pt x="1" y="1533"/>
                      <a:pt x="3352" y="1533"/>
                    </a:cubicBezTo>
                    <a:cubicBezTo>
                      <a:pt x="3531" y="1533"/>
                      <a:pt x="3721" y="1530"/>
                      <a:pt x="3922" y="1521"/>
                    </a:cubicBezTo>
                    <a:cubicBezTo>
                      <a:pt x="3996" y="1519"/>
                      <a:pt x="4081" y="1516"/>
                      <a:pt x="4172" y="1516"/>
                    </a:cubicBezTo>
                    <a:cubicBezTo>
                      <a:pt x="4884" y="1516"/>
                      <a:pt x="5976" y="1675"/>
                      <a:pt x="5357" y="3367"/>
                    </a:cubicBezTo>
                    <a:lnTo>
                      <a:pt x="8167" y="3367"/>
                    </a:lnTo>
                    <a:cubicBezTo>
                      <a:pt x="8167" y="3367"/>
                      <a:pt x="8325" y="1"/>
                      <a:pt x="5860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8" name="Google Shape;695;p33">
                <a:extLst>
                  <a:ext uri="{FF2B5EF4-FFF2-40B4-BE49-F238E27FC236}">
                    <a16:creationId xmlns:a16="http://schemas.microsoft.com/office/drawing/2014/main" id="{08EFC81B-EAED-56B9-1CCB-D8E38FBE7311}"/>
                  </a:ext>
                </a:extLst>
              </p:cNvPr>
              <p:cNvSpPr/>
              <p:nvPr/>
            </p:nvSpPr>
            <p:spPr>
              <a:xfrm>
                <a:off x="187245" y="4573796"/>
                <a:ext cx="226444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3056" extrusionOk="0">
                    <a:moveTo>
                      <a:pt x="1" y="0"/>
                    </a:moveTo>
                    <a:lnTo>
                      <a:pt x="1" y="3056"/>
                    </a:lnTo>
                    <a:lnTo>
                      <a:pt x="2072" y="3056"/>
                    </a:lnTo>
                    <a:cubicBezTo>
                      <a:pt x="2072" y="2605"/>
                      <a:pt x="2072" y="0"/>
                      <a:pt x="2072" y="0"/>
                    </a:cubicBezTo>
                    <a:close/>
                  </a:path>
                </a:pathLst>
              </a:custGeom>
              <a:solidFill>
                <a:srgbClr val="F5F5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9" name="Google Shape;696;p33">
                <a:extLst>
                  <a:ext uri="{FF2B5EF4-FFF2-40B4-BE49-F238E27FC236}">
                    <a16:creationId xmlns:a16="http://schemas.microsoft.com/office/drawing/2014/main" id="{793466FC-8CC7-872F-3BDC-0E5933B3282E}"/>
                  </a:ext>
                </a:extLst>
              </p:cNvPr>
              <p:cNvSpPr/>
              <p:nvPr/>
            </p:nvSpPr>
            <p:spPr>
              <a:xfrm>
                <a:off x="128995" y="4411615"/>
                <a:ext cx="186117" cy="165348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513" extrusionOk="0">
                    <a:moveTo>
                      <a:pt x="856" y="1"/>
                    </a:moveTo>
                    <a:cubicBezTo>
                      <a:pt x="549" y="1"/>
                      <a:pt x="255" y="179"/>
                      <a:pt x="144" y="480"/>
                    </a:cubicBezTo>
                    <a:cubicBezTo>
                      <a:pt x="1" y="869"/>
                      <a:pt x="185" y="1300"/>
                      <a:pt x="575" y="1464"/>
                    </a:cubicBezTo>
                    <a:cubicBezTo>
                      <a:pt x="664" y="1497"/>
                      <a:pt x="755" y="1512"/>
                      <a:pt x="845" y="1512"/>
                    </a:cubicBezTo>
                    <a:cubicBezTo>
                      <a:pt x="1147" y="1512"/>
                      <a:pt x="1432" y="1334"/>
                      <a:pt x="1559" y="1033"/>
                    </a:cubicBezTo>
                    <a:cubicBezTo>
                      <a:pt x="1703" y="644"/>
                      <a:pt x="1518" y="193"/>
                      <a:pt x="1128" y="49"/>
                    </a:cubicBezTo>
                    <a:cubicBezTo>
                      <a:pt x="1039" y="16"/>
                      <a:pt x="947" y="1"/>
                      <a:pt x="8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0" name="Google Shape;697;p33">
                <a:extLst>
                  <a:ext uri="{FF2B5EF4-FFF2-40B4-BE49-F238E27FC236}">
                    <a16:creationId xmlns:a16="http://schemas.microsoft.com/office/drawing/2014/main" id="{10E46E8D-6B6A-ACB4-6523-622DE653DD76}"/>
                  </a:ext>
                </a:extLst>
              </p:cNvPr>
              <p:cNvSpPr/>
              <p:nvPr/>
            </p:nvSpPr>
            <p:spPr>
              <a:xfrm>
                <a:off x="133476" y="4416096"/>
                <a:ext cx="177155" cy="156387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431" extrusionOk="0">
                    <a:moveTo>
                      <a:pt x="809" y="0"/>
                    </a:moveTo>
                    <a:cubicBezTo>
                      <a:pt x="523" y="0"/>
                      <a:pt x="255" y="175"/>
                      <a:pt x="144" y="459"/>
                    </a:cubicBezTo>
                    <a:cubicBezTo>
                      <a:pt x="1" y="828"/>
                      <a:pt x="185" y="1238"/>
                      <a:pt x="554" y="1382"/>
                    </a:cubicBezTo>
                    <a:cubicBezTo>
                      <a:pt x="639" y="1415"/>
                      <a:pt x="726" y="1431"/>
                      <a:pt x="812" y="1431"/>
                    </a:cubicBezTo>
                    <a:cubicBezTo>
                      <a:pt x="1098" y="1431"/>
                      <a:pt x="1367" y="1256"/>
                      <a:pt x="1477" y="972"/>
                    </a:cubicBezTo>
                    <a:cubicBezTo>
                      <a:pt x="1620" y="603"/>
                      <a:pt x="1436" y="193"/>
                      <a:pt x="1067" y="49"/>
                    </a:cubicBezTo>
                    <a:cubicBezTo>
                      <a:pt x="982" y="16"/>
                      <a:pt x="895" y="0"/>
                      <a:pt x="8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1" name="Google Shape;698;p33">
                <a:extLst>
                  <a:ext uri="{FF2B5EF4-FFF2-40B4-BE49-F238E27FC236}">
                    <a16:creationId xmlns:a16="http://schemas.microsoft.com/office/drawing/2014/main" id="{DA790A05-4C7B-7552-FA40-8AF745BAC851}"/>
                  </a:ext>
                </a:extLst>
              </p:cNvPr>
              <p:cNvSpPr/>
              <p:nvPr/>
            </p:nvSpPr>
            <p:spPr>
              <a:xfrm>
                <a:off x="151399" y="4433473"/>
                <a:ext cx="139014" cy="122836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1124" extrusionOk="0">
                    <a:moveTo>
                      <a:pt x="650" y="1"/>
                    </a:moveTo>
                    <a:cubicBezTo>
                      <a:pt x="422" y="1"/>
                      <a:pt x="204" y="137"/>
                      <a:pt x="124" y="362"/>
                    </a:cubicBezTo>
                    <a:cubicBezTo>
                      <a:pt x="1" y="649"/>
                      <a:pt x="144" y="977"/>
                      <a:pt x="431" y="1079"/>
                    </a:cubicBezTo>
                    <a:cubicBezTo>
                      <a:pt x="506" y="1109"/>
                      <a:pt x="581" y="1123"/>
                      <a:pt x="655" y="1123"/>
                    </a:cubicBezTo>
                    <a:cubicBezTo>
                      <a:pt x="884" y="1123"/>
                      <a:pt x="1092" y="985"/>
                      <a:pt x="1169" y="751"/>
                    </a:cubicBezTo>
                    <a:lnTo>
                      <a:pt x="1169" y="772"/>
                    </a:lnTo>
                    <a:cubicBezTo>
                      <a:pt x="1272" y="464"/>
                      <a:pt x="1128" y="136"/>
                      <a:pt x="841" y="34"/>
                    </a:cubicBezTo>
                    <a:cubicBezTo>
                      <a:pt x="779" y="11"/>
                      <a:pt x="714" y="1"/>
                      <a:pt x="650" y="1"/>
                    </a:cubicBezTo>
                    <a:close/>
                  </a:path>
                </a:pathLst>
              </a:custGeom>
              <a:solidFill>
                <a:srgbClr val="FFB0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2" name="Google Shape;699;p33">
                <a:extLst>
                  <a:ext uri="{FF2B5EF4-FFF2-40B4-BE49-F238E27FC236}">
                    <a16:creationId xmlns:a16="http://schemas.microsoft.com/office/drawing/2014/main" id="{FF2A7E04-7C1E-FAF1-E4CF-E3E43B12CFB4}"/>
                  </a:ext>
                </a:extLst>
              </p:cNvPr>
              <p:cNvSpPr/>
              <p:nvPr/>
            </p:nvSpPr>
            <p:spPr>
              <a:xfrm>
                <a:off x="153694" y="4437735"/>
                <a:ext cx="134533" cy="11770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077" extrusionOk="0">
                    <a:moveTo>
                      <a:pt x="608" y="0"/>
                    </a:moveTo>
                    <a:cubicBezTo>
                      <a:pt x="399" y="0"/>
                      <a:pt x="197" y="124"/>
                      <a:pt x="103" y="343"/>
                    </a:cubicBezTo>
                    <a:cubicBezTo>
                      <a:pt x="0" y="630"/>
                      <a:pt x="144" y="938"/>
                      <a:pt x="410" y="1040"/>
                    </a:cubicBezTo>
                    <a:cubicBezTo>
                      <a:pt x="478" y="1065"/>
                      <a:pt x="546" y="1076"/>
                      <a:pt x="613" y="1076"/>
                    </a:cubicBezTo>
                    <a:cubicBezTo>
                      <a:pt x="832" y="1076"/>
                      <a:pt x="1034" y="953"/>
                      <a:pt x="1128" y="733"/>
                    </a:cubicBezTo>
                    <a:cubicBezTo>
                      <a:pt x="1230" y="446"/>
                      <a:pt x="1087" y="138"/>
                      <a:pt x="800" y="36"/>
                    </a:cubicBezTo>
                    <a:cubicBezTo>
                      <a:pt x="737" y="12"/>
                      <a:pt x="672" y="0"/>
                      <a:pt x="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3" name="Google Shape;700;p33">
                <a:extLst>
                  <a:ext uri="{FF2B5EF4-FFF2-40B4-BE49-F238E27FC236}">
                    <a16:creationId xmlns:a16="http://schemas.microsoft.com/office/drawing/2014/main" id="{40509AA6-1F55-D0AE-B148-AFA58CDEC83E}"/>
                  </a:ext>
                </a:extLst>
              </p:cNvPr>
              <p:cNvSpPr/>
              <p:nvPr/>
            </p:nvSpPr>
            <p:spPr>
              <a:xfrm>
                <a:off x="194021" y="4457297"/>
                <a:ext cx="53879" cy="73986"/>
              </a:xfrm>
              <a:custGeom>
                <a:avLst/>
                <a:gdLst/>
                <a:ahLst/>
                <a:cxnLst/>
                <a:rect l="l" t="t" r="r" b="b"/>
                <a:pathLst>
                  <a:path w="493" h="677" extrusionOk="0">
                    <a:moveTo>
                      <a:pt x="349" y="0"/>
                    </a:moveTo>
                    <a:lnTo>
                      <a:pt x="308" y="82"/>
                    </a:lnTo>
                    <a:cubicBezTo>
                      <a:pt x="293" y="79"/>
                      <a:pt x="279" y="77"/>
                      <a:pt x="265" y="77"/>
                    </a:cubicBezTo>
                    <a:cubicBezTo>
                      <a:pt x="199" y="77"/>
                      <a:pt x="140" y="114"/>
                      <a:pt x="123" y="164"/>
                    </a:cubicBezTo>
                    <a:cubicBezTo>
                      <a:pt x="82" y="246"/>
                      <a:pt x="144" y="308"/>
                      <a:pt x="205" y="369"/>
                    </a:cubicBezTo>
                    <a:cubicBezTo>
                      <a:pt x="267" y="410"/>
                      <a:pt x="287" y="431"/>
                      <a:pt x="267" y="472"/>
                    </a:cubicBezTo>
                    <a:cubicBezTo>
                      <a:pt x="267" y="486"/>
                      <a:pt x="246" y="501"/>
                      <a:pt x="213" y="501"/>
                    </a:cubicBezTo>
                    <a:cubicBezTo>
                      <a:pt x="199" y="501"/>
                      <a:pt x="182" y="498"/>
                      <a:pt x="164" y="492"/>
                    </a:cubicBezTo>
                    <a:cubicBezTo>
                      <a:pt x="123" y="472"/>
                      <a:pt x="82" y="431"/>
                      <a:pt x="62" y="410"/>
                    </a:cubicBezTo>
                    <a:lnTo>
                      <a:pt x="0" y="492"/>
                    </a:lnTo>
                    <a:cubicBezTo>
                      <a:pt x="21" y="513"/>
                      <a:pt x="62" y="554"/>
                      <a:pt x="123" y="574"/>
                    </a:cubicBezTo>
                    <a:lnTo>
                      <a:pt x="82" y="656"/>
                    </a:lnTo>
                    <a:lnTo>
                      <a:pt x="164" y="677"/>
                    </a:lnTo>
                    <a:lnTo>
                      <a:pt x="185" y="595"/>
                    </a:lnTo>
                    <a:cubicBezTo>
                      <a:pt x="203" y="599"/>
                      <a:pt x="220" y="600"/>
                      <a:pt x="237" y="600"/>
                    </a:cubicBezTo>
                    <a:cubicBezTo>
                      <a:pt x="314" y="600"/>
                      <a:pt x="373" y="563"/>
                      <a:pt x="390" y="513"/>
                    </a:cubicBezTo>
                    <a:cubicBezTo>
                      <a:pt x="431" y="431"/>
                      <a:pt x="390" y="369"/>
                      <a:pt x="308" y="308"/>
                    </a:cubicBezTo>
                    <a:cubicBezTo>
                      <a:pt x="267" y="246"/>
                      <a:pt x="246" y="226"/>
                      <a:pt x="246" y="205"/>
                    </a:cubicBezTo>
                    <a:cubicBezTo>
                      <a:pt x="246" y="191"/>
                      <a:pt x="267" y="176"/>
                      <a:pt x="293" y="176"/>
                    </a:cubicBezTo>
                    <a:cubicBezTo>
                      <a:pt x="304" y="176"/>
                      <a:pt x="316" y="179"/>
                      <a:pt x="328" y="185"/>
                    </a:cubicBezTo>
                    <a:cubicBezTo>
                      <a:pt x="390" y="205"/>
                      <a:pt x="410" y="226"/>
                      <a:pt x="431" y="246"/>
                    </a:cubicBezTo>
                    <a:lnTo>
                      <a:pt x="492" y="164"/>
                    </a:lnTo>
                    <a:cubicBezTo>
                      <a:pt x="472" y="144"/>
                      <a:pt x="451" y="123"/>
                      <a:pt x="390" y="103"/>
                    </a:cubicBezTo>
                    <a:lnTo>
                      <a:pt x="410" y="21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4" name="Google Shape;701;p33">
                <a:extLst>
                  <a:ext uri="{FF2B5EF4-FFF2-40B4-BE49-F238E27FC236}">
                    <a16:creationId xmlns:a16="http://schemas.microsoft.com/office/drawing/2014/main" id="{43C14C45-45DB-441E-5A3C-2101D6951559}"/>
                  </a:ext>
                </a:extLst>
              </p:cNvPr>
              <p:cNvSpPr/>
              <p:nvPr/>
            </p:nvSpPr>
            <p:spPr>
              <a:xfrm>
                <a:off x="256751" y="4443855"/>
                <a:ext cx="40436" cy="4043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70" extrusionOk="0">
                    <a:moveTo>
                      <a:pt x="246" y="0"/>
                    </a:moveTo>
                    <a:cubicBezTo>
                      <a:pt x="246" y="0"/>
                      <a:pt x="164" y="82"/>
                      <a:pt x="144" y="103"/>
                    </a:cubicBezTo>
                    <a:cubicBezTo>
                      <a:pt x="103" y="123"/>
                      <a:pt x="0" y="144"/>
                      <a:pt x="0" y="144"/>
                    </a:cubicBezTo>
                    <a:cubicBezTo>
                      <a:pt x="0" y="144"/>
                      <a:pt x="82" y="205"/>
                      <a:pt x="82" y="246"/>
                    </a:cubicBezTo>
                    <a:cubicBezTo>
                      <a:pt x="103" y="267"/>
                      <a:pt x="123" y="369"/>
                      <a:pt x="123" y="369"/>
                    </a:cubicBezTo>
                    <a:cubicBezTo>
                      <a:pt x="123" y="369"/>
                      <a:pt x="185" y="287"/>
                      <a:pt x="226" y="287"/>
                    </a:cubicBezTo>
                    <a:cubicBezTo>
                      <a:pt x="246" y="267"/>
                      <a:pt x="369" y="246"/>
                      <a:pt x="369" y="246"/>
                    </a:cubicBezTo>
                    <a:cubicBezTo>
                      <a:pt x="369" y="246"/>
                      <a:pt x="287" y="185"/>
                      <a:pt x="267" y="144"/>
                    </a:cubicBezTo>
                    <a:cubicBezTo>
                      <a:pt x="246" y="123"/>
                      <a:pt x="246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5" name="Google Shape;702;p33">
                <a:extLst>
                  <a:ext uri="{FF2B5EF4-FFF2-40B4-BE49-F238E27FC236}">
                    <a16:creationId xmlns:a16="http://schemas.microsoft.com/office/drawing/2014/main" id="{68077037-0AE4-603C-FD94-774981AA7E45}"/>
                  </a:ext>
                </a:extLst>
              </p:cNvPr>
              <p:cNvSpPr/>
              <p:nvPr/>
            </p:nvSpPr>
            <p:spPr>
              <a:xfrm>
                <a:off x="205168" y="4585053"/>
                <a:ext cx="186117" cy="11256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03" extrusionOk="0">
                    <a:moveTo>
                      <a:pt x="1" y="0"/>
                    </a:moveTo>
                    <a:lnTo>
                      <a:pt x="1" y="103"/>
                    </a:lnTo>
                    <a:lnTo>
                      <a:pt x="1703" y="103"/>
                    </a:lnTo>
                    <a:lnTo>
                      <a:pt x="17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6" name="Google Shape;703;p33">
                <a:extLst>
                  <a:ext uri="{FF2B5EF4-FFF2-40B4-BE49-F238E27FC236}">
                    <a16:creationId xmlns:a16="http://schemas.microsoft.com/office/drawing/2014/main" id="{10B21E31-3BC8-05FE-8D2E-3BAD6906C700}"/>
                  </a:ext>
                </a:extLst>
              </p:cNvPr>
              <p:cNvSpPr/>
              <p:nvPr/>
            </p:nvSpPr>
            <p:spPr>
              <a:xfrm>
                <a:off x="205168" y="4623084"/>
                <a:ext cx="186117" cy="11366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04" extrusionOk="0">
                    <a:moveTo>
                      <a:pt x="1" y="1"/>
                    </a:moveTo>
                    <a:lnTo>
                      <a:pt x="1" y="103"/>
                    </a:lnTo>
                    <a:lnTo>
                      <a:pt x="1703" y="103"/>
                    </a:lnTo>
                    <a:lnTo>
                      <a:pt x="17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7" name="Google Shape;704;p33">
                <a:extLst>
                  <a:ext uri="{FF2B5EF4-FFF2-40B4-BE49-F238E27FC236}">
                    <a16:creationId xmlns:a16="http://schemas.microsoft.com/office/drawing/2014/main" id="{FD766803-5B40-3055-B257-280871142425}"/>
                  </a:ext>
                </a:extLst>
              </p:cNvPr>
              <p:cNvSpPr/>
              <p:nvPr/>
            </p:nvSpPr>
            <p:spPr>
              <a:xfrm>
                <a:off x="205168" y="4658930"/>
                <a:ext cx="186117" cy="143491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313" extrusionOk="0">
                    <a:moveTo>
                      <a:pt x="1" y="1"/>
                    </a:moveTo>
                    <a:lnTo>
                      <a:pt x="1" y="1313"/>
                    </a:lnTo>
                    <a:lnTo>
                      <a:pt x="1703" y="1313"/>
                    </a:lnTo>
                    <a:lnTo>
                      <a:pt x="17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8" name="Google Shape;705;p33">
                <a:extLst>
                  <a:ext uri="{FF2B5EF4-FFF2-40B4-BE49-F238E27FC236}">
                    <a16:creationId xmlns:a16="http://schemas.microsoft.com/office/drawing/2014/main" id="{7739F2DB-0A82-211E-19D2-9729310B0BE1}"/>
                  </a:ext>
                </a:extLst>
              </p:cNvPr>
              <p:cNvSpPr/>
              <p:nvPr/>
            </p:nvSpPr>
            <p:spPr>
              <a:xfrm>
                <a:off x="205168" y="4824717"/>
                <a:ext cx="186117" cy="11366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04" extrusionOk="0">
                    <a:moveTo>
                      <a:pt x="1" y="1"/>
                    </a:moveTo>
                    <a:lnTo>
                      <a:pt x="1" y="104"/>
                    </a:lnTo>
                    <a:lnTo>
                      <a:pt x="1703" y="104"/>
                    </a:lnTo>
                    <a:lnTo>
                      <a:pt x="17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9" name="Google Shape;706;p33">
                <a:extLst>
                  <a:ext uri="{FF2B5EF4-FFF2-40B4-BE49-F238E27FC236}">
                    <a16:creationId xmlns:a16="http://schemas.microsoft.com/office/drawing/2014/main" id="{27C8455B-356F-DB5A-E4EF-07B84985DC4F}"/>
                  </a:ext>
                </a:extLst>
              </p:cNvPr>
              <p:cNvSpPr/>
              <p:nvPr/>
            </p:nvSpPr>
            <p:spPr>
              <a:xfrm>
                <a:off x="205168" y="4851711"/>
                <a:ext cx="186117" cy="13551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24" extrusionOk="0">
                    <a:moveTo>
                      <a:pt x="1" y="0"/>
                    </a:moveTo>
                    <a:lnTo>
                      <a:pt x="1" y="123"/>
                    </a:lnTo>
                    <a:lnTo>
                      <a:pt x="1703" y="123"/>
                    </a:lnTo>
                    <a:lnTo>
                      <a:pt x="17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0" name="Google Shape;707;p33">
                <a:extLst>
                  <a:ext uri="{FF2B5EF4-FFF2-40B4-BE49-F238E27FC236}">
                    <a16:creationId xmlns:a16="http://schemas.microsoft.com/office/drawing/2014/main" id="{8B29DE00-41BE-2A81-DEB7-141C1F127A85}"/>
                  </a:ext>
                </a:extLst>
              </p:cNvPr>
              <p:cNvSpPr/>
              <p:nvPr/>
            </p:nvSpPr>
            <p:spPr>
              <a:xfrm>
                <a:off x="205168" y="4880781"/>
                <a:ext cx="186117" cy="11366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04" extrusionOk="0">
                    <a:moveTo>
                      <a:pt x="1" y="1"/>
                    </a:moveTo>
                    <a:lnTo>
                      <a:pt x="1" y="103"/>
                    </a:lnTo>
                    <a:lnTo>
                      <a:pt x="1703" y="103"/>
                    </a:lnTo>
                    <a:lnTo>
                      <a:pt x="17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1" name="Google Shape;708;p33">
                <a:extLst>
                  <a:ext uri="{FF2B5EF4-FFF2-40B4-BE49-F238E27FC236}">
                    <a16:creationId xmlns:a16="http://schemas.microsoft.com/office/drawing/2014/main" id="{39E8692C-0B09-BBF8-5A68-01DC19CBC5EF}"/>
                  </a:ext>
                </a:extLst>
              </p:cNvPr>
              <p:cNvSpPr/>
              <p:nvPr/>
            </p:nvSpPr>
            <p:spPr>
              <a:xfrm>
                <a:off x="530076" y="4392272"/>
                <a:ext cx="215296" cy="65134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596" extrusionOk="0">
                    <a:moveTo>
                      <a:pt x="1" y="1"/>
                    </a:moveTo>
                    <a:lnTo>
                      <a:pt x="1" y="595"/>
                    </a:lnTo>
                    <a:lnTo>
                      <a:pt x="1969" y="595"/>
                    </a:lnTo>
                    <a:lnTo>
                      <a:pt x="1969" y="1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2" name="Google Shape;709;p33">
                <a:extLst>
                  <a:ext uri="{FF2B5EF4-FFF2-40B4-BE49-F238E27FC236}">
                    <a16:creationId xmlns:a16="http://schemas.microsoft.com/office/drawing/2014/main" id="{183630EC-AE2E-1956-27D3-88FCCE551A5A}"/>
                  </a:ext>
                </a:extLst>
              </p:cNvPr>
              <p:cNvSpPr/>
              <p:nvPr/>
            </p:nvSpPr>
            <p:spPr>
              <a:xfrm>
                <a:off x="745261" y="4392272"/>
                <a:ext cx="44917" cy="65134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96" extrusionOk="0">
                    <a:moveTo>
                      <a:pt x="0" y="1"/>
                    </a:moveTo>
                    <a:lnTo>
                      <a:pt x="0" y="595"/>
                    </a:lnTo>
                    <a:lnTo>
                      <a:pt x="410" y="595"/>
                    </a:lnTo>
                    <a:lnTo>
                      <a:pt x="410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3" name="Google Shape;710;p33">
                <a:extLst>
                  <a:ext uri="{FF2B5EF4-FFF2-40B4-BE49-F238E27FC236}">
                    <a16:creationId xmlns:a16="http://schemas.microsoft.com/office/drawing/2014/main" id="{D74C7F6B-EDFD-0363-C1E8-7FF1F24716F3}"/>
                  </a:ext>
                </a:extLst>
              </p:cNvPr>
              <p:cNvSpPr/>
              <p:nvPr/>
            </p:nvSpPr>
            <p:spPr>
              <a:xfrm>
                <a:off x="545813" y="4455002"/>
                <a:ext cx="213001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493" extrusionOk="0">
                    <a:moveTo>
                      <a:pt x="0" y="1"/>
                    </a:moveTo>
                    <a:lnTo>
                      <a:pt x="0" y="493"/>
                    </a:lnTo>
                    <a:lnTo>
                      <a:pt x="1948" y="493"/>
                    </a:lnTo>
                    <a:lnTo>
                      <a:pt x="1948" y="1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4" name="Google Shape;711;p33">
                <a:extLst>
                  <a:ext uri="{FF2B5EF4-FFF2-40B4-BE49-F238E27FC236}">
                    <a16:creationId xmlns:a16="http://schemas.microsoft.com/office/drawing/2014/main" id="{08A72166-E590-06CC-D2E4-DBAAF0CF3731}"/>
                  </a:ext>
                </a:extLst>
              </p:cNvPr>
              <p:cNvSpPr/>
              <p:nvPr/>
            </p:nvSpPr>
            <p:spPr>
              <a:xfrm>
                <a:off x="758703" y="4455002"/>
                <a:ext cx="4710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93" extrusionOk="0">
                    <a:moveTo>
                      <a:pt x="0" y="1"/>
                    </a:moveTo>
                    <a:lnTo>
                      <a:pt x="0" y="493"/>
                    </a:lnTo>
                    <a:lnTo>
                      <a:pt x="431" y="493"/>
                    </a:lnTo>
                    <a:lnTo>
                      <a:pt x="431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5" name="Google Shape;712;p33">
                <a:extLst>
                  <a:ext uri="{FF2B5EF4-FFF2-40B4-BE49-F238E27FC236}">
                    <a16:creationId xmlns:a16="http://schemas.microsoft.com/office/drawing/2014/main" id="{56160B4F-55C4-9416-FC39-70CC66E9993D}"/>
                  </a:ext>
                </a:extLst>
              </p:cNvPr>
              <p:cNvSpPr/>
              <p:nvPr/>
            </p:nvSpPr>
            <p:spPr>
              <a:xfrm>
                <a:off x="637723" y="4455002"/>
                <a:ext cx="123276" cy="15846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45" extrusionOk="0">
                    <a:moveTo>
                      <a:pt x="1128" y="1"/>
                    </a:moveTo>
                    <a:lnTo>
                      <a:pt x="0" y="21"/>
                    </a:lnTo>
                    <a:lnTo>
                      <a:pt x="1128" y="144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6" name="Google Shape;713;p33">
                <a:extLst>
                  <a:ext uri="{FF2B5EF4-FFF2-40B4-BE49-F238E27FC236}">
                    <a16:creationId xmlns:a16="http://schemas.microsoft.com/office/drawing/2014/main" id="{55F352F5-70B5-0D51-03F4-F5C92C4F1710}"/>
                  </a:ext>
                </a:extLst>
              </p:cNvPr>
              <p:cNvSpPr/>
              <p:nvPr/>
            </p:nvSpPr>
            <p:spPr>
              <a:xfrm>
                <a:off x="559255" y="4560354"/>
                <a:ext cx="213001" cy="60653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555" extrusionOk="0">
                    <a:moveTo>
                      <a:pt x="0" y="0"/>
                    </a:moveTo>
                    <a:lnTo>
                      <a:pt x="0" y="554"/>
                    </a:lnTo>
                    <a:lnTo>
                      <a:pt x="1948" y="554"/>
                    </a:lnTo>
                    <a:lnTo>
                      <a:pt x="1948" y="1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7" name="Google Shape;714;p33">
                <a:extLst>
                  <a:ext uri="{FF2B5EF4-FFF2-40B4-BE49-F238E27FC236}">
                    <a16:creationId xmlns:a16="http://schemas.microsoft.com/office/drawing/2014/main" id="{8BF48844-70A4-4C92-BADA-7017EBF7E224}"/>
                  </a:ext>
                </a:extLst>
              </p:cNvPr>
              <p:cNvSpPr/>
              <p:nvPr/>
            </p:nvSpPr>
            <p:spPr>
              <a:xfrm>
                <a:off x="772145" y="4575982"/>
                <a:ext cx="44917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12" extrusionOk="0">
                    <a:moveTo>
                      <a:pt x="0" y="1"/>
                    </a:moveTo>
                    <a:lnTo>
                      <a:pt x="0" y="411"/>
                    </a:lnTo>
                    <a:lnTo>
                      <a:pt x="411" y="411"/>
                    </a:lnTo>
                    <a:lnTo>
                      <a:pt x="411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8" name="Google Shape;715;p33">
                <a:extLst>
                  <a:ext uri="{FF2B5EF4-FFF2-40B4-BE49-F238E27FC236}">
                    <a16:creationId xmlns:a16="http://schemas.microsoft.com/office/drawing/2014/main" id="{E844B1B8-E25F-E43C-B504-72C9A84710DB}"/>
                  </a:ext>
                </a:extLst>
              </p:cNvPr>
              <p:cNvSpPr/>
              <p:nvPr/>
            </p:nvSpPr>
            <p:spPr>
              <a:xfrm>
                <a:off x="651165" y="4580572"/>
                <a:ext cx="121091" cy="15737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44" extrusionOk="0">
                    <a:moveTo>
                      <a:pt x="1107" y="0"/>
                    </a:moveTo>
                    <a:lnTo>
                      <a:pt x="0" y="21"/>
                    </a:lnTo>
                    <a:lnTo>
                      <a:pt x="1107" y="144"/>
                    </a:lnTo>
                    <a:lnTo>
                      <a:pt x="1107" y="0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9" name="Google Shape;716;p33">
                <a:extLst>
                  <a:ext uri="{FF2B5EF4-FFF2-40B4-BE49-F238E27FC236}">
                    <a16:creationId xmlns:a16="http://schemas.microsoft.com/office/drawing/2014/main" id="{31CBA61A-F323-F125-2F34-75995229FA11}"/>
                  </a:ext>
                </a:extLst>
              </p:cNvPr>
              <p:cNvSpPr/>
              <p:nvPr/>
            </p:nvSpPr>
            <p:spPr>
              <a:xfrm>
                <a:off x="503192" y="4508771"/>
                <a:ext cx="345239" cy="87537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801" extrusionOk="0">
                    <a:moveTo>
                      <a:pt x="1" y="1"/>
                    </a:moveTo>
                    <a:lnTo>
                      <a:pt x="1" y="472"/>
                    </a:lnTo>
                    <a:lnTo>
                      <a:pt x="3159" y="801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0" name="Google Shape;717;p33">
                <a:extLst>
                  <a:ext uri="{FF2B5EF4-FFF2-40B4-BE49-F238E27FC236}">
                    <a16:creationId xmlns:a16="http://schemas.microsoft.com/office/drawing/2014/main" id="{3B9C49BA-1A07-4B70-500C-4F2655CCB641}"/>
                  </a:ext>
                </a:extLst>
              </p:cNvPr>
              <p:cNvSpPr/>
              <p:nvPr/>
            </p:nvSpPr>
            <p:spPr>
              <a:xfrm>
                <a:off x="799030" y="4508771"/>
                <a:ext cx="49398" cy="87537"/>
              </a:xfrm>
              <a:custGeom>
                <a:avLst/>
                <a:gdLst/>
                <a:ahLst/>
                <a:cxnLst/>
                <a:rect l="l" t="t" r="r" b="b"/>
                <a:pathLst>
                  <a:path w="452" h="801" extrusionOk="0">
                    <a:moveTo>
                      <a:pt x="0" y="1"/>
                    </a:moveTo>
                    <a:lnTo>
                      <a:pt x="0" y="801"/>
                    </a:lnTo>
                    <a:lnTo>
                      <a:pt x="452" y="801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1" name="Google Shape;718;p33">
                <a:extLst>
                  <a:ext uri="{FF2B5EF4-FFF2-40B4-BE49-F238E27FC236}">
                    <a16:creationId xmlns:a16="http://schemas.microsoft.com/office/drawing/2014/main" id="{AEB90E25-9B86-936C-2C54-CD9E40FF556C}"/>
                  </a:ext>
                </a:extLst>
              </p:cNvPr>
              <p:cNvSpPr/>
              <p:nvPr/>
            </p:nvSpPr>
            <p:spPr>
              <a:xfrm>
                <a:off x="503192" y="4508771"/>
                <a:ext cx="295951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86" extrusionOk="0">
                    <a:moveTo>
                      <a:pt x="1" y="1"/>
                    </a:moveTo>
                    <a:lnTo>
                      <a:pt x="2707" y="185"/>
                    </a:lnTo>
                    <a:lnTo>
                      <a:pt x="2707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2" name="Google Shape;719;p33">
                <a:extLst>
                  <a:ext uri="{FF2B5EF4-FFF2-40B4-BE49-F238E27FC236}">
                    <a16:creationId xmlns:a16="http://schemas.microsoft.com/office/drawing/2014/main" id="{86E2AB15-CE79-5FE9-2832-6D16A722029D}"/>
                  </a:ext>
                </a:extLst>
              </p:cNvPr>
              <p:cNvSpPr/>
              <p:nvPr/>
            </p:nvSpPr>
            <p:spPr>
              <a:xfrm>
                <a:off x="682530" y="4582758"/>
                <a:ext cx="132238" cy="1584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45" extrusionOk="0">
                    <a:moveTo>
                      <a:pt x="0" y="1"/>
                    </a:moveTo>
                    <a:lnTo>
                      <a:pt x="1128" y="144"/>
                    </a:lnTo>
                    <a:lnTo>
                      <a:pt x="1210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3" name="Google Shape;720;p33">
                <a:extLst>
                  <a:ext uri="{FF2B5EF4-FFF2-40B4-BE49-F238E27FC236}">
                    <a16:creationId xmlns:a16="http://schemas.microsoft.com/office/drawing/2014/main" id="{B60922BB-1BDF-862C-4F5F-BE4C0A809976}"/>
                  </a:ext>
                </a:extLst>
              </p:cNvPr>
              <p:cNvSpPr/>
              <p:nvPr/>
            </p:nvSpPr>
            <p:spPr>
              <a:xfrm>
                <a:off x="523410" y="4620899"/>
                <a:ext cx="313874" cy="82947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759" extrusionOk="0">
                    <a:moveTo>
                      <a:pt x="0" y="0"/>
                    </a:moveTo>
                    <a:lnTo>
                      <a:pt x="0" y="759"/>
                    </a:lnTo>
                    <a:lnTo>
                      <a:pt x="2871" y="759"/>
                    </a:lnTo>
                    <a:lnTo>
                      <a:pt x="2871" y="0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4" name="Google Shape;721;p33">
                <a:extLst>
                  <a:ext uri="{FF2B5EF4-FFF2-40B4-BE49-F238E27FC236}">
                    <a16:creationId xmlns:a16="http://schemas.microsoft.com/office/drawing/2014/main" id="{FE8C1993-3111-9D42-2157-32A27BDBFF89}"/>
                  </a:ext>
                </a:extLst>
              </p:cNvPr>
              <p:cNvSpPr/>
              <p:nvPr/>
            </p:nvSpPr>
            <p:spPr>
              <a:xfrm>
                <a:off x="785587" y="4620899"/>
                <a:ext cx="49398" cy="87428"/>
              </a:xfrm>
              <a:custGeom>
                <a:avLst/>
                <a:gdLst/>
                <a:ahLst/>
                <a:cxnLst/>
                <a:rect l="l" t="t" r="r" b="b"/>
                <a:pathLst>
                  <a:path w="452" h="800" extrusionOk="0">
                    <a:moveTo>
                      <a:pt x="0" y="0"/>
                    </a:moveTo>
                    <a:lnTo>
                      <a:pt x="0" y="800"/>
                    </a:lnTo>
                    <a:lnTo>
                      <a:pt x="452" y="800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5" name="Google Shape;722;p33">
                <a:extLst>
                  <a:ext uri="{FF2B5EF4-FFF2-40B4-BE49-F238E27FC236}">
                    <a16:creationId xmlns:a16="http://schemas.microsoft.com/office/drawing/2014/main" id="{83A8E6B3-48C2-A0E4-51F0-9A0A01674824}"/>
                  </a:ext>
                </a:extLst>
              </p:cNvPr>
              <p:cNvSpPr/>
              <p:nvPr/>
            </p:nvSpPr>
            <p:spPr>
              <a:xfrm>
                <a:off x="718376" y="4620899"/>
                <a:ext cx="71802" cy="18032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65" extrusionOk="0">
                    <a:moveTo>
                      <a:pt x="0" y="0"/>
                    </a:moveTo>
                    <a:lnTo>
                      <a:pt x="656" y="164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6" name="Google Shape;723;p33">
                <a:extLst>
                  <a:ext uri="{FF2B5EF4-FFF2-40B4-BE49-F238E27FC236}">
                    <a16:creationId xmlns:a16="http://schemas.microsoft.com/office/drawing/2014/main" id="{073AEDF4-0C24-A512-4C4C-E164E3439C2C}"/>
                  </a:ext>
                </a:extLst>
              </p:cNvPr>
              <p:cNvSpPr/>
              <p:nvPr/>
            </p:nvSpPr>
            <p:spPr>
              <a:xfrm>
                <a:off x="552480" y="4703737"/>
                <a:ext cx="311688" cy="80762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739" extrusionOk="0">
                    <a:moveTo>
                      <a:pt x="1" y="1"/>
                    </a:moveTo>
                    <a:lnTo>
                      <a:pt x="1" y="739"/>
                    </a:lnTo>
                    <a:lnTo>
                      <a:pt x="2851" y="739"/>
                    </a:lnTo>
                    <a:lnTo>
                      <a:pt x="2851" y="1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7" name="Google Shape;724;p33">
                <a:extLst>
                  <a:ext uri="{FF2B5EF4-FFF2-40B4-BE49-F238E27FC236}">
                    <a16:creationId xmlns:a16="http://schemas.microsoft.com/office/drawing/2014/main" id="{6ED059C4-58B1-2AC0-986E-7269AA0EF48B}"/>
                  </a:ext>
                </a:extLst>
              </p:cNvPr>
              <p:cNvSpPr/>
              <p:nvPr/>
            </p:nvSpPr>
            <p:spPr>
              <a:xfrm>
                <a:off x="763184" y="4703737"/>
                <a:ext cx="100982" cy="80762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39" extrusionOk="0">
                    <a:moveTo>
                      <a:pt x="0" y="1"/>
                    </a:moveTo>
                    <a:lnTo>
                      <a:pt x="0" y="739"/>
                    </a:lnTo>
                    <a:lnTo>
                      <a:pt x="923" y="739"/>
                    </a:lnTo>
                    <a:lnTo>
                      <a:pt x="923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8" name="Google Shape;725;p33">
                <a:extLst>
                  <a:ext uri="{FF2B5EF4-FFF2-40B4-BE49-F238E27FC236}">
                    <a16:creationId xmlns:a16="http://schemas.microsoft.com/office/drawing/2014/main" id="{27285237-7D13-A372-450F-267678D6D319}"/>
                  </a:ext>
                </a:extLst>
              </p:cNvPr>
              <p:cNvSpPr/>
              <p:nvPr/>
            </p:nvSpPr>
            <p:spPr>
              <a:xfrm>
                <a:off x="657832" y="4703737"/>
                <a:ext cx="105462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86" extrusionOk="0">
                    <a:moveTo>
                      <a:pt x="1" y="1"/>
                    </a:moveTo>
                    <a:lnTo>
                      <a:pt x="964" y="185"/>
                    </a:lnTo>
                    <a:lnTo>
                      <a:pt x="964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9" name="Google Shape;726;p33">
                <a:extLst>
                  <a:ext uri="{FF2B5EF4-FFF2-40B4-BE49-F238E27FC236}">
                    <a16:creationId xmlns:a16="http://schemas.microsoft.com/office/drawing/2014/main" id="{89D91E86-654D-0213-4ACD-BBD65DB3904A}"/>
                  </a:ext>
                </a:extLst>
              </p:cNvPr>
              <p:cNvSpPr/>
              <p:nvPr/>
            </p:nvSpPr>
            <p:spPr>
              <a:xfrm>
                <a:off x="530076" y="4392272"/>
                <a:ext cx="215296" cy="65134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596" extrusionOk="0">
                    <a:moveTo>
                      <a:pt x="1" y="1"/>
                    </a:moveTo>
                    <a:lnTo>
                      <a:pt x="1" y="595"/>
                    </a:lnTo>
                    <a:lnTo>
                      <a:pt x="1969" y="595"/>
                    </a:lnTo>
                    <a:lnTo>
                      <a:pt x="1969" y="1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0" name="Google Shape;727;p33">
                <a:extLst>
                  <a:ext uri="{FF2B5EF4-FFF2-40B4-BE49-F238E27FC236}">
                    <a16:creationId xmlns:a16="http://schemas.microsoft.com/office/drawing/2014/main" id="{E5FD77B5-50EB-A772-2B47-8C977070A7F8}"/>
                  </a:ext>
                </a:extLst>
              </p:cNvPr>
              <p:cNvSpPr/>
              <p:nvPr/>
            </p:nvSpPr>
            <p:spPr>
              <a:xfrm>
                <a:off x="745261" y="4392272"/>
                <a:ext cx="44917" cy="65134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96" extrusionOk="0">
                    <a:moveTo>
                      <a:pt x="0" y="1"/>
                    </a:moveTo>
                    <a:lnTo>
                      <a:pt x="0" y="595"/>
                    </a:lnTo>
                    <a:lnTo>
                      <a:pt x="410" y="595"/>
                    </a:lnTo>
                    <a:lnTo>
                      <a:pt x="410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1" name="Google Shape;728;p33">
                <a:extLst>
                  <a:ext uri="{FF2B5EF4-FFF2-40B4-BE49-F238E27FC236}">
                    <a16:creationId xmlns:a16="http://schemas.microsoft.com/office/drawing/2014/main" id="{2B71533C-329D-8EA9-47F9-B5618FFAF1B2}"/>
                  </a:ext>
                </a:extLst>
              </p:cNvPr>
              <p:cNvSpPr/>
              <p:nvPr/>
            </p:nvSpPr>
            <p:spPr>
              <a:xfrm>
                <a:off x="545813" y="4455002"/>
                <a:ext cx="213001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493" extrusionOk="0">
                    <a:moveTo>
                      <a:pt x="0" y="1"/>
                    </a:moveTo>
                    <a:lnTo>
                      <a:pt x="0" y="493"/>
                    </a:lnTo>
                    <a:lnTo>
                      <a:pt x="1948" y="493"/>
                    </a:lnTo>
                    <a:lnTo>
                      <a:pt x="1948" y="1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2" name="Google Shape;729;p33">
                <a:extLst>
                  <a:ext uri="{FF2B5EF4-FFF2-40B4-BE49-F238E27FC236}">
                    <a16:creationId xmlns:a16="http://schemas.microsoft.com/office/drawing/2014/main" id="{F1A46D16-9D63-798E-8632-15FBFB21C7F9}"/>
                  </a:ext>
                </a:extLst>
              </p:cNvPr>
              <p:cNvSpPr/>
              <p:nvPr/>
            </p:nvSpPr>
            <p:spPr>
              <a:xfrm>
                <a:off x="758703" y="4455002"/>
                <a:ext cx="4710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93" extrusionOk="0">
                    <a:moveTo>
                      <a:pt x="0" y="1"/>
                    </a:moveTo>
                    <a:lnTo>
                      <a:pt x="0" y="493"/>
                    </a:lnTo>
                    <a:lnTo>
                      <a:pt x="431" y="493"/>
                    </a:lnTo>
                    <a:lnTo>
                      <a:pt x="431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3" name="Google Shape;730;p33">
                <a:extLst>
                  <a:ext uri="{FF2B5EF4-FFF2-40B4-BE49-F238E27FC236}">
                    <a16:creationId xmlns:a16="http://schemas.microsoft.com/office/drawing/2014/main" id="{289074C7-F683-91EC-2276-42B74C951FC7}"/>
                  </a:ext>
                </a:extLst>
              </p:cNvPr>
              <p:cNvSpPr/>
              <p:nvPr/>
            </p:nvSpPr>
            <p:spPr>
              <a:xfrm>
                <a:off x="637723" y="4455002"/>
                <a:ext cx="123276" cy="15846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45" extrusionOk="0">
                    <a:moveTo>
                      <a:pt x="1128" y="1"/>
                    </a:moveTo>
                    <a:lnTo>
                      <a:pt x="0" y="21"/>
                    </a:lnTo>
                    <a:lnTo>
                      <a:pt x="1128" y="144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4" name="Google Shape;731;p33">
                <a:extLst>
                  <a:ext uri="{FF2B5EF4-FFF2-40B4-BE49-F238E27FC236}">
                    <a16:creationId xmlns:a16="http://schemas.microsoft.com/office/drawing/2014/main" id="{CFCC2E09-7B89-F0C4-0DE9-3BDF090CF776}"/>
                  </a:ext>
                </a:extLst>
              </p:cNvPr>
              <p:cNvSpPr/>
              <p:nvPr/>
            </p:nvSpPr>
            <p:spPr>
              <a:xfrm>
                <a:off x="559255" y="4560354"/>
                <a:ext cx="213001" cy="60653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555" extrusionOk="0">
                    <a:moveTo>
                      <a:pt x="0" y="0"/>
                    </a:moveTo>
                    <a:lnTo>
                      <a:pt x="0" y="554"/>
                    </a:lnTo>
                    <a:lnTo>
                      <a:pt x="1948" y="554"/>
                    </a:lnTo>
                    <a:lnTo>
                      <a:pt x="1948" y="1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5" name="Google Shape;732;p33">
                <a:extLst>
                  <a:ext uri="{FF2B5EF4-FFF2-40B4-BE49-F238E27FC236}">
                    <a16:creationId xmlns:a16="http://schemas.microsoft.com/office/drawing/2014/main" id="{9AAA5A22-98C9-DE30-8A57-53AB19F1BB4C}"/>
                  </a:ext>
                </a:extLst>
              </p:cNvPr>
              <p:cNvSpPr/>
              <p:nvPr/>
            </p:nvSpPr>
            <p:spPr>
              <a:xfrm>
                <a:off x="772145" y="4575982"/>
                <a:ext cx="44917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12" extrusionOk="0">
                    <a:moveTo>
                      <a:pt x="0" y="1"/>
                    </a:moveTo>
                    <a:lnTo>
                      <a:pt x="0" y="411"/>
                    </a:lnTo>
                    <a:lnTo>
                      <a:pt x="411" y="411"/>
                    </a:lnTo>
                    <a:lnTo>
                      <a:pt x="411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6" name="Google Shape;733;p33">
                <a:extLst>
                  <a:ext uri="{FF2B5EF4-FFF2-40B4-BE49-F238E27FC236}">
                    <a16:creationId xmlns:a16="http://schemas.microsoft.com/office/drawing/2014/main" id="{40F2F017-BCA3-68FE-BFE6-8E9DF9E0795F}"/>
                  </a:ext>
                </a:extLst>
              </p:cNvPr>
              <p:cNvSpPr/>
              <p:nvPr/>
            </p:nvSpPr>
            <p:spPr>
              <a:xfrm>
                <a:off x="651165" y="4580572"/>
                <a:ext cx="121091" cy="15737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44" extrusionOk="0">
                    <a:moveTo>
                      <a:pt x="1107" y="0"/>
                    </a:moveTo>
                    <a:lnTo>
                      <a:pt x="0" y="21"/>
                    </a:lnTo>
                    <a:lnTo>
                      <a:pt x="1107" y="144"/>
                    </a:lnTo>
                    <a:lnTo>
                      <a:pt x="1107" y="0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7" name="Google Shape;734;p33">
                <a:extLst>
                  <a:ext uri="{FF2B5EF4-FFF2-40B4-BE49-F238E27FC236}">
                    <a16:creationId xmlns:a16="http://schemas.microsoft.com/office/drawing/2014/main" id="{F46AA90F-F60B-91E6-8596-967DF7F79A0E}"/>
                  </a:ext>
                </a:extLst>
              </p:cNvPr>
              <p:cNvSpPr/>
              <p:nvPr/>
            </p:nvSpPr>
            <p:spPr>
              <a:xfrm>
                <a:off x="503192" y="4508771"/>
                <a:ext cx="345239" cy="87537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801" extrusionOk="0">
                    <a:moveTo>
                      <a:pt x="1" y="1"/>
                    </a:moveTo>
                    <a:lnTo>
                      <a:pt x="1" y="472"/>
                    </a:lnTo>
                    <a:lnTo>
                      <a:pt x="3159" y="801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8" name="Google Shape;735;p33">
                <a:extLst>
                  <a:ext uri="{FF2B5EF4-FFF2-40B4-BE49-F238E27FC236}">
                    <a16:creationId xmlns:a16="http://schemas.microsoft.com/office/drawing/2014/main" id="{7816F4CE-D90A-F87C-0FD4-992B252908C6}"/>
                  </a:ext>
                </a:extLst>
              </p:cNvPr>
              <p:cNvSpPr/>
              <p:nvPr/>
            </p:nvSpPr>
            <p:spPr>
              <a:xfrm>
                <a:off x="799030" y="4508771"/>
                <a:ext cx="49398" cy="87537"/>
              </a:xfrm>
              <a:custGeom>
                <a:avLst/>
                <a:gdLst/>
                <a:ahLst/>
                <a:cxnLst/>
                <a:rect l="l" t="t" r="r" b="b"/>
                <a:pathLst>
                  <a:path w="452" h="801" extrusionOk="0">
                    <a:moveTo>
                      <a:pt x="0" y="1"/>
                    </a:moveTo>
                    <a:lnTo>
                      <a:pt x="0" y="801"/>
                    </a:lnTo>
                    <a:lnTo>
                      <a:pt x="452" y="801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9" name="Google Shape;736;p33">
                <a:extLst>
                  <a:ext uri="{FF2B5EF4-FFF2-40B4-BE49-F238E27FC236}">
                    <a16:creationId xmlns:a16="http://schemas.microsoft.com/office/drawing/2014/main" id="{F1E131ED-1DF4-FD57-ABF0-3D01FBAE341B}"/>
                  </a:ext>
                </a:extLst>
              </p:cNvPr>
              <p:cNvSpPr/>
              <p:nvPr/>
            </p:nvSpPr>
            <p:spPr>
              <a:xfrm>
                <a:off x="503192" y="4508771"/>
                <a:ext cx="295951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86" extrusionOk="0">
                    <a:moveTo>
                      <a:pt x="1" y="1"/>
                    </a:moveTo>
                    <a:lnTo>
                      <a:pt x="2707" y="185"/>
                    </a:lnTo>
                    <a:lnTo>
                      <a:pt x="2707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0" name="Google Shape;737;p33">
                <a:extLst>
                  <a:ext uri="{FF2B5EF4-FFF2-40B4-BE49-F238E27FC236}">
                    <a16:creationId xmlns:a16="http://schemas.microsoft.com/office/drawing/2014/main" id="{221A0452-44C5-9FFA-5AE8-FBC9408F0B80}"/>
                  </a:ext>
                </a:extLst>
              </p:cNvPr>
              <p:cNvSpPr/>
              <p:nvPr/>
            </p:nvSpPr>
            <p:spPr>
              <a:xfrm>
                <a:off x="682530" y="4582758"/>
                <a:ext cx="132238" cy="1584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45" extrusionOk="0">
                    <a:moveTo>
                      <a:pt x="0" y="1"/>
                    </a:moveTo>
                    <a:lnTo>
                      <a:pt x="1128" y="144"/>
                    </a:lnTo>
                    <a:lnTo>
                      <a:pt x="1210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1" name="Google Shape;738;p33">
                <a:extLst>
                  <a:ext uri="{FF2B5EF4-FFF2-40B4-BE49-F238E27FC236}">
                    <a16:creationId xmlns:a16="http://schemas.microsoft.com/office/drawing/2014/main" id="{3E6B82F4-4EF8-006D-DC72-F1F04409742B}"/>
                  </a:ext>
                </a:extLst>
              </p:cNvPr>
              <p:cNvSpPr/>
              <p:nvPr/>
            </p:nvSpPr>
            <p:spPr>
              <a:xfrm>
                <a:off x="523410" y="4620899"/>
                <a:ext cx="313874" cy="82947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759" extrusionOk="0">
                    <a:moveTo>
                      <a:pt x="0" y="0"/>
                    </a:moveTo>
                    <a:lnTo>
                      <a:pt x="0" y="759"/>
                    </a:lnTo>
                    <a:lnTo>
                      <a:pt x="2871" y="759"/>
                    </a:lnTo>
                    <a:lnTo>
                      <a:pt x="2871" y="0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2" name="Google Shape;739;p33">
                <a:extLst>
                  <a:ext uri="{FF2B5EF4-FFF2-40B4-BE49-F238E27FC236}">
                    <a16:creationId xmlns:a16="http://schemas.microsoft.com/office/drawing/2014/main" id="{0A11A462-CEB8-B4A3-48A1-160F236BD9FA}"/>
                  </a:ext>
                </a:extLst>
              </p:cNvPr>
              <p:cNvSpPr/>
              <p:nvPr/>
            </p:nvSpPr>
            <p:spPr>
              <a:xfrm>
                <a:off x="785587" y="4620899"/>
                <a:ext cx="49398" cy="87428"/>
              </a:xfrm>
              <a:custGeom>
                <a:avLst/>
                <a:gdLst/>
                <a:ahLst/>
                <a:cxnLst/>
                <a:rect l="l" t="t" r="r" b="b"/>
                <a:pathLst>
                  <a:path w="452" h="800" extrusionOk="0">
                    <a:moveTo>
                      <a:pt x="0" y="0"/>
                    </a:moveTo>
                    <a:lnTo>
                      <a:pt x="0" y="800"/>
                    </a:lnTo>
                    <a:lnTo>
                      <a:pt x="452" y="800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3" name="Google Shape;740;p33">
                <a:extLst>
                  <a:ext uri="{FF2B5EF4-FFF2-40B4-BE49-F238E27FC236}">
                    <a16:creationId xmlns:a16="http://schemas.microsoft.com/office/drawing/2014/main" id="{A2044ED7-0504-0404-75C1-8FB41E7C0C1A}"/>
                  </a:ext>
                </a:extLst>
              </p:cNvPr>
              <p:cNvSpPr/>
              <p:nvPr/>
            </p:nvSpPr>
            <p:spPr>
              <a:xfrm>
                <a:off x="718376" y="4620899"/>
                <a:ext cx="71802" cy="18032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65" extrusionOk="0">
                    <a:moveTo>
                      <a:pt x="0" y="0"/>
                    </a:moveTo>
                    <a:lnTo>
                      <a:pt x="656" y="164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4" name="Google Shape;741;p33">
                <a:extLst>
                  <a:ext uri="{FF2B5EF4-FFF2-40B4-BE49-F238E27FC236}">
                    <a16:creationId xmlns:a16="http://schemas.microsoft.com/office/drawing/2014/main" id="{6182E900-5CD1-3BCD-6FB9-460E174FDBF1}"/>
                  </a:ext>
                </a:extLst>
              </p:cNvPr>
              <p:cNvSpPr/>
              <p:nvPr/>
            </p:nvSpPr>
            <p:spPr>
              <a:xfrm>
                <a:off x="552480" y="4703737"/>
                <a:ext cx="311688" cy="80762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739" extrusionOk="0">
                    <a:moveTo>
                      <a:pt x="1" y="1"/>
                    </a:moveTo>
                    <a:lnTo>
                      <a:pt x="1" y="739"/>
                    </a:lnTo>
                    <a:lnTo>
                      <a:pt x="2851" y="739"/>
                    </a:lnTo>
                    <a:lnTo>
                      <a:pt x="2851" y="1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5" name="Google Shape;742;p33">
                <a:extLst>
                  <a:ext uri="{FF2B5EF4-FFF2-40B4-BE49-F238E27FC236}">
                    <a16:creationId xmlns:a16="http://schemas.microsoft.com/office/drawing/2014/main" id="{66F15E48-450F-B6FB-3CD7-79F2FB4F3EE9}"/>
                  </a:ext>
                </a:extLst>
              </p:cNvPr>
              <p:cNvSpPr/>
              <p:nvPr/>
            </p:nvSpPr>
            <p:spPr>
              <a:xfrm>
                <a:off x="763184" y="4703737"/>
                <a:ext cx="100982" cy="80762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39" extrusionOk="0">
                    <a:moveTo>
                      <a:pt x="0" y="1"/>
                    </a:moveTo>
                    <a:lnTo>
                      <a:pt x="0" y="739"/>
                    </a:lnTo>
                    <a:lnTo>
                      <a:pt x="923" y="739"/>
                    </a:lnTo>
                    <a:lnTo>
                      <a:pt x="923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6" name="Google Shape;743;p33">
                <a:extLst>
                  <a:ext uri="{FF2B5EF4-FFF2-40B4-BE49-F238E27FC236}">
                    <a16:creationId xmlns:a16="http://schemas.microsoft.com/office/drawing/2014/main" id="{94B6552E-089C-0443-6470-66AF9F4A5703}"/>
                  </a:ext>
                </a:extLst>
              </p:cNvPr>
              <p:cNvSpPr/>
              <p:nvPr/>
            </p:nvSpPr>
            <p:spPr>
              <a:xfrm>
                <a:off x="657832" y="4703737"/>
                <a:ext cx="105462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86" extrusionOk="0">
                    <a:moveTo>
                      <a:pt x="1" y="1"/>
                    </a:moveTo>
                    <a:lnTo>
                      <a:pt x="964" y="185"/>
                    </a:lnTo>
                    <a:lnTo>
                      <a:pt x="964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7" name="Google Shape;744;p33">
                <a:extLst>
                  <a:ext uri="{FF2B5EF4-FFF2-40B4-BE49-F238E27FC236}">
                    <a16:creationId xmlns:a16="http://schemas.microsoft.com/office/drawing/2014/main" id="{59D5E5DA-BECE-4E57-136C-EEEED9029166}"/>
                  </a:ext>
                </a:extLst>
              </p:cNvPr>
              <p:cNvSpPr/>
              <p:nvPr/>
            </p:nvSpPr>
            <p:spPr>
              <a:xfrm>
                <a:off x="530076" y="4392272"/>
                <a:ext cx="215296" cy="65134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596" extrusionOk="0">
                    <a:moveTo>
                      <a:pt x="1" y="1"/>
                    </a:moveTo>
                    <a:lnTo>
                      <a:pt x="1" y="595"/>
                    </a:lnTo>
                    <a:lnTo>
                      <a:pt x="1969" y="595"/>
                    </a:lnTo>
                    <a:lnTo>
                      <a:pt x="19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8" name="Google Shape;745;p33">
                <a:extLst>
                  <a:ext uri="{FF2B5EF4-FFF2-40B4-BE49-F238E27FC236}">
                    <a16:creationId xmlns:a16="http://schemas.microsoft.com/office/drawing/2014/main" id="{5AD5CBA5-C79A-431E-4728-AAA9D9166513}"/>
                  </a:ext>
                </a:extLst>
              </p:cNvPr>
              <p:cNvSpPr/>
              <p:nvPr/>
            </p:nvSpPr>
            <p:spPr>
              <a:xfrm>
                <a:off x="745261" y="4392272"/>
                <a:ext cx="44917" cy="65134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96" extrusionOk="0">
                    <a:moveTo>
                      <a:pt x="0" y="1"/>
                    </a:moveTo>
                    <a:lnTo>
                      <a:pt x="0" y="595"/>
                    </a:lnTo>
                    <a:lnTo>
                      <a:pt x="410" y="595"/>
                    </a:lnTo>
                    <a:lnTo>
                      <a:pt x="410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9" name="Google Shape;746;p33">
                <a:extLst>
                  <a:ext uri="{FF2B5EF4-FFF2-40B4-BE49-F238E27FC236}">
                    <a16:creationId xmlns:a16="http://schemas.microsoft.com/office/drawing/2014/main" id="{D64C1F2B-30FF-E104-E981-3F854662B45E}"/>
                  </a:ext>
                </a:extLst>
              </p:cNvPr>
              <p:cNvSpPr/>
              <p:nvPr/>
            </p:nvSpPr>
            <p:spPr>
              <a:xfrm>
                <a:off x="545813" y="4455002"/>
                <a:ext cx="213001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493" extrusionOk="0">
                    <a:moveTo>
                      <a:pt x="0" y="1"/>
                    </a:moveTo>
                    <a:lnTo>
                      <a:pt x="0" y="493"/>
                    </a:lnTo>
                    <a:lnTo>
                      <a:pt x="1948" y="493"/>
                    </a:lnTo>
                    <a:lnTo>
                      <a:pt x="1948" y="1"/>
                    </a:lnTo>
                    <a:close/>
                  </a:path>
                </a:pathLst>
              </a:custGeom>
              <a:solidFill>
                <a:srgbClr val="272723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0" name="Google Shape;747;p33">
                <a:extLst>
                  <a:ext uri="{FF2B5EF4-FFF2-40B4-BE49-F238E27FC236}">
                    <a16:creationId xmlns:a16="http://schemas.microsoft.com/office/drawing/2014/main" id="{CE302B6A-39CA-98F9-EC19-4A8C071B0EE0}"/>
                  </a:ext>
                </a:extLst>
              </p:cNvPr>
              <p:cNvSpPr/>
              <p:nvPr/>
            </p:nvSpPr>
            <p:spPr>
              <a:xfrm>
                <a:off x="758703" y="4455002"/>
                <a:ext cx="4710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93" extrusionOk="0">
                    <a:moveTo>
                      <a:pt x="0" y="1"/>
                    </a:moveTo>
                    <a:lnTo>
                      <a:pt x="0" y="493"/>
                    </a:lnTo>
                    <a:lnTo>
                      <a:pt x="431" y="493"/>
                    </a:lnTo>
                    <a:lnTo>
                      <a:pt x="431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1" name="Google Shape;748;p33">
                <a:extLst>
                  <a:ext uri="{FF2B5EF4-FFF2-40B4-BE49-F238E27FC236}">
                    <a16:creationId xmlns:a16="http://schemas.microsoft.com/office/drawing/2014/main" id="{413E6F11-AA8A-EC4F-C699-ACE2C77363AA}"/>
                  </a:ext>
                </a:extLst>
              </p:cNvPr>
              <p:cNvSpPr/>
              <p:nvPr/>
            </p:nvSpPr>
            <p:spPr>
              <a:xfrm>
                <a:off x="637723" y="4455002"/>
                <a:ext cx="123276" cy="15846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45" extrusionOk="0">
                    <a:moveTo>
                      <a:pt x="1128" y="1"/>
                    </a:moveTo>
                    <a:lnTo>
                      <a:pt x="0" y="21"/>
                    </a:lnTo>
                    <a:lnTo>
                      <a:pt x="1128" y="144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2" name="Google Shape;749;p33">
                <a:extLst>
                  <a:ext uri="{FF2B5EF4-FFF2-40B4-BE49-F238E27FC236}">
                    <a16:creationId xmlns:a16="http://schemas.microsoft.com/office/drawing/2014/main" id="{CCAFB525-42E6-842A-5A57-F840C8BFCE13}"/>
                  </a:ext>
                </a:extLst>
              </p:cNvPr>
              <p:cNvSpPr/>
              <p:nvPr/>
            </p:nvSpPr>
            <p:spPr>
              <a:xfrm>
                <a:off x="559255" y="4560354"/>
                <a:ext cx="213001" cy="60653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555" extrusionOk="0">
                    <a:moveTo>
                      <a:pt x="0" y="0"/>
                    </a:moveTo>
                    <a:lnTo>
                      <a:pt x="0" y="554"/>
                    </a:lnTo>
                    <a:lnTo>
                      <a:pt x="1948" y="554"/>
                    </a:lnTo>
                    <a:lnTo>
                      <a:pt x="1948" y="1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2723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3" name="Google Shape;750;p33">
                <a:extLst>
                  <a:ext uri="{FF2B5EF4-FFF2-40B4-BE49-F238E27FC236}">
                    <a16:creationId xmlns:a16="http://schemas.microsoft.com/office/drawing/2014/main" id="{F3810DBC-296E-7D71-5EF9-7A12533D8B51}"/>
                  </a:ext>
                </a:extLst>
              </p:cNvPr>
              <p:cNvSpPr/>
              <p:nvPr/>
            </p:nvSpPr>
            <p:spPr>
              <a:xfrm>
                <a:off x="772145" y="4575982"/>
                <a:ext cx="44917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12" extrusionOk="0">
                    <a:moveTo>
                      <a:pt x="0" y="1"/>
                    </a:moveTo>
                    <a:lnTo>
                      <a:pt x="0" y="411"/>
                    </a:lnTo>
                    <a:lnTo>
                      <a:pt x="411" y="411"/>
                    </a:lnTo>
                    <a:lnTo>
                      <a:pt x="411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4" name="Google Shape;751;p33">
                <a:extLst>
                  <a:ext uri="{FF2B5EF4-FFF2-40B4-BE49-F238E27FC236}">
                    <a16:creationId xmlns:a16="http://schemas.microsoft.com/office/drawing/2014/main" id="{42F50B85-72B7-2B96-767E-D39CCE5A8D73}"/>
                  </a:ext>
                </a:extLst>
              </p:cNvPr>
              <p:cNvSpPr/>
              <p:nvPr/>
            </p:nvSpPr>
            <p:spPr>
              <a:xfrm>
                <a:off x="503192" y="4508771"/>
                <a:ext cx="345239" cy="87537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801" extrusionOk="0">
                    <a:moveTo>
                      <a:pt x="1" y="1"/>
                    </a:moveTo>
                    <a:lnTo>
                      <a:pt x="1" y="472"/>
                    </a:lnTo>
                    <a:lnTo>
                      <a:pt x="3159" y="801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5" name="Google Shape;752;p33">
                <a:extLst>
                  <a:ext uri="{FF2B5EF4-FFF2-40B4-BE49-F238E27FC236}">
                    <a16:creationId xmlns:a16="http://schemas.microsoft.com/office/drawing/2014/main" id="{E391E8F2-DFD8-4647-8637-200082ACAEB0}"/>
                  </a:ext>
                </a:extLst>
              </p:cNvPr>
              <p:cNvSpPr/>
              <p:nvPr/>
            </p:nvSpPr>
            <p:spPr>
              <a:xfrm>
                <a:off x="799030" y="4508771"/>
                <a:ext cx="49398" cy="87537"/>
              </a:xfrm>
              <a:custGeom>
                <a:avLst/>
                <a:gdLst/>
                <a:ahLst/>
                <a:cxnLst/>
                <a:rect l="l" t="t" r="r" b="b"/>
                <a:pathLst>
                  <a:path w="452" h="801" extrusionOk="0">
                    <a:moveTo>
                      <a:pt x="0" y="1"/>
                    </a:moveTo>
                    <a:lnTo>
                      <a:pt x="0" y="801"/>
                    </a:lnTo>
                    <a:lnTo>
                      <a:pt x="452" y="801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6" name="Google Shape;753;p33">
                <a:extLst>
                  <a:ext uri="{FF2B5EF4-FFF2-40B4-BE49-F238E27FC236}">
                    <a16:creationId xmlns:a16="http://schemas.microsoft.com/office/drawing/2014/main" id="{521A3AA2-770C-BE2A-14D6-E1245A903807}"/>
                  </a:ext>
                </a:extLst>
              </p:cNvPr>
              <p:cNvSpPr/>
              <p:nvPr/>
            </p:nvSpPr>
            <p:spPr>
              <a:xfrm>
                <a:off x="503192" y="4508771"/>
                <a:ext cx="295951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86" extrusionOk="0">
                    <a:moveTo>
                      <a:pt x="1" y="1"/>
                    </a:moveTo>
                    <a:lnTo>
                      <a:pt x="2707" y="185"/>
                    </a:lnTo>
                    <a:lnTo>
                      <a:pt x="2707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7" name="Google Shape;754;p33">
                <a:extLst>
                  <a:ext uri="{FF2B5EF4-FFF2-40B4-BE49-F238E27FC236}">
                    <a16:creationId xmlns:a16="http://schemas.microsoft.com/office/drawing/2014/main" id="{28275D8F-EABB-94C5-9601-AE8255C21C07}"/>
                  </a:ext>
                </a:extLst>
              </p:cNvPr>
              <p:cNvSpPr/>
              <p:nvPr/>
            </p:nvSpPr>
            <p:spPr>
              <a:xfrm>
                <a:off x="682530" y="4582758"/>
                <a:ext cx="132238" cy="1584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45" extrusionOk="0">
                    <a:moveTo>
                      <a:pt x="0" y="1"/>
                    </a:moveTo>
                    <a:lnTo>
                      <a:pt x="1128" y="144"/>
                    </a:lnTo>
                    <a:lnTo>
                      <a:pt x="121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8" name="Google Shape;755;p33">
                <a:extLst>
                  <a:ext uri="{FF2B5EF4-FFF2-40B4-BE49-F238E27FC236}">
                    <a16:creationId xmlns:a16="http://schemas.microsoft.com/office/drawing/2014/main" id="{3D011482-8FC0-5C15-0918-8AD30A93AEB7}"/>
                  </a:ext>
                </a:extLst>
              </p:cNvPr>
              <p:cNvSpPr/>
              <p:nvPr/>
            </p:nvSpPr>
            <p:spPr>
              <a:xfrm>
                <a:off x="523410" y="4620899"/>
                <a:ext cx="313874" cy="82947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759" extrusionOk="0">
                    <a:moveTo>
                      <a:pt x="0" y="0"/>
                    </a:moveTo>
                    <a:lnTo>
                      <a:pt x="0" y="759"/>
                    </a:lnTo>
                    <a:lnTo>
                      <a:pt x="2871" y="759"/>
                    </a:lnTo>
                    <a:lnTo>
                      <a:pt x="287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9" name="Google Shape;756;p33">
                <a:extLst>
                  <a:ext uri="{FF2B5EF4-FFF2-40B4-BE49-F238E27FC236}">
                    <a16:creationId xmlns:a16="http://schemas.microsoft.com/office/drawing/2014/main" id="{F7650411-8859-5883-C0ED-422B28CAF77E}"/>
                  </a:ext>
                </a:extLst>
              </p:cNvPr>
              <p:cNvSpPr/>
              <p:nvPr/>
            </p:nvSpPr>
            <p:spPr>
              <a:xfrm>
                <a:off x="785587" y="4620899"/>
                <a:ext cx="49398" cy="87428"/>
              </a:xfrm>
              <a:custGeom>
                <a:avLst/>
                <a:gdLst/>
                <a:ahLst/>
                <a:cxnLst/>
                <a:rect l="l" t="t" r="r" b="b"/>
                <a:pathLst>
                  <a:path w="452" h="800" extrusionOk="0">
                    <a:moveTo>
                      <a:pt x="0" y="0"/>
                    </a:moveTo>
                    <a:lnTo>
                      <a:pt x="0" y="800"/>
                    </a:lnTo>
                    <a:lnTo>
                      <a:pt x="452" y="800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0" name="Google Shape;757;p33">
                <a:extLst>
                  <a:ext uri="{FF2B5EF4-FFF2-40B4-BE49-F238E27FC236}">
                    <a16:creationId xmlns:a16="http://schemas.microsoft.com/office/drawing/2014/main" id="{8C767671-20A8-2F16-2554-21A84D68CAEB}"/>
                  </a:ext>
                </a:extLst>
              </p:cNvPr>
              <p:cNvSpPr/>
              <p:nvPr/>
            </p:nvSpPr>
            <p:spPr>
              <a:xfrm>
                <a:off x="718376" y="4620899"/>
                <a:ext cx="71802" cy="18032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65" extrusionOk="0">
                    <a:moveTo>
                      <a:pt x="0" y="0"/>
                    </a:moveTo>
                    <a:lnTo>
                      <a:pt x="656" y="164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1" name="Google Shape;758;p33">
                <a:extLst>
                  <a:ext uri="{FF2B5EF4-FFF2-40B4-BE49-F238E27FC236}">
                    <a16:creationId xmlns:a16="http://schemas.microsoft.com/office/drawing/2014/main" id="{C5194C98-9740-673F-BB5E-7295442C4FD5}"/>
                  </a:ext>
                </a:extLst>
              </p:cNvPr>
              <p:cNvSpPr/>
              <p:nvPr/>
            </p:nvSpPr>
            <p:spPr>
              <a:xfrm>
                <a:off x="552480" y="4703737"/>
                <a:ext cx="311688" cy="80762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739" extrusionOk="0">
                    <a:moveTo>
                      <a:pt x="1" y="1"/>
                    </a:moveTo>
                    <a:lnTo>
                      <a:pt x="1" y="739"/>
                    </a:lnTo>
                    <a:lnTo>
                      <a:pt x="2851" y="739"/>
                    </a:lnTo>
                    <a:lnTo>
                      <a:pt x="2851" y="1"/>
                    </a:lnTo>
                    <a:close/>
                  </a:path>
                </a:pathLst>
              </a:custGeom>
              <a:solidFill>
                <a:srgbClr val="272723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2" name="Google Shape;759;p33">
                <a:extLst>
                  <a:ext uri="{FF2B5EF4-FFF2-40B4-BE49-F238E27FC236}">
                    <a16:creationId xmlns:a16="http://schemas.microsoft.com/office/drawing/2014/main" id="{AA252644-26B9-0FC6-AFF5-A4A47D43DD69}"/>
                  </a:ext>
                </a:extLst>
              </p:cNvPr>
              <p:cNvSpPr/>
              <p:nvPr/>
            </p:nvSpPr>
            <p:spPr>
              <a:xfrm>
                <a:off x="763184" y="4703737"/>
                <a:ext cx="100982" cy="80762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39" extrusionOk="0">
                    <a:moveTo>
                      <a:pt x="0" y="1"/>
                    </a:moveTo>
                    <a:lnTo>
                      <a:pt x="0" y="739"/>
                    </a:lnTo>
                    <a:lnTo>
                      <a:pt x="923" y="739"/>
                    </a:lnTo>
                    <a:lnTo>
                      <a:pt x="923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3" name="Google Shape;760;p33">
                <a:extLst>
                  <a:ext uri="{FF2B5EF4-FFF2-40B4-BE49-F238E27FC236}">
                    <a16:creationId xmlns:a16="http://schemas.microsoft.com/office/drawing/2014/main" id="{C3694DB6-2331-3FF5-6660-0039A65C63E9}"/>
                  </a:ext>
                </a:extLst>
              </p:cNvPr>
              <p:cNvSpPr/>
              <p:nvPr/>
            </p:nvSpPr>
            <p:spPr>
              <a:xfrm>
                <a:off x="657832" y="4703737"/>
                <a:ext cx="105462" cy="20327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86" extrusionOk="0">
                    <a:moveTo>
                      <a:pt x="1" y="1"/>
                    </a:moveTo>
                    <a:lnTo>
                      <a:pt x="964" y="185"/>
                    </a:lnTo>
                    <a:lnTo>
                      <a:pt x="964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4" name="Google Shape;761;p33">
                <a:extLst>
                  <a:ext uri="{FF2B5EF4-FFF2-40B4-BE49-F238E27FC236}">
                    <a16:creationId xmlns:a16="http://schemas.microsoft.com/office/drawing/2014/main" id="{50F3E0A2-E9D4-9DE6-9E01-458C98832D30}"/>
                  </a:ext>
                </a:extLst>
              </p:cNvPr>
              <p:cNvSpPr/>
              <p:nvPr/>
            </p:nvSpPr>
            <p:spPr>
              <a:xfrm>
                <a:off x="523410" y="4658930"/>
                <a:ext cx="152456" cy="9071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83" extrusionOk="0">
                    <a:moveTo>
                      <a:pt x="0" y="1"/>
                    </a:moveTo>
                    <a:lnTo>
                      <a:pt x="0" y="83"/>
                    </a:lnTo>
                    <a:lnTo>
                      <a:pt x="1395" y="8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5" name="Google Shape;762;p33">
                <a:extLst>
                  <a:ext uri="{FF2B5EF4-FFF2-40B4-BE49-F238E27FC236}">
                    <a16:creationId xmlns:a16="http://schemas.microsoft.com/office/drawing/2014/main" id="{D20B52DC-1D0C-BBBE-021D-A5164CE68F9E}"/>
                  </a:ext>
                </a:extLst>
              </p:cNvPr>
              <p:cNvSpPr/>
              <p:nvPr/>
            </p:nvSpPr>
            <p:spPr>
              <a:xfrm>
                <a:off x="518929" y="4759801"/>
                <a:ext cx="239886" cy="154748"/>
              </a:xfrm>
              <a:custGeom>
                <a:avLst/>
                <a:gdLst/>
                <a:ahLst/>
                <a:cxnLst/>
                <a:rect l="l" t="t" r="r" b="b"/>
                <a:pathLst>
                  <a:path w="2195" h="1416" extrusionOk="0">
                    <a:moveTo>
                      <a:pt x="0" y="0"/>
                    </a:moveTo>
                    <a:lnTo>
                      <a:pt x="0" y="1415"/>
                    </a:lnTo>
                    <a:lnTo>
                      <a:pt x="2194" y="1415"/>
                    </a:lnTo>
                    <a:lnTo>
                      <a:pt x="21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6" name="Google Shape;763;p33">
                <a:extLst>
                  <a:ext uri="{FF2B5EF4-FFF2-40B4-BE49-F238E27FC236}">
                    <a16:creationId xmlns:a16="http://schemas.microsoft.com/office/drawing/2014/main" id="{BAB336C0-C43B-E954-45A4-06AF15C63D45}"/>
                  </a:ext>
                </a:extLst>
              </p:cNvPr>
              <p:cNvSpPr/>
              <p:nvPr/>
            </p:nvSpPr>
            <p:spPr>
              <a:xfrm>
                <a:off x="709415" y="4759801"/>
                <a:ext cx="188302" cy="154748"/>
              </a:xfrm>
              <a:custGeom>
                <a:avLst/>
                <a:gdLst/>
                <a:ahLst/>
                <a:cxnLst/>
                <a:rect l="l" t="t" r="r" b="b"/>
                <a:pathLst>
                  <a:path w="1723" h="1416" extrusionOk="0">
                    <a:moveTo>
                      <a:pt x="0" y="0"/>
                    </a:moveTo>
                    <a:lnTo>
                      <a:pt x="0" y="1415"/>
                    </a:lnTo>
                    <a:lnTo>
                      <a:pt x="1723" y="1415"/>
                    </a:lnTo>
                    <a:lnTo>
                      <a:pt x="17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7" name="Google Shape;764;p33">
                <a:extLst>
                  <a:ext uri="{FF2B5EF4-FFF2-40B4-BE49-F238E27FC236}">
                    <a16:creationId xmlns:a16="http://schemas.microsoft.com/office/drawing/2014/main" id="{9D6CF754-B4E2-0574-89E5-3D4462F82847}"/>
                  </a:ext>
                </a:extLst>
              </p:cNvPr>
              <p:cNvSpPr/>
              <p:nvPr/>
            </p:nvSpPr>
            <p:spPr>
              <a:xfrm>
                <a:off x="711601" y="4759801"/>
                <a:ext cx="186117" cy="49397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452" extrusionOk="0">
                    <a:moveTo>
                      <a:pt x="1" y="0"/>
                    </a:moveTo>
                    <a:lnTo>
                      <a:pt x="390" y="451"/>
                    </a:lnTo>
                    <a:lnTo>
                      <a:pt x="1703" y="451"/>
                    </a:lnTo>
                    <a:lnTo>
                      <a:pt x="1703" y="0"/>
                    </a:lnTo>
                    <a:close/>
                  </a:path>
                </a:pathLst>
              </a:custGeom>
              <a:solidFill>
                <a:srgbClr val="272723">
                  <a:alpha val="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8" name="Google Shape;765;p33">
                <a:extLst>
                  <a:ext uri="{FF2B5EF4-FFF2-40B4-BE49-F238E27FC236}">
                    <a16:creationId xmlns:a16="http://schemas.microsoft.com/office/drawing/2014/main" id="{01C86906-7DE0-EB8B-1B6D-A6FF300987C2}"/>
                  </a:ext>
                </a:extLst>
              </p:cNvPr>
              <p:cNvSpPr/>
              <p:nvPr/>
            </p:nvSpPr>
            <p:spPr>
              <a:xfrm>
                <a:off x="711601" y="4759801"/>
                <a:ext cx="233220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349" extrusionOk="0">
                    <a:moveTo>
                      <a:pt x="1" y="0"/>
                    </a:moveTo>
                    <a:lnTo>
                      <a:pt x="349" y="349"/>
                    </a:lnTo>
                    <a:lnTo>
                      <a:pt x="2133" y="349"/>
                    </a:lnTo>
                    <a:lnTo>
                      <a:pt x="17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9" name="Google Shape;766;p33">
                <a:extLst>
                  <a:ext uri="{FF2B5EF4-FFF2-40B4-BE49-F238E27FC236}">
                    <a16:creationId xmlns:a16="http://schemas.microsoft.com/office/drawing/2014/main" id="{1D50BDAB-A710-661C-745F-43DA69FBB5A3}"/>
                  </a:ext>
                </a:extLst>
              </p:cNvPr>
              <p:cNvSpPr/>
              <p:nvPr/>
            </p:nvSpPr>
            <p:spPr>
              <a:xfrm>
                <a:off x="518929" y="4759801"/>
                <a:ext cx="190597" cy="49397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452" extrusionOk="0">
                    <a:moveTo>
                      <a:pt x="0" y="0"/>
                    </a:moveTo>
                    <a:lnTo>
                      <a:pt x="0" y="451"/>
                    </a:lnTo>
                    <a:lnTo>
                      <a:pt x="1620" y="451"/>
                    </a:lnTo>
                    <a:lnTo>
                      <a:pt x="1743" y="0"/>
                    </a:lnTo>
                    <a:close/>
                  </a:path>
                </a:pathLst>
              </a:custGeom>
              <a:solidFill>
                <a:srgbClr val="272723">
                  <a:alpha val="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0" name="Google Shape;767;p33">
                <a:extLst>
                  <a:ext uri="{FF2B5EF4-FFF2-40B4-BE49-F238E27FC236}">
                    <a16:creationId xmlns:a16="http://schemas.microsoft.com/office/drawing/2014/main" id="{660BC484-32E3-2498-6E38-0889C7150EB3}"/>
                  </a:ext>
                </a:extLst>
              </p:cNvPr>
              <p:cNvSpPr/>
              <p:nvPr/>
            </p:nvSpPr>
            <p:spPr>
              <a:xfrm>
                <a:off x="471826" y="4759801"/>
                <a:ext cx="237700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349" extrusionOk="0">
                    <a:moveTo>
                      <a:pt x="431" y="0"/>
                    </a:moveTo>
                    <a:lnTo>
                      <a:pt x="1" y="349"/>
                    </a:lnTo>
                    <a:lnTo>
                      <a:pt x="1805" y="349"/>
                    </a:lnTo>
                    <a:lnTo>
                      <a:pt x="217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1" name="Google Shape;768;p33">
                <a:extLst>
                  <a:ext uri="{FF2B5EF4-FFF2-40B4-BE49-F238E27FC236}">
                    <a16:creationId xmlns:a16="http://schemas.microsoft.com/office/drawing/2014/main" id="{A55C7F87-04CC-1ADE-9F8E-7D3DC627436B}"/>
                  </a:ext>
                </a:extLst>
              </p:cNvPr>
              <p:cNvSpPr/>
              <p:nvPr/>
            </p:nvSpPr>
            <p:spPr>
              <a:xfrm>
                <a:off x="738485" y="4824717"/>
                <a:ext cx="139123" cy="9071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83" extrusionOk="0">
                    <a:moveTo>
                      <a:pt x="42" y="1"/>
                    </a:moveTo>
                    <a:cubicBezTo>
                      <a:pt x="21" y="1"/>
                      <a:pt x="1" y="21"/>
                      <a:pt x="1" y="42"/>
                    </a:cubicBezTo>
                    <a:cubicBezTo>
                      <a:pt x="1" y="62"/>
                      <a:pt x="21" y="83"/>
                      <a:pt x="42" y="83"/>
                    </a:cubicBezTo>
                    <a:lnTo>
                      <a:pt x="1231" y="83"/>
                    </a:lnTo>
                    <a:cubicBezTo>
                      <a:pt x="1252" y="83"/>
                      <a:pt x="1272" y="62"/>
                      <a:pt x="1272" y="42"/>
                    </a:cubicBezTo>
                    <a:cubicBezTo>
                      <a:pt x="1272" y="21"/>
                      <a:pt x="1252" y="1"/>
                      <a:pt x="1231" y="1"/>
                    </a:cubicBezTo>
                    <a:close/>
                  </a:path>
                </a:pathLst>
              </a:custGeom>
              <a:solidFill>
                <a:srgbClr val="F5F5F5">
                  <a:alpha val="18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2" name="Google Shape;769;p33">
                <a:extLst>
                  <a:ext uri="{FF2B5EF4-FFF2-40B4-BE49-F238E27FC236}">
                    <a16:creationId xmlns:a16="http://schemas.microsoft.com/office/drawing/2014/main" id="{C357F745-8065-D616-E766-AC5A856B61FB}"/>
                  </a:ext>
                </a:extLst>
              </p:cNvPr>
              <p:cNvSpPr/>
              <p:nvPr/>
            </p:nvSpPr>
            <p:spPr>
              <a:xfrm>
                <a:off x="738485" y="4864930"/>
                <a:ext cx="134642" cy="9071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83" extrusionOk="0">
                    <a:moveTo>
                      <a:pt x="42" y="1"/>
                    </a:moveTo>
                    <a:cubicBezTo>
                      <a:pt x="1" y="1"/>
                      <a:pt x="1" y="21"/>
                      <a:pt x="1" y="42"/>
                    </a:cubicBezTo>
                    <a:cubicBezTo>
                      <a:pt x="1" y="62"/>
                      <a:pt x="21" y="83"/>
                      <a:pt x="42" y="83"/>
                    </a:cubicBezTo>
                    <a:lnTo>
                      <a:pt x="1190" y="83"/>
                    </a:lnTo>
                    <a:cubicBezTo>
                      <a:pt x="1211" y="83"/>
                      <a:pt x="1231" y="62"/>
                      <a:pt x="1231" y="42"/>
                    </a:cubicBezTo>
                    <a:cubicBezTo>
                      <a:pt x="1231" y="21"/>
                      <a:pt x="1211" y="1"/>
                      <a:pt x="1190" y="1"/>
                    </a:cubicBezTo>
                    <a:close/>
                  </a:path>
                </a:pathLst>
              </a:custGeom>
              <a:solidFill>
                <a:srgbClr val="F5F5F5">
                  <a:alpha val="18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3" name="Google Shape;770;p33">
                <a:extLst>
                  <a:ext uri="{FF2B5EF4-FFF2-40B4-BE49-F238E27FC236}">
                    <a16:creationId xmlns:a16="http://schemas.microsoft.com/office/drawing/2014/main" id="{28475DE1-148A-14CC-2472-5D28FBFEB704}"/>
                  </a:ext>
                </a:extLst>
              </p:cNvPr>
              <p:cNvSpPr/>
              <p:nvPr/>
            </p:nvSpPr>
            <p:spPr>
              <a:xfrm>
                <a:off x="738485" y="4840454"/>
                <a:ext cx="139123" cy="9071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83" extrusionOk="0">
                    <a:moveTo>
                      <a:pt x="42" y="1"/>
                    </a:moveTo>
                    <a:cubicBezTo>
                      <a:pt x="21" y="1"/>
                      <a:pt x="1" y="21"/>
                      <a:pt x="1" y="42"/>
                    </a:cubicBezTo>
                    <a:cubicBezTo>
                      <a:pt x="1" y="62"/>
                      <a:pt x="21" y="83"/>
                      <a:pt x="42" y="83"/>
                    </a:cubicBezTo>
                    <a:lnTo>
                      <a:pt x="1231" y="83"/>
                    </a:lnTo>
                    <a:cubicBezTo>
                      <a:pt x="1252" y="83"/>
                      <a:pt x="1272" y="62"/>
                      <a:pt x="1272" y="42"/>
                    </a:cubicBezTo>
                    <a:cubicBezTo>
                      <a:pt x="1272" y="21"/>
                      <a:pt x="1252" y="1"/>
                      <a:pt x="1231" y="1"/>
                    </a:cubicBezTo>
                    <a:close/>
                  </a:path>
                </a:pathLst>
              </a:custGeom>
              <a:solidFill>
                <a:srgbClr val="F5F5F5">
                  <a:alpha val="18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4" name="Google Shape;771;p33">
                <a:extLst>
                  <a:ext uri="{FF2B5EF4-FFF2-40B4-BE49-F238E27FC236}">
                    <a16:creationId xmlns:a16="http://schemas.microsoft.com/office/drawing/2014/main" id="{23939B3B-60AE-B87B-E32D-0FA372838453}"/>
                  </a:ext>
                </a:extLst>
              </p:cNvPr>
              <p:cNvSpPr/>
              <p:nvPr/>
            </p:nvSpPr>
            <p:spPr>
              <a:xfrm>
                <a:off x="738485" y="4880667"/>
                <a:ext cx="134642" cy="9071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83" extrusionOk="0">
                    <a:moveTo>
                      <a:pt x="42" y="1"/>
                    </a:moveTo>
                    <a:cubicBezTo>
                      <a:pt x="1" y="1"/>
                      <a:pt x="1" y="21"/>
                      <a:pt x="1" y="42"/>
                    </a:cubicBezTo>
                    <a:cubicBezTo>
                      <a:pt x="1" y="62"/>
                      <a:pt x="21" y="83"/>
                      <a:pt x="42" y="83"/>
                    </a:cubicBezTo>
                    <a:lnTo>
                      <a:pt x="1190" y="83"/>
                    </a:lnTo>
                    <a:cubicBezTo>
                      <a:pt x="1211" y="83"/>
                      <a:pt x="1231" y="62"/>
                      <a:pt x="1231" y="42"/>
                    </a:cubicBezTo>
                    <a:cubicBezTo>
                      <a:pt x="1231" y="21"/>
                      <a:pt x="1211" y="1"/>
                      <a:pt x="1190" y="1"/>
                    </a:cubicBezTo>
                    <a:close/>
                  </a:path>
                </a:pathLst>
              </a:custGeom>
              <a:solidFill>
                <a:srgbClr val="F5F5F5">
                  <a:alpha val="18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5" name="Google Shape;772;p33">
                <a:extLst>
                  <a:ext uri="{FF2B5EF4-FFF2-40B4-BE49-F238E27FC236}">
                    <a16:creationId xmlns:a16="http://schemas.microsoft.com/office/drawing/2014/main" id="{A0392BC5-F0EC-E215-2597-24A328B6B7C4}"/>
                  </a:ext>
                </a:extLst>
              </p:cNvPr>
              <p:cNvSpPr/>
              <p:nvPr/>
            </p:nvSpPr>
            <p:spPr>
              <a:xfrm>
                <a:off x="559255" y="4311619"/>
                <a:ext cx="145790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411" extrusionOk="0">
                    <a:moveTo>
                      <a:pt x="0" y="0"/>
                    </a:moveTo>
                    <a:lnTo>
                      <a:pt x="0" y="411"/>
                    </a:lnTo>
                    <a:lnTo>
                      <a:pt x="1333" y="411"/>
                    </a:lnTo>
                    <a:lnTo>
                      <a:pt x="1333" y="0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6" name="Google Shape;773;p33">
                <a:extLst>
                  <a:ext uri="{FF2B5EF4-FFF2-40B4-BE49-F238E27FC236}">
                    <a16:creationId xmlns:a16="http://schemas.microsoft.com/office/drawing/2014/main" id="{6B06D7C9-39B3-9C5F-5865-52F9B982B93B}"/>
                  </a:ext>
                </a:extLst>
              </p:cNvPr>
              <p:cNvSpPr/>
              <p:nvPr/>
            </p:nvSpPr>
            <p:spPr>
              <a:xfrm>
                <a:off x="704934" y="4311619"/>
                <a:ext cx="314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11" extrusionOk="0">
                    <a:moveTo>
                      <a:pt x="0" y="0"/>
                    </a:moveTo>
                    <a:lnTo>
                      <a:pt x="0" y="411"/>
                    </a:lnTo>
                    <a:lnTo>
                      <a:pt x="287" y="411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7" name="Google Shape;774;p33">
                <a:extLst>
                  <a:ext uri="{FF2B5EF4-FFF2-40B4-BE49-F238E27FC236}">
                    <a16:creationId xmlns:a16="http://schemas.microsoft.com/office/drawing/2014/main" id="{C5101F8D-E4E9-770E-8076-AD569BEE3ECB}"/>
                  </a:ext>
                </a:extLst>
              </p:cNvPr>
              <p:cNvSpPr/>
              <p:nvPr/>
            </p:nvSpPr>
            <p:spPr>
              <a:xfrm>
                <a:off x="570512" y="4354240"/>
                <a:ext cx="145680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349" extrusionOk="0">
                    <a:moveTo>
                      <a:pt x="0" y="0"/>
                    </a:moveTo>
                    <a:lnTo>
                      <a:pt x="0" y="349"/>
                    </a:lnTo>
                    <a:lnTo>
                      <a:pt x="1333" y="349"/>
                    </a:lnTo>
                    <a:lnTo>
                      <a:pt x="1333" y="0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8" name="Google Shape;775;p33">
                <a:extLst>
                  <a:ext uri="{FF2B5EF4-FFF2-40B4-BE49-F238E27FC236}">
                    <a16:creationId xmlns:a16="http://schemas.microsoft.com/office/drawing/2014/main" id="{19ECCC7C-E06F-684B-A05E-8B3C110E6B3A}"/>
                  </a:ext>
                </a:extLst>
              </p:cNvPr>
              <p:cNvSpPr/>
              <p:nvPr/>
            </p:nvSpPr>
            <p:spPr>
              <a:xfrm>
                <a:off x="716081" y="4354240"/>
                <a:ext cx="31475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49" extrusionOk="0">
                    <a:moveTo>
                      <a:pt x="1" y="0"/>
                    </a:moveTo>
                    <a:lnTo>
                      <a:pt x="1" y="349"/>
                    </a:lnTo>
                    <a:lnTo>
                      <a:pt x="288" y="349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9" name="Google Shape;776;p33">
                <a:extLst>
                  <a:ext uri="{FF2B5EF4-FFF2-40B4-BE49-F238E27FC236}">
                    <a16:creationId xmlns:a16="http://schemas.microsoft.com/office/drawing/2014/main" id="{3D5973BA-6626-FE60-8317-B3F75F96E503}"/>
                  </a:ext>
                </a:extLst>
              </p:cNvPr>
              <p:cNvSpPr/>
              <p:nvPr/>
            </p:nvSpPr>
            <p:spPr>
              <a:xfrm>
                <a:off x="633242" y="4354240"/>
                <a:ext cx="82949" cy="11256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03" extrusionOk="0">
                    <a:moveTo>
                      <a:pt x="759" y="0"/>
                    </a:moveTo>
                    <a:lnTo>
                      <a:pt x="0" y="21"/>
                    </a:lnTo>
                    <a:lnTo>
                      <a:pt x="759" y="103"/>
                    </a:lnTo>
                    <a:lnTo>
                      <a:pt x="759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0" name="Google Shape;777;p33">
                <a:extLst>
                  <a:ext uri="{FF2B5EF4-FFF2-40B4-BE49-F238E27FC236}">
                    <a16:creationId xmlns:a16="http://schemas.microsoft.com/office/drawing/2014/main" id="{630A3B29-2E52-59D4-9566-EE5F19690CD7}"/>
                  </a:ext>
                </a:extLst>
              </p:cNvPr>
              <p:cNvSpPr/>
              <p:nvPr/>
            </p:nvSpPr>
            <p:spPr>
              <a:xfrm>
                <a:off x="559255" y="4334022"/>
                <a:ext cx="74097" cy="688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3" extrusionOk="0">
                    <a:moveTo>
                      <a:pt x="0" y="1"/>
                    </a:moveTo>
                    <a:lnTo>
                      <a:pt x="0" y="62"/>
                    </a:lnTo>
                    <a:lnTo>
                      <a:pt x="677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1" name="Google Shape;778;p33">
                <a:extLst>
                  <a:ext uri="{FF2B5EF4-FFF2-40B4-BE49-F238E27FC236}">
                    <a16:creationId xmlns:a16="http://schemas.microsoft.com/office/drawing/2014/main" id="{C958FE80-70AB-067C-4267-DA41F2F99FDD}"/>
                  </a:ext>
                </a:extLst>
              </p:cNvPr>
              <p:cNvSpPr/>
              <p:nvPr/>
            </p:nvSpPr>
            <p:spPr>
              <a:xfrm>
                <a:off x="559255" y="4311619"/>
                <a:ext cx="145790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411" extrusionOk="0">
                    <a:moveTo>
                      <a:pt x="0" y="0"/>
                    </a:moveTo>
                    <a:lnTo>
                      <a:pt x="0" y="411"/>
                    </a:lnTo>
                    <a:lnTo>
                      <a:pt x="1333" y="411"/>
                    </a:lnTo>
                    <a:lnTo>
                      <a:pt x="1333" y="0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2" name="Google Shape;779;p33">
                <a:extLst>
                  <a:ext uri="{FF2B5EF4-FFF2-40B4-BE49-F238E27FC236}">
                    <a16:creationId xmlns:a16="http://schemas.microsoft.com/office/drawing/2014/main" id="{A7400215-C3B6-B68A-4A85-9A4A269E4B46}"/>
                  </a:ext>
                </a:extLst>
              </p:cNvPr>
              <p:cNvSpPr/>
              <p:nvPr/>
            </p:nvSpPr>
            <p:spPr>
              <a:xfrm>
                <a:off x="704934" y="4311619"/>
                <a:ext cx="314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11" extrusionOk="0">
                    <a:moveTo>
                      <a:pt x="0" y="0"/>
                    </a:moveTo>
                    <a:lnTo>
                      <a:pt x="0" y="411"/>
                    </a:lnTo>
                    <a:lnTo>
                      <a:pt x="287" y="411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3" name="Google Shape;780;p33">
                <a:extLst>
                  <a:ext uri="{FF2B5EF4-FFF2-40B4-BE49-F238E27FC236}">
                    <a16:creationId xmlns:a16="http://schemas.microsoft.com/office/drawing/2014/main" id="{87374EE9-1B1C-EEC0-F267-DE2E6BAC433E}"/>
                  </a:ext>
                </a:extLst>
              </p:cNvPr>
              <p:cNvSpPr/>
              <p:nvPr/>
            </p:nvSpPr>
            <p:spPr>
              <a:xfrm>
                <a:off x="570512" y="4354240"/>
                <a:ext cx="145680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349" extrusionOk="0">
                    <a:moveTo>
                      <a:pt x="0" y="0"/>
                    </a:moveTo>
                    <a:lnTo>
                      <a:pt x="0" y="349"/>
                    </a:lnTo>
                    <a:lnTo>
                      <a:pt x="1333" y="349"/>
                    </a:lnTo>
                    <a:lnTo>
                      <a:pt x="1333" y="0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4" name="Google Shape;781;p33">
                <a:extLst>
                  <a:ext uri="{FF2B5EF4-FFF2-40B4-BE49-F238E27FC236}">
                    <a16:creationId xmlns:a16="http://schemas.microsoft.com/office/drawing/2014/main" id="{011C2E5D-1954-5870-F0EB-BC85FC0163EA}"/>
                  </a:ext>
                </a:extLst>
              </p:cNvPr>
              <p:cNvSpPr/>
              <p:nvPr/>
            </p:nvSpPr>
            <p:spPr>
              <a:xfrm>
                <a:off x="716081" y="4354240"/>
                <a:ext cx="31475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49" extrusionOk="0">
                    <a:moveTo>
                      <a:pt x="1" y="0"/>
                    </a:moveTo>
                    <a:lnTo>
                      <a:pt x="1" y="349"/>
                    </a:lnTo>
                    <a:lnTo>
                      <a:pt x="288" y="349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5" name="Google Shape;782;p33">
                <a:extLst>
                  <a:ext uri="{FF2B5EF4-FFF2-40B4-BE49-F238E27FC236}">
                    <a16:creationId xmlns:a16="http://schemas.microsoft.com/office/drawing/2014/main" id="{D2CD92D1-8D0F-0DF5-DDDC-5907A83CEC54}"/>
                  </a:ext>
                </a:extLst>
              </p:cNvPr>
              <p:cNvSpPr/>
              <p:nvPr/>
            </p:nvSpPr>
            <p:spPr>
              <a:xfrm>
                <a:off x="633242" y="4354240"/>
                <a:ext cx="82949" cy="11256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03" extrusionOk="0">
                    <a:moveTo>
                      <a:pt x="759" y="0"/>
                    </a:moveTo>
                    <a:lnTo>
                      <a:pt x="0" y="21"/>
                    </a:lnTo>
                    <a:lnTo>
                      <a:pt x="759" y="103"/>
                    </a:lnTo>
                    <a:lnTo>
                      <a:pt x="759" y="0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6" name="Google Shape;783;p33">
                <a:extLst>
                  <a:ext uri="{FF2B5EF4-FFF2-40B4-BE49-F238E27FC236}">
                    <a16:creationId xmlns:a16="http://schemas.microsoft.com/office/drawing/2014/main" id="{639FA079-A0D4-CE03-060B-BA73AECE9D0A}"/>
                  </a:ext>
                </a:extLst>
              </p:cNvPr>
              <p:cNvSpPr/>
              <p:nvPr/>
            </p:nvSpPr>
            <p:spPr>
              <a:xfrm>
                <a:off x="559255" y="4334022"/>
                <a:ext cx="74097" cy="688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3" extrusionOk="0">
                    <a:moveTo>
                      <a:pt x="0" y="1"/>
                    </a:moveTo>
                    <a:lnTo>
                      <a:pt x="0" y="62"/>
                    </a:lnTo>
                    <a:lnTo>
                      <a:pt x="677" y="1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7" name="Google Shape;784;p33">
                <a:extLst>
                  <a:ext uri="{FF2B5EF4-FFF2-40B4-BE49-F238E27FC236}">
                    <a16:creationId xmlns:a16="http://schemas.microsoft.com/office/drawing/2014/main" id="{110EA81E-D060-F85A-F60E-69DE3816BFBA}"/>
                  </a:ext>
                </a:extLst>
              </p:cNvPr>
              <p:cNvSpPr/>
              <p:nvPr/>
            </p:nvSpPr>
            <p:spPr>
              <a:xfrm>
                <a:off x="559255" y="4311619"/>
                <a:ext cx="145790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411" extrusionOk="0">
                    <a:moveTo>
                      <a:pt x="0" y="0"/>
                    </a:moveTo>
                    <a:lnTo>
                      <a:pt x="0" y="411"/>
                    </a:lnTo>
                    <a:lnTo>
                      <a:pt x="1333" y="411"/>
                    </a:lnTo>
                    <a:lnTo>
                      <a:pt x="133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8" name="Google Shape;785;p33">
                <a:extLst>
                  <a:ext uri="{FF2B5EF4-FFF2-40B4-BE49-F238E27FC236}">
                    <a16:creationId xmlns:a16="http://schemas.microsoft.com/office/drawing/2014/main" id="{D6FD55A8-7247-3045-C3A6-C4940AB9B2CE}"/>
                  </a:ext>
                </a:extLst>
              </p:cNvPr>
              <p:cNvSpPr/>
              <p:nvPr/>
            </p:nvSpPr>
            <p:spPr>
              <a:xfrm>
                <a:off x="704934" y="4311619"/>
                <a:ext cx="314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11" extrusionOk="0">
                    <a:moveTo>
                      <a:pt x="0" y="0"/>
                    </a:moveTo>
                    <a:lnTo>
                      <a:pt x="0" y="411"/>
                    </a:lnTo>
                    <a:lnTo>
                      <a:pt x="287" y="411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9" name="Google Shape;786;p33">
                <a:extLst>
                  <a:ext uri="{FF2B5EF4-FFF2-40B4-BE49-F238E27FC236}">
                    <a16:creationId xmlns:a16="http://schemas.microsoft.com/office/drawing/2014/main" id="{C44CF480-48A9-98ED-0578-EFAD9FCF75B7}"/>
                  </a:ext>
                </a:extLst>
              </p:cNvPr>
              <p:cNvSpPr/>
              <p:nvPr/>
            </p:nvSpPr>
            <p:spPr>
              <a:xfrm>
                <a:off x="570512" y="4354240"/>
                <a:ext cx="145680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349" extrusionOk="0">
                    <a:moveTo>
                      <a:pt x="0" y="0"/>
                    </a:moveTo>
                    <a:lnTo>
                      <a:pt x="0" y="349"/>
                    </a:lnTo>
                    <a:lnTo>
                      <a:pt x="1333" y="349"/>
                    </a:lnTo>
                    <a:lnTo>
                      <a:pt x="1333" y="0"/>
                    </a:lnTo>
                    <a:close/>
                  </a:path>
                </a:pathLst>
              </a:custGeom>
              <a:solidFill>
                <a:srgbClr val="272723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0" name="Google Shape;787;p33">
                <a:extLst>
                  <a:ext uri="{FF2B5EF4-FFF2-40B4-BE49-F238E27FC236}">
                    <a16:creationId xmlns:a16="http://schemas.microsoft.com/office/drawing/2014/main" id="{BD39770D-622F-E9ED-E64C-19EAD7478821}"/>
                  </a:ext>
                </a:extLst>
              </p:cNvPr>
              <p:cNvSpPr/>
              <p:nvPr/>
            </p:nvSpPr>
            <p:spPr>
              <a:xfrm>
                <a:off x="716081" y="4354240"/>
                <a:ext cx="31475" cy="3814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49" extrusionOk="0">
                    <a:moveTo>
                      <a:pt x="1" y="0"/>
                    </a:moveTo>
                    <a:lnTo>
                      <a:pt x="1" y="349"/>
                    </a:lnTo>
                    <a:lnTo>
                      <a:pt x="288" y="349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1" name="Google Shape;788;p33">
                <a:extLst>
                  <a:ext uri="{FF2B5EF4-FFF2-40B4-BE49-F238E27FC236}">
                    <a16:creationId xmlns:a16="http://schemas.microsoft.com/office/drawing/2014/main" id="{BB370FB0-14DF-B821-E1B8-91E6C4D69E7C}"/>
                  </a:ext>
                </a:extLst>
              </p:cNvPr>
              <p:cNvSpPr/>
              <p:nvPr/>
            </p:nvSpPr>
            <p:spPr>
              <a:xfrm>
                <a:off x="633242" y="4354240"/>
                <a:ext cx="82949" cy="11256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03" extrusionOk="0">
                    <a:moveTo>
                      <a:pt x="759" y="0"/>
                    </a:moveTo>
                    <a:lnTo>
                      <a:pt x="0" y="21"/>
                    </a:lnTo>
                    <a:lnTo>
                      <a:pt x="759" y="103"/>
                    </a:lnTo>
                    <a:lnTo>
                      <a:pt x="7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2" name="Google Shape;789;p33">
                <a:extLst>
                  <a:ext uri="{FF2B5EF4-FFF2-40B4-BE49-F238E27FC236}">
                    <a16:creationId xmlns:a16="http://schemas.microsoft.com/office/drawing/2014/main" id="{84B6FDD1-9E95-7820-8A57-F1815D7F9791}"/>
                  </a:ext>
                </a:extLst>
              </p:cNvPr>
              <p:cNvSpPr/>
              <p:nvPr/>
            </p:nvSpPr>
            <p:spPr>
              <a:xfrm>
                <a:off x="559255" y="4334022"/>
                <a:ext cx="74097" cy="688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3" extrusionOk="0">
                    <a:moveTo>
                      <a:pt x="0" y="1"/>
                    </a:moveTo>
                    <a:lnTo>
                      <a:pt x="0" y="62"/>
                    </a:lnTo>
                    <a:lnTo>
                      <a:pt x="6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3" name="Google Shape;790;p33">
                <a:extLst>
                  <a:ext uri="{FF2B5EF4-FFF2-40B4-BE49-F238E27FC236}">
                    <a16:creationId xmlns:a16="http://schemas.microsoft.com/office/drawing/2014/main" id="{5D97C59C-E46C-E1C3-5A01-A8563036F9D0}"/>
                  </a:ext>
                </a:extLst>
              </p:cNvPr>
              <p:cNvSpPr/>
              <p:nvPr/>
            </p:nvSpPr>
            <p:spPr>
              <a:xfrm>
                <a:off x="579473" y="4230965"/>
                <a:ext cx="1479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11" extrusionOk="0">
                    <a:moveTo>
                      <a:pt x="0" y="0"/>
                    </a:moveTo>
                    <a:lnTo>
                      <a:pt x="0" y="410"/>
                    </a:lnTo>
                    <a:lnTo>
                      <a:pt x="1353" y="410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4" name="Google Shape;791;p33">
                <a:extLst>
                  <a:ext uri="{FF2B5EF4-FFF2-40B4-BE49-F238E27FC236}">
                    <a16:creationId xmlns:a16="http://schemas.microsoft.com/office/drawing/2014/main" id="{CB4B39CD-F2C4-062D-2B5F-5A0CE5CD0E28}"/>
                  </a:ext>
                </a:extLst>
              </p:cNvPr>
              <p:cNvSpPr/>
              <p:nvPr/>
            </p:nvSpPr>
            <p:spPr>
              <a:xfrm>
                <a:off x="727338" y="4230965"/>
                <a:ext cx="314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11" extrusionOk="0">
                    <a:moveTo>
                      <a:pt x="0" y="0"/>
                    </a:moveTo>
                    <a:lnTo>
                      <a:pt x="0" y="410"/>
                    </a:lnTo>
                    <a:lnTo>
                      <a:pt x="287" y="41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5" name="Google Shape;792;p33">
                <a:extLst>
                  <a:ext uri="{FF2B5EF4-FFF2-40B4-BE49-F238E27FC236}">
                    <a16:creationId xmlns:a16="http://schemas.microsoft.com/office/drawing/2014/main" id="{87A56781-06ED-8276-05AA-092CF79B1F48}"/>
                  </a:ext>
                </a:extLst>
              </p:cNvPr>
              <p:cNvSpPr/>
              <p:nvPr/>
            </p:nvSpPr>
            <p:spPr>
              <a:xfrm>
                <a:off x="590621" y="4273478"/>
                <a:ext cx="14579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350" extrusionOk="0">
                    <a:moveTo>
                      <a:pt x="1" y="1"/>
                    </a:moveTo>
                    <a:lnTo>
                      <a:pt x="1" y="349"/>
                    </a:lnTo>
                    <a:lnTo>
                      <a:pt x="1333" y="349"/>
                    </a:lnTo>
                    <a:lnTo>
                      <a:pt x="1333" y="1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6" name="Google Shape;793;p33">
                <a:extLst>
                  <a:ext uri="{FF2B5EF4-FFF2-40B4-BE49-F238E27FC236}">
                    <a16:creationId xmlns:a16="http://schemas.microsoft.com/office/drawing/2014/main" id="{A32DC3B7-A786-9FCD-9289-415767280360}"/>
                  </a:ext>
                </a:extLst>
              </p:cNvPr>
              <p:cNvSpPr/>
              <p:nvPr/>
            </p:nvSpPr>
            <p:spPr>
              <a:xfrm>
                <a:off x="736299" y="4273478"/>
                <a:ext cx="3147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50" extrusionOk="0">
                    <a:moveTo>
                      <a:pt x="0" y="1"/>
                    </a:moveTo>
                    <a:lnTo>
                      <a:pt x="0" y="349"/>
                    </a:lnTo>
                    <a:lnTo>
                      <a:pt x="287" y="349"/>
                    </a:lnTo>
                    <a:lnTo>
                      <a:pt x="287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7" name="Google Shape;794;p33">
                <a:extLst>
                  <a:ext uri="{FF2B5EF4-FFF2-40B4-BE49-F238E27FC236}">
                    <a16:creationId xmlns:a16="http://schemas.microsoft.com/office/drawing/2014/main" id="{96D63035-C1DD-0041-6F74-B3F479898537}"/>
                  </a:ext>
                </a:extLst>
              </p:cNvPr>
              <p:cNvSpPr/>
              <p:nvPr/>
            </p:nvSpPr>
            <p:spPr>
              <a:xfrm>
                <a:off x="653351" y="4273478"/>
                <a:ext cx="83059" cy="11366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04" extrusionOk="0">
                    <a:moveTo>
                      <a:pt x="759" y="1"/>
                    </a:moveTo>
                    <a:lnTo>
                      <a:pt x="1" y="21"/>
                    </a:lnTo>
                    <a:lnTo>
                      <a:pt x="759" y="103"/>
                    </a:lnTo>
                    <a:lnTo>
                      <a:pt x="759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8" name="Google Shape;795;p33">
                <a:extLst>
                  <a:ext uri="{FF2B5EF4-FFF2-40B4-BE49-F238E27FC236}">
                    <a16:creationId xmlns:a16="http://schemas.microsoft.com/office/drawing/2014/main" id="{6E0F503A-CFF5-5E48-8327-9B054864D871}"/>
                  </a:ext>
                </a:extLst>
              </p:cNvPr>
              <p:cNvSpPr/>
              <p:nvPr/>
            </p:nvSpPr>
            <p:spPr>
              <a:xfrm>
                <a:off x="579473" y="4230965"/>
                <a:ext cx="1479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11" extrusionOk="0">
                    <a:moveTo>
                      <a:pt x="0" y="0"/>
                    </a:moveTo>
                    <a:lnTo>
                      <a:pt x="0" y="410"/>
                    </a:lnTo>
                    <a:lnTo>
                      <a:pt x="1353" y="410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rgbClr val="F2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9" name="Google Shape;796;p33">
                <a:extLst>
                  <a:ext uri="{FF2B5EF4-FFF2-40B4-BE49-F238E27FC236}">
                    <a16:creationId xmlns:a16="http://schemas.microsoft.com/office/drawing/2014/main" id="{5B56C15F-12DA-1E15-A2B4-6CBF07669793}"/>
                  </a:ext>
                </a:extLst>
              </p:cNvPr>
              <p:cNvSpPr/>
              <p:nvPr/>
            </p:nvSpPr>
            <p:spPr>
              <a:xfrm>
                <a:off x="727338" y="4230965"/>
                <a:ext cx="314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11" extrusionOk="0">
                    <a:moveTo>
                      <a:pt x="0" y="0"/>
                    </a:moveTo>
                    <a:lnTo>
                      <a:pt x="0" y="410"/>
                    </a:lnTo>
                    <a:lnTo>
                      <a:pt x="287" y="41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D2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0" name="Google Shape;797;p33">
                <a:extLst>
                  <a:ext uri="{FF2B5EF4-FFF2-40B4-BE49-F238E27FC236}">
                    <a16:creationId xmlns:a16="http://schemas.microsoft.com/office/drawing/2014/main" id="{175242B3-AC9C-0C35-4A1E-F32304D8091A}"/>
                  </a:ext>
                </a:extLst>
              </p:cNvPr>
              <p:cNvSpPr/>
              <p:nvPr/>
            </p:nvSpPr>
            <p:spPr>
              <a:xfrm>
                <a:off x="590621" y="4273478"/>
                <a:ext cx="14579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350" extrusionOk="0">
                    <a:moveTo>
                      <a:pt x="1" y="1"/>
                    </a:moveTo>
                    <a:lnTo>
                      <a:pt x="1" y="349"/>
                    </a:lnTo>
                    <a:lnTo>
                      <a:pt x="1333" y="349"/>
                    </a:lnTo>
                    <a:lnTo>
                      <a:pt x="1333" y="1"/>
                    </a:lnTo>
                    <a:close/>
                  </a:path>
                </a:pathLst>
              </a:custGeom>
              <a:solidFill>
                <a:srgbClr val="E6E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1" name="Google Shape;798;p33">
                <a:extLst>
                  <a:ext uri="{FF2B5EF4-FFF2-40B4-BE49-F238E27FC236}">
                    <a16:creationId xmlns:a16="http://schemas.microsoft.com/office/drawing/2014/main" id="{4D5E4FA6-5DF0-36C3-1C63-F000B8AF37C1}"/>
                  </a:ext>
                </a:extLst>
              </p:cNvPr>
              <p:cNvSpPr/>
              <p:nvPr/>
            </p:nvSpPr>
            <p:spPr>
              <a:xfrm>
                <a:off x="736299" y="4273478"/>
                <a:ext cx="3147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50" extrusionOk="0">
                    <a:moveTo>
                      <a:pt x="0" y="1"/>
                    </a:moveTo>
                    <a:lnTo>
                      <a:pt x="0" y="349"/>
                    </a:lnTo>
                    <a:lnTo>
                      <a:pt x="287" y="349"/>
                    </a:lnTo>
                    <a:lnTo>
                      <a:pt x="287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2" name="Google Shape;799;p33">
                <a:extLst>
                  <a:ext uri="{FF2B5EF4-FFF2-40B4-BE49-F238E27FC236}">
                    <a16:creationId xmlns:a16="http://schemas.microsoft.com/office/drawing/2014/main" id="{87AD3D04-D9BC-5A0B-0344-6FE4EFEA46BD}"/>
                  </a:ext>
                </a:extLst>
              </p:cNvPr>
              <p:cNvSpPr/>
              <p:nvPr/>
            </p:nvSpPr>
            <p:spPr>
              <a:xfrm>
                <a:off x="653351" y="4273478"/>
                <a:ext cx="83059" cy="11366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04" extrusionOk="0">
                    <a:moveTo>
                      <a:pt x="759" y="1"/>
                    </a:moveTo>
                    <a:lnTo>
                      <a:pt x="1" y="21"/>
                    </a:lnTo>
                    <a:lnTo>
                      <a:pt x="759" y="103"/>
                    </a:lnTo>
                    <a:lnTo>
                      <a:pt x="759" y="1"/>
                    </a:lnTo>
                    <a:close/>
                  </a:path>
                </a:pathLst>
              </a:custGeom>
              <a:solidFill>
                <a:srgbClr val="BFBE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3" name="Google Shape;800;p33">
                <a:extLst>
                  <a:ext uri="{FF2B5EF4-FFF2-40B4-BE49-F238E27FC236}">
                    <a16:creationId xmlns:a16="http://schemas.microsoft.com/office/drawing/2014/main" id="{080AECF0-D8FE-87E1-74C0-6D7FC647253C}"/>
                  </a:ext>
                </a:extLst>
              </p:cNvPr>
              <p:cNvSpPr/>
              <p:nvPr/>
            </p:nvSpPr>
            <p:spPr>
              <a:xfrm>
                <a:off x="579473" y="4230965"/>
                <a:ext cx="1479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11" extrusionOk="0">
                    <a:moveTo>
                      <a:pt x="0" y="0"/>
                    </a:moveTo>
                    <a:lnTo>
                      <a:pt x="0" y="410"/>
                    </a:lnTo>
                    <a:lnTo>
                      <a:pt x="1353" y="410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4" name="Google Shape;801;p33">
                <a:extLst>
                  <a:ext uri="{FF2B5EF4-FFF2-40B4-BE49-F238E27FC236}">
                    <a16:creationId xmlns:a16="http://schemas.microsoft.com/office/drawing/2014/main" id="{2D80460C-809B-1815-62AA-2C8FF8BE7A2A}"/>
                  </a:ext>
                </a:extLst>
              </p:cNvPr>
              <p:cNvSpPr/>
              <p:nvPr/>
            </p:nvSpPr>
            <p:spPr>
              <a:xfrm>
                <a:off x="727338" y="4230965"/>
                <a:ext cx="31475" cy="44916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11" extrusionOk="0">
                    <a:moveTo>
                      <a:pt x="0" y="0"/>
                    </a:moveTo>
                    <a:lnTo>
                      <a:pt x="0" y="410"/>
                    </a:lnTo>
                    <a:lnTo>
                      <a:pt x="287" y="41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5" name="Google Shape;802;p33">
                <a:extLst>
                  <a:ext uri="{FF2B5EF4-FFF2-40B4-BE49-F238E27FC236}">
                    <a16:creationId xmlns:a16="http://schemas.microsoft.com/office/drawing/2014/main" id="{09BBDFB7-EC7A-9B2C-3B87-86770F990070}"/>
                  </a:ext>
                </a:extLst>
              </p:cNvPr>
              <p:cNvSpPr/>
              <p:nvPr/>
            </p:nvSpPr>
            <p:spPr>
              <a:xfrm>
                <a:off x="590621" y="4273478"/>
                <a:ext cx="14579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350" extrusionOk="0">
                    <a:moveTo>
                      <a:pt x="1" y="1"/>
                    </a:moveTo>
                    <a:lnTo>
                      <a:pt x="1" y="349"/>
                    </a:lnTo>
                    <a:lnTo>
                      <a:pt x="1333" y="349"/>
                    </a:lnTo>
                    <a:lnTo>
                      <a:pt x="1333" y="1"/>
                    </a:lnTo>
                    <a:close/>
                  </a:path>
                </a:pathLst>
              </a:custGeom>
              <a:solidFill>
                <a:srgbClr val="272723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6" name="Google Shape;803;p33">
                <a:extLst>
                  <a:ext uri="{FF2B5EF4-FFF2-40B4-BE49-F238E27FC236}">
                    <a16:creationId xmlns:a16="http://schemas.microsoft.com/office/drawing/2014/main" id="{8E883722-10B3-2191-6C49-7365AEAF9DCF}"/>
                  </a:ext>
                </a:extLst>
              </p:cNvPr>
              <p:cNvSpPr/>
              <p:nvPr/>
            </p:nvSpPr>
            <p:spPr>
              <a:xfrm>
                <a:off x="736299" y="4273478"/>
                <a:ext cx="3147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50" extrusionOk="0">
                    <a:moveTo>
                      <a:pt x="0" y="1"/>
                    </a:moveTo>
                    <a:lnTo>
                      <a:pt x="0" y="349"/>
                    </a:lnTo>
                    <a:lnTo>
                      <a:pt x="287" y="349"/>
                    </a:lnTo>
                    <a:lnTo>
                      <a:pt x="287" y="1"/>
                    </a:lnTo>
                    <a:close/>
                  </a:path>
                </a:pathLst>
              </a:custGeom>
              <a:solidFill>
                <a:srgbClr val="272723">
                  <a:alpha val="2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7" name="Google Shape;804;p33">
                <a:extLst>
                  <a:ext uri="{FF2B5EF4-FFF2-40B4-BE49-F238E27FC236}">
                    <a16:creationId xmlns:a16="http://schemas.microsoft.com/office/drawing/2014/main" id="{CEA0D44B-8BA8-C346-09B5-0401008553A6}"/>
                  </a:ext>
                </a:extLst>
              </p:cNvPr>
              <p:cNvSpPr/>
              <p:nvPr/>
            </p:nvSpPr>
            <p:spPr>
              <a:xfrm>
                <a:off x="653351" y="4273478"/>
                <a:ext cx="83059" cy="11366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04" extrusionOk="0">
                    <a:moveTo>
                      <a:pt x="759" y="1"/>
                    </a:moveTo>
                    <a:lnTo>
                      <a:pt x="1" y="21"/>
                    </a:lnTo>
                    <a:lnTo>
                      <a:pt x="759" y="103"/>
                    </a:lnTo>
                    <a:lnTo>
                      <a:pt x="7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</p:grpSp>
      </p:grpSp>
      <p:sp>
        <p:nvSpPr>
          <p:cNvPr id="238" name="Google Shape;444;p30">
            <a:extLst>
              <a:ext uri="{FF2B5EF4-FFF2-40B4-BE49-F238E27FC236}">
                <a16:creationId xmlns:a16="http://schemas.microsoft.com/office/drawing/2014/main" id="{2BA24B14-1813-EE6E-E7BB-9FFD1472004B}"/>
              </a:ext>
            </a:extLst>
          </p:cNvPr>
          <p:cNvSpPr txBox="1">
            <a:spLocks/>
          </p:cNvSpPr>
          <p:nvPr/>
        </p:nvSpPr>
        <p:spPr>
          <a:xfrm>
            <a:off x="487067" y="3190315"/>
            <a:ext cx="3372572" cy="1089546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Is the pronunciation correct?</a:t>
            </a:r>
          </a:p>
        </p:txBody>
      </p:sp>
      <p:sp>
        <p:nvSpPr>
          <p:cNvPr id="239" name="Google Shape;444;p30">
            <a:extLst>
              <a:ext uri="{FF2B5EF4-FFF2-40B4-BE49-F238E27FC236}">
                <a16:creationId xmlns:a16="http://schemas.microsoft.com/office/drawing/2014/main" id="{258BCFE9-01FF-091F-B8E0-51F3CFB10A2C}"/>
              </a:ext>
            </a:extLst>
          </p:cNvPr>
          <p:cNvSpPr txBox="1">
            <a:spLocks/>
          </p:cNvSpPr>
          <p:nvPr/>
        </p:nvSpPr>
        <p:spPr>
          <a:xfrm>
            <a:off x="868829" y="4831733"/>
            <a:ext cx="3046482" cy="1089546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ctr"/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Is the tense correct?</a:t>
            </a:r>
          </a:p>
        </p:txBody>
      </p:sp>
      <p:sp>
        <p:nvSpPr>
          <p:cNvPr id="240" name="Google Shape;444;p30">
            <a:extLst>
              <a:ext uri="{FF2B5EF4-FFF2-40B4-BE49-F238E27FC236}">
                <a16:creationId xmlns:a16="http://schemas.microsoft.com/office/drawing/2014/main" id="{C5DC930C-A558-7C81-2BF7-C18FFF06975C}"/>
              </a:ext>
            </a:extLst>
          </p:cNvPr>
          <p:cNvSpPr txBox="1">
            <a:spLocks/>
          </p:cNvSpPr>
          <p:nvPr/>
        </p:nvSpPr>
        <p:spPr>
          <a:xfrm>
            <a:off x="4627017" y="5480066"/>
            <a:ext cx="3665009" cy="75089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ctr"/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Is it full of ideas?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6995C0-488F-8379-30F0-BD24ACE7DAE5}"/>
              </a:ext>
            </a:extLst>
          </p:cNvPr>
          <p:cNvSpPr txBox="1"/>
          <p:nvPr/>
        </p:nvSpPr>
        <p:spPr>
          <a:xfrm>
            <a:off x="487067" y="135939"/>
            <a:ext cx="1121786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HOUSES AND APPLIANCES IN THE FUTURE</a:t>
            </a:r>
          </a:p>
        </p:txBody>
      </p:sp>
    </p:spTree>
    <p:extLst>
      <p:ext uri="{BB962C8B-B14F-4D97-AF65-F5344CB8AC3E}">
        <p14:creationId xmlns:p14="http://schemas.microsoft.com/office/powerpoint/2010/main" val="97207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8" grpId="0" uiExpand="1" build="p" animBg="1"/>
      <p:bldP spid="239" grpId="0" uiExpand="1" build="p" animBg="1"/>
      <p:bldP spid="240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197302"/>
            <a:ext cx="8155128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Everyday English: Expressing surprise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 Do a survey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437" y="279445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341108"/>
            <a:ext cx="689511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66" y="2341108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1195523" y="1085335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01380" y="2325908"/>
            <a:ext cx="2512265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EVERYDAY ENGLISH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51032" y="3690342"/>
            <a:ext cx="2168152" cy="91823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HOUSES AND APPLIANCES IN THE FUTURE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87357" y="5567764"/>
            <a:ext cx="1940312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41591" y="1099800"/>
            <a:ext cx="600213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Game: BINGO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41592" y="1998355"/>
            <a:ext cx="5973331" cy="107686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Task 1: Listen and read the conversations.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Task 2: Express your surprise.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51854" y="3552196"/>
            <a:ext cx="5973331" cy="130517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Read and tick.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Interview your partner.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Mini presentation.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3031437" y="1391438"/>
            <a:ext cx="526076" cy="93447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735108" y="2634712"/>
            <a:ext cx="566272" cy="105563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41591" y="5455756"/>
            <a:ext cx="600213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4: COMMUNICATION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cxnSp>
        <p:nvCxnSpPr>
          <p:cNvPr id="4" name="Curved Connector 25">
            <a:extLst>
              <a:ext uri="{FF2B5EF4-FFF2-40B4-BE49-F238E27FC236}">
                <a16:creationId xmlns:a16="http://schemas.microsoft.com/office/drawing/2014/main" id="{A2FA7AAC-C769-2F51-44D6-517D2099B082}"/>
              </a:ext>
            </a:extLst>
          </p:cNvPr>
          <p:cNvCxnSpPr>
            <a:cxnSpLocks/>
            <a:stCxn id="18" idx="3"/>
            <a:endCxn id="19" idx="0"/>
          </p:cNvCxnSpPr>
          <p:nvPr/>
        </p:nvCxnSpPr>
        <p:spPr>
          <a:xfrm>
            <a:off x="2819184" y="4149460"/>
            <a:ext cx="738329" cy="1418304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62216" y="3635143"/>
            <a:ext cx="3331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BINGO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C18363E-420A-198E-BE16-30EF1993508A}"/>
              </a:ext>
            </a:extLst>
          </p:cNvPr>
          <p:cNvSpPr txBox="1"/>
          <p:nvPr/>
        </p:nvSpPr>
        <p:spPr>
          <a:xfrm>
            <a:off x="4062241" y="1271206"/>
            <a:ext cx="81373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Make a table </a:t>
            </a:r>
          </a:p>
          <a:p>
            <a:r>
              <a:rPr lang="en-US" sz="3600" b="1" dirty="0"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Fill out with household appliances.</a:t>
            </a: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0F0505C4-6A7C-9013-80EC-4DAC269CC6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451282"/>
              </p:ext>
            </p:extLst>
          </p:nvPr>
        </p:nvGraphicFramePr>
        <p:xfrm>
          <a:off x="5378624" y="2565510"/>
          <a:ext cx="5904408" cy="43541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68136">
                  <a:extLst>
                    <a:ext uri="{9D8B030D-6E8A-4147-A177-3AD203B41FA5}">
                      <a16:colId xmlns:a16="http://schemas.microsoft.com/office/drawing/2014/main" val="3002765203"/>
                    </a:ext>
                  </a:extLst>
                </a:gridCol>
                <a:gridCol w="1968136">
                  <a:extLst>
                    <a:ext uri="{9D8B030D-6E8A-4147-A177-3AD203B41FA5}">
                      <a16:colId xmlns:a16="http://schemas.microsoft.com/office/drawing/2014/main" val="336876935"/>
                    </a:ext>
                  </a:extLst>
                </a:gridCol>
                <a:gridCol w="1968136">
                  <a:extLst>
                    <a:ext uri="{9D8B030D-6E8A-4147-A177-3AD203B41FA5}">
                      <a16:colId xmlns:a16="http://schemas.microsoft.com/office/drawing/2014/main" val="2404592356"/>
                    </a:ext>
                  </a:extLst>
                </a:gridCol>
              </a:tblGrid>
              <a:tr h="14513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879509"/>
                  </a:ext>
                </a:extLst>
              </a:tr>
              <a:tr h="145138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376357"/>
                  </a:ext>
                </a:extLst>
              </a:tr>
              <a:tr h="145138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664309"/>
                  </a:ext>
                </a:extLst>
              </a:tr>
            </a:tbl>
          </a:graphicData>
        </a:graphic>
      </p:graphicFrame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36FD002-F8C8-7A4F-81C7-0DC95EEFB58D}"/>
              </a:ext>
            </a:extLst>
          </p:cNvPr>
          <p:cNvSpPr/>
          <p:nvPr/>
        </p:nvSpPr>
        <p:spPr>
          <a:xfrm>
            <a:off x="5376478" y="3090950"/>
            <a:ext cx="19111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SMART TV</a:t>
            </a:r>
            <a:endParaRPr lang="vi-VN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F6D3CD6F-BE7E-FCA7-56A4-DCC924F38F40}"/>
              </a:ext>
            </a:extLst>
          </p:cNvPr>
          <p:cNvSpPr/>
          <p:nvPr/>
        </p:nvSpPr>
        <p:spPr>
          <a:xfrm>
            <a:off x="7423898" y="2876451"/>
            <a:ext cx="186140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WASHING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MACHINE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7F250F75-9B66-3EFF-71DC-B7F0CFDB62E8}"/>
              </a:ext>
            </a:extLst>
          </p:cNvPr>
          <p:cNvSpPr/>
          <p:nvPr/>
        </p:nvSpPr>
        <p:spPr>
          <a:xfrm>
            <a:off x="9465388" y="2844728"/>
            <a:ext cx="163756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DISH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WASHER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7A7CDCC6-E240-A0AE-BA6F-26332F6D17D6}"/>
              </a:ext>
            </a:extLst>
          </p:cNvPr>
          <p:cNvSpPr/>
          <p:nvPr/>
        </p:nvSpPr>
        <p:spPr>
          <a:xfrm>
            <a:off x="8097159" y="4327718"/>
            <a:ext cx="4683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513314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95" name="Hộp Văn bản 94">
            <a:extLst>
              <a:ext uri="{FF2B5EF4-FFF2-40B4-BE49-F238E27FC236}">
                <a16:creationId xmlns:a16="http://schemas.microsoft.com/office/drawing/2014/main" id="{5A2859FB-04CC-09A0-4EE9-C4DEB7AEC852}"/>
              </a:ext>
            </a:extLst>
          </p:cNvPr>
          <p:cNvSpPr txBox="1"/>
          <p:nvPr/>
        </p:nvSpPr>
        <p:spPr>
          <a:xfrm>
            <a:off x="1154061" y="1260187"/>
            <a:ext cx="100782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Hammersmith One"/>
                <a:cs typeface="Arial" panose="020B0604020202020204" pitchFamily="34" charset="0"/>
                <a:sym typeface="Hammersmith One"/>
              </a:rPr>
              <a:t>Listen and read the conversation.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ounded Rectangle 15">
            <a:extLst>
              <a:ext uri="{FF2B5EF4-FFF2-40B4-BE49-F238E27FC236}">
                <a16:creationId xmlns:a16="http://schemas.microsoft.com/office/drawing/2014/main" id="{C6228774-ECD9-899F-BED6-731335295B3B}"/>
              </a:ext>
            </a:extLst>
          </p:cNvPr>
          <p:cNvSpPr/>
          <p:nvPr/>
        </p:nvSpPr>
        <p:spPr>
          <a:xfrm>
            <a:off x="562647" y="125054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7" name="TextBox 16">
            <a:extLst>
              <a:ext uri="{FF2B5EF4-FFF2-40B4-BE49-F238E27FC236}">
                <a16:creationId xmlns:a16="http://schemas.microsoft.com/office/drawing/2014/main" id="{0CED984F-8BE8-7EB6-57CB-55BEC1458B82}"/>
              </a:ext>
            </a:extLst>
          </p:cNvPr>
          <p:cNvSpPr txBox="1"/>
          <p:nvPr/>
        </p:nvSpPr>
        <p:spPr>
          <a:xfrm>
            <a:off x="609119" y="116353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98" name="TextBox 16">
            <a:extLst>
              <a:ext uri="{FF2B5EF4-FFF2-40B4-BE49-F238E27FC236}">
                <a16:creationId xmlns:a16="http://schemas.microsoft.com/office/drawing/2014/main" id="{00E15051-8CB1-12EC-75FD-F08DAB4FB354}"/>
              </a:ext>
            </a:extLst>
          </p:cNvPr>
          <p:cNvSpPr txBox="1"/>
          <p:nvPr/>
        </p:nvSpPr>
        <p:spPr>
          <a:xfrm>
            <a:off x="608850" y="117465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Google Shape;440;p30">
            <a:extLst>
              <a:ext uri="{FF2B5EF4-FFF2-40B4-BE49-F238E27FC236}">
                <a16:creationId xmlns:a16="http://schemas.microsoft.com/office/drawing/2014/main" id="{FEDDCC6B-F341-AA12-F6A9-77033540EC69}"/>
              </a:ext>
            </a:extLst>
          </p:cNvPr>
          <p:cNvSpPr/>
          <p:nvPr/>
        </p:nvSpPr>
        <p:spPr>
          <a:xfrm>
            <a:off x="683172" y="2209155"/>
            <a:ext cx="11062137" cy="2633427"/>
          </a:xfrm>
          <a:prstGeom prst="roundRect">
            <a:avLst>
              <a:gd name="adj" fmla="val 8015"/>
            </a:avLst>
          </a:prstGeom>
          <a:solidFill>
            <a:schemeClr val="lt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7380000" algn="bl" rotWithShape="0">
              <a:schemeClr val="accent1">
                <a:alpha val="4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444;p30">
            <a:extLst>
              <a:ext uri="{FF2B5EF4-FFF2-40B4-BE49-F238E27FC236}">
                <a16:creationId xmlns:a16="http://schemas.microsoft.com/office/drawing/2014/main" id="{70707A61-F4E6-A599-5829-817D6EE10B51}"/>
              </a:ext>
            </a:extLst>
          </p:cNvPr>
          <p:cNvSpPr txBox="1">
            <a:spLocks/>
          </p:cNvSpPr>
          <p:nvPr/>
        </p:nvSpPr>
        <p:spPr>
          <a:xfrm>
            <a:off x="453974" y="5080209"/>
            <a:ext cx="4716795" cy="13094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bg1">
                    <a:lumMod val="10000"/>
                  </a:schemeClr>
                </a:solidFill>
              </a:rPr>
              <a:t>Point out the expressions of surprise</a:t>
            </a:r>
            <a:endParaRPr lang="en-US" sz="3600" dirty="0">
              <a:solidFill>
                <a:schemeClr val="bg1">
                  <a:lumMod val="10000"/>
                </a:schemeClr>
              </a:solidFill>
            </a:endParaRPr>
          </a:p>
        </p:txBody>
      </p:sp>
      <p:graphicFrame>
        <p:nvGraphicFramePr>
          <p:cNvPr id="8" name="Google Shape;445;p30">
            <a:extLst>
              <a:ext uri="{FF2B5EF4-FFF2-40B4-BE49-F238E27FC236}">
                <a16:creationId xmlns:a16="http://schemas.microsoft.com/office/drawing/2014/main" id="{E70580DC-46A2-CCEF-E974-3047F0AB78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1997924"/>
              </p:ext>
            </p:extLst>
          </p:nvPr>
        </p:nvGraphicFramePr>
        <p:xfrm>
          <a:off x="955302" y="2413159"/>
          <a:ext cx="10258394" cy="296591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67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1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29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51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DAVID</a:t>
                      </a:r>
                      <a:endParaRPr sz="2800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2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John!</a:t>
                      </a:r>
                      <a:r>
                        <a:rPr lang="en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H</a:t>
                      </a:r>
                      <a:r>
                        <a:rPr lang="en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ello!</a:t>
                      </a:r>
                      <a:endParaRPr sz="28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JOHN</a:t>
                      </a:r>
                      <a:endParaRPr sz="2800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</a:t>
                      </a:r>
                      <a:r>
                        <a:rPr lang="en" sz="2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h, hi, David.</a:t>
                      </a:r>
                      <a:r>
                        <a:rPr lang="en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</a:t>
                      </a:r>
                      <a:r>
                        <a:rPr lang="en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ow! </a:t>
                      </a:r>
                      <a:r>
                        <a:rPr lang="en-US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</a:t>
                      </a:r>
                      <a:r>
                        <a:rPr lang="en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 that your computer? It looks great.</a:t>
                      </a:r>
                      <a:endParaRPr sz="28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51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DAVID</a:t>
                      </a:r>
                      <a:endParaRPr lang="en-US" sz="2800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Y</a:t>
                      </a:r>
                      <a:r>
                        <a:rPr lang="en" sz="2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es, it’s my new computer</a:t>
                      </a:r>
                      <a:r>
                        <a:rPr lang="en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. </a:t>
                      </a:r>
                      <a:r>
                        <a:rPr lang="en-US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</a:t>
                      </a:r>
                      <a:r>
                        <a:rPr lang="en" sz="28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y parents gave it to me for my birthday.</a:t>
                      </a:r>
                      <a:endParaRPr sz="28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9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 dirty="0">
                        <a:solidFill>
                          <a:schemeClr val="dk1"/>
                        </a:solidFill>
                        <a:uFill>
                          <a:noFill/>
                        </a:u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9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9" name="Google Shape;446;p30">
            <a:extLst>
              <a:ext uri="{FF2B5EF4-FFF2-40B4-BE49-F238E27FC236}">
                <a16:creationId xmlns:a16="http://schemas.microsoft.com/office/drawing/2014/main" id="{C6858AE6-C68A-550B-F85B-A3BA09E10DDD}"/>
              </a:ext>
            </a:extLst>
          </p:cNvPr>
          <p:cNvGrpSpPr/>
          <p:nvPr/>
        </p:nvGrpSpPr>
        <p:grpSpPr>
          <a:xfrm>
            <a:off x="2224436" y="2745815"/>
            <a:ext cx="84005" cy="1694511"/>
            <a:chOff x="2765105" y="1599249"/>
            <a:chExt cx="104298" cy="2200932"/>
          </a:xfrm>
        </p:grpSpPr>
        <p:sp>
          <p:nvSpPr>
            <p:cNvPr id="10" name="Google Shape;447;p30">
              <a:extLst>
                <a:ext uri="{FF2B5EF4-FFF2-40B4-BE49-F238E27FC236}">
                  <a16:creationId xmlns:a16="http://schemas.microsoft.com/office/drawing/2014/main" id="{FF7DD6EA-5CC0-5F21-31B3-09A7B1803225}"/>
                </a:ext>
              </a:extLst>
            </p:cNvPr>
            <p:cNvSpPr/>
            <p:nvPr/>
          </p:nvSpPr>
          <p:spPr>
            <a:xfrm>
              <a:off x="2777030" y="1599249"/>
              <a:ext cx="92373" cy="606357"/>
            </a:xfrm>
            <a:custGeom>
              <a:avLst/>
              <a:gdLst/>
              <a:ahLst/>
              <a:cxnLst/>
              <a:rect l="l" t="t" r="r" b="b"/>
              <a:pathLst>
                <a:path w="1887" h="12386" extrusionOk="0">
                  <a:moveTo>
                    <a:pt x="328" y="1"/>
                  </a:moveTo>
                  <a:lnTo>
                    <a:pt x="82" y="267"/>
                  </a:lnTo>
                  <a:lnTo>
                    <a:pt x="1148" y="1231"/>
                  </a:lnTo>
                  <a:cubicBezTo>
                    <a:pt x="1333" y="1395"/>
                    <a:pt x="1435" y="1621"/>
                    <a:pt x="1435" y="1867"/>
                  </a:cubicBezTo>
                  <a:cubicBezTo>
                    <a:pt x="1415" y="2113"/>
                    <a:pt x="1312" y="2338"/>
                    <a:pt x="1128" y="2502"/>
                  </a:cubicBezTo>
                  <a:lnTo>
                    <a:pt x="615" y="2912"/>
                  </a:lnTo>
                  <a:cubicBezTo>
                    <a:pt x="349" y="3117"/>
                    <a:pt x="205" y="3425"/>
                    <a:pt x="185" y="3753"/>
                  </a:cubicBezTo>
                  <a:cubicBezTo>
                    <a:pt x="144" y="4102"/>
                    <a:pt x="267" y="4409"/>
                    <a:pt x="492" y="4655"/>
                  </a:cubicBezTo>
                  <a:lnTo>
                    <a:pt x="1230" y="5455"/>
                  </a:lnTo>
                  <a:cubicBezTo>
                    <a:pt x="1394" y="5619"/>
                    <a:pt x="1476" y="5824"/>
                    <a:pt x="1456" y="6049"/>
                  </a:cubicBezTo>
                  <a:cubicBezTo>
                    <a:pt x="1456" y="6275"/>
                    <a:pt x="1353" y="6480"/>
                    <a:pt x="1189" y="6644"/>
                  </a:cubicBezTo>
                  <a:lnTo>
                    <a:pt x="431" y="7321"/>
                  </a:lnTo>
                  <a:cubicBezTo>
                    <a:pt x="205" y="7526"/>
                    <a:pt x="62" y="7833"/>
                    <a:pt x="41" y="8141"/>
                  </a:cubicBezTo>
                  <a:cubicBezTo>
                    <a:pt x="21" y="8469"/>
                    <a:pt x="144" y="8777"/>
                    <a:pt x="349" y="9002"/>
                  </a:cubicBezTo>
                  <a:lnTo>
                    <a:pt x="1169" y="9925"/>
                  </a:lnTo>
                  <a:cubicBezTo>
                    <a:pt x="1497" y="10253"/>
                    <a:pt x="1456" y="10786"/>
                    <a:pt x="1128" y="11094"/>
                  </a:cubicBezTo>
                  <a:lnTo>
                    <a:pt x="0" y="12119"/>
                  </a:lnTo>
                  <a:lnTo>
                    <a:pt x="246" y="12385"/>
                  </a:lnTo>
                  <a:lnTo>
                    <a:pt x="1374" y="11360"/>
                  </a:lnTo>
                  <a:cubicBezTo>
                    <a:pt x="1846" y="10909"/>
                    <a:pt x="1887" y="10150"/>
                    <a:pt x="1435" y="9679"/>
                  </a:cubicBezTo>
                  <a:lnTo>
                    <a:pt x="615" y="8756"/>
                  </a:lnTo>
                  <a:cubicBezTo>
                    <a:pt x="472" y="8592"/>
                    <a:pt x="390" y="8387"/>
                    <a:pt x="410" y="8161"/>
                  </a:cubicBezTo>
                  <a:cubicBezTo>
                    <a:pt x="410" y="7936"/>
                    <a:pt x="513" y="7731"/>
                    <a:pt x="677" y="7587"/>
                  </a:cubicBezTo>
                  <a:lnTo>
                    <a:pt x="1435" y="6911"/>
                  </a:lnTo>
                  <a:cubicBezTo>
                    <a:pt x="1661" y="6685"/>
                    <a:pt x="1805" y="6398"/>
                    <a:pt x="1825" y="6070"/>
                  </a:cubicBezTo>
                  <a:cubicBezTo>
                    <a:pt x="1825" y="5742"/>
                    <a:pt x="1723" y="5434"/>
                    <a:pt x="1497" y="5209"/>
                  </a:cubicBezTo>
                  <a:lnTo>
                    <a:pt x="759" y="4409"/>
                  </a:lnTo>
                  <a:cubicBezTo>
                    <a:pt x="595" y="4245"/>
                    <a:pt x="513" y="4020"/>
                    <a:pt x="533" y="3794"/>
                  </a:cubicBezTo>
                  <a:cubicBezTo>
                    <a:pt x="554" y="3548"/>
                    <a:pt x="656" y="3343"/>
                    <a:pt x="841" y="3199"/>
                  </a:cubicBezTo>
                  <a:lnTo>
                    <a:pt x="1353" y="2769"/>
                  </a:lnTo>
                  <a:cubicBezTo>
                    <a:pt x="1620" y="2564"/>
                    <a:pt x="1784" y="2236"/>
                    <a:pt x="1784" y="1887"/>
                  </a:cubicBezTo>
                  <a:cubicBezTo>
                    <a:pt x="1805" y="1539"/>
                    <a:pt x="1661" y="1210"/>
                    <a:pt x="1394" y="964"/>
                  </a:cubicBezTo>
                  <a:lnTo>
                    <a:pt x="3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48;p30">
              <a:extLst>
                <a:ext uri="{FF2B5EF4-FFF2-40B4-BE49-F238E27FC236}">
                  <a16:creationId xmlns:a16="http://schemas.microsoft.com/office/drawing/2014/main" id="{0C3B000C-3309-7582-0453-7EB4F2E06EDE}"/>
                </a:ext>
              </a:extLst>
            </p:cNvPr>
            <p:cNvSpPr/>
            <p:nvPr/>
          </p:nvSpPr>
          <p:spPr>
            <a:xfrm rot="10800000">
              <a:off x="2765105" y="2129399"/>
              <a:ext cx="92373" cy="606357"/>
            </a:xfrm>
            <a:custGeom>
              <a:avLst/>
              <a:gdLst/>
              <a:ahLst/>
              <a:cxnLst/>
              <a:rect l="l" t="t" r="r" b="b"/>
              <a:pathLst>
                <a:path w="1887" h="12386" extrusionOk="0">
                  <a:moveTo>
                    <a:pt x="328" y="1"/>
                  </a:moveTo>
                  <a:lnTo>
                    <a:pt x="82" y="267"/>
                  </a:lnTo>
                  <a:lnTo>
                    <a:pt x="1148" y="1231"/>
                  </a:lnTo>
                  <a:cubicBezTo>
                    <a:pt x="1333" y="1395"/>
                    <a:pt x="1435" y="1621"/>
                    <a:pt x="1435" y="1867"/>
                  </a:cubicBezTo>
                  <a:cubicBezTo>
                    <a:pt x="1415" y="2113"/>
                    <a:pt x="1312" y="2338"/>
                    <a:pt x="1128" y="2502"/>
                  </a:cubicBezTo>
                  <a:lnTo>
                    <a:pt x="615" y="2912"/>
                  </a:lnTo>
                  <a:cubicBezTo>
                    <a:pt x="349" y="3117"/>
                    <a:pt x="205" y="3425"/>
                    <a:pt x="185" y="3753"/>
                  </a:cubicBezTo>
                  <a:cubicBezTo>
                    <a:pt x="144" y="4102"/>
                    <a:pt x="267" y="4409"/>
                    <a:pt x="492" y="4655"/>
                  </a:cubicBezTo>
                  <a:lnTo>
                    <a:pt x="1230" y="5455"/>
                  </a:lnTo>
                  <a:cubicBezTo>
                    <a:pt x="1394" y="5619"/>
                    <a:pt x="1476" y="5824"/>
                    <a:pt x="1456" y="6049"/>
                  </a:cubicBezTo>
                  <a:cubicBezTo>
                    <a:pt x="1456" y="6275"/>
                    <a:pt x="1353" y="6480"/>
                    <a:pt x="1189" y="6644"/>
                  </a:cubicBezTo>
                  <a:lnTo>
                    <a:pt x="431" y="7321"/>
                  </a:lnTo>
                  <a:cubicBezTo>
                    <a:pt x="205" y="7526"/>
                    <a:pt x="62" y="7833"/>
                    <a:pt x="41" y="8141"/>
                  </a:cubicBezTo>
                  <a:cubicBezTo>
                    <a:pt x="21" y="8469"/>
                    <a:pt x="144" y="8777"/>
                    <a:pt x="349" y="9002"/>
                  </a:cubicBezTo>
                  <a:lnTo>
                    <a:pt x="1169" y="9925"/>
                  </a:lnTo>
                  <a:cubicBezTo>
                    <a:pt x="1497" y="10253"/>
                    <a:pt x="1456" y="10786"/>
                    <a:pt x="1128" y="11094"/>
                  </a:cubicBezTo>
                  <a:lnTo>
                    <a:pt x="0" y="12119"/>
                  </a:lnTo>
                  <a:lnTo>
                    <a:pt x="246" y="12385"/>
                  </a:lnTo>
                  <a:lnTo>
                    <a:pt x="1374" y="11360"/>
                  </a:lnTo>
                  <a:cubicBezTo>
                    <a:pt x="1846" y="10909"/>
                    <a:pt x="1887" y="10150"/>
                    <a:pt x="1435" y="9679"/>
                  </a:cubicBezTo>
                  <a:lnTo>
                    <a:pt x="615" y="8756"/>
                  </a:lnTo>
                  <a:cubicBezTo>
                    <a:pt x="472" y="8592"/>
                    <a:pt x="390" y="8387"/>
                    <a:pt x="410" y="8161"/>
                  </a:cubicBezTo>
                  <a:cubicBezTo>
                    <a:pt x="410" y="7936"/>
                    <a:pt x="513" y="7731"/>
                    <a:pt x="677" y="7587"/>
                  </a:cubicBezTo>
                  <a:lnTo>
                    <a:pt x="1435" y="6911"/>
                  </a:lnTo>
                  <a:cubicBezTo>
                    <a:pt x="1661" y="6685"/>
                    <a:pt x="1805" y="6398"/>
                    <a:pt x="1825" y="6070"/>
                  </a:cubicBezTo>
                  <a:cubicBezTo>
                    <a:pt x="1825" y="5742"/>
                    <a:pt x="1723" y="5434"/>
                    <a:pt x="1497" y="5209"/>
                  </a:cubicBezTo>
                  <a:lnTo>
                    <a:pt x="759" y="4409"/>
                  </a:lnTo>
                  <a:cubicBezTo>
                    <a:pt x="595" y="4245"/>
                    <a:pt x="513" y="4020"/>
                    <a:pt x="533" y="3794"/>
                  </a:cubicBezTo>
                  <a:cubicBezTo>
                    <a:pt x="554" y="3548"/>
                    <a:pt x="656" y="3343"/>
                    <a:pt x="841" y="3199"/>
                  </a:cubicBezTo>
                  <a:lnTo>
                    <a:pt x="1353" y="2769"/>
                  </a:lnTo>
                  <a:cubicBezTo>
                    <a:pt x="1620" y="2564"/>
                    <a:pt x="1784" y="2236"/>
                    <a:pt x="1784" y="1887"/>
                  </a:cubicBezTo>
                  <a:cubicBezTo>
                    <a:pt x="1805" y="1539"/>
                    <a:pt x="1661" y="1210"/>
                    <a:pt x="1394" y="964"/>
                  </a:cubicBezTo>
                  <a:lnTo>
                    <a:pt x="3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49;p30">
              <a:extLst>
                <a:ext uri="{FF2B5EF4-FFF2-40B4-BE49-F238E27FC236}">
                  <a16:creationId xmlns:a16="http://schemas.microsoft.com/office/drawing/2014/main" id="{23884A86-0777-7E24-DF88-1A07FF761E0B}"/>
                </a:ext>
              </a:extLst>
            </p:cNvPr>
            <p:cNvSpPr/>
            <p:nvPr/>
          </p:nvSpPr>
          <p:spPr>
            <a:xfrm>
              <a:off x="2777030" y="2662799"/>
              <a:ext cx="92373" cy="606357"/>
            </a:xfrm>
            <a:custGeom>
              <a:avLst/>
              <a:gdLst/>
              <a:ahLst/>
              <a:cxnLst/>
              <a:rect l="l" t="t" r="r" b="b"/>
              <a:pathLst>
                <a:path w="1887" h="12386" extrusionOk="0">
                  <a:moveTo>
                    <a:pt x="328" y="1"/>
                  </a:moveTo>
                  <a:lnTo>
                    <a:pt x="82" y="267"/>
                  </a:lnTo>
                  <a:lnTo>
                    <a:pt x="1148" y="1231"/>
                  </a:lnTo>
                  <a:cubicBezTo>
                    <a:pt x="1333" y="1395"/>
                    <a:pt x="1435" y="1621"/>
                    <a:pt x="1435" y="1867"/>
                  </a:cubicBezTo>
                  <a:cubicBezTo>
                    <a:pt x="1415" y="2113"/>
                    <a:pt x="1312" y="2338"/>
                    <a:pt x="1128" y="2502"/>
                  </a:cubicBezTo>
                  <a:lnTo>
                    <a:pt x="615" y="2912"/>
                  </a:lnTo>
                  <a:cubicBezTo>
                    <a:pt x="349" y="3117"/>
                    <a:pt x="205" y="3425"/>
                    <a:pt x="185" y="3753"/>
                  </a:cubicBezTo>
                  <a:cubicBezTo>
                    <a:pt x="144" y="4102"/>
                    <a:pt x="267" y="4409"/>
                    <a:pt x="492" y="4655"/>
                  </a:cubicBezTo>
                  <a:lnTo>
                    <a:pt x="1230" y="5455"/>
                  </a:lnTo>
                  <a:cubicBezTo>
                    <a:pt x="1394" y="5619"/>
                    <a:pt x="1476" y="5824"/>
                    <a:pt x="1456" y="6049"/>
                  </a:cubicBezTo>
                  <a:cubicBezTo>
                    <a:pt x="1456" y="6275"/>
                    <a:pt x="1353" y="6480"/>
                    <a:pt x="1189" y="6644"/>
                  </a:cubicBezTo>
                  <a:lnTo>
                    <a:pt x="431" y="7321"/>
                  </a:lnTo>
                  <a:cubicBezTo>
                    <a:pt x="205" y="7526"/>
                    <a:pt x="62" y="7833"/>
                    <a:pt x="41" y="8141"/>
                  </a:cubicBezTo>
                  <a:cubicBezTo>
                    <a:pt x="21" y="8469"/>
                    <a:pt x="144" y="8777"/>
                    <a:pt x="349" y="9002"/>
                  </a:cubicBezTo>
                  <a:lnTo>
                    <a:pt x="1169" y="9925"/>
                  </a:lnTo>
                  <a:cubicBezTo>
                    <a:pt x="1497" y="10253"/>
                    <a:pt x="1456" y="10786"/>
                    <a:pt x="1128" y="11094"/>
                  </a:cubicBezTo>
                  <a:lnTo>
                    <a:pt x="0" y="12119"/>
                  </a:lnTo>
                  <a:lnTo>
                    <a:pt x="246" y="12385"/>
                  </a:lnTo>
                  <a:lnTo>
                    <a:pt x="1374" y="11360"/>
                  </a:lnTo>
                  <a:cubicBezTo>
                    <a:pt x="1846" y="10909"/>
                    <a:pt x="1887" y="10150"/>
                    <a:pt x="1435" y="9679"/>
                  </a:cubicBezTo>
                  <a:lnTo>
                    <a:pt x="615" y="8756"/>
                  </a:lnTo>
                  <a:cubicBezTo>
                    <a:pt x="472" y="8592"/>
                    <a:pt x="390" y="8387"/>
                    <a:pt x="410" y="8161"/>
                  </a:cubicBezTo>
                  <a:cubicBezTo>
                    <a:pt x="410" y="7936"/>
                    <a:pt x="513" y="7731"/>
                    <a:pt x="677" y="7587"/>
                  </a:cubicBezTo>
                  <a:lnTo>
                    <a:pt x="1435" y="6911"/>
                  </a:lnTo>
                  <a:cubicBezTo>
                    <a:pt x="1661" y="6685"/>
                    <a:pt x="1805" y="6398"/>
                    <a:pt x="1825" y="6070"/>
                  </a:cubicBezTo>
                  <a:cubicBezTo>
                    <a:pt x="1825" y="5742"/>
                    <a:pt x="1723" y="5434"/>
                    <a:pt x="1497" y="5209"/>
                  </a:cubicBezTo>
                  <a:lnTo>
                    <a:pt x="759" y="4409"/>
                  </a:lnTo>
                  <a:cubicBezTo>
                    <a:pt x="595" y="4245"/>
                    <a:pt x="513" y="4020"/>
                    <a:pt x="533" y="3794"/>
                  </a:cubicBezTo>
                  <a:cubicBezTo>
                    <a:pt x="554" y="3548"/>
                    <a:pt x="656" y="3343"/>
                    <a:pt x="841" y="3199"/>
                  </a:cubicBezTo>
                  <a:lnTo>
                    <a:pt x="1353" y="2769"/>
                  </a:lnTo>
                  <a:cubicBezTo>
                    <a:pt x="1620" y="2564"/>
                    <a:pt x="1784" y="2236"/>
                    <a:pt x="1784" y="1887"/>
                  </a:cubicBezTo>
                  <a:cubicBezTo>
                    <a:pt x="1805" y="1539"/>
                    <a:pt x="1661" y="1210"/>
                    <a:pt x="1394" y="964"/>
                  </a:cubicBezTo>
                  <a:lnTo>
                    <a:pt x="3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50;p30">
              <a:extLst>
                <a:ext uri="{FF2B5EF4-FFF2-40B4-BE49-F238E27FC236}">
                  <a16:creationId xmlns:a16="http://schemas.microsoft.com/office/drawing/2014/main" id="{2D596F1D-FF94-299C-88C8-C90C0F917BAF}"/>
                </a:ext>
              </a:extLst>
            </p:cNvPr>
            <p:cNvSpPr/>
            <p:nvPr/>
          </p:nvSpPr>
          <p:spPr>
            <a:xfrm rot="10800000">
              <a:off x="2765105" y="3193824"/>
              <a:ext cx="92373" cy="606357"/>
            </a:xfrm>
            <a:custGeom>
              <a:avLst/>
              <a:gdLst/>
              <a:ahLst/>
              <a:cxnLst/>
              <a:rect l="l" t="t" r="r" b="b"/>
              <a:pathLst>
                <a:path w="1887" h="12386" extrusionOk="0">
                  <a:moveTo>
                    <a:pt x="328" y="1"/>
                  </a:moveTo>
                  <a:lnTo>
                    <a:pt x="82" y="267"/>
                  </a:lnTo>
                  <a:lnTo>
                    <a:pt x="1148" y="1231"/>
                  </a:lnTo>
                  <a:cubicBezTo>
                    <a:pt x="1333" y="1395"/>
                    <a:pt x="1435" y="1621"/>
                    <a:pt x="1435" y="1867"/>
                  </a:cubicBezTo>
                  <a:cubicBezTo>
                    <a:pt x="1415" y="2113"/>
                    <a:pt x="1312" y="2338"/>
                    <a:pt x="1128" y="2502"/>
                  </a:cubicBezTo>
                  <a:lnTo>
                    <a:pt x="615" y="2912"/>
                  </a:lnTo>
                  <a:cubicBezTo>
                    <a:pt x="349" y="3117"/>
                    <a:pt x="205" y="3425"/>
                    <a:pt x="185" y="3753"/>
                  </a:cubicBezTo>
                  <a:cubicBezTo>
                    <a:pt x="144" y="4102"/>
                    <a:pt x="267" y="4409"/>
                    <a:pt x="492" y="4655"/>
                  </a:cubicBezTo>
                  <a:lnTo>
                    <a:pt x="1230" y="5455"/>
                  </a:lnTo>
                  <a:cubicBezTo>
                    <a:pt x="1394" y="5619"/>
                    <a:pt x="1476" y="5824"/>
                    <a:pt x="1456" y="6049"/>
                  </a:cubicBezTo>
                  <a:cubicBezTo>
                    <a:pt x="1456" y="6275"/>
                    <a:pt x="1353" y="6480"/>
                    <a:pt x="1189" y="6644"/>
                  </a:cubicBezTo>
                  <a:lnTo>
                    <a:pt x="431" y="7321"/>
                  </a:lnTo>
                  <a:cubicBezTo>
                    <a:pt x="205" y="7526"/>
                    <a:pt x="62" y="7833"/>
                    <a:pt x="41" y="8141"/>
                  </a:cubicBezTo>
                  <a:cubicBezTo>
                    <a:pt x="21" y="8469"/>
                    <a:pt x="144" y="8777"/>
                    <a:pt x="349" y="9002"/>
                  </a:cubicBezTo>
                  <a:lnTo>
                    <a:pt x="1169" y="9925"/>
                  </a:lnTo>
                  <a:cubicBezTo>
                    <a:pt x="1497" y="10253"/>
                    <a:pt x="1456" y="10786"/>
                    <a:pt x="1128" y="11094"/>
                  </a:cubicBezTo>
                  <a:lnTo>
                    <a:pt x="0" y="12119"/>
                  </a:lnTo>
                  <a:lnTo>
                    <a:pt x="246" y="12385"/>
                  </a:lnTo>
                  <a:lnTo>
                    <a:pt x="1374" y="11360"/>
                  </a:lnTo>
                  <a:cubicBezTo>
                    <a:pt x="1846" y="10909"/>
                    <a:pt x="1887" y="10150"/>
                    <a:pt x="1435" y="9679"/>
                  </a:cubicBezTo>
                  <a:lnTo>
                    <a:pt x="615" y="8756"/>
                  </a:lnTo>
                  <a:cubicBezTo>
                    <a:pt x="472" y="8592"/>
                    <a:pt x="390" y="8387"/>
                    <a:pt x="410" y="8161"/>
                  </a:cubicBezTo>
                  <a:cubicBezTo>
                    <a:pt x="410" y="7936"/>
                    <a:pt x="513" y="7731"/>
                    <a:pt x="677" y="7587"/>
                  </a:cubicBezTo>
                  <a:lnTo>
                    <a:pt x="1435" y="6911"/>
                  </a:lnTo>
                  <a:cubicBezTo>
                    <a:pt x="1661" y="6685"/>
                    <a:pt x="1805" y="6398"/>
                    <a:pt x="1825" y="6070"/>
                  </a:cubicBezTo>
                  <a:cubicBezTo>
                    <a:pt x="1825" y="5742"/>
                    <a:pt x="1723" y="5434"/>
                    <a:pt x="1497" y="5209"/>
                  </a:cubicBezTo>
                  <a:lnTo>
                    <a:pt x="759" y="4409"/>
                  </a:lnTo>
                  <a:cubicBezTo>
                    <a:pt x="595" y="4245"/>
                    <a:pt x="513" y="4020"/>
                    <a:pt x="533" y="3794"/>
                  </a:cubicBezTo>
                  <a:cubicBezTo>
                    <a:pt x="554" y="3548"/>
                    <a:pt x="656" y="3343"/>
                    <a:pt x="841" y="3199"/>
                  </a:cubicBezTo>
                  <a:lnTo>
                    <a:pt x="1353" y="2769"/>
                  </a:lnTo>
                  <a:cubicBezTo>
                    <a:pt x="1620" y="2564"/>
                    <a:pt x="1784" y="2236"/>
                    <a:pt x="1784" y="1887"/>
                  </a:cubicBezTo>
                  <a:cubicBezTo>
                    <a:pt x="1805" y="1539"/>
                    <a:pt x="1661" y="1210"/>
                    <a:pt x="1394" y="964"/>
                  </a:cubicBezTo>
                  <a:lnTo>
                    <a:pt x="3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451;p30">
            <a:extLst>
              <a:ext uri="{FF2B5EF4-FFF2-40B4-BE49-F238E27FC236}">
                <a16:creationId xmlns:a16="http://schemas.microsoft.com/office/drawing/2014/main" id="{711206EC-C03A-5E67-0CEA-602FCC783696}"/>
              </a:ext>
            </a:extLst>
          </p:cNvPr>
          <p:cNvGrpSpPr/>
          <p:nvPr/>
        </p:nvGrpSpPr>
        <p:grpSpPr>
          <a:xfrm>
            <a:off x="8057688" y="2524472"/>
            <a:ext cx="541575" cy="468644"/>
            <a:chOff x="601494" y="6429884"/>
            <a:chExt cx="541575" cy="468644"/>
          </a:xfrm>
        </p:grpSpPr>
        <p:sp>
          <p:nvSpPr>
            <p:cNvPr id="92" name="Google Shape;452;p30">
              <a:extLst>
                <a:ext uri="{FF2B5EF4-FFF2-40B4-BE49-F238E27FC236}">
                  <a16:creationId xmlns:a16="http://schemas.microsoft.com/office/drawing/2014/main" id="{A197CD1F-1A08-81E7-C7CB-6A49D39F7F81}"/>
                </a:ext>
              </a:extLst>
            </p:cNvPr>
            <p:cNvSpPr/>
            <p:nvPr/>
          </p:nvSpPr>
          <p:spPr>
            <a:xfrm>
              <a:off x="601494" y="6429884"/>
              <a:ext cx="541575" cy="468644"/>
            </a:xfrm>
            <a:custGeom>
              <a:avLst/>
              <a:gdLst/>
              <a:ahLst/>
              <a:cxnLst/>
              <a:rect l="l" t="t" r="r" b="b"/>
              <a:pathLst>
                <a:path w="1703" h="1513" extrusionOk="0">
                  <a:moveTo>
                    <a:pt x="856" y="1"/>
                  </a:moveTo>
                  <a:cubicBezTo>
                    <a:pt x="549" y="1"/>
                    <a:pt x="255" y="179"/>
                    <a:pt x="144" y="480"/>
                  </a:cubicBezTo>
                  <a:cubicBezTo>
                    <a:pt x="1" y="869"/>
                    <a:pt x="185" y="1300"/>
                    <a:pt x="575" y="1464"/>
                  </a:cubicBezTo>
                  <a:cubicBezTo>
                    <a:pt x="664" y="1497"/>
                    <a:pt x="755" y="1512"/>
                    <a:pt x="845" y="1512"/>
                  </a:cubicBezTo>
                  <a:cubicBezTo>
                    <a:pt x="1147" y="1512"/>
                    <a:pt x="1432" y="1334"/>
                    <a:pt x="1559" y="1033"/>
                  </a:cubicBezTo>
                  <a:cubicBezTo>
                    <a:pt x="1703" y="644"/>
                    <a:pt x="1518" y="193"/>
                    <a:pt x="1128" y="49"/>
                  </a:cubicBezTo>
                  <a:cubicBezTo>
                    <a:pt x="1039" y="16"/>
                    <a:pt x="947" y="1"/>
                    <a:pt x="856" y="1"/>
                  </a:cubicBez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8280000" algn="bl" rotWithShape="0">
                <a:schemeClr val="accen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53;p30">
              <a:extLst>
                <a:ext uri="{FF2B5EF4-FFF2-40B4-BE49-F238E27FC236}">
                  <a16:creationId xmlns:a16="http://schemas.microsoft.com/office/drawing/2014/main" id="{7826ACD4-B463-04FB-A7CA-05633BBA4D0F}"/>
                </a:ext>
              </a:extLst>
            </p:cNvPr>
            <p:cNvSpPr/>
            <p:nvPr/>
          </p:nvSpPr>
          <p:spPr>
            <a:xfrm>
              <a:off x="614532" y="6442583"/>
              <a:ext cx="515498" cy="443245"/>
            </a:xfrm>
            <a:custGeom>
              <a:avLst/>
              <a:gdLst/>
              <a:ahLst/>
              <a:cxnLst/>
              <a:rect l="l" t="t" r="r" b="b"/>
              <a:pathLst>
                <a:path w="1621" h="1431" extrusionOk="0">
                  <a:moveTo>
                    <a:pt x="809" y="0"/>
                  </a:moveTo>
                  <a:cubicBezTo>
                    <a:pt x="523" y="0"/>
                    <a:pt x="255" y="175"/>
                    <a:pt x="144" y="459"/>
                  </a:cubicBezTo>
                  <a:cubicBezTo>
                    <a:pt x="1" y="828"/>
                    <a:pt x="185" y="1238"/>
                    <a:pt x="554" y="1382"/>
                  </a:cubicBezTo>
                  <a:cubicBezTo>
                    <a:pt x="639" y="1415"/>
                    <a:pt x="726" y="1431"/>
                    <a:pt x="812" y="1431"/>
                  </a:cubicBezTo>
                  <a:cubicBezTo>
                    <a:pt x="1098" y="1431"/>
                    <a:pt x="1367" y="1256"/>
                    <a:pt x="1477" y="972"/>
                  </a:cubicBezTo>
                  <a:cubicBezTo>
                    <a:pt x="1620" y="603"/>
                    <a:pt x="1436" y="193"/>
                    <a:pt x="1067" y="49"/>
                  </a:cubicBezTo>
                  <a:cubicBezTo>
                    <a:pt x="982" y="16"/>
                    <a:pt x="895" y="0"/>
                    <a:pt x="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54;p30">
              <a:extLst>
                <a:ext uri="{FF2B5EF4-FFF2-40B4-BE49-F238E27FC236}">
                  <a16:creationId xmlns:a16="http://schemas.microsoft.com/office/drawing/2014/main" id="{3CA3A8A0-BC6C-1146-B2B6-B6B6BE6A1628}"/>
                </a:ext>
              </a:extLst>
            </p:cNvPr>
            <p:cNvSpPr/>
            <p:nvPr/>
          </p:nvSpPr>
          <p:spPr>
            <a:xfrm>
              <a:off x="666686" y="6491834"/>
              <a:ext cx="404512" cy="348153"/>
            </a:xfrm>
            <a:custGeom>
              <a:avLst/>
              <a:gdLst/>
              <a:ahLst/>
              <a:cxnLst/>
              <a:rect l="l" t="t" r="r" b="b"/>
              <a:pathLst>
                <a:path w="1272" h="1124" extrusionOk="0">
                  <a:moveTo>
                    <a:pt x="650" y="1"/>
                  </a:moveTo>
                  <a:cubicBezTo>
                    <a:pt x="422" y="1"/>
                    <a:pt x="204" y="137"/>
                    <a:pt x="124" y="362"/>
                  </a:cubicBezTo>
                  <a:cubicBezTo>
                    <a:pt x="1" y="649"/>
                    <a:pt x="144" y="977"/>
                    <a:pt x="431" y="1079"/>
                  </a:cubicBezTo>
                  <a:cubicBezTo>
                    <a:pt x="506" y="1109"/>
                    <a:pt x="581" y="1123"/>
                    <a:pt x="655" y="1123"/>
                  </a:cubicBezTo>
                  <a:cubicBezTo>
                    <a:pt x="884" y="1123"/>
                    <a:pt x="1092" y="985"/>
                    <a:pt x="1169" y="751"/>
                  </a:cubicBezTo>
                  <a:lnTo>
                    <a:pt x="1169" y="772"/>
                  </a:lnTo>
                  <a:cubicBezTo>
                    <a:pt x="1272" y="464"/>
                    <a:pt x="1128" y="136"/>
                    <a:pt x="841" y="34"/>
                  </a:cubicBezTo>
                  <a:cubicBezTo>
                    <a:pt x="779" y="11"/>
                    <a:pt x="714" y="1"/>
                    <a:pt x="650" y="1"/>
                  </a:cubicBezTo>
                  <a:close/>
                </a:path>
              </a:pathLst>
            </a:custGeom>
            <a:solidFill>
              <a:srgbClr val="FFB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55;p30">
              <a:extLst>
                <a:ext uri="{FF2B5EF4-FFF2-40B4-BE49-F238E27FC236}">
                  <a16:creationId xmlns:a16="http://schemas.microsoft.com/office/drawing/2014/main" id="{CE7754B9-2150-DC1B-DBFF-AC318299DF6E}"/>
                </a:ext>
              </a:extLst>
            </p:cNvPr>
            <p:cNvSpPr/>
            <p:nvPr/>
          </p:nvSpPr>
          <p:spPr>
            <a:xfrm>
              <a:off x="673365" y="6503914"/>
              <a:ext cx="391473" cy="333595"/>
            </a:xfrm>
            <a:custGeom>
              <a:avLst/>
              <a:gdLst/>
              <a:ahLst/>
              <a:cxnLst/>
              <a:rect l="l" t="t" r="r" b="b"/>
              <a:pathLst>
                <a:path w="1231" h="1077" extrusionOk="0">
                  <a:moveTo>
                    <a:pt x="608" y="0"/>
                  </a:moveTo>
                  <a:cubicBezTo>
                    <a:pt x="399" y="0"/>
                    <a:pt x="197" y="124"/>
                    <a:pt x="103" y="343"/>
                  </a:cubicBezTo>
                  <a:cubicBezTo>
                    <a:pt x="0" y="630"/>
                    <a:pt x="144" y="938"/>
                    <a:pt x="410" y="1040"/>
                  </a:cubicBezTo>
                  <a:cubicBezTo>
                    <a:pt x="478" y="1065"/>
                    <a:pt x="546" y="1076"/>
                    <a:pt x="613" y="1076"/>
                  </a:cubicBezTo>
                  <a:cubicBezTo>
                    <a:pt x="832" y="1076"/>
                    <a:pt x="1034" y="953"/>
                    <a:pt x="1128" y="733"/>
                  </a:cubicBezTo>
                  <a:cubicBezTo>
                    <a:pt x="1230" y="446"/>
                    <a:pt x="1087" y="138"/>
                    <a:pt x="800" y="36"/>
                  </a:cubicBezTo>
                  <a:cubicBezTo>
                    <a:pt x="737" y="12"/>
                    <a:pt x="672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56;p30">
              <a:extLst>
                <a:ext uri="{FF2B5EF4-FFF2-40B4-BE49-F238E27FC236}">
                  <a16:creationId xmlns:a16="http://schemas.microsoft.com/office/drawing/2014/main" id="{DC6736BA-8F31-8295-5FB1-C4606EFE40F0}"/>
                </a:ext>
              </a:extLst>
            </p:cNvPr>
            <p:cNvSpPr/>
            <p:nvPr/>
          </p:nvSpPr>
          <p:spPr>
            <a:xfrm>
              <a:off x="790711" y="6559359"/>
              <a:ext cx="156780" cy="209697"/>
            </a:xfrm>
            <a:custGeom>
              <a:avLst/>
              <a:gdLst/>
              <a:ahLst/>
              <a:cxnLst/>
              <a:rect l="l" t="t" r="r" b="b"/>
              <a:pathLst>
                <a:path w="493" h="677" extrusionOk="0">
                  <a:moveTo>
                    <a:pt x="349" y="0"/>
                  </a:moveTo>
                  <a:lnTo>
                    <a:pt x="308" y="82"/>
                  </a:lnTo>
                  <a:cubicBezTo>
                    <a:pt x="293" y="79"/>
                    <a:pt x="279" y="77"/>
                    <a:pt x="265" y="77"/>
                  </a:cubicBezTo>
                  <a:cubicBezTo>
                    <a:pt x="199" y="77"/>
                    <a:pt x="140" y="114"/>
                    <a:pt x="123" y="164"/>
                  </a:cubicBezTo>
                  <a:cubicBezTo>
                    <a:pt x="82" y="246"/>
                    <a:pt x="144" y="308"/>
                    <a:pt x="205" y="369"/>
                  </a:cubicBezTo>
                  <a:cubicBezTo>
                    <a:pt x="267" y="410"/>
                    <a:pt x="287" y="431"/>
                    <a:pt x="267" y="472"/>
                  </a:cubicBezTo>
                  <a:cubicBezTo>
                    <a:pt x="267" y="486"/>
                    <a:pt x="246" y="501"/>
                    <a:pt x="213" y="501"/>
                  </a:cubicBezTo>
                  <a:cubicBezTo>
                    <a:pt x="199" y="501"/>
                    <a:pt x="182" y="498"/>
                    <a:pt x="164" y="492"/>
                  </a:cubicBezTo>
                  <a:cubicBezTo>
                    <a:pt x="123" y="472"/>
                    <a:pt x="82" y="431"/>
                    <a:pt x="62" y="410"/>
                  </a:cubicBezTo>
                  <a:lnTo>
                    <a:pt x="0" y="492"/>
                  </a:lnTo>
                  <a:cubicBezTo>
                    <a:pt x="21" y="513"/>
                    <a:pt x="62" y="554"/>
                    <a:pt x="123" y="574"/>
                  </a:cubicBezTo>
                  <a:lnTo>
                    <a:pt x="82" y="656"/>
                  </a:lnTo>
                  <a:lnTo>
                    <a:pt x="164" y="677"/>
                  </a:lnTo>
                  <a:lnTo>
                    <a:pt x="185" y="595"/>
                  </a:lnTo>
                  <a:cubicBezTo>
                    <a:pt x="203" y="599"/>
                    <a:pt x="220" y="600"/>
                    <a:pt x="237" y="600"/>
                  </a:cubicBezTo>
                  <a:cubicBezTo>
                    <a:pt x="314" y="600"/>
                    <a:pt x="373" y="563"/>
                    <a:pt x="390" y="513"/>
                  </a:cubicBezTo>
                  <a:cubicBezTo>
                    <a:pt x="431" y="431"/>
                    <a:pt x="390" y="369"/>
                    <a:pt x="308" y="308"/>
                  </a:cubicBezTo>
                  <a:cubicBezTo>
                    <a:pt x="267" y="246"/>
                    <a:pt x="246" y="226"/>
                    <a:pt x="246" y="205"/>
                  </a:cubicBezTo>
                  <a:cubicBezTo>
                    <a:pt x="246" y="191"/>
                    <a:pt x="267" y="176"/>
                    <a:pt x="293" y="176"/>
                  </a:cubicBezTo>
                  <a:cubicBezTo>
                    <a:pt x="304" y="176"/>
                    <a:pt x="316" y="179"/>
                    <a:pt x="328" y="185"/>
                  </a:cubicBezTo>
                  <a:cubicBezTo>
                    <a:pt x="390" y="205"/>
                    <a:pt x="410" y="226"/>
                    <a:pt x="431" y="246"/>
                  </a:cubicBezTo>
                  <a:lnTo>
                    <a:pt x="492" y="164"/>
                  </a:lnTo>
                  <a:cubicBezTo>
                    <a:pt x="472" y="144"/>
                    <a:pt x="451" y="123"/>
                    <a:pt x="390" y="103"/>
                  </a:cubicBezTo>
                  <a:lnTo>
                    <a:pt x="410" y="21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57;p30">
              <a:extLst>
                <a:ext uri="{FF2B5EF4-FFF2-40B4-BE49-F238E27FC236}">
                  <a16:creationId xmlns:a16="http://schemas.microsoft.com/office/drawing/2014/main" id="{C7FD743D-2EE1-2F17-B390-E8B9436B1A54}"/>
                </a:ext>
              </a:extLst>
            </p:cNvPr>
            <p:cNvSpPr/>
            <p:nvPr/>
          </p:nvSpPr>
          <p:spPr>
            <a:xfrm>
              <a:off x="973250" y="6521260"/>
              <a:ext cx="117665" cy="114606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46" y="0"/>
                  </a:moveTo>
                  <a:cubicBezTo>
                    <a:pt x="246" y="0"/>
                    <a:pt x="164" y="82"/>
                    <a:pt x="144" y="103"/>
                  </a:cubicBezTo>
                  <a:cubicBezTo>
                    <a:pt x="103" y="123"/>
                    <a:pt x="0" y="144"/>
                    <a:pt x="0" y="144"/>
                  </a:cubicBezTo>
                  <a:cubicBezTo>
                    <a:pt x="0" y="144"/>
                    <a:pt x="82" y="205"/>
                    <a:pt x="82" y="246"/>
                  </a:cubicBezTo>
                  <a:cubicBezTo>
                    <a:pt x="103" y="267"/>
                    <a:pt x="123" y="369"/>
                    <a:pt x="123" y="369"/>
                  </a:cubicBezTo>
                  <a:cubicBezTo>
                    <a:pt x="123" y="369"/>
                    <a:pt x="185" y="287"/>
                    <a:pt x="226" y="287"/>
                  </a:cubicBezTo>
                  <a:cubicBezTo>
                    <a:pt x="246" y="267"/>
                    <a:pt x="369" y="246"/>
                    <a:pt x="369" y="246"/>
                  </a:cubicBezTo>
                  <a:cubicBezTo>
                    <a:pt x="369" y="246"/>
                    <a:pt x="287" y="185"/>
                    <a:pt x="267" y="144"/>
                  </a:cubicBezTo>
                  <a:cubicBezTo>
                    <a:pt x="246" y="123"/>
                    <a:pt x="24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458;p30">
            <a:extLst>
              <a:ext uri="{FF2B5EF4-FFF2-40B4-BE49-F238E27FC236}">
                <a16:creationId xmlns:a16="http://schemas.microsoft.com/office/drawing/2014/main" id="{C9798A7E-73FC-5BCD-E432-3182882C2D26}"/>
              </a:ext>
            </a:extLst>
          </p:cNvPr>
          <p:cNvGrpSpPr/>
          <p:nvPr/>
        </p:nvGrpSpPr>
        <p:grpSpPr>
          <a:xfrm rot="-2361038">
            <a:off x="8789223" y="2337412"/>
            <a:ext cx="388630" cy="336296"/>
            <a:chOff x="601494" y="6429884"/>
            <a:chExt cx="541575" cy="468644"/>
          </a:xfrm>
        </p:grpSpPr>
        <p:sp>
          <p:nvSpPr>
            <p:cNvPr id="103" name="Google Shape;459;p30">
              <a:extLst>
                <a:ext uri="{FF2B5EF4-FFF2-40B4-BE49-F238E27FC236}">
                  <a16:creationId xmlns:a16="http://schemas.microsoft.com/office/drawing/2014/main" id="{4E9F51C9-4F6A-20AD-735E-21BB67920DFC}"/>
                </a:ext>
              </a:extLst>
            </p:cNvPr>
            <p:cNvSpPr/>
            <p:nvPr/>
          </p:nvSpPr>
          <p:spPr>
            <a:xfrm>
              <a:off x="601494" y="6429884"/>
              <a:ext cx="541575" cy="468644"/>
            </a:xfrm>
            <a:custGeom>
              <a:avLst/>
              <a:gdLst/>
              <a:ahLst/>
              <a:cxnLst/>
              <a:rect l="l" t="t" r="r" b="b"/>
              <a:pathLst>
                <a:path w="1703" h="1513" extrusionOk="0">
                  <a:moveTo>
                    <a:pt x="856" y="1"/>
                  </a:moveTo>
                  <a:cubicBezTo>
                    <a:pt x="549" y="1"/>
                    <a:pt x="255" y="179"/>
                    <a:pt x="144" y="480"/>
                  </a:cubicBezTo>
                  <a:cubicBezTo>
                    <a:pt x="1" y="869"/>
                    <a:pt x="185" y="1300"/>
                    <a:pt x="575" y="1464"/>
                  </a:cubicBezTo>
                  <a:cubicBezTo>
                    <a:pt x="664" y="1497"/>
                    <a:pt x="755" y="1512"/>
                    <a:pt x="845" y="1512"/>
                  </a:cubicBezTo>
                  <a:cubicBezTo>
                    <a:pt x="1147" y="1512"/>
                    <a:pt x="1432" y="1334"/>
                    <a:pt x="1559" y="1033"/>
                  </a:cubicBezTo>
                  <a:cubicBezTo>
                    <a:pt x="1703" y="644"/>
                    <a:pt x="1518" y="193"/>
                    <a:pt x="1128" y="49"/>
                  </a:cubicBezTo>
                  <a:cubicBezTo>
                    <a:pt x="1039" y="16"/>
                    <a:pt x="947" y="1"/>
                    <a:pt x="856" y="1"/>
                  </a:cubicBez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8280000" algn="bl" rotWithShape="0">
                <a:schemeClr val="accen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60;p30">
              <a:extLst>
                <a:ext uri="{FF2B5EF4-FFF2-40B4-BE49-F238E27FC236}">
                  <a16:creationId xmlns:a16="http://schemas.microsoft.com/office/drawing/2014/main" id="{4786D6E0-7B8D-941E-65D3-CE0BA722E005}"/>
                </a:ext>
              </a:extLst>
            </p:cNvPr>
            <p:cNvSpPr/>
            <p:nvPr/>
          </p:nvSpPr>
          <p:spPr>
            <a:xfrm>
              <a:off x="614532" y="6442583"/>
              <a:ext cx="515498" cy="443245"/>
            </a:xfrm>
            <a:custGeom>
              <a:avLst/>
              <a:gdLst/>
              <a:ahLst/>
              <a:cxnLst/>
              <a:rect l="l" t="t" r="r" b="b"/>
              <a:pathLst>
                <a:path w="1621" h="1431" extrusionOk="0">
                  <a:moveTo>
                    <a:pt x="809" y="0"/>
                  </a:moveTo>
                  <a:cubicBezTo>
                    <a:pt x="523" y="0"/>
                    <a:pt x="255" y="175"/>
                    <a:pt x="144" y="459"/>
                  </a:cubicBezTo>
                  <a:cubicBezTo>
                    <a:pt x="1" y="828"/>
                    <a:pt x="185" y="1238"/>
                    <a:pt x="554" y="1382"/>
                  </a:cubicBezTo>
                  <a:cubicBezTo>
                    <a:pt x="639" y="1415"/>
                    <a:pt x="726" y="1431"/>
                    <a:pt x="812" y="1431"/>
                  </a:cubicBezTo>
                  <a:cubicBezTo>
                    <a:pt x="1098" y="1431"/>
                    <a:pt x="1367" y="1256"/>
                    <a:pt x="1477" y="972"/>
                  </a:cubicBezTo>
                  <a:cubicBezTo>
                    <a:pt x="1620" y="603"/>
                    <a:pt x="1436" y="193"/>
                    <a:pt x="1067" y="49"/>
                  </a:cubicBezTo>
                  <a:cubicBezTo>
                    <a:pt x="982" y="16"/>
                    <a:pt x="895" y="0"/>
                    <a:pt x="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61;p30">
              <a:extLst>
                <a:ext uri="{FF2B5EF4-FFF2-40B4-BE49-F238E27FC236}">
                  <a16:creationId xmlns:a16="http://schemas.microsoft.com/office/drawing/2014/main" id="{6A78154A-34F0-5A3A-6A07-4FCC84AD3B23}"/>
                </a:ext>
              </a:extLst>
            </p:cNvPr>
            <p:cNvSpPr/>
            <p:nvPr/>
          </p:nvSpPr>
          <p:spPr>
            <a:xfrm>
              <a:off x="666686" y="6491834"/>
              <a:ext cx="404512" cy="348153"/>
            </a:xfrm>
            <a:custGeom>
              <a:avLst/>
              <a:gdLst/>
              <a:ahLst/>
              <a:cxnLst/>
              <a:rect l="l" t="t" r="r" b="b"/>
              <a:pathLst>
                <a:path w="1272" h="1124" extrusionOk="0">
                  <a:moveTo>
                    <a:pt x="650" y="1"/>
                  </a:moveTo>
                  <a:cubicBezTo>
                    <a:pt x="422" y="1"/>
                    <a:pt x="204" y="137"/>
                    <a:pt x="124" y="362"/>
                  </a:cubicBezTo>
                  <a:cubicBezTo>
                    <a:pt x="1" y="649"/>
                    <a:pt x="144" y="977"/>
                    <a:pt x="431" y="1079"/>
                  </a:cubicBezTo>
                  <a:cubicBezTo>
                    <a:pt x="506" y="1109"/>
                    <a:pt x="581" y="1123"/>
                    <a:pt x="655" y="1123"/>
                  </a:cubicBezTo>
                  <a:cubicBezTo>
                    <a:pt x="884" y="1123"/>
                    <a:pt x="1092" y="985"/>
                    <a:pt x="1169" y="751"/>
                  </a:cubicBezTo>
                  <a:lnTo>
                    <a:pt x="1169" y="772"/>
                  </a:lnTo>
                  <a:cubicBezTo>
                    <a:pt x="1272" y="464"/>
                    <a:pt x="1128" y="136"/>
                    <a:pt x="841" y="34"/>
                  </a:cubicBezTo>
                  <a:cubicBezTo>
                    <a:pt x="779" y="11"/>
                    <a:pt x="714" y="1"/>
                    <a:pt x="650" y="1"/>
                  </a:cubicBezTo>
                  <a:close/>
                </a:path>
              </a:pathLst>
            </a:custGeom>
            <a:solidFill>
              <a:srgbClr val="FFB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62;p30">
              <a:extLst>
                <a:ext uri="{FF2B5EF4-FFF2-40B4-BE49-F238E27FC236}">
                  <a16:creationId xmlns:a16="http://schemas.microsoft.com/office/drawing/2014/main" id="{77B525C4-2E3D-5AFC-9A8A-CB753419DBB7}"/>
                </a:ext>
              </a:extLst>
            </p:cNvPr>
            <p:cNvSpPr/>
            <p:nvPr/>
          </p:nvSpPr>
          <p:spPr>
            <a:xfrm>
              <a:off x="673365" y="6503914"/>
              <a:ext cx="391473" cy="333595"/>
            </a:xfrm>
            <a:custGeom>
              <a:avLst/>
              <a:gdLst/>
              <a:ahLst/>
              <a:cxnLst/>
              <a:rect l="l" t="t" r="r" b="b"/>
              <a:pathLst>
                <a:path w="1231" h="1077" extrusionOk="0">
                  <a:moveTo>
                    <a:pt x="608" y="0"/>
                  </a:moveTo>
                  <a:cubicBezTo>
                    <a:pt x="399" y="0"/>
                    <a:pt x="197" y="124"/>
                    <a:pt x="103" y="343"/>
                  </a:cubicBezTo>
                  <a:cubicBezTo>
                    <a:pt x="0" y="630"/>
                    <a:pt x="144" y="938"/>
                    <a:pt x="410" y="1040"/>
                  </a:cubicBezTo>
                  <a:cubicBezTo>
                    <a:pt x="478" y="1065"/>
                    <a:pt x="546" y="1076"/>
                    <a:pt x="613" y="1076"/>
                  </a:cubicBezTo>
                  <a:cubicBezTo>
                    <a:pt x="832" y="1076"/>
                    <a:pt x="1034" y="953"/>
                    <a:pt x="1128" y="733"/>
                  </a:cubicBezTo>
                  <a:cubicBezTo>
                    <a:pt x="1230" y="446"/>
                    <a:pt x="1087" y="138"/>
                    <a:pt x="800" y="36"/>
                  </a:cubicBezTo>
                  <a:cubicBezTo>
                    <a:pt x="737" y="12"/>
                    <a:pt x="672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63;p30">
              <a:extLst>
                <a:ext uri="{FF2B5EF4-FFF2-40B4-BE49-F238E27FC236}">
                  <a16:creationId xmlns:a16="http://schemas.microsoft.com/office/drawing/2014/main" id="{33F72410-C264-495B-E254-E8EAFB8EC349}"/>
                </a:ext>
              </a:extLst>
            </p:cNvPr>
            <p:cNvSpPr/>
            <p:nvPr/>
          </p:nvSpPr>
          <p:spPr>
            <a:xfrm>
              <a:off x="790711" y="6559359"/>
              <a:ext cx="156780" cy="209697"/>
            </a:xfrm>
            <a:custGeom>
              <a:avLst/>
              <a:gdLst/>
              <a:ahLst/>
              <a:cxnLst/>
              <a:rect l="l" t="t" r="r" b="b"/>
              <a:pathLst>
                <a:path w="493" h="677" extrusionOk="0">
                  <a:moveTo>
                    <a:pt x="349" y="0"/>
                  </a:moveTo>
                  <a:lnTo>
                    <a:pt x="308" y="82"/>
                  </a:lnTo>
                  <a:cubicBezTo>
                    <a:pt x="293" y="79"/>
                    <a:pt x="279" y="77"/>
                    <a:pt x="265" y="77"/>
                  </a:cubicBezTo>
                  <a:cubicBezTo>
                    <a:pt x="199" y="77"/>
                    <a:pt x="140" y="114"/>
                    <a:pt x="123" y="164"/>
                  </a:cubicBezTo>
                  <a:cubicBezTo>
                    <a:pt x="82" y="246"/>
                    <a:pt x="144" y="308"/>
                    <a:pt x="205" y="369"/>
                  </a:cubicBezTo>
                  <a:cubicBezTo>
                    <a:pt x="267" y="410"/>
                    <a:pt x="287" y="431"/>
                    <a:pt x="267" y="472"/>
                  </a:cubicBezTo>
                  <a:cubicBezTo>
                    <a:pt x="267" y="486"/>
                    <a:pt x="246" y="501"/>
                    <a:pt x="213" y="501"/>
                  </a:cubicBezTo>
                  <a:cubicBezTo>
                    <a:pt x="199" y="501"/>
                    <a:pt x="182" y="498"/>
                    <a:pt x="164" y="492"/>
                  </a:cubicBezTo>
                  <a:cubicBezTo>
                    <a:pt x="123" y="472"/>
                    <a:pt x="82" y="431"/>
                    <a:pt x="62" y="410"/>
                  </a:cubicBezTo>
                  <a:lnTo>
                    <a:pt x="0" y="492"/>
                  </a:lnTo>
                  <a:cubicBezTo>
                    <a:pt x="21" y="513"/>
                    <a:pt x="62" y="554"/>
                    <a:pt x="123" y="574"/>
                  </a:cubicBezTo>
                  <a:lnTo>
                    <a:pt x="82" y="656"/>
                  </a:lnTo>
                  <a:lnTo>
                    <a:pt x="164" y="677"/>
                  </a:lnTo>
                  <a:lnTo>
                    <a:pt x="185" y="595"/>
                  </a:lnTo>
                  <a:cubicBezTo>
                    <a:pt x="203" y="599"/>
                    <a:pt x="220" y="600"/>
                    <a:pt x="237" y="600"/>
                  </a:cubicBezTo>
                  <a:cubicBezTo>
                    <a:pt x="314" y="600"/>
                    <a:pt x="373" y="563"/>
                    <a:pt x="390" y="513"/>
                  </a:cubicBezTo>
                  <a:cubicBezTo>
                    <a:pt x="431" y="431"/>
                    <a:pt x="390" y="369"/>
                    <a:pt x="308" y="308"/>
                  </a:cubicBezTo>
                  <a:cubicBezTo>
                    <a:pt x="267" y="246"/>
                    <a:pt x="246" y="226"/>
                    <a:pt x="246" y="205"/>
                  </a:cubicBezTo>
                  <a:cubicBezTo>
                    <a:pt x="246" y="191"/>
                    <a:pt x="267" y="176"/>
                    <a:pt x="293" y="176"/>
                  </a:cubicBezTo>
                  <a:cubicBezTo>
                    <a:pt x="304" y="176"/>
                    <a:pt x="316" y="179"/>
                    <a:pt x="328" y="185"/>
                  </a:cubicBezTo>
                  <a:cubicBezTo>
                    <a:pt x="390" y="205"/>
                    <a:pt x="410" y="226"/>
                    <a:pt x="431" y="246"/>
                  </a:cubicBezTo>
                  <a:lnTo>
                    <a:pt x="492" y="164"/>
                  </a:lnTo>
                  <a:cubicBezTo>
                    <a:pt x="472" y="144"/>
                    <a:pt x="451" y="123"/>
                    <a:pt x="390" y="103"/>
                  </a:cubicBezTo>
                  <a:lnTo>
                    <a:pt x="410" y="21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64;p30">
              <a:extLst>
                <a:ext uri="{FF2B5EF4-FFF2-40B4-BE49-F238E27FC236}">
                  <a16:creationId xmlns:a16="http://schemas.microsoft.com/office/drawing/2014/main" id="{DD73B77F-89F5-DA61-04C2-58C2137C8D55}"/>
                </a:ext>
              </a:extLst>
            </p:cNvPr>
            <p:cNvSpPr/>
            <p:nvPr/>
          </p:nvSpPr>
          <p:spPr>
            <a:xfrm>
              <a:off x="973250" y="6521260"/>
              <a:ext cx="117665" cy="114606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46" y="0"/>
                  </a:moveTo>
                  <a:cubicBezTo>
                    <a:pt x="246" y="0"/>
                    <a:pt x="164" y="82"/>
                    <a:pt x="144" y="103"/>
                  </a:cubicBezTo>
                  <a:cubicBezTo>
                    <a:pt x="103" y="123"/>
                    <a:pt x="0" y="144"/>
                    <a:pt x="0" y="144"/>
                  </a:cubicBezTo>
                  <a:cubicBezTo>
                    <a:pt x="0" y="144"/>
                    <a:pt x="82" y="205"/>
                    <a:pt x="82" y="246"/>
                  </a:cubicBezTo>
                  <a:cubicBezTo>
                    <a:pt x="103" y="267"/>
                    <a:pt x="123" y="369"/>
                    <a:pt x="123" y="369"/>
                  </a:cubicBezTo>
                  <a:cubicBezTo>
                    <a:pt x="123" y="369"/>
                    <a:pt x="185" y="287"/>
                    <a:pt x="226" y="287"/>
                  </a:cubicBezTo>
                  <a:cubicBezTo>
                    <a:pt x="246" y="267"/>
                    <a:pt x="369" y="246"/>
                    <a:pt x="369" y="246"/>
                  </a:cubicBezTo>
                  <a:cubicBezTo>
                    <a:pt x="369" y="246"/>
                    <a:pt x="287" y="185"/>
                    <a:pt x="267" y="144"/>
                  </a:cubicBezTo>
                  <a:cubicBezTo>
                    <a:pt x="246" y="123"/>
                    <a:pt x="24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465;p30">
            <a:extLst>
              <a:ext uri="{FF2B5EF4-FFF2-40B4-BE49-F238E27FC236}">
                <a16:creationId xmlns:a16="http://schemas.microsoft.com/office/drawing/2014/main" id="{2D9DD1D0-E60E-CF03-4E52-083D07BA6594}"/>
              </a:ext>
            </a:extLst>
          </p:cNvPr>
          <p:cNvGrpSpPr/>
          <p:nvPr/>
        </p:nvGrpSpPr>
        <p:grpSpPr>
          <a:xfrm rot="-207815">
            <a:off x="9328924" y="2497155"/>
            <a:ext cx="465251" cy="402598"/>
            <a:chOff x="601494" y="6429884"/>
            <a:chExt cx="541575" cy="468644"/>
          </a:xfrm>
        </p:grpSpPr>
        <p:sp>
          <p:nvSpPr>
            <p:cNvPr id="110" name="Google Shape;466;p30">
              <a:extLst>
                <a:ext uri="{FF2B5EF4-FFF2-40B4-BE49-F238E27FC236}">
                  <a16:creationId xmlns:a16="http://schemas.microsoft.com/office/drawing/2014/main" id="{2781E6FC-C3A1-7338-55AF-FBC9495868E6}"/>
                </a:ext>
              </a:extLst>
            </p:cNvPr>
            <p:cNvSpPr/>
            <p:nvPr/>
          </p:nvSpPr>
          <p:spPr>
            <a:xfrm>
              <a:off x="601494" y="6429884"/>
              <a:ext cx="541575" cy="468644"/>
            </a:xfrm>
            <a:custGeom>
              <a:avLst/>
              <a:gdLst/>
              <a:ahLst/>
              <a:cxnLst/>
              <a:rect l="l" t="t" r="r" b="b"/>
              <a:pathLst>
                <a:path w="1703" h="1513" extrusionOk="0">
                  <a:moveTo>
                    <a:pt x="856" y="1"/>
                  </a:moveTo>
                  <a:cubicBezTo>
                    <a:pt x="549" y="1"/>
                    <a:pt x="255" y="179"/>
                    <a:pt x="144" y="480"/>
                  </a:cubicBezTo>
                  <a:cubicBezTo>
                    <a:pt x="1" y="869"/>
                    <a:pt x="185" y="1300"/>
                    <a:pt x="575" y="1464"/>
                  </a:cubicBezTo>
                  <a:cubicBezTo>
                    <a:pt x="664" y="1497"/>
                    <a:pt x="755" y="1512"/>
                    <a:pt x="845" y="1512"/>
                  </a:cubicBezTo>
                  <a:cubicBezTo>
                    <a:pt x="1147" y="1512"/>
                    <a:pt x="1432" y="1334"/>
                    <a:pt x="1559" y="1033"/>
                  </a:cubicBezTo>
                  <a:cubicBezTo>
                    <a:pt x="1703" y="644"/>
                    <a:pt x="1518" y="193"/>
                    <a:pt x="1128" y="49"/>
                  </a:cubicBezTo>
                  <a:cubicBezTo>
                    <a:pt x="1039" y="16"/>
                    <a:pt x="947" y="1"/>
                    <a:pt x="856" y="1"/>
                  </a:cubicBez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8280000" algn="bl" rotWithShape="0">
                <a:schemeClr val="accen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67;p30">
              <a:extLst>
                <a:ext uri="{FF2B5EF4-FFF2-40B4-BE49-F238E27FC236}">
                  <a16:creationId xmlns:a16="http://schemas.microsoft.com/office/drawing/2014/main" id="{5842450A-457F-29D8-5099-B4371CABAD81}"/>
                </a:ext>
              </a:extLst>
            </p:cNvPr>
            <p:cNvSpPr/>
            <p:nvPr/>
          </p:nvSpPr>
          <p:spPr>
            <a:xfrm>
              <a:off x="614532" y="6442583"/>
              <a:ext cx="515498" cy="443245"/>
            </a:xfrm>
            <a:custGeom>
              <a:avLst/>
              <a:gdLst/>
              <a:ahLst/>
              <a:cxnLst/>
              <a:rect l="l" t="t" r="r" b="b"/>
              <a:pathLst>
                <a:path w="1621" h="1431" extrusionOk="0">
                  <a:moveTo>
                    <a:pt x="809" y="0"/>
                  </a:moveTo>
                  <a:cubicBezTo>
                    <a:pt x="523" y="0"/>
                    <a:pt x="255" y="175"/>
                    <a:pt x="144" y="459"/>
                  </a:cubicBezTo>
                  <a:cubicBezTo>
                    <a:pt x="1" y="828"/>
                    <a:pt x="185" y="1238"/>
                    <a:pt x="554" y="1382"/>
                  </a:cubicBezTo>
                  <a:cubicBezTo>
                    <a:pt x="639" y="1415"/>
                    <a:pt x="726" y="1431"/>
                    <a:pt x="812" y="1431"/>
                  </a:cubicBezTo>
                  <a:cubicBezTo>
                    <a:pt x="1098" y="1431"/>
                    <a:pt x="1367" y="1256"/>
                    <a:pt x="1477" y="972"/>
                  </a:cubicBezTo>
                  <a:cubicBezTo>
                    <a:pt x="1620" y="603"/>
                    <a:pt x="1436" y="193"/>
                    <a:pt x="1067" y="49"/>
                  </a:cubicBezTo>
                  <a:cubicBezTo>
                    <a:pt x="982" y="16"/>
                    <a:pt x="895" y="0"/>
                    <a:pt x="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68;p30">
              <a:extLst>
                <a:ext uri="{FF2B5EF4-FFF2-40B4-BE49-F238E27FC236}">
                  <a16:creationId xmlns:a16="http://schemas.microsoft.com/office/drawing/2014/main" id="{56FD8283-A021-93A5-2B73-DBDA02F01E91}"/>
                </a:ext>
              </a:extLst>
            </p:cNvPr>
            <p:cNvSpPr/>
            <p:nvPr/>
          </p:nvSpPr>
          <p:spPr>
            <a:xfrm>
              <a:off x="666686" y="6491834"/>
              <a:ext cx="404512" cy="348153"/>
            </a:xfrm>
            <a:custGeom>
              <a:avLst/>
              <a:gdLst/>
              <a:ahLst/>
              <a:cxnLst/>
              <a:rect l="l" t="t" r="r" b="b"/>
              <a:pathLst>
                <a:path w="1272" h="1124" extrusionOk="0">
                  <a:moveTo>
                    <a:pt x="650" y="1"/>
                  </a:moveTo>
                  <a:cubicBezTo>
                    <a:pt x="422" y="1"/>
                    <a:pt x="204" y="137"/>
                    <a:pt x="124" y="362"/>
                  </a:cubicBezTo>
                  <a:cubicBezTo>
                    <a:pt x="1" y="649"/>
                    <a:pt x="144" y="977"/>
                    <a:pt x="431" y="1079"/>
                  </a:cubicBezTo>
                  <a:cubicBezTo>
                    <a:pt x="506" y="1109"/>
                    <a:pt x="581" y="1123"/>
                    <a:pt x="655" y="1123"/>
                  </a:cubicBezTo>
                  <a:cubicBezTo>
                    <a:pt x="884" y="1123"/>
                    <a:pt x="1092" y="985"/>
                    <a:pt x="1169" y="751"/>
                  </a:cubicBezTo>
                  <a:lnTo>
                    <a:pt x="1169" y="772"/>
                  </a:lnTo>
                  <a:cubicBezTo>
                    <a:pt x="1272" y="464"/>
                    <a:pt x="1128" y="136"/>
                    <a:pt x="841" y="34"/>
                  </a:cubicBezTo>
                  <a:cubicBezTo>
                    <a:pt x="779" y="11"/>
                    <a:pt x="714" y="1"/>
                    <a:pt x="650" y="1"/>
                  </a:cubicBezTo>
                  <a:close/>
                </a:path>
              </a:pathLst>
            </a:custGeom>
            <a:solidFill>
              <a:srgbClr val="FFB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69;p30">
              <a:extLst>
                <a:ext uri="{FF2B5EF4-FFF2-40B4-BE49-F238E27FC236}">
                  <a16:creationId xmlns:a16="http://schemas.microsoft.com/office/drawing/2014/main" id="{A779CEB5-0CA1-1D01-87A5-F528EE002365}"/>
                </a:ext>
              </a:extLst>
            </p:cNvPr>
            <p:cNvSpPr/>
            <p:nvPr/>
          </p:nvSpPr>
          <p:spPr>
            <a:xfrm>
              <a:off x="673365" y="6503914"/>
              <a:ext cx="391473" cy="333595"/>
            </a:xfrm>
            <a:custGeom>
              <a:avLst/>
              <a:gdLst/>
              <a:ahLst/>
              <a:cxnLst/>
              <a:rect l="l" t="t" r="r" b="b"/>
              <a:pathLst>
                <a:path w="1231" h="1077" extrusionOk="0">
                  <a:moveTo>
                    <a:pt x="608" y="0"/>
                  </a:moveTo>
                  <a:cubicBezTo>
                    <a:pt x="399" y="0"/>
                    <a:pt x="197" y="124"/>
                    <a:pt x="103" y="343"/>
                  </a:cubicBezTo>
                  <a:cubicBezTo>
                    <a:pt x="0" y="630"/>
                    <a:pt x="144" y="938"/>
                    <a:pt x="410" y="1040"/>
                  </a:cubicBezTo>
                  <a:cubicBezTo>
                    <a:pt x="478" y="1065"/>
                    <a:pt x="546" y="1076"/>
                    <a:pt x="613" y="1076"/>
                  </a:cubicBezTo>
                  <a:cubicBezTo>
                    <a:pt x="832" y="1076"/>
                    <a:pt x="1034" y="953"/>
                    <a:pt x="1128" y="733"/>
                  </a:cubicBezTo>
                  <a:cubicBezTo>
                    <a:pt x="1230" y="446"/>
                    <a:pt x="1087" y="138"/>
                    <a:pt x="800" y="36"/>
                  </a:cubicBezTo>
                  <a:cubicBezTo>
                    <a:pt x="737" y="12"/>
                    <a:pt x="672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70;p30">
              <a:extLst>
                <a:ext uri="{FF2B5EF4-FFF2-40B4-BE49-F238E27FC236}">
                  <a16:creationId xmlns:a16="http://schemas.microsoft.com/office/drawing/2014/main" id="{347CB34E-21C7-B7CF-01F9-FE7F705E22B0}"/>
                </a:ext>
              </a:extLst>
            </p:cNvPr>
            <p:cNvSpPr/>
            <p:nvPr/>
          </p:nvSpPr>
          <p:spPr>
            <a:xfrm>
              <a:off x="790711" y="6559359"/>
              <a:ext cx="156780" cy="209697"/>
            </a:xfrm>
            <a:custGeom>
              <a:avLst/>
              <a:gdLst/>
              <a:ahLst/>
              <a:cxnLst/>
              <a:rect l="l" t="t" r="r" b="b"/>
              <a:pathLst>
                <a:path w="493" h="677" extrusionOk="0">
                  <a:moveTo>
                    <a:pt x="349" y="0"/>
                  </a:moveTo>
                  <a:lnTo>
                    <a:pt x="308" y="82"/>
                  </a:lnTo>
                  <a:cubicBezTo>
                    <a:pt x="293" y="79"/>
                    <a:pt x="279" y="77"/>
                    <a:pt x="265" y="77"/>
                  </a:cubicBezTo>
                  <a:cubicBezTo>
                    <a:pt x="199" y="77"/>
                    <a:pt x="140" y="114"/>
                    <a:pt x="123" y="164"/>
                  </a:cubicBezTo>
                  <a:cubicBezTo>
                    <a:pt x="82" y="246"/>
                    <a:pt x="144" y="308"/>
                    <a:pt x="205" y="369"/>
                  </a:cubicBezTo>
                  <a:cubicBezTo>
                    <a:pt x="267" y="410"/>
                    <a:pt x="287" y="431"/>
                    <a:pt x="267" y="472"/>
                  </a:cubicBezTo>
                  <a:cubicBezTo>
                    <a:pt x="267" y="486"/>
                    <a:pt x="246" y="501"/>
                    <a:pt x="213" y="501"/>
                  </a:cubicBezTo>
                  <a:cubicBezTo>
                    <a:pt x="199" y="501"/>
                    <a:pt x="182" y="498"/>
                    <a:pt x="164" y="492"/>
                  </a:cubicBezTo>
                  <a:cubicBezTo>
                    <a:pt x="123" y="472"/>
                    <a:pt x="82" y="431"/>
                    <a:pt x="62" y="410"/>
                  </a:cubicBezTo>
                  <a:lnTo>
                    <a:pt x="0" y="492"/>
                  </a:lnTo>
                  <a:cubicBezTo>
                    <a:pt x="21" y="513"/>
                    <a:pt x="62" y="554"/>
                    <a:pt x="123" y="574"/>
                  </a:cubicBezTo>
                  <a:lnTo>
                    <a:pt x="82" y="656"/>
                  </a:lnTo>
                  <a:lnTo>
                    <a:pt x="164" y="677"/>
                  </a:lnTo>
                  <a:lnTo>
                    <a:pt x="185" y="595"/>
                  </a:lnTo>
                  <a:cubicBezTo>
                    <a:pt x="203" y="599"/>
                    <a:pt x="220" y="600"/>
                    <a:pt x="237" y="600"/>
                  </a:cubicBezTo>
                  <a:cubicBezTo>
                    <a:pt x="314" y="600"/>
                    <a:pt x="373" y="563"/>
                    <a:pt x="390" y="513"/>
                  </a:cubicBezTo>
                  <a:cubicBezTo>
                    <a:pt x="431" y="431"/>
                    <a:pt x="390" y="369"/>
                    <a:pt x="308" y="308"/>
                  </a:cubicBezTo>
                  <a:cubicBezTo>
                    <a:pt x="267" y="246"/>
                    <a:pt x="246" y="226"/>
                    <a:pt x="246" y="205"/>
                  </a:cubicBezTo>
                  <a:cubicBezTo>
                    <a:pt x="246" y="191"/>
                    <a:pt x="267" y="176"/>
                    <a:pt x="293" y="176"/>
                  </a:cubicBezTo>
                  <a:cubicBezTo>
                    <a:pt x="304" y="176"/>
                    <a:pt x="316" y="179"/>
                    <a:pt x="328" y="185"/>
                  </a:cubicBezTo>
                  <a:cubicBezTo>
                    <a:pt x="390" y="205"/>
                    <a:pt x="410" y="226"/>
                    <a:pt x="431" y="246"/>
                  </a:cubicBezTo>
                  <a:lnTo>
                    <a:pt x="492" y="164"/>
                  </a:lnTo>
                  <a:cubicBezTo>
                    <a:pt x="472" y="144"/>
                    <a:pt x="451" y="123"/>
                    <a:pt x="390" y="103"/>
                  </a:cubicBezTo>
                  <a:lnTo>
                    <a:pt x="410" y="21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71;p30">
              <a:extLst>
                <a:ext uri="{FF2B5EF4-FFF2-40B4-BE49-F238E27FC236}">
                  <a16:creationId xmlns:a16="http://schemas.microsoft.com/office/drawing/2014/main" id="{ADB94786-B3F1-2A81-27C7-AE11A41E97FF}"/>
                </a:ext>
              </a:extLst>
            </p:cNvPr>
            <p:cNvSpPr/>
            <p:nvPr/>
          </p:nvSpPr>
          <p:spPr>
            <a:xfrm>
              <a:off x="973250" y="6521260"/>
              <a:ext cx="117665" cy="114606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46" y="0"/>
                  </a:moveTo>
                  <a:cubicBezTo>
                    <a:pt x="246" y="0"/>
                    <a:pt x="164" y="82"/>
                    <a:pt x="144" y="103"/>
                  </a:cubicBezTo>
                  <a:cubicBezTo>
                    <a:pt x="103" y="123"/>
                    <a:pt x="0" y="144"/>
                    <a:pt x="0" y="144"/>
                  </a:cubicBezTo>
                  <a:cubicBezTo>
                    <a:pt x="0" y="144"/>
                    <a:pt x="82" y="205"/>
                    <a:pt x="82" y="246"/>
                  </a:cubicBezTo>
                  <a:cubicBezTo>
                    <a:pt x="103" y="267"/>
                    <a:pt x="123" y="369"/>
                    <a:pt x="123" y="369"/>
                  </a:cubicBezTo>
                  <a:cubicBezTo>
                    <a:pt x="123" y="369"/>
                    <a:pt x="185" y="287"/>
                    <a:pt x="226" y="287"/>
                  </a:cubicBezTo>
                  <a:cubicBezTo>
                    <a:pt x="246" y="267"/>
                    <a:pt x="369" y="246"/>
                    <a:pt x="369" y="246"/>
                  </a:cubicBezTo>
                  <a:cubicBezTo>
                    <a:pt x="369" y="246"/>
                    <a:pt x="287" y="185"/>
                    <a:pt x="267" y="144"/>
                  </a:cubicBezTo>
                  <a:cubicBezTo>
                    <a:pt x="246" y="123"/>
                    <a:pt x="24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472;p30">
            <a:extLst>
              <a:ext uri="{FF2B5EF4-FFF2-40B4-BE49-F238E27FC236}">
                <a16:creationId xmlns:a16="http://schemas.microsoft.com/office/drawing/2014/main" id="{D6206B7B-87FE-95E3-1A19-E1A1C76BCD9D}"/>
              </a:ext>
            </a:extLst>
          </p:cNvPr>
          <p:cNvGrpSpPr/>
          <p:nvPr/>
        </p:nvGrpSpPr>
        <p:grpSpPr>
          <a:xfrm rot="-2361038">
            <a:off x="3824072" y="2315930"/>
            <a:ext cx="388630" cy="336296"/>
            <a:chOff x="601494" y="6429884"/>
            <a:chExt cx="541575" cy="468644"/>
          </a:xfrm>
        </p:grpSpPr>
        <p:sp>
          <p:nvSpPr>
            <p:cNvPr id="117" name="Google Shape;473;p30">
              <a:extLst>
                <a:ext uri="{FF2B5EF4-FFF2-40B4-BE49-F238E27FC236}">
                  <a16:creationId xmlns:a16="http://schemas.microsoft.com/office/drawing/2014/main" id="{119873D8-CD37-831A-ACB5-2CCDF24BF506}"/>
                </a:ext>
              </a:extLst>
            </p:cNvPr>
            <p:cNvSpPr/>
            <p:nvPr/>
          </p:nvSpPr>
          <p:spPr>
            <a:xfrm>
              <a:off x="601494" y="6429884"/>
              <a:ext cx="541575" cy="468644"/>
            </a:xfrm>
            <a:custGeom>
              <a:avLst/>
              <a:gdLst/>
              <a:ahLst/>
              <a:cxnLst/>
              <a:rect l="l" t="t" r="r" b="b"/>
              <a:pathLst>
                <a:path w="1703" h="1513" extrusionOk="0">
                  <a:moveTo>
                    <a:pt x="856" y="1"/>
                  </a:moveTo>
                  <a:cubicBezTo>
                    <a:pt x="549" y="1"/>
                    <a:pt x="255" y="179"/>
                    <a:pt x="144" y="480"/>
                  </a:cubicBezTo>
                  <a:cubicBezTo>
                    <a:pt x="1" y="869"/>
                    <a:pt x="185" y="1300"/>
                    <a:pt x="575" y="1464"/>
                  </a:cubicBezTo>
                  <a:cubicBezTo>
                    <a:pt x="664" y="1497"/>
                    <a:pt x="755" y="1512"/>
                    <a:pt x="845" y="1512"/>
                  </a:cubicBezTo>
                  <a:cubicBezTo>
                    <a:pt x="1147" y="1512"/>
                    <a:pt x="1432" y="1334"/>
                    <a:pt x="1559" y="1033"/>
                  </a:cubicBezTo>
                  <a:cubicBezTo>
                    <a:pt x="1703" y="644"/>
                    <a:pt x="1518" y="193"/>
                    <a:pt x="1128" y="49"/>
                  </a:cubicBezTo>
                  <a:cubicBezTo>
                    <a:pt x="1039" y="16"/>
                    <a:pt x="947" y="1"/>
                    <a:pt x="856" y="1"/>
                  </a:cubicBez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8280000" algn="bl" rotWithShape="0">
                <a:schemeClr val="accen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74;p30">
              <a:extLst>
                <a:ext uri="{FF2B5EF4-FFF2-40B4-BE49-F238E27FC236}">
                  <a16:creationId xmlns:a16="http://schemas.microsoft.com/office/drawing/2014/main" id="{E3DA6BB5-D1C1-523C-79C4-84E644BA1B76}"/>
                </a:ext>
              </a:extLst>
            </p:cNvPr>
            <p:cNvSpPr/>
            <p:nvPr/>
          </p:nvSpPr>
          <p:spPr>
            <a:xfrm>
              <a:off x="614532" y="6442583"/>
              <a:ext cx="515498" cy="443245"/>
            </a:xfrm>
            <a:custGeom>
              <a:avLst/>
              <a:gdLst/>
              <a:ahLst/>
              <a:cxnLst/>
              <a:rect l="l" t="t" r="r" b="b"/>
              <a:pathLst>
                <a:path w="1621" h="1431" extrusionOk="0">
                  <a:moveTo>
                    <a:pt x="809" y="0"/>
                  </a:moveTo>
                  <a:cubicBezTo>
                    <a:pt x="523" y="0"/>
                    <a:pt x="255" y="175"/>
                    <a:pt x="144" y="459"/>
                  </a:cubicBezTo>
                  <a:cubicBezTo>
                    <a:pt x="1" y="828"/>
                    <a:pt x="185" y="1238"/>
                    <a:pt x="554" y="1382"/>
                  </a:cubicBezTo>
                  <a:cubicBezTo>
                    <a:pt x="639" y="1415"/>
                    <a:pt x="726" y="1431"/>
                    <a:pt x="812" y="1431"/>
                  </a:cubicBezTo>
                  <a:cubicBezTo>
                    <a:pt x="1098" y="1431"/>
                    <a:pt x="1367" y="1256"/>
                    <a:pt x="1477" y="972"/>
                  </a:cubicBezTo>
                  <a:cubicBezTo>
                    <a:pt x="1620" y="603"/>
                    <a:pt x="1436" y="193"/>
                    <a:pt x="1067" y="49"/>
                  </a:cubicBezTo>
                  <a:cubicBezTo>
                    <a:pt x="982" y="16"/>
                    <a:pt x="895" y="0"/>
                    <a:pt x="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75;p30">
              <a:extLst>
                <a:ext uri="{FF2B5EF4-FFF2-40B4-BE49-F238E27FC236}">
                  <a16:creationId xmlns:a16="http://schemas.microsoft.com/office/drawing/2014/main" id="{E8C31953-B68D-6631-888D-87FFC0536FC0}"/>
                </a:ext>
              </a:extLst>
            </p:cNvPr>
            <p:cNvSpPr/>
            <p:nvPr/>
          </p:nvSpPr>
          <p:spPr>
            <a:xfrm>
              <a:off x="666686" y="6491834"/>
              <a:ext cx="404512" cy="348153"/>
            </a:xfrm>
            <a:custGeom>
              <a:avLst/>
              <a:gdLst/>
              <a:ahLst/>
              <a:cxnLst/>
              <a:rect l="l" t="t" r="r" b="b"/>
              <a:pathLst>
                <a:path w="1272" h="1124" extrusionOk="0">
                  <a:moveTo>
                    <a:pt x="650" y="1"/>
                  </a:moveTo>
                  <a:cubicBezTo>
                    <a:pt x="422" y="1"/>
                    <a:pt x="204" y="137"/>
                    <a:pt x="124" y="362"/>
                  </a:cubicBezTo>
                  <a:cubicBezTo>
                    <a:pt x="1" y="649"/>
                    <a:pt x="144" y="977"/>
                    <a:pt x="431" y="1079"/>
                  </a:cubicBezTo>
                  <a:cubicBezTo>
                    <a:pt x="506" y="1109"/>
                    <a:pt x="581" y="1123"/>
                    <a:pt x="655" y="1123"/>
                  </a:cubicBezTo>
                  <a:cubicBezTo>
                    <a:pt x="884" y="1123"/>
                    <a:pt x="1092" y="985"/>
                    <a:pt x="1169" y="751"/>
                  </a:cubicBezTo>
                  <a:lnTo>
                    <a:pt x="1169" y="772"/>
                  </a:lnTo>
                  <a:cubicBezTo>
                    <a:pt x="1272" y="464"/>
                    <a:pt x="1128" y="136"/>
                    <a:pt x="841" y="34"/>
                  </a:cubicBezTo>
                  <a:cubicBezTo>
                    <a:pt x="779" y="11"/>
                    <a:pt x="714" y="1"/>
                    <a:pt x="650" y="1"/>
                  </a:cubicBezTo>
                  <a:close/>
                </a:path>
              </a:pathLst>
            </a:custGeom>
            <a:solidFill>
              <a:srgbClr val="FFB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76;p30">
              <a:extLst>
                <a:ext uri="{FF2B5EF4-FFF2-40B4-BE49-F238E27FC236}">
                  <a16:creationId xmlns:a16="http://schemas.microsoft.com/office/drawing/2014/main" id="{CBD2FD16-C64D-43F7-BE70-F04EF0197F29}"/>
                </a:ext>
              </a:extLst>
            </p:cNvPr>
            <p:cNvSpPr/>
            <p:nvPr/>
          </p:nvSpPr>
          <p:spPr>
            <a:xfrm>
              <a:off x="673365" y="6503914"/>
              <a:ext cx="391473" cy="333595"/>
            </a:xfrm>
            <a:custGeom>
              <a:avLst/>
              <a:gdLst/>
              <a:ahLst/>
              <a:cxnLst/>
              <a:rect l="l" t="t" r="r" b="b"/>
              <a:pathLst>
                <a:path w="1231" h="1077" extrusionOk="0">
                  <a:moveTo>
                    <a:pt x="608" y="0"/>
                  </a:moveTo>
                  <a:cubicBezTo>
                    <a:pt x="399" y="0"/>
                    <a:pt x="197" y="124"/>
                    <a:pt x="103" y="343"/>
                  </a:cubicBezTo>
                  <a:cubicBezTo>
                    <a:pt x="0" y="630"/>
                    <a:pt x="144" y="938"/>
                    <a:pt x="410" y="1040"/>
                  </a:cubicBezTo>
                  <a:cubicBezTo>
                    <a:pt x="478" y="1065"/>
                    <a:pt x="546" y="1076"/>
                    <a:pt x="613" y="1076"/>
                  </a:cubicBezTo>
                  <a:cubicBezTo>
                    <a:pt x="832" y="1076"/>
                    <a:pt x="1034" y="953"/>
                    <a:pt x="1128" y="733"/>
                  </a:cubicBezTo>
                  <a:cubicBezTo>
                    <a:pt x="1230" y="446"/>
                    <a:pt x="1087" y="138"/>
                    <a:pt x="800" y="36"/>
                  </a:cubicBezTo>
                  <a:cubicBezTo>
                    <a:pt x="737" y="12"/>
                    <a:pt x="672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77;p30">
              <a:extLst>
                <a:ext uri="{FF2B5EF4-FFF2-40B4-BE49-F238E27FC236}">
                  <a16:creationId xmlns:a16="http://schemas.microsoft.com/office/drawing/2014/main" id="{064709D7-3921-42F3-C2BB-5A407EAE7D5B}"/>
                </a:ext>
              </a:extLst>
            </p:cNvPr>
            <p:cNvSpPr/>
            <p:nvPr/>
          </p:nvSpPr>
          <p:spPr>
            <a:xfrm>
              <a:off x="790711" y="6559359"/>
              <a:ext cx="156780" cy="209697"/>
            </a:xfrm>
            <a:custGeom>
              <a:avLst/>
              <a:gdLst/>
              <a:ahLst/>
              <a:cxnLst/>
              <a:rect l="l" t="t" r="r" b="b"/>
              <a:pathLst>
                <a:path w="493" h="677" extrusionOk="0">
                  <a:moveTo>
                    <a:pt x="349" y="0"/>
                  </a:moveTo>
                  <a:lnTo>
                    <a:pt x="308" y="82"/>
                  </a:lnTo>
                  <a:cubicBezTo>
                    <a:pt x="293" y="79"/>
                    <a:pt x="279" y="77"/>
                    <a:pt x="265" y="77"/>
                  </a:cubicBezTo>
                  <a:cubicBezTo>
                    <a:pt x="199" y="77"/>
                    <a:pt x="140" y="114"/>
                    <a:pt x="123" y="164"/>
                  </a:cubicBezTo>
                  <a:cubicBezTo>
                    <a:pt x="82" y="246"/>
                    <a:pt x="144" y="308"/>
                    <a:pt x="205" y="369"/>
                  </a:cubicBezTo>
                  <a:cubicBezTo>
                    <a:pt x="267" y="410"/>
                    <a:pt x="287" y="431"/>
                    <a:pt x="267" y="472"/>
                  </a:cubicBezTo>
                  <a:cubicBezTo>
                    <a:pt x="267" y="486"/>
                    <a:pt x="246" y="501"/>
                    <a:pt x="213" y="501"/>
                  </a:cubicBezTo>
                  <a:cubicBezTo>
                    <a:pt x="199" y="501"/>
                    <a:pt x="182" y="498"/>
                    <a:pt x="164" y="492"/>
                  </a:cubicBezTo>
                  <a:cubicBezTo>
                    <a:pt x="123" y="472"/>
                    <a:pt x="82" y="431"/>
                    <a:pt x="62" y="410"/>
                  </a:cubicBezTo>
                  <a:lnTo>
                    <a:pt x="0" y="492"/>
                  </a:lnTo>
                  <a:cubicBezTo>
                    <a:pt x="21" y="513"/>
                    <a:pt x="62" y="554"/>
                    <a:pt x="123" y="574"/>
                  </a:cubicBezTo>
                  <a:lnTo>
                    <a:pt x="82" y="656"/>
                  </a:lnTo>
                  <a:lnTo>
                    <a:pt x="164" y="677"/>
                  </a:lnTo>
                  <a:lnTo>
                    <a:pt x="185" y="595"/>
                  </a:lnTo>
                  <a:cubicBezTo>
                    <a:pt x="203" y="599"/>
                    <a:pt x="220" y="600"/>
                    <a:pt x="237" y="600"/>
                  </a:cubicBezTo>
                  <a:cubicBezTo>
                    <a:pt x="314" y="600"/>
                    <a:pt x="373" y="563"/>
                    <a:pt x="390" y="513"/>
                  </a:cubicBezTo>
                  <a:cubicBezTo>
                    <a:pt x="431" y="431"/>
                    <a:pt x="390" y="369"/>
                    <a:pt x="308" y="308"/>
                  </a:cubicBezTo>
                  <a:cubicBezTo>
                    <a:pt x="267" y="246"/>
                    <a:pt x="246" y="226"/>
                    <a:pt x="246" y="205"/>
                  </a:cubicBezTo>
                  <a:cubicBezTo>
                    <a:pt x="246" y="191"/>
                    <a:pt x="267" y="176"/>
                    <a:pt x="293" y="176"/>
                  </a:cubicBezTo>
                  <a:cubicBezTo>
                    <a:pt x="304" y="176"/>
                    <a:pt x="316" y="179"/>
                    <a:pt x="328" y="185"/>
                  </a:cubicBezTo>
                  <a:cubicBezTo>
                    <a:pt x="390" y="205"/>
                    <a:pt x="410" y="226"/>
                    <a:pt x="431" y="246"/>
                  </a:cubicBezTo>
                  <a:lnTo>
                    <a:pt x="492" y="164"/>
                  </a:lnTo>
                  <a:cubicBezTo>
                    <a:pt x="472" y="144"/>
                    <a:pt x="451" y="123"/>
                    <a:pt x="390" y="103"/>
                  </a:cubicBezTo>
                  <a:lnTo>
                    <a:pt x="410" y="21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78;p30">
              <a:extLst>
                <a:ext uri="{FF2B5EF4-FFF2-40B4-BE49-F238E27FC236}">
                  <a16:creationId xmlns:a16="http://schemas.microsoft.com/office/drawing/2014/main" id="{037AE8A8-DDCA-C45C-34B9-EBD18F5DDF58}"/>
                </a:ext>
              </a:extLst>
            </p:cNvPr>
            <p:cNvSpPr/>
            <p:nvPr/>
          </p:nvSpPr>
          <p:spPr>
            <a:xfrm>
              <a:off x="973250" y="6521260"/>
              <a:ext cx="117665" cy="114606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46" y="0"/>
                  </a:moveTo>
                  <a:cubicBezTo>
                    <a:pt x="246" y="0"/>
                    <a:pt x="164" y="82"/>
                    <a:pt x="144" y="103"/>
                  </a:cubicBezTo>
                  <a:cubicBezTo>
                    <a:pt x="103" y="123"/>
                    <a:pt x="0" y="144"/>
                    <a:pt x="0" y="144"/>
                  </a:cubicBezTo>
                  <a:cubicBezTo>
                    <a:pt x="0" y="144"/>
                    <a:pt x="82" y="205"/>
                    <a:pt x="82" y="246"/>
                  </a:cubicBezTo>
                  <a:cubicBezTo>
                    <a:pt x="103" y="267"/>
                    <a:pt x="123" y="369"/>
                    <a:pt x="123" y="369"/>
                  </a:cubicBezTo>
                  <a:cubicBezTo>
                    <a:pt x="123" y="369"/>
                    <a:pt x="185" y="287"/>
                    <a:pt x="226" y="287"/>
                  </a:cubicBezTo>
                  <a:cubicBezTo>
                    <a:pt x="246" y="267"/>
                    <a:pt x="369" y="246"/>
                    <a:pt x="369" y="246"/>
                  </a:cubicBezTo>
                  <a:cubicBezTo>
                    <a:pt x="369" y="246"/>
                    <a:pt x="287" y="185"/>
                    <a:pt x="267" y="144"/>
                  </a:cubicBezTo>
                  <a:cubicBezTo>
                    <a:pt x="246" y="123"/>
                    <a:pt x="24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" name="Rectangle 1">
            <a:extLst>
              <a:ext uri="{FF2B5EF4-FFF2-40B4-BE49-F238E27FC236}">
                <a16:creationId xmlns:a16="http://schemas.microsoft.com/office/drawing/2014/main" id="{BB39232E-F2D8-F304-ECFC-A953AA6F0F45}"/>
              </a:ext>
            </a:extLst>
          </p:cNvPr>
          <p:cNvSpPr/>
          <p:nvPr/>
        </p:nvSpPr>
        <p:spPr>
          <a:xfrm>
            <a:off x="2355165" y="3113845"/>
            <a:ext cx="9124337" cy="523220"/>
          </a:xfrm>
          <a:prstGeom prst="rect">
            <a:avLst/>
          </a:prstGeom>
          <a:solidFill>
            <a:srgbClr val="F0C27E"/>
          </a:solidFill>
        </p:spPr>
        <p:txBody>
          <a:bodyPr wrap="square">
            <a:spAutoFit/>
          </a:bodyPr>
          <a:lstStyle/>
          <a:p>
            <a:pPr lvl="0">
              <a:spcAft>
                <a:spcPts val="1600"/>
              </a:spcAft>
            </a:pPr>
            <a:r>
              <a:rPr lang="en-US" sz="2800" b="1" dirty="0">
                <a:solidFill>
                  <a:srgbClr val="C00000"/>
                </a:solidFill>
                <a:latin typeface="Comfortaa"/>
                <a:ea typeface="Comfortaa"/>
                <a:cs typeface="Comfortaa"/>
                <a:sym typeface="Comfortaa"/>
              </a:rPr>
              <a:t>Oh, hi, David. Wow! Is that your computer? It looks great.</a:t>
            </a:r>
          </a:p>
        </p:txBody>
      </p:sp>
      <p:sp>
        <p:nvSpPr>
          <p:cNvPr id="124" name="Rectangle 2">
            <a:extLst>
              <a:ext uri="{FF2B5EF4-FFF2-40B4-BE49-F238E27FC236}">
                <a16:creationId xmlns:a16="http://schemas.microsoft.com/office/drawing/2014/main" id="{5A988F4E-CEC8-A106-887B-8416A1CF5C79}"/>
              </a:ext>
            </a:extLst>
          </p:cNvPr>
          <p:cNvSpPr/>
          <p:nvPr/>
        </p:nvSpPr>
        <p:spPr>
          <a:xfrm>
            <a:off x="5436575" y="5180930"/>
            <a:ext cx="5777121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buClr>
                <a:srgbClr val="FF0000"/>
              </a:buClr>
            </a:pPr>
            <a:r>
              <a:rPr lang="en-GB" sz="3200" b="1" dirty="0">
                <a:solidFill>
                  <a:srgbClr val="C00000"/>
                </a:solidFill>
                <a:latin typeface="Comfortaa"/>
                <a:ea typeface="Comfortaa"/>
                <a:cs typeface="Comfortaa"/>
                <a:sym typeface="Comfortaa"/>
              </a:rPr>
              <a:t>1. Wow! Is that + object?</a:t>
            </a:r>
            <a:endParaRPr lang="en-US" sz="3200" b="1" dirty="0">
              <a:solidFill>
                <a:srgbClr val="C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lvl="0">
              <a:lnSpc>
                <a:spcPct val="107000"/>
              </a:lnSpc>
              <a:buClr>
                <a:srgbClr val="FF0000"/>
              </a:buClr>
            </a:pPr>
            <a:r>
              <a:rPr lang="en-GB" sz="3200" b="1" dirty="0">
                <a:solidFill>
                  <a:srgbClr val="C00000"/>
                </a:solidFill>
                <a:latin typeface="Comfortaa"/>
                <a:ea typeface="Comfortaa"/>
                <a:cs typeface="Comfortaa"/>
                <a:sym typeface="Comfortaa"/>
              </a:rPr>
              <a:t>2. It looks + adjective.</a:t>
            </a:r>
            <a:endParaRPr lang="en-US" sz="3200" b="1" dirty="0">
              <a:solidFill>
                <a:srgbClr val="C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" name="Track 27">
            <a:hlinkClick r:id="" action="ppaction://media"/>
            <a:extLst>
              <a:ext uri="{FF2B5EF4-FFF2-40B4-BE49-F238E27FC236}">
                <a16:creationId xmlns:a16="http://schemas.microsoft.com/office/drawing/2014/main" id="{194337D8-23E2-B043-2F70-1E036D384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9449" y="335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uiExpand="1" build="p" animBg="1"/>
      <p:bldP spid="123" grpId="0" animBg="1"/>
      <p:bldP spid="1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>
            <a:extLst>
              <a:ext uri="{FF2B5EF4-FFF2-40B4-BE49-F238E27FC236}">
                <a16:creationId xmlns:a16="http://schemas.microsoft.com/office/drawing/2014/main" id="{E86D9CA3-7E24-9E31-8D26-BA93BB4EE22C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22">
              <a:extLst>
                <a:ext uri="{FF2B5EF4-FFF2-40B4-BE49-F238E27FC236}">
                  <a16:creationId xmlns:a16="http://schemas.microsoft.com/office/drawing/2014/main" id="{D2D41874-F24C-DACB-8E6B-06EFF668DB5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3">
              <a:extLst>
                <a:ext uri="{FF2B5EF4-FFF2-40B4-BE49-F238E27FC236}">
                  <a16:creationId xmlns:a16="http://schemas.microsoft.com/office/drawing/2014/main" id="{27F3A7E7-1117-B327-2144-A24F62D22DF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4">
              <a:extLst>
                <a:ext uri="{FF2B5EF4-FFF2-40B4-BE49-F238E27FC236}">
                  <a16:creationId xmlns:a16="http://schemas.microsoft.com/office/drawing/2014/main" id="{D8E2A051-5913-A97C-FC8F-29D1AFD66F7B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14">
            <a:extLst>
              <a:ext uri="{FF2B5EF4-FFF2-40B4-BE49-F238E27FC236}">
                <a16:creationId xmlns:a16="http://schemas.microsoft.com/office/drawing/2014/main" id="{585C1FE7-4D00-35D4-9883-65E6D50DE133}"/>
              </a:ext>
            </a:extLst>
          </p:cNvPr>
          <p:cNvSpPr txBox="1"/>
          <p:nvPr/>
        </p:nvSpPr>
        <p:spPr>
          <a:xfrm>
            <a:off x="487067" y="135939"/>
            <a:ext cx="513314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923EBAFF-E7DE-DDB3-81BD-0508B74FEFFB}"/>
              </a:ext>
            </a:extLst>
          </p:cNvPr>
          <p:cNvSpPr/>
          <p:nvPr/>
        </p:nvSpPr>
        <p:spPr>
          <a:xfrm>
            <a:off x="399019" y="138090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B17BA6B5-4896-3328-A736-8332C8C4EA1E}"/>
              </a:ext>
            </a:extLst>
          </p:cNvPr>
          <p:cNvSpPr txBox="1"/>
          <p:nvPr/>
        </p:nvSpPr>
        <p:spPr>
          <a:xfrm>
            <a:off x="437067" y="128743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AC6E9161-1430-2AD7-319B-F3E8BE5F0FCA}"/>
              </a:ext>
            </a:extLst>
          </p:cNvPr>
          <p:cNvSpPr txBox="1"/>
          <p:nvPr/>
        </p:nvSpPr>
        <p:spPr>
          <a:xfrm>
            <a:off x="370088" y="4717812"/>
            <a:ext cx="2220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Student A 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58046122-1E18-0576-1A83-6738B0922F23}"/>
              </a:ext>
            </a:extLst>
          </p:cNvPr>
          <p:cNvSpPr txBox="1"/>
          <p:nvPr/>
        </p:nvSpPr>
        <p:spPr>
          <a:xfrm>
            <a:off x="370088" y="5934021"/>
            <a:ext cx="2293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sz="3200" b="1" dirty="0"/>
              <a:t>Student B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6A35B3C-6576-46BD-9F78-7DCDFCB3FA03}"/>
              </a:ext>
            </a:extLst>
          </p:cNvPr>
          <p:cNvSpPr txBox="1"/>
          <p:nvPr/>
        </p:nvSpPr>
        <p:spPr>
          <a:xfrm>
            <a:off x="3351427" y="4717812"/>
            <a:ext cx="3439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Show new things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09894B9-9094-83E7-2D53-15F5581CB96F}"/>
              </a:ext>
            </a:extLst>
          </p:cNvPr>
          <p:cNvSpPr txBox="1"/>
          <p:nvPr/>
        </p:nvSpPr>
        <p:spPr>
          <a:xfrm>
            <a:off x="3351427" y="5934020"/>
            <a:ext cx="3043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Express surprise</a:t>
            </a:r>
          </a:p>
        </p:txBody>
      </p:sp>
      <p:pic>
        <p:nvPicPr>
          <p:cNvPr id="17" name="Picture 2" descr="Subscribe To Our Mailing List - Iconos De Personas Png Clipart (#657755) -  PinClipart">
            <a:extLst>
              <a:ext uri="{FF2B5EF4-FFF2-40B4-BE49-F238E27FC236}">
                <a16:creationId xmlns:a16="http://schemas.microsoft.com/office/drawing/2014/main" id="{574BBBA1-2089-AE90-CCAC-163EF00EE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545" y1="54839" x2="49545" y2="54839"/>
                        <a14:foregroundMark x1="51136" y1="74194" x2="51136" y2="74194"/>
                        <a14:foregroundMark x1="67727" y1="59516" x2="67727" y2="59516"/>
                        <a14:foregroundMark x1="67727" y1="59516" x2="67727" y2="59516"/>
                        <a14:foregroundMark x1="48977" y1="65968" x2="48977" y2="65968"/>
                        <a14:foregroundMark x1="49091" y1="65806" x2="49091" y2="65806"/>
                        <a14:foregroundMark x1="49091" y1="65806" x2="49091" y2="65806"/>
                        <a14:foregroundMark x1="48977" y1="65484" x2="48977" y2="65484"/>
                        <a14:foregroundMark x1="48977" y1="65484" x2="48977" y2="65484"/>
                        <a14:foregroundMark x1="48977" y1="65484" x2="48977" y2="65484"/>
                        <a14:foregroundMark x1="48864" y1="66129" x2="48864" y2="66129"/>
                        <a14:foregroundMark x1="48977" y1="65161" x2="48977" y2="65161"/>
                        <a14:foregroundMark x1="48977" y1="65323" x2="48977" y2="65323"/>
                        <a14:foregroundMark x1="48977" y1="65323" x2="48977" y2="65323"/>
                        <a14:foregroundMark x1="48750" y1="65323" x2="48750" y2="65323"/>
                        <a14:foregroundMark x1="51591" y1="66290" x2="51591" y2="66290"/>
                        <a14:foregroundMark x1="50795" y1="65806" x2="50795" y2="65806"/>
                        <a14:foregroundMark x1="51364" y1="66129" x2="51364" y2="66129"/>
                        <a14:foregroundMark x1="52045" y1="66129" x2="52045" y2="66129"/>
                        <a14:foregroundMark x1="52045" y1="66129" x2="52045" y2="66129"/>
                        <a14:foregroundMark x1="52045" y1="66129" x2="52045" y2="66129"/>
                        <a14:foregroundMark x1="51250" y1="65968" x2="51250" y2="65968"/>
                        <a14:foregroundMark x1="51591" y1="65968" x2="51591" y2="65968"/>
                        <a14:foregroundMark x1="51591" y1="65968" x2="51591" y2="65968"/>
                        <a14:foregroundMark x1="52045" y1="66452" x2="52045" y2="66452"/>
                        <a14:foregroundMark x1="51818" y1="66290" x2="51818" y2="66290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364" y1="66129" x2="51364" y2="66129"/>
                        <a14:foregroundMark x1="51477" y1="66129" x2="51477" y2="66129"/>
                        <a14:foregroundMark x1="51591" y1="66129" x2="51591" y2="66129"/>
                        <a14:foregroundMark x1="51591" y1="66129" x2="51591" y2="66129"/>
                        <a14:foregroundMark x1="52045" y1="65806" x2="52045" y2="65806"/>
                        <a14:foregroundMark x1="52045" y1="65806" x2="52045" y2="65806"/>
                        <a14:foregroundMark x1="52045" y1="65806" x2="52045" y2="65806"/>
                        <a14:foregroundMark x1="51818" y1="66290" x2="51818" y2="66290"/>
                        <a14:foregroundMark x1="51477" y1="66290" x2="51477" y2="66290"/>
                        <a14:foregroundMark x1="51477" y1="66290" x2="51477" y2="66290"/>
                        <a14:foregroundMark x1="51477" y1="66290" x2="51932" y2="66290"/>
                        <a14:foregroundMark x1="51932" y1="66290" x2="51932" y2="66290"/>
                        <a14:foregroundMark x1="49545" y1="65645" x2="49545" y2="65645"/>
                        <a14:foregroundMark x1="49545" y1="65645" x2="49545" y2="65645"/>
                        <a14:foregroundMark x1="49432" y1="65645" x2="49432" y2="65645"/>
                        <a14:foregroundMark x1="48977" y1="65645" x2="48977" y2="65645"/>
                        <a14:foregroundMark x1="48864" y1="65645" x2="48864" y2="65645"/>
                        <a14:foregroundMark x1="48864" y1="65645" x2="48864" y2="65645"/>
                        <a14:foregroundMark x1="48864" y1="65645" x2="48864" y2="65645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205" y1="65806" x2="49205" y2="65806"/>
                        <a14:foregroundMark x1="49205" y1="65806" x2="49205" y2="65806"/>
                        <a14:foregroundMark x1="49205" y1="65806" x2="49205" y2="65806"/>
                        <a14:foregroundMark x1="48864" y1="65806" x2="48864" y2="65806"/>
                        <a14:foregroundMark x1="48864" y1="64839" x2="48864" y2="64839"/>
                        <a14:foregroundMark x1="48977" y1="64839" x2="48977" y2="64839"/>
                        <a14:foregroundMark x1="49091" y1="65645" x2="49091" y2="65645"/>
                        <a14:foregroundMark x1="49091" y1="65645" x2="49091" y2="65645"/>
                        <a14:foregroundMark x1="48750" y1="65645" x2="48750" y2="65645"/>
                        <a14:foregroundMark x1="48977" y1="64839" x2="48977" y2="64839"/>
                        <a14:foregroundMark x1="48977" y1="64839" x2="48977" y2="64839"/>
                        <a14:foregroundMark x1="49545" y1="65161" x2="49773" y2="65484"/>
                        <a14:foregroundMark x1="50000" y1="65645" x2="50000" y2="65645"/>
                        <a14:foregroundMark x1="50000" y1="65645" x2="50000" y2="65645"/>
                        <a14:foregroundMark x1="50568" y1="65806" x2="50568" y2="65806"/>
                        <a14:foregroundMark x1="48523" y1="65645" x2="48523" y2="65645"/>
                        <a14:foregroundMark x1="47955" y1="65645" x2="47955" y2="65645"/>
                        <a14:foregroundMark x1="47955" y1="65645" x2="47955" y2="65645"/>
                        <a14:foregroundMark x1="49091" y1="66129" x2="49091" y2="66129"/>
                        <a14:foregroundMark x1="49091" y1="66129" x2="49091" y2="66129"/>
                        <a14:foregroundMark x1="49091" y1="65968" x2="49091" y2="65968"/>
                        <a14:foregroundMark x1="48750" y1="65968" x2="48750" y2="65968"/>
                        <a14:foregroundMark x1="48750" y1="65806" x2="48750" y2="65806"/>
                        <a14:foregroundMark x1="48750" y1="65806" x2="48750" y2="65806"/>
                        <a14:foregroundMark x1="48750" y1="65484" x2="48750" y2="65484"/>
                        <a14:foregroundMark x1="48864" y1="65484" x2="48864" y2="65484"/>
                        <a14:foregroundMark x1="48864" y1="65484" x2="48864" y2="65484"/>
                        <a14:foregroundMark x1="48864" y1="65484" x2="48864" y2="65484"/>
                        <a14:foregroundMark x1="48864" y1="65968" x2="48864" y2="65968"/>
                        <a14:foregroundMark x1="48864" y1="65968" x2="48864" y2="65968"/>
                        <a14:foregroundMark x1="48977" y1="65806" x2="48977" y2="65806"/>
                        <a14:foregroundMark x1="48977" y1="65484" x2="48977" y2="65484"/>
                        <a14:foregroundMark x1="48977" y1="65161" x2="48977" y2="65161"/>
                        <a14:foregroundMark x1="48977" y1="65161" x2="48977" y2="65161"/>
                        <a14:foregroundMark x1="48636" y1="66129" x2="48636" y2="66129"/>
                        <a14:foregroundMark x1="48636" y1="65484" x2="48636" y2="65484"/>
                        <a14:foregroundMark x1="48636" y1="65484" x2="48636" y2="65484"/>
                        <a14:backgroundMark x1="70455" y1="60484" x2="70455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65227" y1="49677" x2="65227" y2="49677"/>
                        <a14:backgroundMark x1="65227" y1="49677" x2="65227" y2="49677"/>
                        <a14:backgroundMark x1="65227" y1="49677" x2="65227" y2="49677"/>
                        <a14:backgroundMark x1="63750" y1="53710" x2="62727" y2="55645"/>
                        <a14:backgroundMark x1="62386" y1="55968" x2="62273" y2="56613"/>
                        <a14:backgroundMark x1="61932" y1="58387" x2="61932" y2="59355"/>
                        <a14:backgroundMark x1="62045" y1="62903" x2="62273" y2="63710"/>
                        <a14:backgroundMark x1="63750" y1="65968" x2="65455" y2="68387"/>
                        <a14:backgroundMark x1="67614" y1="71290" x2="68409" y2="72742"/>
                        <a14:backgroundMark x1="68977" y1="73710" x2="69432" y2="75484"/>
                        <a14:backgroundMark x1="70000" y1="77258" x2="70341" y2="78226"/>
                        <a14:backgroundMark x1="71932" y1="79516" x2="72614" y2="80000"/>
                        <a14:backgroundMark x1="75909" y1="79355" x2="75909" y2="79355"/>
                        <a14:backgroundMark x1="78523" y1="76129" x2="78523" y2="76129"/>
                        <a14:backgroundMark x1="82841" y1="73710" x2="82841" y2="73710"/>
                        <a14:backgroundMark x1="84205" y1="73065" x2="84205" y2="73065"/>
                        <a14:backgroundMark x1="85568" y1="69516" x2="85682" y2="68387"/>
                        <a14:backgroundMark x1="85227" y1="61129" x2="85000" y2="59677"/>
                        <a14:backgroundMark x1="83636" y1="55645" x2="83409" y2="55323"/>
                        <a14:backgroundMark x1="75341" y1="50000" x2="75341" y2="50000"/>
                        <a14:backgroundMark x1="71818" y1="46935" x2="71364" y2="46774"/>
                        <a14:backgroundMark x1="64886" y1="44516" x2="64432" y2="44516"/>
                        <a14:backgroundMark x1="62841" y1="44516" x2="62841" y2="44516"/>
                        <a14:backgroundMark x1="60682" y1="44516" x2="60682" y2="44516"/>
                        <a14:backgroundMark x1="59432" y1="44516" x2="59432" y2="44516"/>
                        <a14:backgroundMark x1="57727" y1="44516" x2="57727" y2="44516"/>
                        <a14:backgroundMark x1="56705" y1="43548" x2="56705" y2="43548"/>
                        <a14:backgroundMark x1="56023" y1="43548" x2="56023" y2="43548"/>
                        <a14:backgroundMark x1="59773" y1="49032" x2="59773" y2="49032"/>
                        <a14:backgroundMark x1="59091" y1="49032" x2="59091" y2="49032"/>
                        <a14:backgroundMark x1="59091" y1="49032" x2="59091" y2="49032"/>
                        <a14:backgroundMark x1="59773" y1="55000" x2="59773" y2="55645"/>
                        <a14:backgroundMark x1="59773" y1="59355" x2="59773" y2="59839"/>
                        <a14:backgroundMark x1="59773" y1="60000" x2="59773" y2="60000"/>
                        <a14:backgroundMark x1="59773" y1="60968" x2="59773" y2="60968"/>
                        <a14:backgroundMark x1="59545" y1="61774" x2="59432" y2="62258"/>
                        <a14:backgroundMark x1="59318" y1="64032" x2="59318" y2="65000"/>
                        <a14:backgroundMark x1="63409" y1="69194" x2="63409" y2="69194"/>
                        <a14:backgroundMark x1="64432" y1="70323" x2="64545" y2="70806"/>
                        <a14:backgroundMark x1="64773" y1="71290" x2="65114" y2="71774"/>
                        <a14:backgroundMark x1="65682" y1="73065" x2="66023" y2="74032"/>
                        <a14:backgroundMark x1="66818" y1="76774" x2="66818" y2="77258"/>
                        <a14:backgroundMark x1="67045" y1="77903" x2="67386" y2="79032"/>
                        <a14:backgroundMark x1="67500" y1="79677" x2="68068" y2="80645"/>
                        <a14:backgroundMark x1="68750" y1="81129" x2="69318" y2="82097"/>
                        <a14:backgroundMark x1="70000" y1="82742" x2="70000" y2="82742"/>
                        <a14:backgroundMark x1="72955" y1="82903" x2="72955" y2="82903"/>
                        <a14:backgroundMark x1="76023" y1="82097" x2="76023" y2="82097"/>
                        <a14:backgroundMark x1="48977" y1="65484" x2="48977" y2="65484"/>
                        <a14:backgroundMark x1="48409" y1="65000" x2="48409" y2="65000"/>
                        <a14:backgroundMark x1="48864" y1="65645" x2="48864" y2="65645"/>
                        <a14:backgroundMark x1="48750" y1="65645" x2="48750" y2="65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91" t="41925" r="33812" b="3976"/>
          <a:stretch/>
        </p:blipFill>
        <p:spPr bwMode="auto">
          <a:xfrm>
            <a:off x="2368897" y="4584119"/>
            <a:ext cx="763705" cy="93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ubscribe To Our Mailing List - Iconos De Personas Png Clipart (#657755) -  PinClipart">
            <a:extLst>
              <a:ext uri="{FF2B5EF4-FFF2-40B4-BE49-F238E27FC236}">
                <a16:creationId xmlns:a16="http://schemas.microsoft.com/office/drawing/2014/main" id="{4753AE19-EAC2-586C-DDC1-AEA2CAE0B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545" y1="54839" x2="49545" y2="54839"/>
                        <a14:foregroundMark x1="51136" y1="74194" x2="51136" y2="74194"/>
                        <a14:foregroundMark x1="67727" y1="59516" x2="67727" y2="59516"/>
                        <a14:foregroundMark x1="67727" y1="59516" x2="67727" y2="59516"/>
                        <a14:foregroundMark x1="48977" y1="65968" x2="48977" y2="65968"/>
                        <a14:foregroundMark x1="49091" y1="65806" x2="49091" y2="65806"/>
                        <a14:foregroundMark x1="49091" y1="65806" x2="49091" y2="65806"/>
                        <a14:foregroundMark x1="48977" y1="65484" x2="48977" y2="65484"/>
                        <a14:foregroundMark x1="48977" y1="65484" x2="48977" y2="65484"/>
                        <a14:foregroundMark x1="48977" y1="65484" x2="48977" y2="65484"/>
                        <a14:foregroundMark x1="48864" y1="66129" x2="48864" y2="66129"/>
                        <a14:foregroundMark x1="48977" y1="65161" x2="48977" y2="65161"/>
                        <a14:foregroundMark x1="48977" y1="65323" x2="48977" y2="65323"/>
                        <a14:foregroundMark x1="48977" y1="65323" x2="48977" y2="65323"/>
                        <a14:foregroundMark x1="48750" y1="65323" x2="48750" y2="65323"/>
                        <a14:foregroundMark x1="51591" y1="66290" x2="51591" y2="66290"/>
                        <a14:foregroundMark x1="50795" y1="65806" x2="50795" y2="65806"/>
                        <a14:foregroundMark x1="51364" y1="66129" x2="51364" y2="66129"/>
                        <a14:foregroundMark x1="52045" y1="66129" x2="52045" y2="66129"/>
                        <a14:foregroundMark x1="52045" y1="66129" x2="52045" y2="66129"/>
                        <a14:foregroundMark x1="52045" y1="66129" x2="52045" y2="66129"/>
                        <a14:foregroundMark x1="51250" y1="65968" x2="51250" y2="65968"/>
                        <a14:foregroundMark x1="51591" y1="65968" x2="51591" y2="65968"/>
                        <a14:foregroundMark x1="51591" y1="65968" x2="51591" y2="65968"/>
                        <a14:foregroundMark x1="52045" y1="66452" x2="52045" y2="66452"/>
                        <a14:foregroundMark x1="51818" y1="66290" x2="51818" y2="66290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364" y1="66129" x2="51364" y2="66129"/>
                        <a14:foregroundMark x1="51477" y1="66129" x2="51477" y2="66129"/>
                        <a14:foregroundMark x1="51591" y1="66129" x2="51591" y2="66129"/>
                        <a14:foregroundMark x1="51591" y1="66129" x2="51591" y2="66129"/>
                        <a14:foregroundMark x1="52045" y1="65806" x2="52045" y2="65806"/>
                        <a14:foregroundMark x1="52045" y1="65806" x2="52045" y2="65806"/>
                        <a14:foregroundMark x1="52045" y1="65806" x2="52045" y2="65806"/>
                        <a14:foregroundMark x1="51818" y1="66290" x2="51818" y2="66290"/>
                        <a14:foregroundMark x1="51477" y1="66290" x2="51477" y2="66290"/>
                        <a14:foregroundMark x1="51477" y1="66290" x2="51477" y2="66290"/>
                        <a14:foregroundMark x1="51477" y1="66290" x2="51932" y2="66290"/>
                        <a14:foregroundMark x1="51932" y1="66290" x2="51932" y2="66290"/>
                        <a14:foregroundMark x1="49545" y1="65645" x2="49545" y2="65645"/>
                        <a14:foregroundMark x1="49545" y1="65645" x2="49545" y2="65645"/>
                        <a14:foregroundMark x1="49432" y1="65645" x2="49432" y2="65645"/>
                        <a14:foregroundMark x1="48977" y1="65645" x2="48977" y2="65645"/>
                        <a14:foregroundMark x1="48864" y1="65645" x2="48864" y2="65645"/>
                        <a14:foregroundMark x1="48864" y1="65645" x2="48864" y2="65645"/>
                        <a14:foregroundMark x1="48864" y1="65645" x2="48864" y2="65645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205" y1="65806" x2="49205" y2="65806"/>
                        <a14:foregroundMark x1="49205" y1="65806" x2="49205" y2="65806"/>
                        <a14:foregroundMark x1="49205" y1="65806" x2="49205" y2="65806"/>
                        <a14:foregroundMark x1="48864" y1="65806" x2="48864" y2="65806"/>
                        <a14:foregroundMark x1="48864" y1="64839" x2="48864" y2="64839"/>
                        <a14:foregroundMark x1="48977" y1="64839" x2="48977" y2="64839"/>
                        <a14:foregroundMark x1="49091" y1="65645" x2="49091" y2="65645"/>
                        <a14:foregroundMark x1="49091" y1="65645" x2="49091" y2="65645"/>
                        <a14:foregroundMark x1="48750" y1="65645" x2="48750" y2="65645"/>
                        <a14:foregroundMark x1="48977" y1="64839" x2="48977" y2="64839"/>
                        <a14:foregroundMark x1="48977" y1="64839" x2="48977" y2="64839"/>
                        <a14:foregroundMark x1="49545" y1="65161" x2="49773" y2="65484"/>
                        <a14:foregroundMark x1="50000" y1="65645" x2="50000" y2="65645"/>
                        <a14:foregroundMark x1="50000" y1="65645" x2="50000" y2="65645"/>
                        <a14:foregroundMark x1="50568" y1="65806" x2="50568" y2="65806"/>
                        <a14:foregroundMark x1="48523" y1="65645" x2="48523" y2="65645"/>
                        <a14:foregroundMark x1="47955" y1="65645" x2="47955" y2="65645"/>
                        <a14:foregroundMark x1="47955" y1="65645" x2="47955" y2="65645"/>
                        <a14:foregroundMark x1="49091" y1="66129" x2="49091" y2="66129"/>
                        <a14:foregroundMark x1="49091" y1="66129" x2="49091" y2="66129"/>
                        <a14:foregroundMark x1="49091" y1="65968" x2="49091" y2="65968"/>
                        <a14:foregroundMark x1="48750" y1="65968" x2="48750" y2="65968"/>
                        <a14:foregroundMark x1="48750" y1="65806" x2="48750" y2="65806"/>
                        <a14:foregroundMark x1="48750" y1="65806" x2="48750" y2="65806"/>
                        <a14:foregroundMark x1="48750" y1="65484" x2="48750" y2="65484"/>
                        <a14:foregroundMark x1="48864" y1="65484" x2="48864" y2="65484"/>
                        <a14:foregroundMark x1="48864" y1="65484" x2="48864" y2="65484"/>
                        <a14:foregroundMark x1="48864" y1="65484" x2="48864" y2="65484"/>
                        <a14:foregroundMark x1="48864" y1="65968" x2="48864" y2="65968"/>
                        <a14:foregroundMark x1="48864" y1="65968" x2="48864" y2="65968"/>
                        <a14:foregroundMark x1="48977" y1="65806" x2="48977" y2="65806"/>
                        <a14:foregroundMark x1="48977" y1="65484" x2="48977" y2="65484"/>
                        <a14:foregroundMark x1="48977" y1="65161" x2="48977" y2="65161"/>
                        <a14:foregroundMark x1="48977" y1="65161" x2="48977" y2="65161"/>
                        <a14:foregroundMark x1="48636" y1="66129" x2="48636" y2="66129"/>
                        <a14:foregroundMark x1="48636" y1="65484" x2="48636" y2="65484"/>
                        <a14:foregroundMark x1="48636" y1="65484" x2="48636" y2="65484"/>
                        <a14:backgroundMark x1="70455" y1="60484" x2="70455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65227" y1="49677" x2="65227" y2="49677"/>
                        <a14:backgroundMark x1="65227" y1="49677" x2="65227" y2="49677"/>
                        <a14:backgroundMark x1="65227" y1="49677" x2="65227" y2="49677"/>
                        <a14:backgroundMark x1="63750" y1="53710" x2="62727" y2="55645"/>
                        <a14:backgroundMark x1="62386" y1="55968" x2="62273" y2="56613"/>
                        <a14:backgroundMark x1="61932" y1="58387" x2="61932" y2="59355"/>
                        <a14:backgroundMark x1="62045" y1="62903" x2="62273" y2="63710"/>
                        <a14:backgroundMark x1="63750" y1="65968" x2="65455" y2="68387"/>
                        <a14:backgroundMark x1="67614" y1="71290" x2="68409" y2="72742"/>
                        <a14:backgroundMark x1="68977" y1="73710" x2="69432" y2="75484"/>
                        <a14:backgroundMark x1="70000" y1="77258" x2="70341" y2="78226"/>
                        <a14:backgroundMark x1="71932" y1="79516" x2="72614" y2="80000"/>
                        <a14:backgroundMark x1="75909" y1="79355" x2="75909" y2="79355"/>
                        <a14:backgroundMark x1="78523" y1="76129" x2="78523" y2="76129"/>
                        <a14:backgroundMark x1="82841" y1="73710" x2="82841" y2="73710"/>
                        <a14:backgroundMark x1="84205" y1="73065" x2="84205" y2="73065"/>
                        <a14:backgroundMark x1="85568" y1="69516" x2="85682" y2="68387"/>
                        <a14:backgroundMark x1="85227" y1="61129" x2="85000" y2="59677"/>
                        <a14:backgroundMark x1="83636" y1="55645" x2="83409" y2="55323"/>
                        <a14:backgroundMark x1="75341" y1="50000" x2="75341" y2="50000"/>
                        <a14:backgroundMark x1="71818" y1="46935" x2="71364" y2="46774"/>
                        <a14:backgroundMark x1="64886" y1="44516" x2="64432" y2="44516"/>
                        <a14:backgroundMark x1="62841" y1="44516" x2="62841" y2="44516"/>
                        <a14:backgroundMark x1="60682" y1="44516" x2="60682" y2="44516"/>
                        <a14:backgroundMark x1="59432" y1="44516" x2="59432" y2="44516"/>
                        <a14:backgroundMark x1="57727" y1="44516" x2="57727" y2="44516"/>
                        <a14:backgroundMark x1="56705" y1="43548" x2="56705" y2="43548"/>
                        <a14:backgroundMark x1="56023" y1="43548" x2="56023" y2="43548"/>
                        <a14:backgroundMark x1="59773" y1="49032" x2="59773" y2="49032"/>
                        <a14:backgroundMark x1="59091" y1="49032" x2="59091" y2="49032"/>
                        <a14:backgroundMark x1="59091" y1="49032" x2="59091" y2="49032"/>
                        <a14:backgroundMark x1="59773" y1="55000" x2="59773" y2="55645"/>
                        <a14:backgroundMark x1="59773" y1="59355" x2="59773" y2="59839"/>
                        <a14:backgroundMark x1="59773" y1="60000" x2="59773" y2="60000"/>
                        <a14:backgroundMark x1="59773" y1="60968" x2="59773" y2="60968"/>
                        <a14:backgroundMark x1="59545" y1="61774" x2="59432" y2="62258"/>
                        <a14:backgroundMark x1="59318" y1="64032" x2="59318" y2="65000"/>
                        <a14:backgroundMark x1="63409" y1="69194" x2="63409" y2="69194"/>
                        <a14:backgroundMark x1="64432" y1="70323" x2="64545" y2="70806"/>
                        <a14:backgroundMark x1="64773" y1="71290" x2="65114" y2="71774"/>
                        <a14:backgroundMark x1="65682" y1="73065" x2="66023" y2="74032"/>
                        <a14:backgroundMark x1="66818" y1="76774" x2="66818" y2="77258"/>
                        <a14:backgroundMark x1="67045" y1="77903" x2="67386" y2="79032"/>
                        <a14:backgroundMark x1="67500" y1="79677" x2="68068" y2="80645"/>
                        <a14:backgroundMark x1="68750" y1="81129" x2="69318" y2="82097"/>
                        <a14:backgroundMark x1="70000" y1="82742" x2="70000" y2="82742"/>
                        <a14:backgroundMark x1="72955" y1="82903" x2="72955" y2="82903"/>
                        <a14:backgroundMark x1="76023" y1="82097" x2="76023" y2="82097"/>
                        <a14:backgroundMark x1="48977" y1="65484" x2="48977" y2="65484"/>
                        <a14:backgroundMark x1="48409" y1="65000" x2="48409" y2="65000"/>
                        <a14:backgroundMark x1="48864" y1="65645" x2="48864" y2="65645"/>
                        <a14:backgroundMark x1="48750" y1="65645" x2="48750" y2="65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91" t="41925" r="33812" b="3976"/>
          <a:stretch/>
        </p:blipFill>
        <p:spPr bwMode="auto">
          <a:xfrm>
            <a:off x="2368897" y="5638481"/>
            <a:ext cx="763705" cy="93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6">
            <a:extLst>
              <a:ext uri="{FF2B5EF4-FFF2-40B4-BE49-F238E27FC236}">
                <a16:creationId xmlns:a16="http://schemas.microsoft.com/office/drawing/2014/main" id="{49356B52-E1CC-7B0B-3C6D-54DE0E890062}"/>
              </a:ext>
            </a:extLst>
          </p:cNvPr>
          <p:cNvSpPr txBox="1"/>
          <p:nvPr/>
        </p:nvSpPr>
        <p:spPr>
          <a:xfrm>
            <a:off x="370088" y="1950617"/>
            <a:ext cx="615112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in pairs. 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B6346A19-1506-AE14-426B-BA57F5AF5D93}"/>
              </a:ext>
            </a:extLst>
          </p:cNvPr>
          <p:cNvSpPr txBox="1"/>
          <p:nvPr/>
        </p:nvSpPr>
        <p:spPr>
          <a:xfrm>
            <a:off x="370088" y="2492734"/>
            <a:ext cx="615112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mins 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BF19519D-ACD0-010D-AEE2-ACAB47142EDA}"/>
              </a:ext>
            </a:extLst>
          </p:cNvPr>
          <p:cNvSpPr txBox="1"/>
          <p:nvPr/>
        </p:nvSpPr>
        <p:spPr>
          <a:xfrm>
            <a:off x="370088" y="3132183"/>
            <a:ext cx="8490133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Express your surprise when you see your partner’s new watch, TV, mobile phone, etc.</a:t>
            </a:r>
          </a:p>
        </p:txBody>
      </p:sp>
      <p:pic>
        <p:nvPicPr>
          <p:cNvPr id="27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B9AEEB6F-4421-70A2-E207-58ED43800B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65808" y="1798900"/>
            <a:ext cx="3656103" cy="2056559"/>
          </a:xfrm>
          <a:prstGeom prst="rect">
            <a:avLst/>
          </a:prstGeom>
        </p:spPr>
      </p:pic>
      <p:pic>
        <p:nvPicPr>
          <p:cNvPr id="28" name="Picture 4" descr="Exchange Transparent Background Png - Exchange Png Clipart (#1345124) -  PikPng">
            <a:extLst>
              <a:ext uri="{FF2B5EF4-FFF2-40B4-BE49-F238E27FC236}">
                <a16:creationId xmlns:a16="http://schemas.microsoft.com/office/drawing/2014/main" id="{EA60AB9E-2895-ECF2-28C9-DE667D145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28" b="90000" l="2262" r="95000">
                        <a14:foregroundMark x1="14167" y1="30506" x2="14167" y2="30506"/>
                        <a14:foregroundMark x1="7143" y1="26203" x2="7143" y2="26203"/>
                        <a14:foregroundMark x1="3452" y1="26076" x2="3452" y2="26076"/>
                        <a14:foregroundMark x1="28690" y1="8481" x2="28690" y2="8481"/>
                        <a14:foregroundMark x1="41786" y1="73038" x2="41786" y2="73038"/>
                        <a14:foregroundMark x1="41786" y1="73038" x2="41786" y2="73038"/>
                        <a14:foregroundMark x1="95119" y1="74937" x2="95119" y2="74937"/>
                        <a14:foregroundMark x1="2619" y1="25443" x2="2619" y2="25443"/>
                        <a14:foregroundMark x1="2262" y1="25949" x2="2262" y2="25949"/>
                        <a14:foregroundMark x1="2619" y1="25190" x2="2619" y2="2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60466" y="4802428"/>
            <a:ext cx="1526165" cy="143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5">
            <a:extLst>
              <a:ext uri="{FF2B5EF4-FFF2-40B4-BE49-F238E27FC236}">
                <a16:creationId xmlns:a16="http://schemas.microsoft.com/office/drawing/2014/main" id="{2F00C71C-93FF-EA69-FC23-145BC943EA4E}"/>
              </a:ext>
            </a:extLst>
          </p:cNvPr>
          <p:cNvSpPr txBox="1"/>
          <p:nvPr/>
        </p:nvSpPr>
        <p:spPr>
          <a:xfrm>
            <a:off x="8292448" y="5227714"/>
            <a:ext cx="2220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take turns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33A4CD3-AEEB-59E3-1FBD-D829217B8B2A}"/>
              </a:ext>
            </a:extLst>
          </p:cNvPr>
          <p:cNvSpPr txBox="1"/>
          <p:nvPr/>
        </p:nvSpPr>
        <p:spPr>
          <a:xfrm>
            <a:off x="930556" y="1281088"/>
            <a:ext cx="101724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Express your surprise when you see your partner’s new watch, TV, mobile phone, etc.</a:t>
            </a:r>
          </a:p>
        </p:txBody>
      </p:sp>
    </p:spTree>
    <p:extLst>
      <p:ext uri="{BB962C8B-B14F-4D97-AF65-F5344CB8AC3E}">
        <p14:creationId xmlns:p14="http://schemas.microsoft.com/office/powerpoint/2010/main" val="300559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2" grpId="0"/>
      <p:bldP spid="13" grpId="0"/>
      <p:bldP spid="14" grpId="0"/>
      <p:bldP spid="16" grpId="0"/>
      <p:bldP spid="20" grpId="0"/>
      <p:bldP spid="21" grpId="0"/>
      <p:bldP spid="22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250" y="279133"/>
            <a:ext cx="11804650" cy="62740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Google Shape;503;p60"/>
          <p:cNvSpPr txBox="1">
            <a:spLocks/>
          </p:cNvSpPr>
          <p:nvPr/>
        </p:nvSpPr>
        <p:spPr bwMode="auto">
          <a:xfrm flipH="1">
            <a:off x="8994775" y="4537075"/>
            <a:ext cx="1292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91425" tIns="91425" rIns="91425" bIns="91425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200"/>
              <a:buFont typeface="Zilla Slab Light" charset="0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0000"/>
                    <a:lumOff val="80000"/>
                  </a:srgbClr>
                </a:solidFill>
                <a:effectLst/>
                <a:uLnTx/>
                <a:uFillTx/>
                <a:latin typeface="Zilla Slab Light" charset="0"/>
                <a:cs typeface="Arial" panose="020B0604020202020204" pitchFamily="34" charset="0"/>
                <a:sym typeface="Zilla Slab Light" charset="0"/>
              </a:rPr>
              <a:t>Designed by Jessica Lee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33" y="1994594"/>
            <a:ext cx="3419212" cy="45586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933" y="3133424"/>
            <a:ext cx="3024748" cy="3302602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3423138" y="445477"/>
            <a:ext cx="8346831" cy="2438400"/>
          </a:xfrm>
          <a:prstGeom prst="cloud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4955" y="809432"/>
            <a:ext cx="68150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Wow! Is that your new watch? It’s really beautiful!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596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250" y="279133"/>
            <a:ext cx="11804650" cy="62740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Google Shape;503;p60"/>
          <p:cNvSpPr txBox="1">
            <a:spLocks/>
          </p:cNvSpPr>
          <p:nvPr/>
        </p:nvSpPr>
        <p:spPr bwMode="auto">
          <a:xfrm flipH="1">
            <a:off x="8994775" y="4537075"/>
            <a:ext cx="1292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91425" tIns="91425" rIns="91425" bIns="91425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200"/>
              <a:buFont typeface="Zilla Slab Light" charset="0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0000"/>
                    <a:lumOff val="80000"/>
                  </a:srgbClr>
                </a:solidFill>
                <a:effectLst/>
                <a:uLnTx/>
                <a:uFillTx/>
                <a:latin typeface="Zilla Slab Light" charset="0"/>
                <a:cs typeface="Arial" panose="020B0604020202020204" pitchFamily="34" charset="0"/>
                <a:sym typeface="Zilla Slab Light" charset="0"/>
              </a:rPr>
              <a:t>Designed by Jessica Lee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33" y="1994594"/>
            <a:ext cx="3419212" cy="45586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5" y="3276277"/>
            <a:ext cx="4643964" cy="3125888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3423138" y="445477"/>
            <a:ext cx="8346831" cy="2438400"/>
          </a:xfrm>
          <a:prstGeom prst="cloud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8308" y="837877"/>
            <a:ext cx="68150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Look! You have a new TV, don’t you? It’s so amazing!</a:t>
            </a:r>
          </a:p>
        </p:txBody>
      </p:sp>
    </p:spTree>
    <p:extLst>
      <p:ext uri="{BB962C8B-B14F-4D97-AF65-F5344CB8AC3E}">
        <p14:creationId xmlns:p14="http://schemas.microsoft.com/office/powerpoint/2010/main" val="2931689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250" y="279133"/>
            <a:ext cx="11804650" cy="62740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Google Shape;503;p60"/>
          <p:cNvSpPr txBox="1">
            <a:spLocks/>
          </p:cNvSpPr>
          <p:nvPr/>
        </p:nvSpPr>
        <p:spPr bwMode="auto">
          <a:xfrm flipH="1">
            <a:off x="8994775" y="4537075"/>
            <a:ext cx="1292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91425" tIns="91425" rIns="91425" bIns="91425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200"/>
              <a:buFont typeface="Zilla Slab Light" charset="0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0000"/>
                    <a:lumOff val="80000"/>
                  </a:srgbClr>
                </a:solidFill>
                <a:effectLst/>
                <a:uLnTx/>
                <a:uFillTx/>
                <a:latin typeface="Zilla Slab Light" charset="0"/>
                <a:cs typeface="Arial" panose="020B0604020202020204" pitchFamily="34" charset="0"/>
                <a:sym typeface="Zilla Slab Light" charset="0"/>
              </a:rPr>
              <a:t>Designed by Jessica Lee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33" y="1994594"/>
            <a:ext cx="3419212" cy="45586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 b="7008"/>
          <a:stretch/>
        </p:blipFill>
        <p:spPr>
          <a:xfrm>
            <a:off x="7136541" y="3056918"/>
            <a:ext cx="3716467" cy="336452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3423138" y="445477"/>
            <a:ext cx="8346831" cy="2438400"/>
          </a:xfrm>
          <a:prstGeom prst="cloud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4955" y="809432"/>
            <a:ext cx="68150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Wow! Look at this mobile phone! It’s fantastic!</a:t>
            </a:r>
          </a:p>
        </p:txBody>
      </p:sp>
    </p:spTree>
    <p:extLst>
      <p:ext uri="{BB962C8B-B14F-4D97-AF65-F5344CB8AC3E}">
        <p14:creationId xmlns:p14="http://schemas.microsoft.com/office/powerpoint/2010/main" val="3439156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35996" y="1135847"/>
            <a:ext cx="10921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questions in the class survey below. Tick (√) Y (Yes) or N (No).</a:t>
            </a: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C8449793-3058-5D97-884C-B7B78F473C72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7B6351EB-9FF1-DBCC-5018-8E0F1DCB316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3">
              <a:extLst>
                <a:ext uri="{FF2B5EF4-FFF2-40B4-BE49-F238E27FC236}">
                  <a16:creationId xmlns:a16="http://schemas.microsoft.com/office/drawing/2014/main" id="{C38543BA-D3ED-CA79-A5C0-255EBF1C579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4">
              <a:extLst>
                <a:ext uri="{FF2B5EF4-FFF2-40B4-BE49-F238E27FC236}">
                  <a16:creationId xmlns:a16="http://schemas.microsoft.com/office/drawing/2014/main" id="{165C767D-BF4F-F821-FA28-A735B435FBD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82B3C28D-1407-C45F-B56C-627FAADFB99F}"/>
              </a:ext>
            </a:extLst>
          </p:cNvPr>
          <p:cNvSpPr txBox="1"/>
          <p:nvPr/>
        </p:nvSpPr>
        <p:spPr>
          <a:xfrm>
            <a:off x="487067" y="135939"/>
            <a:ext cx="1121786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HOUSES AND APPLIANCES IN THE FUTURE</a:t>
            </a: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696F7B6F-16C2-6486-198D-9277879C4CD7}"/>
              </a:ext>
            </a:extLst>
          </p:cNvPr>
          <p:cNvSpPr/>
          <p:nvPr/>
        </p:nvSpPr>
        <p:spPr>
          <a:xfrm>
            <a:off x="371588" y="115419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66C30327-55FA-B95F-1D7B-74AF81C225E8}"/>
              </a:ext>
            </a:extLst>
          </p:cNvPr>
          <p:cNvSpPr txBox="1"/>
          <p:nvPr/>
        </p:nvSpPr>
        <p:spPr>
          <a:xfrm>
            <a:off x="424374" y="104011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1" name="Google Shape;1137;p42">
            <a:extLst>
              <a:ext uri="{FF2B5EF4-FFF2-40B4-BE49-F238E27FC236}">
                <a16:creationId xmlns:a16="http://schemas.microsoft.com/office/drawing/2014/main" id="{9F5BC12D-9A9C-D3F8-5340-BA0E1784E7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0468739"/>
              </p:ext>
            </p:extLst>
          </p:nvPr>
        </p:nvGraphicFramePr>
        <p:xfrm>
          <a:off x="424374" y="1676014"/>
          <a:ext cx="11433584" cy="510442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818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1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664">
                  <a:extLst>
                    <a:ext uri="{9D8B030D-6E8A-4147-A177-3AD203B41FA5}">
                      <a16:colId xmlns:a16="http://schemas.microsoft.com/office/drawing/2014/main" val="1719680050"/>
                    </a:ext>
                  </a:extLst>
                </a:gridCol>
              </a:tblGrid>
              <a:tr h="5520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dirty="0">
                          <a:solidFill>
                            <a:schemeClr val="dk1"/>
                          </a:solidFill>
                          <a:sym typeface="Hammersmith One"/>
                        </a:rPr>
                        <a:t>Q</a:t>
                      </a:r>
                      <a:r>
                        <a:rPr lang="en" sz="2500" b="1" dirty="0">
                          <a:solidFill>
                            <a:schemeClr val="dk1"/>
                          </a:solidFill>
                          <a:sym typeface="Hammersmith One"/>
                        </a:rPr>
                        <a:t>uestions</a:t>
                      </a:r>
                      <a:endParaRPr sz="2500" b="1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dirty="0">
                          <a:solidFill>
                            <a:schemeClr val="dk1"/>
                          </a:solidFill>
                          <a:sym typeface="Hammersmith One"/>
                        </a:rPr>
                        <a:t>Y</a:t>
                      </a:r>
                      <a:r>
                        <a:rPr lang="en" sz="2500" b="1" dirty="0">
                          <a:solidFill>
                            <a:schemeClr val="dk1"/>
                          </a:solidFill>
                          <a:sym typeface="Hammersmith One"/>
                        </a:rPr>
                        <a:t> </a:t>
                      </a:r>
                      <a:endParaRPr sz="2500" b="1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dirty="0">
                          <a:solidFill>
                            <a:schemeClr val="dk1"/>
                          </a:solidFill>
                          <a:sym typeface="Hammersmith One"/>
                        </a:rPr>
                        <a:t>N </a:t>
                      </a:r>
                      <a:endParaRPr sz="2500" b="1" dirty="0">
                        <a:solidFill>
                          <a:schemeClr val="dk1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19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sym typeface="Comfortaa"/>
                        </a:rPr>
                        <a:t>1. Will</a:t>
                      </a:r>
                      <a:r>
                        <a:rPr lang="en-US" sz="2800" b="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sym typeface="Comfortaa"/>
                        </a:rPr>
                        <a:t> you live in a hi-tech house?</a:t>
                      </a:r>
                      <a:endParaRPr sz="2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241149"/>
                  </a:ext>
                </a:extLst>
              </a:tr>
              <a:tr h="59719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sym typeface="Comfortaa"/>
                        </a:rPr>
                        <a:t>2. Will your house be in space?</a:t>
                      </a:r>
                      <a:endParaRPr sz="2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568498"/>
                  </a:ext>
                </a:extLst>
              </a:tr>
              <a:tr h="59719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sym typeface="Comfortaa"/>
                        </a:rPr>
                        <a:t>3. Will you have a lot of trees</a:t>
                      </a:r>
                      <a:r>
                        <a:rPr lang="en-US" sz="2800" b="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sym typeface="Comfortaa"/>
                        </a:rPr>
                        <a:t> and flowers around your house?</a:t>
                      </a:r>
                      <a:endParaRPr sz="2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826464"/>
                  </a:ext>
                </a:extLst>
              </a:tr>
              <a:tr h="59719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sym typeface="Comfortaa"/>
                        </a:rPr>
                        <a:t>4. Will you</a:t>
                      </a:r>
                      <a:r>
                        <a:rPr lang="en-US" sz="2800" b="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sym typeface="Comfortaa"/>
                        </a:rPr>
                        <a:t> have a fridge that can cook your meals?</a:t>
                      </a:r>
                      <a:endParaRPr sz="2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829955"/>
                  </a:ext>
                </a:extLst>
              </a:tr>
              <a:tr h="59719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sym typeface="Comfortaa"/>
                        </a:rPr>
                        <a:t>5. Will you have a robot that can look after your children?</a:t>
                      </a:r>
                      <a:endParaRPr sz="2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920044"/>
                  </a:ext>
                </a:extLst>
              </a:tr>
              <a:tr h="59719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2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sym typeface="Comfortaa"/>
                        </a:rPr>
                        <a:t>6. Will you have a car that can fly?</a:t>
                      </a:r>
                      <a:endParaRPr sz="2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>
                            <a:lumMod val="10000"/>
                          </a:schemeClr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804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3834</TotalTime>
  <Words>616</Words>
  <Application>Microsoft Macintosh PowerPoint</Application>
  <PresentationFormat>Widescreen</PresentationFormat>
  <Paragraphs>116</Paragraphs>
  <Slides>14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Comfortaa</vt:lpstr>
      <vt:lpstr>Hammersmith One</vt:lpstr>
      <vt:lpstr>Myriad Pro</vt:lpstr>
      <vt:lpstr>Raleway</vt:lpstr>
      <vt:lpstr>Wingdings</vt:lpstr>
      <vt:lpstr>Zilla Slab Light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Microsoft Office User</cp:lastModifiedBy>
  <cp:revision>230</cp:revision>
  <dcterms:created xsi:type="dcterms:W3CDTF">2020-12-09T02:04:09Z</dcterms:created>
  <dcterms:modified xsi:type="dcterms:W3CDTF">2025-08-07T05:54:28Z</dcterms:modified>
</cp:coreProperties>
</file>