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91" r:id="rId2"/>
    <p:sldId id="292" r:id="rId3"/>
    <p:sldId id="290" r:id="rId4"/>
    <p:sldId id="258" r:id="rId5"/>
    <p:sldId id="272" r:id="rId6"/>
    <p:sldId id="293" r:id="rId7"/>
    <p:sldId id="294" r:id="rId8"/>
    <p:sldId id="295" r:id="rId9"/>
    <p:sldId id="296" r:id="rId10"/>
    <p:sldId id="297" r:id="rId11"/>
    <p:sldId id="262" r:id="rId12"/>
    <p:sldId id="275" r:id="rId13"/>
    <p:sldId id="299" r:id="rId14"/>
    <p:sldId id="301" r:id="rId15"/>
    <p:sldId id="300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72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CC"/>
    <a:srgbClr val="AFDDFF"/>
    <a:srgbClr val="FFE89F"/>
    <a:srgbClr val="FFE07D"/>
    <a:srgbClr val="FFD13F"/>
    <a:srgbClr val="E1EFD9"/>
    <a:srgbClr val="F16649"/>
    <a:srgbClr val="FFC000"/>
    <a:srgbClr val="F48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0" autoAdjust="0"/>
    <p:restoredTop sz="89812" autoAdjust="0"/>
  </p:normalViewPr>
  <p:slideViewPr>
    <p:cSldViewPr snapToGrid="0" showGuides="1">
      <p:cViewPr varScale="1">
        <p:scale>
          <a:sx n="98" d="100"/>
          <a:sy n="98" d="100"/>
        </p:scale>
        <p:origin x="504" y="192"/>
      </p:cViewPr>
      <p:guideLst>
        <p:guide pos="387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67775-C3A6-4158-A3D2-D47E7BA4AE84}" type="datetimeFigureOut">
              <a:rPr lang="en-US" smtClean="0"/>
              <a:t>8/7/25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48EE6-EC08-4D6B-97D7-6567186C9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1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01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https://youtu.be/AOvcW8l3RzE?si=a7xItOoCUQib4Dbp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48EE6-EC08-4D6B-97D7-6567186C9F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80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1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43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9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65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4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41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51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4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96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2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7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8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40"/>
            <a:ext cx="12279086" cy="812482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21621" y="48828"/>
            <a:ext cx="534239" cy="531911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49637" y="1355587"/>
            <a:ext cx="5456923" cy="63206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TextBox 35"/>
          <p:cNvSpPr txBox="1"/>
          <p:nvPr/>
        </p:nvSpPr>
        <p:spPr>
          <a:xfrm>
            <a:off x="4030676" y="1376564"/>
            <a:ext cx="5210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6710" y="64382"/>
            <a:ext cx="182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87973" y="30894"/>
            <a:ext cx="5939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OUR GREENER WORLD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7041" y="48827"/>
            <a:ext cx="75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27681" y="1228906"/>
            <a:ext cx="944936" cy="833574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8B067E-CB37-FB2F-79BA-F32D9ABD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793" y="2458057"/>
            <a:ext cx="3919045" cy="391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728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03852" y="968673"/>
            <a:ext cx="10584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words from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4" y="1047149"/>
            <a:ext cx="587409" cy="62162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10638" y="1991360"/>
          <a:ext cx="9977121" cy="4236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325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5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917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54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68205A7-AAC2-4F1A-8B83-AAA130AE5328}"/>
              </a:ext>
            </a:extLst>
          </p:cNvPr>
          <p:cNvSpPr txBox="1"/>
          <p:nvPr/>
        </p:nvSpPr>
        <p:spPr>
          <a:xfrm>
            <a:off x="2245440" y="2734521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rubbish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6C813-A6B7-4F73-BEF8-9BF50469BD56}"/>
              </a:ext>
            </a:extLst>
          </p:cNvPr>
          <p:cNvSpPr txBox="1"/>
          <p:nvPr/>
        </p:nvSpPr>
        <p:spPr>
          <a:xfrm>
            <a:off x="2051478" y="3214148"/>
            <a:ext cx="1989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plastic bag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A4AF53-483D-4B66-9DAA-7FD57752B69A}"/>
              </a:ext>
            </a:extLst>
          </p:cNvPr>
          <p:cNvSpPr txBox="1"/>
          <p:nvPr/>
        </p:nvSpPr>
        <p:spPr>
          <a:xfrm>
            <a:off x="2407890" y="3693775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noise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17A3E2-75FB-46E1-91D6-2D5209DB73DF}"/>
              </a:ext>
            </a:extLst>
          </p:cNvPr>
          <p:cNvSpPr txBox="1"/>
          <p:nvPr/>
        </p:nvSpPr>
        <p:spPr>
          <a:xfrm>
            <a:off x="1879012" y="4173402"/>
            <a:ext cx="2403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plastic bottle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1BFFFE-9803-41F8-A102-5DBD2D4535B9}"/>
              </a:ext>
            </a:extLst>
          </p:cNvPr>
          <p:cNvSpPr txBox="1"/>
          <p:nvPr/>
        </p:nvSpPr>
        <p:spPr>
          <a:xfrm>
            <a:off x="2373425" y="4687851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paper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705CB-F510-4B0D-9E55-E3C74567DD7F}"/>
              </a:ext>
            </a:extLst>
          </p:cNvPr>
          <p:cNvSpPr txBox="1"/>
          <p:nvPr/>
        </p:nvSpPr>
        <p:spPr>
          <a:xfrm>
            <a:off x="2338962" y="5217715"/>
            <a:ext cx="1174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3C56F9-1FA9-4DA6-B002-92069736F0DA}"/>
              </a:ext>
            </a:extLst>
          </p:cNvPr>
          <p:cNvSpPr txBox="1"/>
          <p:nvPr/>
        </p:nvSpPr>
        <p:spPr>
          <a:xfrm>
            <a:off x="5060472" y="2732269"/>
            <a:ext cx="1989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plastic bag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0F59B8-8524-470E-AB60-5EB5B41C36C4}"/>
              </a:ext>
            </a:extLst>
          </p:cNvPr>
          <p:cNvSpPr txBox="1"/>
          <p:nvPr/>
        </p:nvSpPr>
        <p:spPr>
          <a:xfrm>
            <a:off x="5420685" y="3211896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glass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BBCD20-0DC1-42F0-83AE-137E296BA844}"/>
              </a:ext>
            </a:extLst>
          </p:cNvPr>
          <p:cNvSpPr txBox="1"/>
          <p:nvPr/>
        </p:nvSpPr>
        <p:spPr>
          <a:xfrm>
            <a:off x="4918125" y="3691523"/>
            <a:ext cx="2403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plastic bottle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F52FC9-1700-40A5-9F77-248560769FBB}"/>
              </a:ext>
            </a:extLst>
          </p:cNvPr>
          <p:cNvSpPr txBox="1"/>
          <p:nvPr/>
        </p:nvSpPr>
        <p:spPr>
          <a:xfrm>
            <a:off x="5376610" y="4171150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paper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854E37-A980-4E5E-BC62-C521BF879D8F}"/>
              </a:ext>
            </a:extLst>
          </p:cNvPr>
          <p:cNvSpPr txBox="1"/>
          <p:nvPr/>
        </p:nvSpPr>
        <p:spPr>
          <a:xfrm>
            <a:off x="5392977" y="4685599"/>
            <a:ext cx="1174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7AD6CB-4F5C-403A-BD5D-292DAFAE0226}"/>
              </a:ext>
            </a:extLst>
          </p:cNvPr>
          <p:cNvSpPr txBox="1"/>
          <p:nvPr/>
        </p:nvSpPr>
        <p:spPr>
          <a:xfrm>
            <a:off x="5329483" y="5215463"/>
            <a:ext cx="1410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clothes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0EA5E9-40D1-4B3A-91CD-AC80BD2BDE17}"/>
              </a:ext>
            </a:extLst>
          </p:cNvPr>
          <p:cNvSpPr txBox="1"/>
          <p:nvPr/>
        </p:nvSpPr>
        <p:spPr>
          <a:xfrm>
            <a:off x="8878718" y="3026909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AD66A2-B127-4342-A666-9A9F4635A1B4}"/>
              </a:ext>
            </a:extLst>
          </p:cNvPr>
          <p:cNvSpPr txBox="1"/>
          <p:nvPr/>
        </p:nvSpPr>
        <p:spPr>
          <a:xfrm>
            <a:off x="8684756" y="3506536"/>
            <a:ext cx="1989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plastic bag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1D1DBD-2B8E-4A9A-82D2-393ADE53733E}"/>
              </a:ext>
            </a:extLst>
          </p:cNvPr>
          <p:cNvSpPr txBox="1"/>
          <p:nvPr/>
        </p:nvSpPr>
        <p:spPr>
          <a:xfrm>
            <a:off x="9041168" y="3986163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3731B7-755F-49DE-9CD3-2230DB3924E6}"/>
              </a:ext>
            </a:extLst>
          </p:cNvPr>
          <p:cNvSpPr txBox="1"/>
          <p:nvPr/>
        </p:nvSpPr>
        <p:spPr>
          <a:xfrm>
            <a:off x="8502130" y="4465790"/>
            <a:ext cx="2403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plastic bottle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25F015-2A87-4A62-9C5A-6FD020737441}"/>
              </a:ext>
            </a:extLst>
          </p:cNvPr>
          <p:cNvSpPr txBox="1"/>
          <p:nvPr/>
        </p:nvSpPr>
        <p:spPr>
          <a:xfrm>
            <a:off x="9006703" y="4980239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paper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E4E74-DE63-99E8-AE99-49924A7F335C}"/>
              </a:ext>
            </a:extLst>
          </p:cNvPr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49354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22" y="110807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124" y="1180882"/>
            <a:ext cx="11161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</a:t>
            </a:r>
          </a:p>
        </p:txBody>
      </p:sp>
      <p:pic>
        <p:nvPicPr>
          <p:cNvPr id="2" name="B2_32">
            <a:hlinkClick r:id="" action="ppaction://media"/>
            <a:extLst>
              <a:ext uri="{FF2B5EF4-FFF2-40B4-BE49-F238E27FC236}">
                <a16:creationId xmlns:a16="http://schemas.microsoft.com/office/drawing/2014/main" id="{A0791EE8-C477-4127-A8EE-9BBA20A2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3521" y="1086126"/>
            <a:ext cx="792480" cy="7924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65557" y="140962"/>
            <a:ext cx="425368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10BEB-F6FF-2AA0-C100-2820FF8BD9AC}"/>
              </a:ext>
            </a:extLst>
          </p:cNvPr>
          <p:cNvSpPr txBox="1"/>
          <p:nvPr/>
        </p:nvSpPr>
        <p:spPr>
          <a:xfrm>
            <a:off x="1114096" y="2090815"/>
            <a:ext cx="9963808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1. If you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cy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cle, it’ll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help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Earth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.</a:t>
            </a:r>
            <a:endParaRPr lang="en-US" sz="3600" b="0" dirty="0">
              <a:effectLst/>
            </a:endParaRPr>
          </a:p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2.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Wa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ter is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good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 for your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bo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dy.</a:t>
            </a:r>
            <a:endParaRPr lang="en-US" sz="3600" b="0" dirty="0">
              <a:effectLst/>
            </a:endParaRPr>
          </a:p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3. The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stu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dents are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plan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ting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trees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 in the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gar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den.</a:t>
            </a:r>
            <a:endParaRPr lang="en-US" sz="3600" b="0" dirty="0">
              <a:effectLst/>
            </a:endParaRPr>
          </a:p>
          <a:p>
            <a:pPr indent="-127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4. Is it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bet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ter to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use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pa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per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bags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?</a:t>
            </a:r>
            <a:endParaRPr lang="en-US" sz="3600" b="0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5. We are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hap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py to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walk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 to </a:t>
            </a:r>
            <a:r>
              <a:rPr lang="en-US" sz="3600" b="1" i="1" u="none" strike="noStrike" dirty="0">
                <a:solidFill>
                  <a:srgbClr val="000000"/>
                </a:solidFill>
                <a:effectLst/>
              </a:rPr>
              <a:t>school</a:t>
            </a:r>
            <a:r>
              <a:rPr lang="en-US" sz="3600" b="0" i="1" u="none" strike="noStrike" dirty="0">
                <a:solidFill>
                  <a:srgbClr val="000000"/>
                </a:solidFill>
                <a:effectLst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5" y="1327148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6688" y="1224660"/>
            <a:ext cx="10490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</a:t>
            </a:r>
          </a:p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 practise the conversation with a classmate.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959" y="2239465"/>
            <a:ext cx="865456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 err="1"/>
              <a:t>Vy</a:t>
            </a:r>
            <a:r>
              <a:rPr lang="en-US" sz="3600" b="1" i="1" dirty="0"/>
              <a:t>: </a:t>
            </a:r>
            <a:r>
              <a:rPr lang="en-US" sz="3600" b="1" dirty="0"/>
              <a:t>What</a:t>
            </a:r>
            <a:r>
              <a:rPr lang="en-US" sz="3600" dirty="0"/>
              <a:t> are you </a:t>
            </a:r>
            <a:r>
              <a:rPr lang="en-US" sz="3600" b="1" dirty="0"/>
              <a:t>do</a:t>
            </a:r>
            <a:r>
              <a:rPr lang="en-US" sz="3600" dirty="0"/>
              <a:t>ing?</a:t>
            </a:r>
          </a:p>
          <a:p>
            <a:pPr>
              <a:lnSpc>
                <a:spcPct val="150000"/>
              </a:lnSpc>
            </a:pPr>
            <a:r>
              <a:rPr lang="en-US" sz="3600" b="1" i="1" dirty="0" err="1"/>
              <a:t>Mi</a:t>
            </a:r>
            <a:r>
              <a:rPr lang="en-US" sz="3600" b="1" i="1" dirty="0"/>
              <a:t>: </a:t>
            </a:r>
            <a:r>
              <a:rPr lang="en-US" sz="3600" dirty="0"/>
              <a:t>I’m </a:t>
            </a:r>
            <a:r>
              <a:rPr lang="en-US" sz="3600" b="1" dirty="0"/>
              <a:t>wri</a:t>
            </a:r>
            <a:r>
              <a:rPr lang="en-US" sz="3600" dirty="0"/>
              <a:t>ting an </a:t>
            </a:r>
            <a:r>
              <a:rPr lang="en-US" sz="3600" b="1" dirty="0"/>
              <a:t>ar</a:t>
            </a:r>
            <a:r>
              <a:rPr lang="en-US" sz="3600" dirty="0"/>
              <a:t>ticle about </a:t>
            </a:r>
            <a:r>
              <a:rPr lang="en-US" sz="3600" b="1" dirty="0"/>
              <a:t>go</a:t>
            </a:r>
            <a:r>
              <a:rPr lang="en-US" sz="3600" dirty="0"/>
              <a:t>ing </a:t>
            </a:r>
            <a:r>
              <a:rPr lang="en-US" sz="3600" b="1" dirty="0"/>
              <a:t>green</a:t>
            </a:r>
            <a:r>
              <a:rPr lang="en-US" sz="3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i="1" dirty="0" err="1"/>
              <a:t>Vy</a:t>
            </a:r>
            <a:r>
              <a:rPr lang="en-US" sz="3600" b="1" i="1" dirty="0"/>
              <a:t>: </a:t>
            </a:r>
            <a:r>
              <a:rPr lang="en-US" sz="3600" b="1" dirty="0"/>
              <a:t>Great</a:t>
            </a:r>
            <a:r>
              <a:rPr lang="en-US" sz="3600" dirty="0"/>
              <a:t>! I’m </a:t>
            </a:r>
            <a:r>
              <a:rPr lang="en-US" sz="3600" b="1" dirty="0"/>
              <a:t>wri</a:t>
            </a:r>
            <a:r>
              <a:rPr lang="en-US" sz="3600" dirty="0"/>
              <a:t>ting a </a:t>
            </a:r>
            <a:r>
              <a:rPr lang="en-US" sz="3600" b="1" dirty="0"/>
              <a:t>po</a:t>
            </a:r>
            <a:r>
              <a:rPr lang="en-US" sz="3600" dirty="0"/>
              <a:t>em about the </a:t>
            </a:r>
            <a:r>
              <a:rPr lang="en-US" sz="3600" b="1" dirty="0"/>
              <a:t>3Rs</a:t>
            </a:r>
            <a:r>
              <a:rPr lang="en-US" sz="3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i="1" dirty="0" err="1"/>
              <a:t>Mi</a:t>
            </a:r>
            <a:r>
              <a:rPr lang="en-US" sz="3600" b="1" i="1" dirty="0"/>
              <a:t>: </a:t>
            </a:r>
            <a:r>
              <a:rPr lang="en-US" sz="3600" b="1" dirty="0"/>
              <a:t>Let</a:t>
            </a:r>
            <a:r>
              <a:rPr lang="en-US" sz="3600" dirty="0"/>
              <a:t> me </a:t>
            </a:r>
            <a:r>
              <a:rPr lang="en-US" sz="3600" b="1" dirty="0"/>
              <a:t>read</a:t>
            </a:r>
            <a:r>
              <a:rPr lang="en-US" sz="3600" dirty="0"/>
              <a:t> it.</a:t>
            </a:r>
          </a:p>
          <a:p>
            <a:pPr>
              <a:lnSpc>
                <a:spcPct val="150000"/>
              </a:lnSpc>
            </a:pPr>
            <a:r>
              <a:rPr lang="en-US" sz="3600" b="1" i="1" dirty="0" err="1"/>
              <a:t>Vy</a:t>
            </a:r>
            <a:r>
              <a:rPr lang="en-US" sz="3600" b="1" i="1" dirty="0"/>
              <a:t>: </a:t>
            </a:r>
            <a:r>
              <a:rPr lang="en-US" sz="3600" dirty="0"/>
              <a:t>I’m </a:t>
            </a:r>
            <a:r>
              <a:rPr lang="en-US" sz="3600" b="1" dirty="0"/>
              <a:t>still</a:t>
            </a:r>
            <a:r>
              <a:rPr lang="en-US" sz="3600" dirty="0"/>
              <a:t> </a:t>
            </a:r>
            <a:r>
              <a:rPr lang="en-US" sz="3600" b="1" dirty="0"/>
              <a:t>wri</a:t>
            </a:r>
            <a:r>
              <a:rPr lang="en-US" sz="3600" dirty="0"/>
              <a:t>ting. </a:t>
            </a:r>
            <a:r>
              <a:rPr lang="en-US" sz="3600" b="1" dirty="0"/>
              <a:t>Wait</a:t>
            </a:r>
            <a:r>
              <a:rPr lang="en-US" sz="3600" dirty="0"/>
              <a:t> for a </a:t>
            </a:r>
            <a:r>
              <a:rPr lang="en-US" sz="3600" b="1" dirty="0"/>
              <a:t>mi</a:t>
            </a:r>
            <a:r>
              <a:rPr lang="en-US" sz="3600" dirty="0"/>
              <a:t>nute.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584" y="4052455"/>
            <a:ext cx="4453056" cy="2805545"/>
          </a:xfrm>
          <a:prstGeom prst="rect">
            <a:avLst/>
          </a:prstGeom>
        </p:spPr>
      </p:pic>
      <p:pic>
        <p:nvPicPr>
          <p:cNvPr id="2" name="B2_33">
            <a:hlinkClick r:id="" action="ppaction://media"/>
            <a:extLst>
              <a:ext uri="{FF2B5EF4-FFF2-40B4-BE49-F238E27FC236}">
                <a16:creationId xmlns:a16="http://schemas.microsoft.com/office/drawing/2014/main" id="{8B1BBA12-A61F-48C6-8083-CC2D6326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3112" y="1193124"/>
            <a:ext cx="802812" cy="8028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B0AD599-7D27-37D6-8D61-D8F7A5E2F522}"/>
              </a:ext>
            </a:extLst>
          </p:cNvPr>
          <p:cNvSpPr txBox="1"/>
          <p:nvPr/>
        </p:nvSpPr>
        <p:spPr>
          <a:xfrm>
            <a:off x="565557" y="140962"/>
            <a:ext cx="425368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1AEE7C-414A-21D6-6EB9-F12EFBD3B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80" y="1174986"/>
            <a:ext cx="7032406" cy="5683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20FD08-B061-0A86-3EB8-6EE0F0DE54FB}"/>
              </a:ext>
            </a:extLst>
          </p:cNvPr>
          <p:cNvSpPr txBox="1"/>
          <p:nvPr/>
        </p:nvSpPr>
        <p:spPr>
          <a:xfrm>
            <a:off x="497080" y="2315354"/>
            <a:ext cx="412268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4800" b="1" i="0" u="none" strike="noStrike" dirty="0">
                <a:solidFill>
                  <a:srgbClr val="00B050"/>
                </a:solidFill>
                <a:effectLst/>
              </a:rPr>
              <a:t>Objects can be:</a:t>
            </a:r>
            <a:endParaRPr lang="en-US" sz="4800" b="1" dirty="0">
              <a:solidFill>
                <a:srgbClr val="00B050"/>
              </a:solidFill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4800" b="0" i="1" u="none" strike="noStrike" dirty="0">
                <a:solidFill>
                  <a:srgbClr val="000000"/>
                </a:solidFill>
                <a:effectLst/>
              </a:rPr>
              <a:t>• Reduce</a:t>
            </a:r>
            <a:endParaRPr lang="en-US" sz="4800" b="0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4800" b="0" i="1" u="none" strike="noStrike" dirty="0">
                <a:solidFill>
                  <a:srgbClr val="000000"/>
                </a:solidFill>
                <a:effectLst/>
              </a:rPr>
              <a:t>• Reuse</a:t>
            </a:r>
            <a:endParaRPr lang="en-US" sz="4800" b="0" dirty="0"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4800" b="0" i="1" u="none" strike="noStrike" dirty="0">
                <a:solidFill>
                  <a:srgbClr val="000000"/>
                </a:solidFill>
                <a:effectLst/>
              </a:rPr>
              <a:t>• Recycle</a:t>
            </a:r>
            <a:endParaRPr lang="en-US" sz="48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9621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878" y="1291641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76199" y="2398591"/>
            <a:ext cx="8630863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Vocabulary: The lexical items related to the 3Rs and 3Rs products.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Pronunciation: Rhythm in sentences</a:t>
            </a:r>
          </a:p>
        </p:txBody>
      </p:sp>
    </p:spTree>
    <p:extLst>
      <p:ext uri="{BB962C8B-B14F-4D97-AF65-F5344CB8AC3E}">
        <p14:creationId xmlns:p14="http://schemas.microsoft.com/office/powerpoint/2010/main" val="509530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622496"/>
            <a:ext cx="6865126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Find more words in the topic “Going green”.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40" y="2111357"/>
            <a:ext cx="3254300" cy="32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84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91740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949880" y="2173874"/>
            <a:ext cx="1622139" cy="634427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4506811" y="4675006"/>
            <a:ext cx="1202422" cy="634427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52459" y="1036981"/>
            <a:ext cx="1692139" cy="595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44767" y="2338830"/>
            <a:ext cx="2075879" cy="600862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VOCABULARY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48544" y="3648292"/>
            <a:ext cx="1896223" cy="697858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19183" y="4938669"/>
            <a:ext cx="1896223" cy="585141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EXTRA ACTIVITY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6408" y="1036981"/>
            <a:ext cx="6188644" cy="44454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Listen to a song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36408" y="1670550"/>
            <a:ext cx="6188644" cy="167768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Match column A, B and 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Write the words / phrases under each picture.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Put the words / phrases into groups.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36408" y="3500228"/>
            <a:ext cx="6188644" cy="10031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and repeat.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Listen and practice.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644598" y="1334785"/>
            <a:ext cx="938109" cy="100404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96657" y="2639260"/>
            <a:ext cx="948111" cy="100903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44767" y="3997221"/>
            <a:ext cx="1022528" cy="94144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750099" y="6018710"/>
            <a:ext cx="2363553" cy="58777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931877" y="5231240"/>
            <a:ext cx="687307" cy="78747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036409" y="6001360"/>
            <a:ext cx="6188644" cy="69398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105283" y="253531"/>
            <a:ext cx="5303941" cy="46923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TextBox 32"/>
          <p:cNvSpPr txBox="1"/>
          <p:nvPr/>
        </p:nvSpPr>
        <p:spPr>
          <a:xfrm>
            <a:off x="4383674" y="202845"/>
            <a:ext cx="496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473426" y="138196"/>
            <a:ext cx="745879" cy="706214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25310E5-3280-F46A-FB60-B67ACE0440F8}"/>
              </a:ext>
            </a:extLst>
          </p:cNvPr>
          <p:cNvSpPr/>
          <p:nvPr/>
        </p:nvSpPr>
        <p:spPr>
          <a:xfrm>
            <a:off x="5036408" y="4675006"/>
            <a:ext cx="6188644" cy="100316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Board race</a:t>
            </a:r>
          </a:p>
        </p:txBody>
      </p:sp>
    </p:spTree>
    <p:extLst>
      <p:ext uri="{BB962C8B-B14F-4D97-AF65-F5344CB8AC3E}">
        <p14:creationId xmlns:p14="http://schemas.microsoft.com/office/powerpoint/2010/main" val="2430207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1886" y="0"/>
            <a:ext cx="12060114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709805" y="273749"/>
            <a:ext cx="416096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D9FA3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5526" y="289348"/>
            <a:ext cx="338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EAAAE"/>
                </a:solidFill>
              </a:rPr>
              <a:t>Listen to a song!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0450" y="2118049"/>
            <a:ext cx="751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-  </a:t>
            </a:r>
            <a:endParaRPr lang="en-US" b="1" dirty="0"/>
          </a:p>
        </p:txBody>
      </p:sp>
      <p:pic>
        <p:nvPicPr>
          <p:cNvPr id="5" name="Reduce Reuse Recycle Song for Kids - Earth Day Songs for Children - The Kiboom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369" y="979639"/>
            <a:ext cx="11087100" cy="557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1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1003013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4" y="996991"/>
            <a:ext cx="1122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763462"/>
              </p:ext>
            </p:extLst>
          </p:nvPr>
        </p:nvGraphicFramePr>
        <p:xfrm>
          <a:off x="2184395" y="1965518"/>
          <a:ext cx="8798559" cy="460526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99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4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8847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884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Reduce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use 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84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Reuse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create new products from used 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884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Recycle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use 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95" y="3094701"/>
            <a:ext cx="1261471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340" y="4135558"/>
            <a:ext cx="1378311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95" y="5562498"/>
            <a:ext cx="1035411" cy="102952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3556404" y="3731653"/>
            <a:ext cx="109728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5420484" y="3767959"/>
            <a:ext cx="1043378" cy="9593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3556404" y="3912652"/>
            <a:ext cx="1259431" cy="84704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5316781" y="3912652"/>
            <a:ext cx="1313340" cy="188976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3539978" y="5992137"/>
            <a:ext cx="939029" cy="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5720075" y="5186855"/>
            <a:ext cx="743787" cy="80528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83" y="3308810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51" y="3221702"/>
            <a:ext cx="1299035" cy="12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62" y="3157318"/>
            <a:ext cx="908946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86" y="3223596"/>
            <a:ext cx="1297141" cy="129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51" y="5038493"/>
            <a:ext cx="1363418" cy="136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38" y="5131282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5131281"/>
            <a:ext cx="1609591" cy="117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764" y="5097197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C91763-31DE-5490-84B5-0A74DA61289E}"/>
              </a:ext>
            </a:extLst>
          </p:cNvPr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183" y="3186891"/>
            <a:ext cx="3967426" cy="2766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1" y="3236479"/>
            <a:ext cx="2667692" cy="2667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178611" y="6048232"/>
            <a:ext cx="265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86539" y="6031599"/>
            <a:ext cx="265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plastic bag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1AA425-FEA0-F21C-E5D6-4CF87F5DA3E7}"/>
              </a:ext>
            </a:extLst>
          </p:cNvPr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8344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050413" y="5953760"/>
            <a:ext cx="2181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glass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40651" y="5953760"/>
            <a:ext cx="298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plastic bottle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76" y="3135352"/>
            <a:ext cx="2931484" cy="2645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51" y="3135352"/>
            <a:ext cx="2770944" cy="2770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5E196B-C85B-0C29-AAA6-E924F4E93DBA}"/>
              </a:ext>
            </a:extLst>
          </p:cNvPr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9707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050413" y="5953760"/>
            <a:ext cx="207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74472" y="5953760"/>
            <a:ext cx="265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paper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29" y="3178690"/>
            <a:ext cx="2775070" cy="2775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19" y="3192469"/>
            <a:ext cx="3784454" cy="2761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029E19-221A-B8C6-8804-D6C656110BFA}"/>
              </a:ext>
            </a:extLst>
          </p:cNvPr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95203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6" y="998340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415" y="1038835"/>
            <a:ext cx="858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395588" y="1605717"/>
            <a:ext cx="9764446" cy="1436118"/>
            <a:chOff x="955963" y="1433946"/>
            <a:chExt cx="6920346" cy="1616392"/>
          </a:xfrm>
        </p:grpSpPr>
        <p:sp>
          <p:nvSpPr>
            <p:cNvPr id="9" name="Rounded Rectangle 8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rubbish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noise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36518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475505"/>
              <a:ext cx="2047010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bottle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plastic bag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41959" y="2392157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clothes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475505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glass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5554" y="1933829"/>
              <a:ext cx="1880755" cy="65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paper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0"/>
            <a:ext cx="12192000" cy="968673"/>
            <a:chOff x="7620" y="-7620"/>
            <a:chExt cx="12192000" cy="1083309"/>
          </a:xfrm>
        </p:grpSpPr>
        <p:sp>
          <p:nvSpPr>
            <p:cNvPr id="25" name="Round Single Corner Rectangle 2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050413" y="5953760"/>
            <a:ext cx="265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water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70542" y="5953759"/>
            <a:ext cx="265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clothes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4" y="3242900"/>
            <a:ext cx="3873095" cy="262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20" y="3204988"/>
            <a:ext cx="4044008" cy="2696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170D16-D3F2-7F31-53AB-E73FFBD148D8}"/>
              </a:ext>
            </a:extLst>
          </p:cNvPr>
          <p:cNvSpPr txBox="1"/>
          <p:nvPr/>
        </p:nvSpPr>
        <p:spPr>
          <a:xfrm>
            <a:off x="479638" y="109491"/>
            <a:ext cx="399936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1161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2022</TotalTime>
  <Words>525</Words>
  <Application>Microsoft Macintosh PowerPoint</Application>
  <PresentationFormat>Widescreen</PresentationFormat>
  <Paragraphs>152</Paragraphs>
  <Slides>16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Microsoft Office User</cp:lastModifiedBy>
  <cp:revision>109</cp:revision>
  <dcterms:created xsi:type="dcterms:W3CDTF">2020-12-09T02:04:09Z</dcterms:created>
  <dcterms:modified xsi:type="dcterms:W3CDTF">2025-08-07T06:13:59Z</dcterms:modified>
</cp:coreProperties>
</file>