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814" r:id="rId2"/>
    <p:sldMasterId id="2147483946" r:id="rId3"/>
  </p:sldMasterIdLst>
  <p:notesMasterIdLst>
    <p:notesMasterId r:id="rId25"/>
  </p:notesMasterIdLst>
  <p:sldIdLst>
    <p:sldId id="11088950" r:id="rId4"/>
    <p:sldId id="11088996" r:id="rId5"/>
    <p:sldId id="11088997" r:id="rId6"/>
    <p:sldId id="11088992" r:id="rId7"/>
    <p:sldId id="11088993" r:id="rId8"/>
    <p:sldId id="11088967" r:id="rId9"/>
    <p:sldId id="11088987" r:id="rId10"/>
    <p:sldId id="11088949" r:id="rId11"/>
    <p:sldId id="11088968" r:id="rId12"/>
    <p:sldId id="11088973" r:id="rId13"/>
    <p:sldId id="11088998" r:id="rId14"/>
    <p:sldId id="11088974" r:id="rId15"/>
    <p:sldId id="11088976" r:id="rId16"/>
    <p:sldId id="11088975" r:id="rId17"/>
    <p:sldId id="257" r:id="rId18"/>
    <p:sldId id="256" r:id="rId19"/>
    <p:sldId id="259" r:id="rId20"/>
    <p:sldId id="382" r:id="rId21"/>
    <p:sldId id="11088989" r:id="rId22"/>
    <p:sldId id="11088900" r:id="rId23"/>
    <p:sldId id="3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FFF"/>
    <a:srgbClr val="0000FF"/>
    <a:srgbClr val="616161"/>
    <a:srgbClr val="66CCFF"/>
    <a:srgbClr val="FFFF99"/>
    <a:srgbClr val="252323"/>
    <a:srgbClr val="FFCC66"/>
    <a:srgbClr val="FF66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384" autoAdjust="0"/>
  </p:normalViewPr>
  <p:slideViewPr>
    <p:cSldViewPr snapToGrid="0">
      <p:cViewPr varScale="1">
        <p:scale>
          <a:sx n="76" d="100"/>
          <a:sy n="76" d="100"/>
        </p:scale>
        <p:origin x="369" y="45"/>
      </p:cViewPr>
      <p:guideLst>
        <p:guide orient="horz" pos="1185"/>
        <p:guide pos="3840"/>
        <p:guide orient="horz" pos="1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2FD7FE-6753-47EB-9834-FDD70E6EB21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97F30F-3A85-4887-9CD2-F19CA42707FB}">
      <dgm:prSet phldrT="[Text]" custT="1"/>
      <dgm:spPr>
        <a:solidFill>
          <a:srgbClr val="FF5A3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kĩ thuật của đồ dùng điện</a:t>
          </a:r>
        </a:p>
      </dgm:t>
    </dgm:pt>
    <dgm:pt modelId="{209C9612-84D2-4D23-A5F0-F6692456FAC2}" type="parTrans" cxnId="{F96C90C3-6881-4E2D-86BF-89A5D18D3477}">
      <dgm:prSet/>
      <dgm:spPr/>
      <dgm:t>
        <a:bodyPr/>
        <a:lstStyle/>
        <a:p>
          <a:endParaRPr lang="en-US"/>
        </a:p>
      </dgm:t>
    </dgm:pt>
    <dgm:pt modelId="{D43C110B-A6EC-445F-941A-0288977786DE}" type="sibTrans" cxnId="{F96C90C3-6881-4E2D-86BF-89A5D18D3477}">
      <dgm:prSet/>
      <dgm:spPr/>
      <dgm:t>
        <a:bodyPr/>
        <a:lstStyle/>
        <a:p>
          <a:endParaRPr lang="en-US"/>
        </a:p>
      </dgm:t>
    </dgm:pt>
    <dgm:pt modelId="{B5394974-E26F-4E06-9A2F-11CF68A0A5C1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8FCF636-0EBD-4F4D-B582-7F03C4F6327C}" type="parTrans" cxnId="{91D6A9A6-54EE-4167-9AD9-3F8E6BB73DC1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62E8780-5EA5-4C99-A4A8-963CCE749D00}" type="sibTrans" cxnId="{91D6A9A6-54EE-4167-9AD9-3F8E6BB73DC1}">
      <dgm:prSet/>
      <dgm:spPr/>
      <dgm:t>
        <a:bodyPr/>
        <a:lstStyle/>
        <a:p>
          <a:endParaRPr lang="en-US"/>
        </a:p>
      </dgm:t>
    </dgm:pt>
    <dgm:pt modelId="{482315CC-AD3B-4FE2-A1A8-7A1CCAE79E61}">
      <dgm:prSet phldrT="[Text]" custT="1"/>
      <dgm:spPr>
        <a:noFill/>
        <a:ln w="28575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A98576-0A4A-4B21-A068-F899082FAC75}" type="parTrans" cxnId="{2DEE9D6C-DBF2-4327-A15A-2A1E94BFC6CB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E0938EFC-B174-4A59-B918-21E4226A4528}" type="sibTrans" cxnId="{2DEE9D6C-DBF2-4327-A15A-2A1E94BFC6CB}">
      <dgm:prSet/>
      <dgm:spPr/>
      <dgm:t>
        <a:bodyPr/>
        <a:lstStyle/>
        <a:p>
          <a:endParaRPr lang="en-US"/>
        </a:p>
      </dgm:t>
    </dgm:pt>
    <dgm:pt modelId="{B62E3692-AA86-49DE-87EB-F43E2E730517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38907AB-2776-4DBE-99A2-3325E7BDE9AB}" type="parTrans" cxnId="{967BC649-E4E7-4BA7-9A2E-7296C2915E10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0F62916-92FE-4173-A0CE-A6723E6D8F14}" type="sibTrans" cxnId="{967BC649-E4E7-4BA7-9A2E-7296C2915E10}">
      <dgm:prSet/>
      <dgm:spPr/>
      <dgm:t>
        <a:bodyPr/>
        <a:lstStyle/>
        <a:p>
          <a:endParaRPr lang="en-US"/>
        </a:p>
      </dgm:t>
    </dgm:pt>
    <dgm:pt modelId="{3F18A4DE-7373-4E25-91BA-F3E3B96689AB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B9FFA9F-E445-4DA8-B7A2-069128E72314}" type="parTrans" cxnId="{DC1216B7-4BF7-46BC-9D4B-8A1D0603FAFC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60935017-BD7E-4ED2-8D9F-57548AFEFF0D}" type="sibTrans" cxnId="{DC1216B7-4BF7-46BC-9D4B-8A1D0603FAFC}">
      <dgm:prSet/>
      <dgm:spPr/>
      <dgm:t>
        <a:bodyPr/>
        <a:lstStyle/>
        <a:p>
          <a:endParaRPr lang="en-US"/>
        </a:p>
      </dgm:t>
    </dgm:pt>
    <dgm:pt modelId="{17478CA7-C9A6-4884-886C-22319E360E68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B03E80B-182D-4106-BF07-A600A2FE6135}" type="parTrans" cxnId="{E097EC4A-4AFF-4273-B171-93293C705624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978BB45-5226-4886-98C0-1B9A9D5CDEBB}" type="sibTrans" cxnId="{E097EC4A-4AFF-4273-B171-93293C705624}">
      <dgm:prSet/>
      <dgm:spPr/>
      <dgm:t>
        <a:bodyPr/>
        <a:lstStyle/>
        <a:p>
          <a:endParaRPr lang="en-US"/>
        </a:p>
      </dgm:t>
    </dgm:pt>
    <dgm:pt modelId="{11BFFDE1-BBB3-4573-90CE-ACD076E0C444}" type="pres">
      <dgm:prSet presAssocID="{402FD7FE-6753-47EB-9834-FDD70E6EB2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DBA3D37-16A7-4A3A-B10B-2A2F0BEB998A}" type="pres">
      <dgm:prSet presAssocID="{F597F30F-3A85-4887-9CD2-F19CA42707FB}" presName="root1" presStyleCnt="0"/>
      <dgm:spPr/>
    </dgm:pt>
    <dgm:pt modelId="{EC1BB460-D396-4249-B683-584B9DA156B5}" type="pres">
      <dgm:prSet presAssocID="{F597F30F-3A85-4887-9CD2-F19CA42707FB}" presName="LevelOneTextNode" presStyleLbl="node0" presStyleIdx="0" presStyleCnt="1" custScaleX="158219" custScaleY="92376">
        <dgm:presLayoutVars>
          <dgm:chPref val="3"/>
        </dgm:presLayoutVars>
      </dgm:prSet>
      <dgm:spPr/>
    </dgm:pt>
    <dgm:pt modelId="{D5A829B6-4A32-4D4E-8268-61A895BDF9D7}" type="pres">
      <dgm:prSet presAssocID="{F597F30F-3A85-4887-9CD2-F19CA42707FB}" presName="level2hierChild" presStyleCnt="0"/>
      <dgm:spPr/>
    </dgm:pt>
    <dgm:pt modelId="{6AB3A147-E9B7-452A-A909-19C1EDB2D396}" type="pres">
      <dgm:prSet presAssocID="{A8FCF636-0EBD-4F4D-B582-7F03C4F6327C}" presName="conn2-1" presStyleLbl="parChTrans1D2" presStyleIdx="0" presStyleCnt="2"/>
      <dgm:spPr/>
    </dgm:pt>
    <dgm:pt modelId="{97783233-0D9E-462F-96B5-025FFBB51CC0}" type="pres">
      <dgm:prSet presAssocID="{A8FCF636-0EBD-4F4D-B582-7F03C4F6327C}" presName="connTx" presStyleLbl="parChTrans1D2" presStyleIdx="0" presStyleCnt="2"/>
      <dgm:spPr/>
    </dgm:pt>
    <dgm:pt modelId="{428BF4BD-4B59-4017-98DD-33FFA192DF8B}" type="pres">
      <dgm:prSet presAssocID="{B5394974-E26F-4E06-9A2F-11CF68A0A5C1}" presName="root2" presStyleCnt="0"/>
      <dgm:spPr/>
    </dgm:pt>
    <dgm:pt modelId="{29C0F0E1-8FE3-4533-A8ED-A37FA1428EC5}" type="pres">
      <dgm:prSet presAssocID="{B5394974-E26F-4E06-9A2F-11CF68A0A5C1}" presName="LevelTwoTextNode" presStyleLbl="node2" presStyleIdx="0" presStyleCnt="2" custScaleX="154068" custScaleY="107838">
        <dgm:presLayoutVars>
          <dgm:chPref val="3"/>
        </dgm:presLayoutVars>
      </dgm:prSet>
      <dgm:spPr/>
    </dgm:pt>
    <dgm:pt modelId="{6DC4A83A-1070-4AFB-A834-63055F4379EF}" type="pres">
      <dgm:prSet presAssocID="{B5394974-E26F-4E06-9A2F-11CF68A0A5C1}" presName="level3hierChild" presStyleCnt="0"/>
      <dgm:spPr/>
    </dgm:pt>
    <dgm:pt modelId="{2E4B898D-36D5-4DD0-9ACF-EFA71119A196}" type="pres">
      <dgm:prSet presAssocID="{C1A98576-0A4A-4B21-A068-F899082FAC75}" presName="conn2-1" presStyleLbl="parChTrans1D3" presStyleIdx="0" presStyleCnt="3"/>
      <dgm:spPr/>
    </dgm:pt>
    <dgm:pt modelId="{B4141D19-148F-4B7A-A7F1-3136DF4C0350}" type="pres">
      <dgm:prSet presAssocID="{C1A98576-0A4A-4B21-A068-F899082FAC75}" presName="connTx" presStyleLbl="parChTrans1D3" presStyleIdx="0" presStyleCnt="3"/>
      <dgm:spPr/>
    </dgm:pt>
    <dgm:pt modelId="{F8E2FFFD-37A2-4BA5-A043-39F81CA82680}" type="pres">
      <dgm:prSet presAssocID="{482315CC-AD3B-4FE2-A1A8-7A1CCAE79E61}" presName="root2" presStyleCnt="0"/>
      <dgm:spPr/>
    </dgm:pt>
    <dgm:pt modelId="{63A2CD94-2440-412D-B070-F27CDC29DA23}" type="pres">
      <dgm:prSet presAssocID="{482315CC-AD3B-4FE2-A1A8-7A1CCAE79E61}" presName="LevelTwoTextNode" presStyleLbl="node3" presStyleIdx="0" presStyleCnt="3" custScaleX="139902" custLinFactNeighborY="-3432">
        <dgm:presLayoutVars>
          <dgm:chPref val="3"/>
        </dgm:presLayoutVars>
      </dgm:prSet>
      <dgm:spPr/>
    </dgm:pt>
    <dgm:pt modelId="{031D8C63-6B1C-4DFD-A525-731E925078DD}" type="pres">
      <dgm:prSet presAssocID="{482315CC-AD3B-4FE2-A1A8-7A1CCAE79E61}" presName="level3hierChild" presStyleCnt="0"/>
      <dgm:spPr/>
    </dgm:pt>
    <dgm:pt modelId="{CA9D3F82-DE8C-419C-A893-ACEE1670B96D}" type="pres">
      <dgm:prSet presAssocID="{938907AB-2776-4DBE-99A2-3325E7BDE9AB}" presName="conn2-1" presStyleLbl="parChTrans1D3" presStyleIdx="1" presStyleCnt="3"/>
      <dgm:spPr/>
    </dgm:pt>
    <dgm:pt modelId="{FC959BDE-B3B1-4EDB-91F9-45EFD23C2432}" type="pres">
      <dgm:prSet presAssocID="{938907AB-2776-4DBE-99A2-3325E7BDE9AB}" presName="connTx" presStyleLbl="parChTrans1D3" presStyleIdx="1" presStyleCnt="3"/>
      <dgm:spPr/>
    </dgm:pt>
    <dgm:pt modelId="{D39C5471-112C-4D7D-8B6A-A9A1781850A1}" type="pres">
      <dgm:prSet presAssocID="{B62E3692-AA86-49DE-87EB-F43E2E730517}" presName="root2" presStyleCnt="0"/>
      <dgm:spPr/>
    </dgm:pt>
    <dgm:pt modelId="{62753B09-681A-487E-BF4B-68B3B0C976AE}" type="pres">
      <dgm:prSet presAssocID="{B62E3692-AA86-49DE-87EB-F43E2E730517}" presName="LevelTwoTextNode" presStyleLbl="node3" presStyleIdx="1" presStyleCnt="3" custScaleX="139902" custLinFactNeighborY="-3432">
        <dgm:presLayoutVars>
          <dgm:chPref val="3"/>
        </dgm:presLayoutVars>
      </dgm:prSet>
      <dgm:spPr/>
    </dgm:pt>
    <dgm:pt modelId="{298672DB-80DC-48F0-BDED-269F03293FBC}" type="pres">
      <dgm:prSet presAssocID="{B62E3692-AA86-49DE-87EB-F43E2E730517}" presName="level3hierChild" presStyleCnt="0"/>
      <dgm:spPr/>
    </dgm:pt>
    <dgm:pt modelId="{DD575F31-7CE6-4B5B-B13D-8E1D67624DF1}" type="pres">
      <dgm:prSet presAssocID="{BB9FFA9F-E445-4DA8-B7A2-069128E72314}" presName="conn2-1" presStyleLbl="parChTrans1D2" presStyleIdx="1" presStyleCnt="2"/>
      <dgm:spPr/>
    </dgm:pt>
    <dgm:pt modelId="{DCF07F1E-6F4D-4D55-A721-50A1F93D4EE9}" type="pres">
      <dgm:prSet presAssocID="{BB9FFA9F-E445-4DA8-B7A2-069128E72314}" presName="connTx" presStyleLbl="parChTrans1D2" presStyleIdx="1" presStyleCnt="2"/>
      <dgm:spPr/>
    </dgm:pt>
    <dgm:pt modelId="{4992CAF6-241B-490B-A117-0C280730A74A}" type="pres">
      <dgm:prSet presAssocID="{3F18A4DE-7373-4E25-91BA-F3E3B96689AB}" presName="root2" presStyleCnt="0"/>
      <dgm:spPr/>
    </dgm:pt>
    <dgm:pt modelId="{A0D5853E-E815-4A7F-B2FA-5ECD5A09C43A}" type="pres">
      <dgm:prSet presAssocID="{3F18A4DE-7373-4E25-91BA-F3E3B96689AB}" presName="LevelTwoTextNode" presStyleLbl="node2" presStyleIdx="1" presStyleCnt="2" custScaleX="154068" custScaleY="107838">
        <dgm:presLayoutVars>
          <dgm:chPref val="3"/>
        </dgm:presLayoutVars>
      </dgm:prSet>
      <dgm:spPr/>
    </dgm:pt>
    <dgm:pt modelId="{4AFB8D5E-F061-4B4A-B392-078826DF6248}" type="pres">
      <dgm:prSet presAssocID="{3F18A4DE-7373-4E25-91BA-F3E3B96689AB}" presName="level3hierChild" presStyleCnt="0"/>
      <dgm:spPr/>
    </dgm:pt>
    <dgm:pt modelId="{F40CE424-A63D-4E8D-A6E2-B85C39B55F1B}" type="pres">
      <dgm:prSet presAssocID="{9B03E80B-182D-4106-BF07-A600A2FE6135}" presName="conn2-1" presStyleLbl="parChTrans1D3" presStyleIdx="2" presStyleCnt="3"/>
      <dgm:spPr/>
    </dgm:pt>
    <dgm:pt modelId="{163DDC7D-593C-4E87-A05C-243379ADA23B}" type="pres">
      <dgm:prSet presAssocID="{9B03E80B-182D-4106-BF07-A600A2FE6135}" presName="connTx" presStyleLbl="parChTrans1D3" presStyleIdx="2" presStyleCnt="3"/>
      <dgm:spPr/>
    </dgm:pt>
    <dgm:pt modelId="{634784EB-2706-4921-9DBF-34E22C682875}" type="pres">
      <dgm:prSet presAssocID="{17478CA7-C9A6-4884-886C-22319E360E68}" presName="root2" presStyleCnt="0"/>
      <dgm:spPr/>
    </dgm:pt>
    <dgm:pt modelId="{F5693347-849A-4259-B88F-D7CC50A2AA45}" type="pres">
      <dgm:prSet presAssocID="{17478CA7-C9A6-4884-886C-22319E360E68}" presName="LevelTwoTextNode" presStyleLbl="node3" presStyleIdx="2" presStyleCnt="3" custScaleX="139902" custLinFactNeighborY="-3432">
        <dgm:presLayoutVars>
          <dgm:chPref val="3"/>
        </dgm:presLayoutVars>
      </dgm:prSet>
      <dgm:spPr/>
    </dgm:pt>
    <dgm:pt modelId="{3B5ADF97-75BA-454E-A9A1-36F0F3DD3F60}" type="pres">
      <dgm:prSet presAssocID="{17478CA7-C9A6-4884-886C-22319E360E68}" presName="level3hierChild" presStyleCnt="0"/>
      <dgm:spPr/>
    </dgm:pt>
  </dgm:ptLst>
  <dgm:cxnLst>
    <dgm:cxn modelId="{B76D270D-E213-4AEC-9D5B-696D3347948B}" type="presOf" srcId="{BB9FFA9F-E445-4DA8-B7A2-069128E72314}" destId="{DCF07F1E-6F4D-4D55-A721-50A1F93D4EE9}" srcOrd="1" destOrd="0" presId="urn:microsoft.com/office/officeart/2005/8/layout/hierarchy2"/>
    <dgm:cxn modelId="{4C3DE113-7A6F-49E7-B421-B43E754AADB6}" type="presOf" srcId="{F597F30F-3A85-4887-9CD2-F19CA42707FB}" destId="{EC1BB460-D396-4249-B683-584B9DA156B5}" srcOrd="0" destOrd="0" presId="urn:microsoft.com/office/officeart/2005/8/layout/hierarchy2"/>
    <dgm:cxn modelId="{9ABF3B1D-EA1C-4FDE-AA0A-15BC8734965B}" type="presOf" srcId="{C1A98576-0A4A-4B21-A068-F899082FAC75}" destId="{2E4B898D-36D5-4DD0-9ACF-EFA71119A196}" srcOrd="0" destOrd="0" presId="urn:microsoft.com/office/officeart/2005/8/layout/hierarchy2"/>
    <dgm:cxn modelId="{A7A65736-78BB-4597-8AD6-6D977F170A75}" type="presOf" srcId="{B5394974-E26F-4E06-9A2F-11CF68A0A5C1}" destId="{29C0F0E1-8FE3-4533-A8ED-A37FA1428EC5}" srcOrd="0" destOrd="0" presId="urn:microsoft.com/office/officeart/2005/8/layout/hierarchy2"/>
    <dgm:cxn modelId="{7578EB3A-6A64-47AB-9905-BCEB70AE3157}" type="presOf" srcId="{9B03E80B-182D-4106-BF07-A600A2FE6135}" destId="{163DDC7D-593C-4E87-A05C-243379ADA23B}" srcOrd="1" destOrd="0" presId="urn:microsoft.com/office/officeart/2005/8/layout/hierarchy2"/>
    <dgm:cxn modelId="{84701E5B-2463-4282-B071-FDB69BA15D3D}" type="presOf" srcId="{938907AB-2776-4DBE-99A2-3325E7BDE9AB}" destId="{CA9D3F82-DE8C-419C-A893-ACEE1670B96D}" srcOrd="0" destOrd="0" presId="urn:microsoft.com/office/officeart/2005/8/layout/hierarchy2"/>
    <dgm:cxn modelId="{967BC649-E4E7-4BA7-9A2E-7296C2915E10}" srcId="{B5394974-E26F-4E06-9A2F-11CF68A0A5C1}" destId="{B62E3692-AA86-49DE-87EB-F43E2E730517}" srcOrd="1" destOrd="0" parTransId="{938907AB-2776-4DBE-99A2-3325E7BDE9AB}" sibTransId="{A0F62916-92FE-4173-A0CE-A6723E6D8F14}"/>
    <dgm:cxn modelId="{E097EC4A-4AFF-4273-B171-93293C705624}" srcId="{3F18A4DE-7373-4E25-91BA-F3E3B96689AB}" destId="{17478CA7-C9A6-4884-886C-22319E360E68}" srcOrd="0" destOrd="0" parTransId="{9B03E80B-182D-4106-BF07-A600A2FE6135}" sibTransId="{A978BB45-5226-4886-98C0-1B9A9D5CDEBB}"/>
    <dgm:cxn modelId="{2DEE9D6C-DBF2-4327-A15A-2A1E94BFC6CB}" srcId="{B5394974-E26F-4E06-9A2F-11CF68A0A5C1}" destId="{482315CC-AD3B-4FE2-A1A8-7A1CCAE79E61}" srcOrd="0" destOrd="0" parTransId="{C1A98576-0A4A-4B21-A068-F899082FAC75}" sibTransId="{E0938EFC-B174-4A59-B918-21E4226A4528}"/>
    <dgm:cxn modelId="{521C4150-D85E-4C8B-92F3-3E6B5683F84D}" type="presOf" srcId="{3F18A4DE-7373-4E25-91BA-F3E3B96689AB}" destId="{A0D5853E-E815-4A7F-B2FA-5ECD5A09C43A}" srcOrd="0" destOrd="0" presId="urn:microsoft.com/office/officeart/2005/8/layout/hierarchy2"/>
    <dgm:cxn modelId="{01F25173-1A38-4406-8D81-2316933596E8}" type="presOf" srcId="{C1A98576-0A4A-4B21-A068-F899082FAC75}" destId="{B4141D19-148F-4B7A-A7F1-3136DF4C0350}" srcOrd="1" destOrd="0" presId="urn:microsoft.com/office/officeart/2005/8/layout/hierarchy2"/>
    <dgm:cxn modelId="{2D36A753-2788-4ACA-8AC3-4D2FF3ABC724}" type="presOf" srcId="{A8FCF636-0EBD-4F4D-B582-7F03C4F6327C}" destId="{97783233-0D9E-462F-96B5-025FFBB51CC0}" srcOrd="1" destOrd="0" presId="urn:microsoft.com/office/officeart/2005/8/layout/hierarchy2"/>
    <dgm:cxn modelId="{10070174-D8D2-4734-B18A-99511A225F47}" type="presOf" srcId="{B62E3692-AA86-49DE-87EB-F43E2E730517}" destId="{62753B09-681A-487E-BF4B-68B3B0C976AE}" srcOrd="0" destOrd="0" presId="urn:microsoft.com/office/officeart/2005/8/layout/hierarchy2"/>
    <dgm:cxn modelId="{0FE0EA59-DA42-41B8-87BF-5B6F81387DE8}" type="presOf" srcId="{BB9FFA9F-E445-4DA8-B7A2-069128E72314}" destId="{DD575F31-7CE6-4B5B-B13D-8E1D67624DF1}" srcOrd="0" destOrd="0" presId="urn:microsoft.com/office/officeart/2005/8/layout/hierarchy2"/>
    <dgm:cxn modelId="{1571887D-60E6-48C8-8AE8-DE524347FB7E}" type="presOf" srcId="{482315CC-AD3B-4FE2-A1A8-7A1CCAE79E61}" destId="{63A2CD94-2440-412D-B070-F27CDC29DA23}" srcOrd="0" destOrd="0" presId="urn:microsoft.com/office/officeart/2005/8/layout/hierarchy2"/>
    <dgm:cxn modelId="{757AD490-E953-4D5F-B55A-5359A106F5EB}" type="presOf" srcId="{402FD7FE-6753-47EB-9834-FDD70E6EB215}" destId="{11BFFDE1-BBB3-4573-90CE-ACD076E0C444}" srcOrd="0" destOrd="0" presId="urn:microsoft.com/office/officeart/2005/8/layout/hierarchy2"/>
    <dgm:cxn modelId="{2E9EC69B-AAE1-453E-BD0C-7591793D0D18}" type="presOf" srcId="{17478CA7-C9A6-4884-886C-22319E360E68}" destId="{F5693347-849A-4259-B88F-D7CC50A2AA45}" srcOrd="0" destOrd="0" presId="urn:microsoft.com/office/officeart/2005/8/layout/hierarchy2"/>
    <dgm:cxn modelId="{91D6A9A6-54EE-4167-9AD9-3F8E6BB73DC1}" srcId="{F597F30F-3A85-4887-9CD2-F19CA42707FB}" destId="{B5394974-E26F-4E06-9A2F-11CF68A0A5C1}" srcOrd="0" destOrd="0" parTransId="{A8FCF636-0EBD-4F4D-B582-7F03C4F6327C}" sibTransId="{362E8780-5EA5-4C99-A4A8-963CCE749D00}"/>
    <dgm:cxn modelId="{FD038AB1-EF91-48F7-B337-3AE7A3F10469}" type="presOf" srcId="{9B03E80B-182D-4106-BF07-A600A2FE6135}" destId="{F40CE424-A63D-4E8D-A6E2-B85C39B55F1B}" srcOrd="0" destOrd="0" presId="urn:microsoft.com/office/officeart/2005/8/layout/hierarchy2"/>
    <dgm:cxn modelId="{DC1216B7-4BF7-46BC-9D4B-8A1D0603FAFC}" srcId="{F597F30F-3A85-4887-9CD2-F19CA42707FB}" destId="{3F18A4DE-7373-4E25-91BA-F3E3B96689AB}" srcOrd="1" destOrd="0" parTransId="{BB9FFA9F-E445-4DA8-B7A2-069128E72314}" sibTransId="{60935017-BD7E-4ED2-8D9F-57548AFEFF0D}"/>
    <dgm:cxn modelId="{F96C90C3-6881-4E2D-86BF-89A5D18D3477}" srcId="{402FD7FE-6753-47EB-9834-FDD70E6EB215}" destId="{F597F30F-3A85-4887-9CD2-F19CA42707FB}" srcOrd="0" destOrd="0" parTransId="{209C9612-84D2-4D23-A5F0-F6692456FAC2}" sibTransId="{D43C110B-A6EC-445F-941A-0288977786DE}"/>
    <dgm:cxn modelId="{89A691E3-430A-4D06-9424-10E306227559}" type="presOf" srcId="{A8FCF636-0EBD-4F4D-B582-7F03C4F6327C}" destId="{6AB3A147-E9B7-452A-A909-19C1EDB2D396}" srcOrd="0" destOrd="0" presId="urn:microsoft.com/office/officeart/2005/8/layout/hierarchy2"/>
    <dgm:cxn modelId="{430091F5-E305-4565-8052-3F9A2F57751A}" type="presOf" srcId="{938907AB-2776-4DBE-99A2-3325E7BDE9AB}" destId="{FC959BDE-B3B1-4EDB-91F9-45EFD23C2432}" srcOrd="1" destOrd="0" presId="urn:microsoft.com/office/officeart/2005/8/layout/hierarchy2"/>
    <dgm:cxn modelId="{080121D8-83BC-41F4-B043-0A97421B8DCD}" type="presParOf" srcId="{11BFFDE1-BBB3-4573-90CE-ACD076E0C444}" destId="{ADBA3D37-16A7-4A3A-B10B-2A2F0BEB998A}" srcOrd="0" destOrd="0" presId="urn:microsoft.com/office/officeart/2005/8/layout/hierarchy2"/>
    <dgm:cxn modelId="{1F908B6A-6C9D-46F0-9671-320EA53076CB}" type="presParOf" srcId="{ADBA3D37-16A7-4A3A-B10B-2A2F0BEB998A}" destId="{EC1BB460-D396-4249-B683-584B9DA156B5}" srcOrd="0" destOrd="0" presId="urn:microsoft.com/office/officeart/2005/8/layout/hierarchy2"/>
    <dgm:cxn modelId="{FEDCAA9F-5743-4B85-B9B1-ACECAE4C6BC2}" type="presParOf" srcId="{ADBA3D37-16A7-4A3A-B10B-2A2F0BEB998A}" destId="{D5A829B6-4A32-4D4E-8268-61A895BDF9D7}" srcOrd="1" destOrd="0" presId="urn:microsoft.com/office/officeart/2005/8/layout/hierarchy2"/>
    <dgm:cxn modelId="{BF3F8F2C-6B32-4D0C-AE26-D1CCDF637AAE}" type="presParOf" srcId="{D5A829B6-4A32-4D4E-8268-61A895BDF9D7}" destId="{6AB3A147-E9B7-452A-A909-19C1EDB2D396}" srcOrd="0" destOrd="0" presId="urn:microsoft.com/office/officeart/2005/8/layout/hierarchy2"/>
    <dgm:cxn modelId="{489E32E6-4002-4009-8F6B-47E74576205F}" type="presParOf" srcId="{6AB3A147-E9B7-452A-A909-19C1EDB2D396}" destId="{97783233-0D9E-462F-96B5-025FFBB51CC0}" srcOrd="0" destOrd="0" presId="urn:microsoft.com/office/officeart/2005/8/layout/hierarchy2"/>
    <dgm:cxn modelId="{FB8F16EA-3E27-4689-BED8-4B5064180415}" type="presParOf" srcId="{D5A829B6-4A32-4D4E-8268-61A895BDF9D7}" destId="{428BF4BD-4B59-4017-98DD-33FFA192DF8B}" srcOrd="1" destOrd="0" presId="urn:microsoft.com/office/officeart/2005/8/layout/hierarchy2"/>
    <dgm:cxn modelId="{889FDF6B-35D6-483E-9509-7AFA156A5837}" type="presParOf" srcId="{428BF4BD-4B59-4017-98DD-33FFA192DF8B}" destId="{29C0F0E1-8FE3-4533-A8ED-A37FA1428EC5}" srcOrd="0" destOrd="0" presId="urn:microsoft.com/office/officeart/2005/8/layout/hierarchy2"/>
    <dgm:cxn modelId="{54DDDA0D-1124-42EF-BB9A-BB9ACA9DF05F}" type="presParOf" srcId="{428BF4BD-4B59-4017-98DD-33FFA192DF8B}" destId="{6DC4A83A-1070-4AFB-A834-63055F4379EF}" srcOrd="1" destOrd="0" presId="urn:microsoft.com/office/officeart/2005/8/layout/hierarchy2"/>
    <dgm:cxn modelId="{1347BD04-A665-4E3B-9118-C7CB64AF5B5E}" type="presParOf" srcId="{6DC4A83A-1070-4AFB-A834-63055F4379EF}" destId="{2E4B898D-36D5-4DD0-9ACF-EFA71119A196}" srcOrd="0" destOrd="0" presId="urn:microsoft.com/office/officeart/2005/8/layout/hierarchy2"/>
    <dgm:cxn modelId="{47B31A01-9738-4C3B-9C29-4EABE40E7CF7}" type="presParOf" srcId="{2E4B898D-36D5-4DD0-9ACF-EFA71119A196}" destId="{B4141D19-148F-4B7A-A7F1-3136DF4C0350}" srcOrd="0" destOrd="0" presId="urn:microsoft.com/office/officeart/2005/8/layout/hierarchy2"/>
    <dgm:cxn modelId="{C898D8BC-818E-4244-BFD5-33B063441F88}" type="presParOf" srcId="{6DC4A83A-1070-4AFB-A834-63055F4379EF}" destId="{F8E2FFFD-37A2-4BA5-A043-39F81CA82680}" srcOrd="1" destOrd="0" presId="urn:microsoft.com/office/officeart/2005/8/layout/hierarchy2"/>
    <dgm:cxn modelId="{2DE1BA4A-A7EA-4873-8501-ABB9D4271845}" type="presParOf" srcId="{F8E2FFFD-37A2-4BA5-A043-39F81CA82680}" destId="{63A2CD94-2440-412D-B070-F27CDC29DA23}" srcOrd="0" destOrd="0" presId="urn:microsoft.com/office/officeart/2005/8/layout/hierarchy2"/>
    <dgm:cxn modelId="{DA31D88C-DA95-42B7-99D0-A5D203CC5535}" type="presParOf" srcId="{F8E2FFFD-37A2-4BA5-A043-39F81CA82680}" destId="{031D8C63-6B1C-4DFD-A525-731E925078DD}" srcOrd="1" destOrd="0" presId="urn:microsoft.com/office/officeart/2005/8/layout/hierarchy2"/>
    <dgm:cxn modelId="{8BE1482F-A97C-48B7-A847-D2537B5DD2B7}" type="presParOf" srcId="{6DC4A83A-1070-4AFB-A834-63055F4379EF}" destId="{CA9D3F82-DE8C-419C-A893-ACEE1670B96D}" srcOrd="2" destOrd="0" presId="urn:microsoft.com/office/officeart/2005/8/layout/hierarchy2"/>
    <dgm:cxn modelId="{6A09FB44-3B98-4E0C-8FB1-A10C8A964234}" type="presParOf" srcId="{CA9D3F82-DE8C-419C-A893-ACEE1670B96D}" destId="{FC959BDE-B3B1-4EDB-91F9-45EFD23C2432}" srcOrd="0" destOrd="0" presId="urn:microsoft.com/office/officeart/2005/8/layout/hierarchy2"/>
    <dgm:cxn modelId="{8BC86571-3D53-47C7-864D-504FEAD9F3AF}" type="presParOf" srcId="{6DC4A83A-1070-4AFB-A834-63055F4379EF}" destId="{D39C5471-112C-4D7D-8B6A-A9A1781850A1}" srcOrd="3" destOrd="0" presId="urn:microsoft.com/office/officeart/2005/8/layout/hierarchy2"/>
    <dgm:cxn modelId="{152DD2E8-C004-4EB2-B719-4CCDD42CB565}" type="presParOf" srcId="{D39C5471-112C-4D7D-8B6A-A9A1781850A1}" destId="{62753B09-681A-487E-BF4B-68B3B0C976AE}" srcOrd="0" destOrd="0" presId="urn:microsoft.com/office/officeart/2005/8/layout/hierarchy2"/>
    <dgm:cxn modelId="{A33733FE-A32A-4AD0-8B4C-250F7B1ECCB9}" type="presParOf" srcId="{D39C5471-112C-4D7D-8B6A-A9A1781850A1}" destId="{298672DB-80DC-48F0-BDED-269F03293FBC}" srcOrd="1" destOrd="0" presId="urn:microsoft.com/office/officeart/2005/8/layout/hierarchy2"/>
    <dgm:cxn modelId="{375E96C2-2480-4DEA-BD1D-6C06E85F8DB8}" type="presParOf" srcId="{D5A829B6-4A32-4D4E-8268-61A895BDF9D7}" destId="{DD575F31-7CE6-4B5B-B13D-8E1D67624DF1}" srcOrd="2" destOrd="0" presId="urn:microsoft.com/office/officeart/2005/8/layout/hierarchy2"/>
    <dgm:cxn modelId="{A81C1791-F32F-4044-8A77-6D3304972143}" type="presParOf" srcId="{DD575F31-7CE6-4B5B-B13D-8E1D67624DF1}" destId="{DCF07F1E-6F4D-4D55-A721-50A1F93D4EE9}" srcOrd="0" destOrd="0" presId="urn:microsoft.com/office/officeart/2005/8/layout/hierarchy2"/>
    <dgm:cxn modelId="{17B2CE0D-6098-44A5-96D4-682F4FDE676D}" type="presParOf" srcId="{D5A829B6-4A32-4D4E-8268-61A895BDF9D7}" destId="{4992CAF6-241B-490B-A117-0C280730A74A}" srcOrd="3" destOrd="0" presId="urn:microsoft.com/office/officeart/2005/8/layout/hierarchy2"/>
    <dgm:cxn modelId="{00CADB3B-3F84-41F1-B1AA-424731432175}" type="presParOf" srcId="{4992CAF6-241B-490B-A117-0C280730A74A}" destId="{A0D5853E-E815-4A7F-B2FA-5ECD5A09C43A}" srcOrd="0" destOrd="0" presId="urn:microsoft.com/office/officeart/2005/8/layout/hierarchy2"/>
    <dgm:cxn modelId="{EE0339B8-17A7-43E5-AFFD-87B5890100C9}" type="presParOf" srcId="{4992CAF6-241B-490B-A117-0C280730A74A}" destId="{4AFB8D5E-F061-4B4A-B392-078826DF6248}" srcOrd="1" destOrd="0" presId="urn:microsoft.com/office/officeart/2005/8/layout/hierarchy2"/>
    <dgm:cxn modelId="{FD60CFE2-086B-4FDC-97ED-8B88B0895758}" type="presParOf" srcId="{4AFB8D5E-F061-4B4A-B392-078826DF6248}" destId="{F40CE424-A63D-4E8D-A6E2-B85C39B55F1B}" srcOrd="0" destOrd="0" presId="urn:microsoft.com/office/officeart/2005/8/layout/hierarchy2"/>
    <dgm:cxn modelId="{1E728E11-7B51-4C6B-8664-65B558243FBB}" type="presParOf" srcId="{F40CE424-A63D-4E8D-A6E2-B85C39B55F1B}" destId="{163DDC7D-593C-4E87-A05C-243379ADA23B}" srcOrd="0" destOrd="0" presId="urn:microsoft.com/office/officeart/2005/8/layout/hierarchy2"/>
    <dgm:cxn modelId="{A57DEE68-32AE-4E31-BE06-12BA4D49877C}" type="presParOf" srcId="{4AFB8D5E-F061-4B4A-B392-078826DF6248}" destId="{634784EB-2706-4921-9DBF-34E22C682875}" srcOrd="1" destOrd="0" presId="urn:microsoft.com/office/officeart/2005/8/layout/hierarchy2"/>
    <dgm:cxn modelId="{1C7EED52-4CBF-4129-99F9-45E7C3C3A830}" type="presParOf" srcId="{634784EB-2706-4921-9DBF-34E22C682875}" destId="{F5693347-849A-4259-B88F-D7CC50A2AA45}" srcOrd="0" destOrd="0" presId="urn:microsoft.com/office/officeart/2005/8/layout/hierarchy2"/>
    <dgm:cxn modelId="{C2C90719-71B4-4962-8BF6-5FBF634C1C8C}" type="presParOf" srcId="{634784EB-2706-4921-9DBF-34E22C682875}" destId="{3B5ADF97-75BA-454E-A9A1-36F0F3DD3F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2FD7FE-6753-47EB-9834-FDD70E6EB21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97F30F-3A85-4887-9CD2-F19CA42707FB}">
      <dgm:prSet phldrT="[Text]" custT="1"/>
      <dgm:spPr>
        <a:solidFill>
          <a:srgbClr val="FF5A3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kĩ thuật của đồ dùng điện</a:t>
          </a:r>
        </a:p>
      </dgm:t>
    </dgm:pt>
    <dgm:pt modelId="{209C9612-84D2-4D23-A5F0-F6692456FAC2}" type="parTrans" cxnId="{F96C90C3-6881-4E2D-86BF-89A5D18D3477}">
      <dgm:prSet/>
      <dgm:spPr/>
      <dgm:t>
        <a:bodyPr/>
        <a:lstStyle/>
        <a:p>
          <a:endParaRPr lang="en-US"/>
        </a:p>
      </dgm:t>
    </dgm:pt>
    <dgm:pt modelId="{D43C110B-A6EC-445F-941A-0288977786DE}" type="sibTrans" cxnId="{F96C90C3-6881-4E2D-86BF-89A5D18D3477}">
      <dgm:prSet/>
      <dgm:spPr/>
      <dgm:t>
        <a:bodyPr/>
        <a:lstStyle/>
        <a:p>
          <a:endParaRPr lang="en-US"/>
        </a:p>
      </dgm:t>
    </dgm:pt>
    <dgm:pt modelId="{B5394974-E26F-4E06-9A2F-11CF68A0A5C1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8FCF636-0EBD-4F4D-B582-7F03C4F6327C}" type="parTrans" cxnId="{91D6A9A6-54EE-4167-9AD9-3F8E6BB73DC1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62E8780-5EA5-4C99-A4A8-963CCE749D00}" type="sibTrans" cxnId="{91D6A9A6-54EE-4167-9AD9-3F8E6BB73DC1}">
      <dgm:prSet/>
      <dgm:spPr/>
      <dgm:t>
        <a:bodyPr/>
        <a:lstStyle/>
        <a:p>
          <a:endParaRPr lang="en-US"/>
        </a:p>
      </dgm:t>
    </dgm:pt>
    <dgm:pt modelId="{482315CC-AD3B-4FE2-A1A8-7A1CCAE79E61}">
      <dgm:prSet phldrT="[Text]" custT="1"/>
      <dgm:spPr>
        <a:noFill/>
        <a:ln w="28575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A98576-0A4A-4B21-A068-F899082FAC75}" type="parTrans" cxnId="{2DEE9D6C-DBF2-4327-A15A-2A1E94BFC6CB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E0938EFC-B174-4A59-B918-21E4226A4528}" type="sibTrans" cxnId="{2DEE9D6C-DBF2-4327-A15A-2A1E94BFC6CB}">
      <dgm:prSet/>
      <dgm:spPr/>
      <dgm:t>
        <a:bodyPr/>
        <a:lstStyle/>
        <a:p>
          <a:endParaRPr lang="en-US"/>
        </a:p>
      </dgm:t>
    </dgm:pt>
    <dgm:pt modelId="{B62E3692-AA86-49DE-87EB-F43E2E730517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38907AB-2776-4DBE-99A2-3325E7BDE9AB}" type="parTrans" cxnId="{967BC649-E4E7-4BA7-9A2E-7296C2915E10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0F62916-92FE-4173-A0CE-A6723E6D8F14}" type="sibTrans" cxnId="{967BC649-E4E7-4BA7-9A2E-7296C2915E10}">
      <dgm:prSet/>
      <dgm:spPr/>
      <dgm:t>
        <a:bodyPr/>
        <a:lstStyle/>
        <a:p>
          <a:endParaRPr lang="en-US"/>
        </a:p>
      </dgm:t>
    </dgm:pt>
    <dgm:pt modelId="{3F18A4DE-7373-4E25-91BA-F3E3B96689AB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B9FFA9F-E445-4DA8-B7A2-069128E72314}" type="parTrans" cxnId="{DC1216B7-4BF7-46BC-9D4B-8A1D0603FAFC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60935017-BD7E-4ED2-8D9F-57548AFEFF0D}" type="sibTrans" cxnId="{DC1216B7-4BF7-46BC-9D4B-8A1D0603FAFC}">
      <dgm:prSet/>
      <dgm:spPr/>
      <dgm:t>
        <a:bodyPr/>
        <a:lstStyle/>
        <a:p>
          <a:endParaRPr lang="en-US"/>
        </a:p>
      </dgm:t>
    </dgm:pt>
    <dgm:pt modelId="{17478CA7-C9A6-4884-886C-22319E360E68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B03E80B-182D-4106-BF07-A600A2FE6135}" type="parTrans" cxnId="{E097EC4A-4AFF-4273-B171-93293C705624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978BB45-5226-4886-98C0-1B9A9D5CDEBB}" type="sibTrans" cxnId="{E097EC4A-4AFF-4273-B171-93293C705624}">
      <dgm:prSet/>
      <dgm:spPr/>
      <dgm:t>
        <a:bodyPr/>
        <a:lstStyle/>
        <a:p>
          <a:endParaRPr lang="en-US"/>
        </a:p>
      </dgm:t>
    </dgm:pt>
    <dgm:pt modelId="{11BFFDE1-BBB3-4573-90CE-ACD076E0C444}" type="pres">
      <dgm:prSet presAssocID="{402FD7FE-6753-47EB-9834-FDD70E6EB2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DBA3D37-16A7-4A3A-B10B-2A2F0BEB998A}" type="pres">
      <dgm:prSet presAssocID="{F597F30F-3A85-4887-9CD2-F19CA42707FB}" presName="root1" presStyleCnt="0"/>
      <dgm:spPr/>
    </dgm:pt>
    <dgm:pt modelId="{EC1BB460-D396-4249-B683-584B9DA156B5}" type="pres">
      <dgm:prSet presAssocID="{F597F30F-3A85-4887-9CD2-F19CA42707FB}" presName="LevelOneTextNode" presStyleLbl="node0" presStyleIdx="0" presStyleCnt="1" custScaleX="158219" custScaleY="92376">
        <dgm:presLayoutVars>
          <dgm:chPref val="3"/>
        </dgm:presLayoutVars>
      </dgm:prSet>
      <dgm:spPr/>
    </dgm:pt>
    <dgm:pt modelId="{D5A829B6-4A32-4D4E-8268-61A895BDF9D7}" type="pres">
      <dgm:prSet presAssocID="{F597F30F-3A85-4887-9CD2-F19CA42707FB}" presName="level2hierChild" presStyleCnt="0"/>
      <dgm:spPr/>
    </dgm:pt>
    <dgm:pt modelId="{6AB3A147-E9B7-452A-A909-19C1EDB2D396}" type="pres">
      <dgm:prSet presAssocID="{A8FCF636-0EBD-4F4D-B582-7F03C4F6327C}" presName="conn2-1" presStyleLbl="parChTrans1D2" presStyleIdx="0" presStyleCnt="2"/>
      <dgm:spPr/>
    </dgm:pt>
    <dgm:pt modelId="{97783233-0D9E-462F-96B5-025FFBB51CC0}" type="pres">
      <dgm:prSet presAssocID="{A8FCF636-0EBD-4F4D-B582-7F03C4F6327C}" presName="connTx" presStyleLbl="parChTrans1D2" presStyleIdx="0" presStyleCnt="2"/>
      <dgm:spPr/>
    </dgm:pt>
    <dgm:pt modelId="{428BF4BD-4B59-4017-98DD-33FFA192DF8B}" type="pres">
      <dgm:prSet presAssocID="{B5394974-E26F-4E06-9A2F-11CF68A0A5C1}" presName="root2" presStyleCnt="0"/>
      <dgm:spPr/>
    </dgm:pt>
    <dgm:pt modelId="{29C0F0E1-8FE3-4533-A8ED-A37FA1428EC5}" type="pres">
      <dgm:prSet presAssocID="{B5394974-E26F-4E06-9A2F-11CF68A0A5C1}" presName="LevelTwoTextNode" presStyleLbl="node2" presStyleIdx="0" presStyleCnt="2" custScaleX="154068" custScaleY="107838">
        <dgm:presLayoutVars>
          <dgm:chPref val="3"/>
        </dgm:presLayoutVars>
      </dgm:prSet>
      <dgm:spPr/>
    </dgm:pt>
    <dgm:pt modelId="{6DC4A83A-1070-4AFB-A834-63055F4379EF}" type="pres">
      <dgm:prSet presAssocID="{B5394974-E26F-4E06-9A2F-11CF68A0A5C1}" presName="level3hierChild" presStyleCnt="0"/>
      <dgm:spPr/>
    </dgm:pt>
    <dgm:pt modelId="{2E4B898D-36D5-4DD0-9ACF-EFA71119A196}" type="pres">
      <dgm:prSet presAssocID="{C1A98576-0A4A-4B21-A068-F899082FAC75}" presName="conn2-1" presStyleLbl="parChTrans1D3" presStyleIdx="0" presStyleCnt="3"/>
      <dgm:spPr/>
    </dgm:pt>
    <dgm:pt modelId="{B4141D19-148F-4B7A-A7F1-3136DF4C0350}" type="pres">
      <dgm:prSet presAssocID="{C1A98576-0A4A-4B21-A068-F899082FAC75}" presName="connTx" presStyleLbl="parChTrans1D3" presStyleIdx="0" presStyleCnt="3"/>
      <dgm:spPr/>
    </dgm:pt>
    <dgm:pt modelId="{F8E2FFFD-37A2-4BA5-A043-39F81CA82680}" type="pres">
      <dgm:prSet presAssocID="{482315CC-AD3B-4FE2-A1A8-7A1CCAE79E61}" presName="root2" presStyleCnt="0"/>
      <dgm:spPr/>
    </dgm:pt>
    <dgm:pt modelId="{63A2CD94-2440-412D-B070-F27CDC29DA23}" type="pres">
      <dgm:prSet presAssocID="{482315CC-AD3B-4FE2-A1A8-7A1CCAE79E61}" presName="LevelTwoTextNode" presStyleLbl="node3" presStyleIdx="0" presStyleCnt="3" custScaleX="139902" custLinFactNeighborY="-3432">
        <dgm:presLayoutVars>
          <dgm:chPref val="3"/>
        </dgm:presLayoutVars>
      </dgm:prSet>
      <dgm:spPr/>
    </dgm:pt>
    <dgm:pt modelId="{031D8C63-6B1C-4DFD-A525-731E925078DD}" type="pres">
      <dgm:prSet presAssocID="{482315CC-AD3B-4FE2-A1A8-7A1CCAE79E61}" presName="level3hierChild" presStyleCnt="0"/>
      <dgm:spPr/>
    </dgm:pt>
    <dgm:pt modelId="{CA9D3F82-DE8C-419C-A893-ACEE1670B96D}" type="pres">
      <dgm:prSet presAssocID="{938907AB-2776-4DBE-99A2-3325E7BDE9AB}" presName="conn2-1" presStyleLbl="parChTrans1D3" presStyleIdx="1" presStyleCnt="3"/>
      <dgm:spPr/>
    </dgm:pt>
    <dgm:pt modelId="{FC959BDE-B3B1-4EDB-91F9-45EFD23C2432}" type="pres">
      <dgm:prSet presAssocID="{938907AB-2776-4DBE-99A2-3325E7BDE9AB}" presName="connTx" presStyleLbl="parChTrans1D3" presStyleIdx="1" presStyleCnt="3"/>
      <dgm:spPr/>
    </dgm:pt>
    <dgm:pt modelId="{D39C5471-112C-4D7D-8B6A-A9A1781850A1}" type="pres">
      <dgm:prSet presAssocID="{B62E3692-AA86-49DE-87EB-F43E2E730517}" presName="root2" presStyleCnt="0"/>
      <dgm:spPr/>
    </dgm:pt>
    <dgm:pt modelId="{62753B09-681A-487E-BF4B-68B3B0C976AE}" type="pres">
      <dgm:prSet presAssocID="{B62E3692-AA86-49DE-87EB-F43E2E730517}" presName="LevelTwoTextNode" presStyleLbl="node3" presStyleIdx="1" presStyleCnt="3" custScaleX="139902" custLinFactNeighborY="-3432">
        <dgm:presLayoutVars>
          <dgm:chPref val="3"/>
        </dgm:presLayoutVars>
      </dgm:prSet>
      <dgm:spPr/>
    </dgm:pt>
    <dgm:pt modelId="{298672DB-80DC-48F0-BDED-269F03293FBC}" type="pres">
      <dgm:prSet presAssocID="{B62E3692-AA86-49DE-87EB-F43E2E730517}" presName="level3hierChild" presStyleCnt="0"/>
      <dgm:spPr/>
    </dgm:pt>
    <dgm:pt modelId="{DD575F31-7CE6-4B5B-B13D-8E1D67624DF1}" type="pres">
      <dgm:prSet presAssocID="{BB9FFA9F-E445-4DA8-B7A2-069128E72314}" presName="conn2-1" presStyleLbl="parChTrans1D2" presStyleIdx="1" presStyleCnt="2"/>
      <dgm:spPr/>
    </dgm:pt>
    <dgm:pt modelId="{DCF07F1E-6F4D-4D55-A721-50A1F93D4EE9}" type="pres">
      <dgm:prSet presAssocID="{BB9FFA9F-E445-4DA8-B7A2-069128E72314}" presName="connTx" presStyleLbl="parChTrans1D2" presStyleIdx="1" presStyleCnt="2"/>
      <dgm:spPr/>
    </dgm:pt>
    <dgm:pt modelId="{4992CAF6-241B-490B-A117-0C280730A74A}" type="pres">
      <dgm:prSet presAssocID="{3F18A4DE-7373-4E25-91BA-F3E3B96689AB}" presName="root2" presStyleCnt="0"/>
      <dgm:spPr/>
    </dgm:pt>
    <dgm:pt modelId="{A0D5853E-E815-4A7F-B2FA-5ECD5A09C43A}" type="pres">
      <dgm:prSet presAssocID="{3F18A4DE-7373-4E25-91BA-F3E3B96689AB}" presName="LevelTwoTextNode" presStyleLbl="node2" presStyleIdx="1" presStyleCnt="2" custScaleX="154068" custScaleY="107838">
        <dgm:presLayoutVars>
          <dgm:chPref val="3"/>
        </dgm:presLayoutVars>
      </dgm:prSet>
      <dgm:spPr/>
    </dgm:pt>
    <dgm:pt modelId="{4AFB8D5E-F061-4B4A-B392-078826DF6248}" type="pres">
      <dgm:prSet presAssocID="{3F18A4DE-7373-4E25-91BA-F3E3B96689AB}" presName="level3hierChild" presStyleCnt="0"/>
      <dgm:spPr/>
    </dgm:pt>
    <dgm:pt modelId="{F40CE424-A63D-4E8D-A6E2-B85C39B55F1B}" type="pres">
      <dgm:prSet presAssocID="{9B03E80B-182D-4106-BF07-A600A2FE6135}" presName="conn2-1" presStyleLbl="parChTrans1D3" presStyleIdx="2" presStyleCnt="3"/>
      <dgm:spPr/>
    </dgm:pt>
    <dgm:pt modelId="{163DDC7D-593C-4E87-A05C-243379ADA23B}" type="pres">
      <dgm:prSet presAssocID="{9B03E80B-182D-4106-BF07-A600A2FE6135}" presName="connTx" presStyleLbl="parChTrans1D3" presStyleIdx="2" presStyleCnt="3"/>
      <dgm:spPr/>
    </dgm:pt>
    <dgm:pt modelId="{634784EB-2706-4921-9DBF-34E22C682875}" type="pres">
      <dgm:prSet presAssocID="{17478CA7-C9A6-4884-886C-22319E360E68}" presName="root2" presStyleCnt="0"/>
      <dgm:spPr/>
    </dgm:pt>
    <dgm:pt modelId="{F5693347-849A-4259-B88F-D7CC50A2AA45}" type="pres">
      <dgm:prSet presAssocID="{17478CA7-C9A6-4884-886C-22319E360E68}" presName="LevelTwoTextNode" presStyleLbl="node3" presStyleIdx="2" presStyleCnt="3" custScaleX="139902" custLinFactNeighborY="-3432">
        <dgm:presLayoutVars>
          <dgm:chPref val="3"/>
        </dgm:presLayoutVars>
      </dgm:prSet>
      <dgm:spPr/>
    </dgm:pt>
    <dgm:pt modelId="{3B5ADF97-75BA-454E-A9A1-36F0F3DD3F60}" type="pres">
      <dgm:prSet presAssocID="{17478CA7-C9A6-4884-886C-22319E360E68}" presName="level3hierChild" presStyleCnt="0"/>
      <dgm:spPr/>
    </dgm:pt>
  </dgm:ptLst>
  <dgm:cxnLst>
    <dgm:cxn modelId="{B76D270D-E213-4AEC-9D5B-696D3347948B}" type="presOf" srcId="{BB9FFA9F-E445-4DA8-B7A2-069128E72314}" destId="{DCF07F1E-6F4D-4D55-A721-50A1F93D4EE9}" srcOrd="1" destOrd="0" presId="urn:microsoft.com/office/officeart/2005/8/layout/hierarchy2"/>
    <dgm:cxn modelId="{4C3DE113-7A6F-49E7-B421-B43E754AADB6}" type="presOf" srcId="{F597F30F-3A85-4887-9CD2-F19CA42707FB}" destId="{EC1BB460-D396-4249-B683-584B9DA156B5}" srcOrd="0" destOrd="0" presId="urn:microsoft.com/office/officeart/2005/8/layout/hierarchy2"/>
    <dgm:cxn modelId="{9ABF3B1D-EA1C-4FDE-AA0A-15BC8734965B}" type="presOf" srcId="{C1A98576-0A4A-4B21-A068-F899082FAC75}" destId="{2E4B898D-36D5-4DD0-9ACF-EFA71119A196}" srcOrd="0" destOrd="0" presId="urn:microsoft.com/office/officeart/2005/8/layout/hierarchy2"/>
    <dgm:cxn modelId="{A7A65736-78BB-4597-8AD6-6D977F170A75}" type="presOf" srcId="{B5394974-E26F-4E06-9A2F-11CF68A0A5C1}" destId="{29C0F0E1-8FE3-4533-A8ED-A37FA1428EC5}" srcOrd="0" destOrd="0" presId="urn:microsoft.com/office/officeart/2005/8/layout/hierarchy2"/>
    <dgm:cxn modelId="{7578EB3A-6A64-47AB-9905-BCEB70AE3157}" type="presOf" srcId="{9B03E80B-182D-4106-BF07-A600A2FE6135}" destId="{163DDC7D-593C-4E87-A05C-243379ADA23B}" srcOrd="1" destOrd="0" presId="urn:microsoft.com/office/officeart/2005/8/layout/hierarchy2"/>
    <dgm:cxn modelId="{84701E5B-2463-4282-B071-FDB69BA15D3D}" type="presOf" srcId="{938907AB-2776-4DBE-99A2-3325E7BDE9AB}" destId="{CA9D3F82-DE8C-419C-A893-ACEE1670B96D}" srcOrd="0" destOrd="0" presId="urn:microsoft.com/office/officeart/2005/8/layout/hierarchy2"/>
    <dgm:cxn modelId="{967BC649-E4E7-4BA7-9A2E-7296C2915E10}" srcId="{B5394974-E26F-4E06-9A2F-11CF68A0A5C1}" destId="{B62E3692-AA86-49DE-87EB-F43E2E730517}" srcOrd="1" destOrd="0" parTransId="{938907AB-2776-4DBE-99A2-3325E7BDE9AB}" sibTransId="{A0F62916-92FE-4173-A0CE-A6723E6D8F14}"/>
    <dgm:cxn modelId="{E097EC4A-4AFF-4273-B171-93293C705624}" srcId="{3F18A4DE-7373-4E25-91BA-F3E3B96689AB}" destId="{17478CA7-C9A6-4884-886C-22319E360E68}" srcOrd="0" destOrd="0" parTransId="{9B03E80B-182D-4106-BF07-A600A2FE6135}" sibTransId="{A978BB45-5226-4886-98C0-1B9A9D5CDEBB}"/>
    <dgm:cxn modelId="{2DEE9D6C-DBF2-4327-A15A-2A1E94BFC6CB}" srcId="{B5394974-E26F-4E06-9A2F-11CF68A0A5C1}" destId="{482315CC-AD3B-4FE2-A1A8-7A1CCAE79E61}" srcOrd="0" destOrd="0" parTransId="{C1A98576-0A4A-4B21-A068-F899082FAC75}" sibTransId="{E0938EFC-B174-4A59-B918-21E4226A4528}"/>
    <dgm:cxn modelId="{521C4150-D85E-4C8B-92F3-3E6B5683F84D}" type="presOf" srcId="{3F18A4DE-7373-4E25-91BA-F3E3B96689AB}" destId="{A0D5853E-E815-4A7F-B2FA-5ECD5A09C43A}" srcOrd="0" destOrd="0" presId="urn:microsoft.com/office/officeart/2005/8/layout/hierarchy2"/>
    <dgm:cxn modelId="{01F25173-1A38-4406-8D81-2316933596E8}" type="presOf" srcId="{C1A98576-0A4A-4B21-A068-F899082FAC75}" destId="{B4141D19-148F-4B7A-A7F1-3136DF4C0350}" srcOrd="1" destOrd="0" presId="urn:microsoft.com/office/officeart/2005/8/layout/hierarchy2"/>
    <dgm:cxn modelId="{2D36A753-2788-4ACA-8AC3-4D2FF3ABC724}" type="presOf" srcId="{A8FCF636-0EBD-4F4D-B582-7F03C4F6327C}" destId="{97783233-0D9E-462F-96B5-025FFBB51CC0}" srcOrd="1" destOrd="0" presId="urn:microsoft.com/office/officeart/2005/8/layout/hierarchy2"/>
    <dgm:cxn modelId="{10070174-D8D2-4734-B18A-99511A225F47}" type="presOf" srcId="{B62E3692-AA86-49DE-87EB-F43E2E730517}" destId="{62753B09-681A-487E-BF4B-68B3B0C976AE}" srcOrd="0" destOrd="0" presId="urn:microsoft.com/office/officeart/2005/8/layout/hierarchy2"/>
    <dgm:cxn modelId="{0FE0EA59-DA42-41B8-87BF-5B6F81387DE8}" type="presOf" srcId="{BB9FFA9F-E445-4DA8-B7A2-069128E72314}" destId="{DD575F31-7CE6-4B5B-B13D-8E1D67624DF1}" srcOrd="0" destOrd="0" presId="urn:microsoft.com/office/officeart/2005/8/layout/hierarchy2"/>
    <dgm:cxn modelId="{1571887D-60E6-48C8-8AE8-DE524347FB7E}" type="presOf" srcId="{482315CC-AD3B-4FE2-A1A8-7A1CCAE79E61}" destId="{63A2CD94-2440-412D-B070-F27CDC29DA23}" srcOrd="0" destOrd="0" presId="urn:microsoft.com/office/officeart/2005/8/layout/hierarchy2"/>
    <dgm:cxn modelId="{757AD490-E953-4D5F-B55A-5359A106F5EB}" type="presOf" srcId="{402FD7FE-6753-47EB-9834-FDD70E6EB215}" destId="{11BFFDE1-BBB3-4573-90CE-ACD076E0C444}" srcOrd="0" destOrd="0" presId="urn:microsoft.com/office/officeart/2005/8/layout/hierarchy2"/>
    <dgm:cxn modelId="{2E9EC69B-AAE1-453E-BD0C-7591793D0D18}" type="presOf" srcId="{17478CA7-C9A6-4884-886C-22319E360E68}" destId="{F5693347-849A-4259-B88F-D7CC50A2AA45}" srcOrd="0" destOrd="0" presId="urn:microsoft.com/office/officeart/2005/8/layout/hierarchy2"/>
    <dgm:cxn modelId="{91D6A9A6-54EE-4167-9AD9-3F8E6BB73DC1}" srcId="{F597F30F-3A85-4887-9CD2-F19CA42707FB}" destId="{B5394974-E26F-4E06-9A2F-11CF68A0A5C1}" srcOrd="0" destOrd="0" parTransId="{A8FCF636-0EBD-4F4D-B582-7F03C4F6327C}" sibTransId="{362E8780-5EA5-4C99-A4A8-963CCE749D00}"/>
    <dgm:cxn modelId="{FD038AB1-EF91-48F7-B337-3AE7A3F10469}" type="presOf" srcId="{9B03E80B-182D-4106-BF07-A600A2FE6135}" destId="{F40CE424-A63D-4E8D-A6E2-B85C39B55F1B}" srcOrd="0" destOrd="0" presId="urn:microsoft.com/office/officeart/2005/8/layout/hierarchy2"/>
    <dgm:cxn modelId="{DC1216B7-4BF7-46BC-9D4B-8A1D0603FAFC}" srcId="{F597F30F-3A85-4887-9CD2-F19CA42707FB}" destId="{3F18A4DE-7373-4E25-91BA-F3E3B96689AB}" srcOrd="1" destOrd="0" parTransId="{BB9FFA9F-E445-4DA8-B7A2-069128E72314}" sibTransId="{60935017-BD7E-4ED2-8D9F-57548AFEFF0D}"/>
    <dgm:cxn modelId="{F96C90C3-6881-4E2D-86BF-89A5D18D3477}" srcId="{402FD7FE-6753-47EB-9834-FDD70E6EB215}" destId="{F597F30F-3A85-4887-9CD2-F19CA42707FB}" srcOrd="0" destOrd="0" parTransId="{209C9612-84D2-4D23-A5F0-F6692456FAC2}" sibTransId="{D43C110B-A6EC-445F-941A-0288977786DE}"/>
    <dgm:cxn modelId="{89A691E3-430A-4D06-9424-10E306227559}" type="presOf" srcId="{A8FCF636-0EBD-4F4D-B582-7F03C4F6327C}" destId="{6AB3A147-E9B7-452A-A909-19C1EDB2D396}" srcOrd="0" destOrd="0" presId="urn:microsoft.com/office/officeart/2005/8/layout/hierarchy2"/>
    <dgm:cxn modelId="{430091F5-E305-4565-8052-3F9A2F57751A}" type="presOf" srcId="{938907AB-2776-4DBE-99A2-3325E7BDE9AB}" destId="{FC959BDE-B3B1-4EDB-91F9-45EFD23C2432}" srcOrd="1" destOrd="0" presId="urn:microsoft.com/office/officeart/2005/8/layout/hierarchy2"/>
    <dgm:cxn modelId="{080121D8-83BC-41F4-B043-0A97421B8DCD}" type="presParOf" srcId="{11BFFDE1-BBB3-4573-90CE-ACD076E0C444}" destId="{ADBA3D37-16A7-4A3A-B10B-2A2F0BEB998A}" srcOrd="0" destOrd="0" presId="urn:microsoft.com/office/officeart/2005/8/layout/hierarchy2"/>
    <dgm:cxn modelId="{1F908B6A-6C9D-46F0-9671-320EA53076CB}" type="presParOf" srcId="{ADBA3D37-16A7-4A3A-B10B-2A2F0BEB998A}" destId="{EC1BB460-D396-4249-B683-584B9DA156B5}" srcOrd="0" destOrd="0" presId="urn:microsoft.com/office/officeart/2005/8/layout/hierarchy2"/>
    <dgm:cxn modelId="{FEDCAA9F-5743-4B85-B9B1-ACECAE4C6BC2}" type="presParOf" srcId="{ADBA3D37-16A7-4A3A-B10B-2A2F0BEB998A}" destId="{D5A829B6-4A32-4D4E-8268-61A895BDF9D7}" srcOrd="1" destOrd="0" presId="urn:microsoft.com/office/officeart/2005/8/layout/hierarchy2"/>
    <dgm:cxn modelId="{BF3F8F2C-6B32-4D0C-AE26-D1CCDF637AAE}" type="presParOf" srcId="{D5A829B6-4A32-4D4E-8268-61A895BDF9D7}" destId="{6AB3A147-E9B7-452A-A909-19C1EDB2D396}" srcOrd="0" destOrd="0" presId="urn:microsoft.com/office/officeart/2005/8/layout/hierarchy2"/>
    <dgm:cxn modelId="{489E32E6-4002-4009-8F6B-47E74576205F}" type="presParOf" srcId="{6AB3A147-E9B7-452A-A909-19C1EDB2D396}" destId="{97783233-0D9E-462F-96B5-025FFBB51CC0}" srcOrd="0" destOrd="0" presId="urn:microsoft.com/office/officeart/2005/8/layout/hierarchy2"/>
    <dgm:cxn modelId="{FB8F16EA-3E27-4689-BED8-4B5064180415}" type="presParOf" srcId="{D5A829B6-4A32-4D4E-8268-61A895BDF9D7}" destId="{428BF4BD-4B59-4017-98DD-33FFA192DF8B}" srcOrd="1" destOrd="0" presId="urn:microsoft.com/office/officeart/2005/8/layout/hierarchy2"/>
    <dgm:cxn modelId="{889FDF6B-35D6-483E-9509-7AFA156A5837}" type="presParOf" srcId="{428BF4BD-4B59-4017-98DD-33FFA192DF8B}" destId="{29C0F0E1-8FE3-4533-A8ED-A37FA1428EC5}" srcOrd="0" destOrd="0" presId="urn:microsoft.com/office/officeart/2005/8/layout/hierarchy2"/>
    <dgm:cxn modelId="{54DDDA0D-1124-42EF-BB9A-BB9ACA9DF05F}" type="presParOf" srcId="{428BF4BD-4B59-4017-98DD-33FFA192DF8B}" destId="{6DC4A83A-1070-4AFB-A834-63055F4379EF}" srcOrd="1" destOrd="0" presId="urn:microsoft.com/office/officeart/2005/8/layout/hierarchy2"/>
    <dgm:cxn modelId="{1347BD04-A665-4E3B-9118-C7CB64AF5B5E}" type="presParOf" srcId="{6DC4A83A-1070-4AFB-A834-63055F4379EF}" destId="{2E4B898D-36D5-4DD0-9ACF-EFA71119A196}" srcOrd="0" destOrd="0" presId="urn:microsoft.com/office/officeart/2005/8/layout/hierarchy2"/>
    <dgm:cxn modelId="{47B31A01-9738-4C3B-9C29-4EABE40E7CF7}" type="presParOf" srcId="{2E4B898D-36D5-4DD0-9ACF-EFA71119A196}" destId="{B4141D19-148F-4B7A-A7F1-3136DF4C0350}" srcOrd="0" destOrd="0" presId="urn:microsoft.com/office/officeart/2005/8/layout/hierarchy2"/>
    <dgm:cxn modelId="{C898D8BC-818E-4244-BFD5-33B063441F88}" type="presParOf" srcId="{6DC4A83A-1070-4AFB-A834-63055F4379EF}" destId="{F8E2FFFD-37A2-4BA5-A043-39F81CA82680}" srcOrd="1" destOrd="0" presId="urn:microsoft.com/office/officeart/2005/8/layout/hierarchy2"/>
    <dgm:cxn modelId="{2DE1BA4A-A7EA-4873-8501-ABB9D4271845}" type="presParOf" srcId="{F8E2FFFD-37A2-4BA5-A043-39F81CA82680}" destId="{63A2CD94-2440-412D-B070-F27CDC29DA23}" srcOrd="0" destOrd="0" presId="urn:microsoft.com/office/officeart/2005/8/layout/hierarchy2"/>
    <dgm:cxn modelId="{DA31D88C-DA95-42B7-99D0-A5D203CC5535}" type="presParOf" srcId="{F8E2FFFD-37A2-4BA5-A043-39F81CA82680}" destId="{031D8C63-6B1C-4DFD-A525-731E925078DD}" srcOrd="1" destOrd="0" presId="urn:microsoft.com/office/officeart/2005/8/layout/hierarchy2"/>
    <dgm:cxn modelId="{8BE1482F-A97C-48B7-A847-D2537B5DD2B7}" type="presParOf" srcId="{6DC4A83A-1070-4AFB-A834-63055F4379EF}" destId="{CA9D3F82-DE8C-419C-A893-ACEE1670B96D}" srcOrd="2" destOrd="0" presId="urn:microsoft.com/office/officeart/2005/8/layout/hierarchy2"/>
    <dgm:cxn modelId="{6A09FB44-3B98-4E0C-8FB1-A10C8A964234}" type="presParOf" srcId="{CA9D3F82-DE8C-419C-A893-ACEE1670B96D}" destId="{FC959BDE-B3B1-4EDB-91F9-45EFD23C2432}" srcOrd="0" destOrd="0" presId="urn:microsoft.com/office/officeart/2005/8/layout/hierarchy2"/>
    <dgm:cxn modelId="{8BC86571-3D53-47C7-864D-504FEAD9F3AF}" type="presParOf" srcId="{6DC4A83A-1070-4AFB-A834-63055F4379EF}" destId="{D39C5471-112C-4D7D-8B6A-A9A1781850A1}" srcOrd="3" destOrd="0" presId="urn:microsoft.com/office/officeart/2005/8/layout/hierarchy2"/>
    <dgm:cxn modelId="{152DD2E8-C004-4EB2-B719-4CCDD42CB565}" type="presParOf" srcId="{D39C5471-112C-4D7D-8B6A-A9A1781850A1}" destId="{62753B09-681A-487E-BF4B-68B3B0C976AE}" srcOrd="0" destOrd="0" presId="urn:microsoft.com/office/officeart/2005/8/layout/hierarchy2"/>
    <dgm:cxn modelId="{A33733FE-A32A-4AD0-8B4C-250F7B1ECCB9}" type="presParOf" srcId="{D39C5471-112C-4D7D-8B6A-A9A1781850A1}" destId="{298672DB-80DC-48F0-BDED-269F03293FBC}" srcOrd="1" destOrd="0" presId="urn:microsoft.com/office/officeart/2005/8/layout/hierarchy2"/>
    <dgm:cxn modelId="{375E96C2-2480-4DEA-BD1D-6C06E85F8DB8}" type="presParOf" srcId="{D5A829B6-4A32-4D4E-8268-61A895BDF9D7}" destId="{DD575F31-7CE6-4B5B-B13D-8E1D67624DF1}" srcOrd="2" destOrd="0" presId="urn:microsoft.com/office/officeart/2005/8/layout/hierarchy2"/>
    <dgm:cxn modelId="{A81C1791-F32F-4044-8A77-6D3304972143}" type="presParOf" srcId="{DD575F31-7CE6-4B5B-B13D-8E1D67624DF1}" destId="{DCF07F1E-6F4D-4D55-A721-50A1F93D4EE9}" srcOrd="0" destOrd="0" presId="urn:microsoft.com/office/officeart/2005/8/layout/hierarchy2"/>
    <dgm:cxn modelId="{17B2CE0D-6098-44A5-96D4-682F4FDE676D}" type="presParOf" srcId="{D5A829B6-4A32-4D4E-8268-61A895BDF9D7}" destId="{4992CAF6-241B-490B-A117-0C280730A74A}" srcOrd="3" destOrd="0" presId="urn:microsoft.com/office/officeart/2005/8/layout/hierarchy2"/>
    <dgm:cxn modelId="{00CADB3B-3F84-41F1-B1AA-424731432175}" type="presParOf" srcId="{4992CAF6-241B-490B-A117-0C280730A74A}" destId="{A0D5853E-E815-4A7F-B2FA-5ECD5A09C43A}" srcOrd="0" destOrd="0" presId="urn:microsoft.com/office/officeart/2005/8/layout/hierarchy2"/>
    <dgm:cxn modelId="{EE0339B8-17A7-43E5-AFFD-87B5890100C9}" type="presParOf" srcId="{4992CAF6-241B-490B-A117-0C280730A74A}" destId="{4AFB8D5E-F061-4B4A-B392-078826DF6248}" srcOrd="1" destOrd="0" presId="urn:microsoft.com/office/officeart/2005/8/layout/hierarchy2"/>
    <dgm:cxn modelId="{FD60CFE2-086B-4FDC-97ED-8B88B0895758}" type="presParOf" srcId="{4AFB8D5E-F061-4B4A-B392-078826DF6248}" destId="{F40CE424-A63D-4E8D-A6E2-B85C39B55F1B}" srcOrd="0" destOrd="0" presId="urn:microsoft.com/office/officeart/2005/8/layout/hierarchy2"/>
    <dgm:cxn modelId="{1E728E11-7B51-4C6B-8664-65B558243FBB}" type="presParOf" srcId="{F40CE424-A63D-4E8D-A6E2-B85C39B55F1B}" destId="{163DDC7D-593C-4E87-A05C-243379ADA23B}" srcOrd="0" destOrd="0" presId="urn:microsoft.com/office/officeart/2005/8/layout/hierarchy2"/>
    <dgm:cxn modelId="{A57DEE68-32AE-4E31-BE06-12BA4D49877C}" type="presParOf" srcId="{4AFB8D5E-F061-4B4A-B392-078826DF6248}" destId="{634784EB-2706-4921-9DBF-34E22C682875}" srcOrd="1" destOrd="0" presId="urn:microsoft.com/office/officeart/2005/8/layout/hierarchy2"/>
    <dgm:cxn modelId="{1C7EED52-4CBF-4129-99F9-45E7C3C3A830}" type="presParOf" srcId="{634784EB-2706-4921-9DBF-34E22C682875}" destId="{F5693347-849A-4259-B88F-D7CC50A2AA45}" srcOrd="0" destOrd="0" presId="urn:microsoft.com/office/officeart/2005/8/layout/hierarchy2"/>
    <dgm:cxn modelId="{C2C90719-71B4-4962-8BF6-5FBF634C1C8C}" type="presParOf" srcId="{634784EB-2706-4921-9DBF-34E22C682875}" destId="{3B5ADF97-75BA-454E-A9A1-36F0F3DD3F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2FD7FE-6753-47EB-9834-FDD70E6EB21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97F30F-3A85-4887-9CD2-F19CA42707FB}">
      <dgm:prSet phldrT="[Text]" custT="1"/>
      <dgm:spPr>
        <a:solidFill>
          <a:srgbClr val="FF5A3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kĩ thuật của đồ dùng điện</a:t>
          </a:r>
        </a:p>
      </dgm:t>
    </dgm:pt>
    <dgm:pt modelId="{209C9612-84D2-4D23-A5F0-F6692456FAC2}" type="parTrans" cxnId="{F96C90C3-6881-4E2D-86BF-89A5D18D3477}">
      <dgm:prSet/>
      <dgm:spPr/>
      <dgm:t>
        <a:bodyPr/>
        <a:lstStyle/>
        <a:p>
          <a:endParaRPr lang="en-US"/>
        </a:p>
      </dgm:t>
    </dgm:pt>
    <dgm:pt modelId="{D43C110B-A6EC-445F-941A-0288977786DE}" type="sibTrans" cxnId="{F96C90C3-6881-4E2D-86BF-89A5D18D3477}">
      <dgm:prSet/>
      <dgm:spPr/>
      <dgm:t>
        <a:bodyPr/>
        <a:lstStyle/>
        <a:p>
          <a:endParaRPr lang="en-US"/>
        </a:p>
      </dgm:t>
    </dgm:pt>
    <dgm:pt modelId="{B5394974-E26F-4E06-9A2F-11CF68A0A5C1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8FCF636-0EBD-4F4D-B582-7F03C4F6327C}" type="parTrans" cxnId="{91D6A9A6-54EE-4167-9AD9-3F8E6BB73DC1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62E8780-5EA5-4C99-A4A8-963CCE749D00}" type="sibTrans" cxnId="{91D6A9A6-54EE-4167-9AD9-3F8E6BB73DC1}">
      <dgm:prSet/>
      <dgm:spPr/>
      <dgm:t>
        <a:bodyPr/>
        <a:lstStyle/>
        <a:p>
          <a:endParaRPr lang="en-US"/>
        </a:p>
      </dgm:t>
    </dgm:pt>
    <dgm:pt modelId="{482315CC-AD3B-4FE2-A1A8-7A1CCAE79E61}">
      <dgm:prSet phldrT="[Text]" custT="1"/>
      <dgm:spPr>
        <a:noFill/>
        <a:ln w="28575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A98576-0A4A-4B21-A068-F899082FAC75}" type="parTrans" cxnId="{2DEE9D6C-DBF2-4327-A15A-2A1E94BFC6CB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E0938EFC-B174-4A59-B918-21E4226A4528}" type="sibTrans" cxnId="{2DEE9D6C-DBF2-4327-A15A-2A1E94BFC6CB}">
      <dgm:prSet/>
      <dgm:spPr/>
      <dgm:t>
        <a:bodyPr/>
        <a:lstStyle/>
        <a:p>
          <a:endParaRPr lang="en-US"/>
        </a:p>
      </dgm:t>
    </dgm:pt>
    <dgm:pt modelId="{B62E3692-AA86-49DE-87EB-F43E2E730517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38907AB-2776-4DBE-99A2-3325E7BDE9AB}" type="parTrans" cxnId="{967BC649-E4E7-4BA7-9A2E-7296C2915E10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0F62916-92FE-4173-A0CE-A6723E6D8F14}" type="sibTrans" cxnId="{967BC649-E4E7-4BA7-9A2E-7296C2915E10}">
      <dgm:prSet/>
      <dgm:spPr/>
      <dgm:t>
        <a:bodyPr/>
        <a:lstStyle/>
        <a:p>
          <a:endParaRPr lang="en-US"/>
        </a:p>
      </dgm:t>
    </dgm:pt>
    <dgm:pt modelId="{3F18A4DE-7373-4E25-91BA-F3E3B96689AB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B9FFA9F-E445-4DA8-B7A2-069128E72314}" type="parTrans" cxnId="{DC1216B7-4BF7-46BC-9D4B-8A1D0603FAFC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60935017-BD7E-4ED2-8D9F-57548AFEFF0D}" type="sibTrans" cxnId="{DC1216B7-4BF7-46BC-9D4B-8A1D0603FAFC}">
      <dgm:prSet/>
      <dgm:spPr/>
      <dgm:t>
        <a:bodyPr/>
        <a:lstStyle/>
        <a:p>
          <a:endParaRPr lang="en-US"/>
        </a:p>
      </dgm:t>
    </dgm:pt>
    <dgm:pt modelId="{17478CA7-C9A6-4884-886C-22319E360E68}">
      <dgm:prSet phldrT="[Text]" custT="1"/>
      <dgm:spPr>
        <a:noFill/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B03E80B-182D-4106-BF07-A600A2FE6135}" type="parTrans" cxnId="{E097EC4A-4AFF-4273-B171-93293C705624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978BB45-5226-4886-98C0-1B9A9D5CDEBB}" type="sibTrans" cxnId="{E097EC4A-4AFF-4273-B171-93293C705624}">
      <dgm:prSet/>
      <dgm:spPr/>
      <dgm:t>
        <a:bodyPr/>
        <a:lstStyle/>
        <a:p>
          <a:endParaRPr lang="en-US"/>
        </a:p>
      </dgm:t>
    </dgm:pt>
    <dgm:pt modelId="{11BFFDE1-BBB3-4573-90CE-ACD076E0C444}" type="pres">
      <dgm:prSet presAssocID="{402FD7FE-6753-47EB-9834-FDD70E6EB2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DBA3D37-16A7-4A3A-B10B-2A2F0BEB998A}" type="pres">
      <dgm:prSet presAssocID="{F597F30F-3A85-4887-9CD2-F19CA42707FB}" presName="root1" presStyleCnt="0"/>
      <dgm:spPr/>
    </dgm:pt>
    <dgm:pt modelId="{EC1BB460-D396-4249-B683-584B9DA156B5}" type="pres">
      <dgm:prSet presAssocID="{F597F30F-3A85-4887-9CD2-F19CA42707FB}" presName="LevelOneTextNode" presStyleLbl="node0" presStyleIdx="0" presStyleCnt="1" custScaleX="158219" custScaleY="92376">
        <dgm:presLayoutVars>
          <dgm:chPref val="3"/>
        </dgm:presLayoutVars>
      </dgm:prSet>
      <dgm:spPr/>
    </dgm:pt>
    <dgm:pt modelId="{D5A829B6-4A32-4D4E-8268-61A895BDF9D7}" type="pres">
      <dgm:prSet presAssocID="{F597F30F-3A85-4887-9CD2-F19CA42707FB}" presName="level2hierChild" presStyleCnt="0"/>
      <dgm:spPr/>
    </dgm:pt>
    <dgm:pt modelId="{6AB3A147-E9B7-452A-A909-19C1EDB2D396}" type="pres">
      <dgm:prSet presAssocID="{A8FCF636-0EBD-4F4D-B582-7F03C4F6327C}" presName="conn2-1" presStyleLbl="parChTrans1D2" presStyleIdx="0" presStyleCnt="2"/>
      <dgm:spPr/>
    </dgm:pt>
    <dgm:pt modelId="{97783233-0D9E-462F-96B5-025FFBB51CC0}" type="pres">
      <dgm:prSet presAssocID="{A8FCF636-0EBD-4F4D-B582-7F03C4F6327C}" presName="connTx" presStyleLbl="parChTrans1D2" presStyleIdx="0" presStyleCnt="2"/>
      <dgm:spPr/>
    </dgm:pt>
    <dgm:pt modelId="{428BF4BD-4B59-4017-98DD-33FFA192DF8B}" type="pres">
      <dgm:prSet presAssocID="{B5394974-E26F-4E06-9A2F-11CF68A0A5C1}" presName="root2" presStyleCnt="0"/>
      <dgm:spPr/>
    </dgm:pt>
    <dgm:pt modelId="{29C0F0E1-8FE3-4533-A8ED-A37FA1428EC5}" type="pres">
      <dgm:prSet presAssocID="{B5394974-E26F-4E06-9A2F-11CF68A0A5C1}" presName="LevelTwoTextNode" presStyleLbl="node2" presStyleIdx="0" presStyleCnt="2" custScaleX="154068" custScaleY="107838">
        <dgm:presLayoutVars>
          <dgm:chPref val="3"/>
        </dgm:presLayoutVars>
      </dgm:prSet>
      <dgm:spPr/>
    </dgm:pt>
    <dgm:pt modelId="{6DC4A83A-1070-4AFB-A834-63055F4379EF}" type="pres">
      <dgm:prSet presAssocID="{B5394974-E26F-4E06-9A2F-11CF68A0A5C1}" presName="level3hierChild" presStyleCnt="0"/>
      <dgm:spPr/>
    </dgm:pt>
    <dgm:pt modelId="{2E4B898D-36D5-4DD0-9ACF-EFA71119A196}" type="pres">
      <dgm:prSet presAssocID="{C1A98576-0A4A-4B21-A068-F899082FAC75}" presName="conn2-1" presStyleLbl="parChTrans1D3" presStyleIdx="0" presStyleCnt="3"/>
      <dgm:spPr/>
    </dgm:pt>
    <dgm:pt modelId="{B4141D19-148F-4B7A-A7F1-3136DF4C0350}" type="pres">
      <dgm:prSet presAssocID="{C1A98576-0A4A-4B21-A068-F899082FAC75}" presName="connTx" presStyleLbl="parChTrans1D3" presStyleIdx="0" presStyleCnt="3"/>
      <dgm:spPr/>
    </dgm:pt>
    <dgm:pt modelId="{F8E2FFFD-37A2-4BA5-A043-39F81CA82680}" type="pres">
      <dgm:prSet presAssocID="{482315CC-AD3B-4FE2-A1A8-7A1CCAE79E61}" presName="root2" presStyleCnt="0"/>
      <dgm:spPr/>
    </dgm:pt>
    <dgm:pt modelId="{63A2CD94-2440-412D-B070-F27CDC29DA23}" type="pres">
      <dgm:prSet presAssocID="{482315CC-AD3B-4FE2-A1A8-7A1CCAE79E61}" presName="LevelTwoTextNode" presStyleLbl="node3" presStyleIdx="0" presStyleCnt="3" custScaleX="139902" custLinFactNeighborY="-3432">
        <dgm:presLayoutVars>
          <dgm:chPref val="3"/>
        </dgm:presLayoutVars>
      </dgm:prSet>
      <dgm:spPr/>
    </dgm:pt>
    <dgm:pt modelId="{031D8C63-6B1C-4DFD-A525-731E925078DD}" type="pres">
      <dgm:prSet presAssocID="{482315CC-AD3B-4FE2-A1A8-7A1CCAE79E61}" presName="level3hierChild" presStyleCnt="0"/>
      <dgm:spPr/>
    </dgm:pt>
    <dgm:pt modelId="{CA9D3F82-DE8C-419C-A893-ACEE1670B96D}" type="pres">
      <dgm:prSet presAssocID="{938907AB-2776-4DBE-99A2-3325E7BDE9AB}" presName="conn2-1" presStyleLbl="parChTrans1D3" presStyleIdx="1" presStyleCnt="3"/>
      <dgm:spPr/>
    </dgm:pt>
    <dgm:pt modelId="{FC959BDE-B3B1-4EDB-91F9-45EFD23C2432}" type="pres">
      <dgm:prSet presAssocID="{938907AB-2776-4DBE-99A2-3325E7BDE9AB}" presName="connTx" presStyleLbl="parChTrans1D3" presStyleIdx="1" presStyleCnt="3"/>
      <dgm:spPr/>
    </dgm:pt>
    <dgm:pt modelId="{D39C5471-112C-4D7D-8B6A-A9A1781850A1}" type="pres">
      <dgm:prSet presAssocID="{B62E3692-AA86-49DE-87EB-F43E2E730517}" presName="root2" presStyleCnt="0"/>
      <dgm:spPr/>
    </dgm:pt>
    <dgm:pt modelId="{62753B09-681A-487E-BF4B-68B3B0C976AE}" type="pres">
      <dgm:prSet presAssocID="{B62E3692-AA86-49DE-87EB-F43E2E730517}" presName="LevelTwoTextNode" presStyleLbl="node3" presStyleIdx="1" presStyleCnt="3" custScaleX="139902" custLinFactNeighborY="-3432">
        <dgm:presLayoutVars>
          <dgm:chPref val="3"/>
        </dgm:presLayoutVars>
      </dgm:prSet>
      <dgm:spPr/>
    </dgm:pt>
    <dgm:pt modelId="{298672DB-80DC-48F0-BDED-269F03293FBC}" type="pres">
      <dgm:prSet presAssocID="{B62E3692-AA86-49DE-87EB-F43E2E730517}" presName="level3hierChild" presStyleCnt="0"/>
      <dgm:spPr/>
    </dgm:pt>
    <dgm:pt modelId="{DD575F31-7CE6-4B5B-B13D-8E1D67624DF1}" type="pres">
      <dgm:prSet presAssocID="{BB9FFA9F-E445-4DA8-B7A2-069128E72314}" presName="conn2-1" presStyleLbl="parChTrans1D2" presStyleIdx="1" presStyleCnt="2"/>
      <dgm:spPr/>
    </dgm:pt>
    <dgm:pt modelId="{DCF07F1E-6F4D-4D55-A721-50A1F93D4EE9}" type="pres">
      <dgm:prSet presAssocID="{BB9FFA9F-E445-4DA8-B7A2-069128E72314}" presName="connTx" presStyleLbl="parChTrans1D2" presStyleIdx="1" presStyleCnt="2"/>
      <dgm:spPr/>
    </dgm:pt>
    <dgm:pt modelId="{4992CAF6-241B-490B-A117-0C280730A74A}" type="pres">
      <dgm:prSet presAssocID="{3F18A4DE-7373-4E25-91BA-F3E3B96689AB}" presName="root2" presStyleCnt="0"/>
      <dgm:spPr/>
    </dgm:pt>
    <dgm:pt modelId="{A0D5853E-E815-4A7F-B2FA-5ECD5A09C43A}" type="pres">
      <dgm:prSet presAssocID="{3F18A4DE-7373-4E25-91BA-F3E3B96689AB}" presName="LevelTwoTextNode" presStyleLbl="node2" presStyleIdx="1" presStyleCnt="2" custScaleX="154068" custScaleY="107838">
        <dgm:presLayoutVars>
          <dgm:chPref val="3"/>
        </dgm:presLayoutVars>
      </dgm:prSet>
      <dgm:spPr/>
    </dgm:pt>
    <dgm:pt modelId="{4AFB8D5E-F061-4B4A-B392-078826DF6248}" type="pres">
      <dgm:prSet presAssocID="{3F18A4DE-7373-4E25-91BA-F3E3B96689AB}" presName="level3hierChild" presStyleCnt="0"/>
      <dgm:spPr/>
    </dgm:pt>
    <dgm:pt modelId="{F40CE424-A63D-4E8D-A6E2-B85C39B55F1B}" type="pres">
      <dgm:prSet presAssocID="{9B03E80B-182D-4106-BF07-A600A2FE6135}" presName="conn2-1" presStyleLbl="parChTrans1D3" presStyleIdx="2" presStyleCnt="3"/>
      <dgm:spPr/>
    </dgm:pt>
    <dgm:pt modelId="{163DDC7D-593C-4E87-A05C-243379ADA23B}" type="pres">
      <dgm:prSet presAssocID="{9B03E80B-182D-4106-BF07-A600A2FE6135}" presName="connTx" presStyleLbl="parChTrans1D3" presStyleIdx="2" presStyleCnt="3"/>
      <dgm:spPr/>
    </dgm:pt>
    <dgm:pt modelId="{634784EB-2706-4921-9DBF-34E22C682875}" type="pres">
      <dgm:prSet presAssocID="{17478CA7-C9A6-4884-886C-22319E360E68}" presName="root2" presStyleCnt="0"/>
      <dgm:spPr/>
    </dgm:pt>
    <dgm:pt modelId="{F5693347-849A-4259-B88F-D7CC50A2AA45}" type="pres">
      <dgm:prSet presAssocID="{17478CA7-C9A6-4884-886C-22319E360E68}" presName="LevelTwoTextNode" presStyleLbl="node3" presStyleIdx="2" presStyleCnt="3" custScaleX="139902" custLinFactNeighborY="-3432">
        <dgm:presLayoutVars>
          <dgm:chPref val="3"/>
        </dgm:presLayoutVars>
      </dgm:prSet>
      <dgm:spPr/>
    </dgm:pt>
    <dgm:pt modelId="{3B5ADF97-75BA-454E-A9A1-36F0F3DD3F60}" type="pres">
      <dgm:prSet presAssocID="{17478CA7-C9A6-4884-886C-22319E360E68}" presName="level3hierChild" presStyleCnt="0"/>
      <dgm:spPr/>
    </dgm:pt>
  </dgm:ptLst>
  <dgm:cxnLst>
    <dgm:cxn modelId="{B76D270D-E213-4AEC-9D5B-696D3347948B}" type="presOf" srcId="{BB9FFA9F-E445-4DA8-B7A2-069128E72314}" destId="{DCF07F1E-6F4D-4D55-A721-50A1F93D4EE9}" srcOrd="1" destOrd="0" presId="urn:microsoft.com/office/officeart/2005/8/layout/hierarchy2"/>
    <dgm:cxn modelId="{4C3DE113-7A6F-49E7-B421-B43E754AADB6}" type="presOf" srcId="{F597F30F-3A85-4887-9CD2-F19CA42707FB}" destId="{EC1BB460-D396-4249-B683-584B9DA156B5}" srcOrd="0" destOrd="0" presId="urn:microsoft.com/office/officeart/2005/8/layout/hierarchy2"/>
    <dgm:cxn modelId="{9ABF3B1D-EA1C-4FDE-AA0A-15BC8734965B}" type="presOf" srcId="{C1A98576-0A4A-4B21-A068-F899082FAC75}" destId="{2E4B898D-36D5-4DD0-9ACF-EFA71119A196}" srcOrd="0" destOrd="0" presId="urn:microsoft.com/office/officeart/2005/8/layout/hierarchy2"/>
    <dgm:cxn modelId="{A7A65736-78BB-4597-8AD6-6D977F170A75}" type="presOf" srcId="{B5394974-E26F-4E06-9A2F-11CF68A0A5C1}" destId="{29C0F0E1-8FE3-4533-A8ED-A37FA1428EC5}" srcOrd="0" destOrd="0" presId="urn:microsoft.com/office/officeart/2005/8/layout/hierarchy2"/>
    <dgm:cxn modelId="{7578EB3A-6A64-47AB-9905-BCEB70AE3157}" type="presOf" srcId="{9B03E80B-182D-4106-BF07-A600A2FE6135}" destId="{163DDC7D-593C-4E87-A05C-243379ADA23B}" srcOrd="1" destOrd="0" presId="urn:microsoft.com/office/officeart/2005/8/layout/hierarchy2"/>
    <dgm:cxn modelId="{84701E5B-2463-4282-B071-FDB69BA15D3D}" type="presOf" srcId="{938907AB-2776-4DBE-99A2-3325E7BDE9AB}" destId="{CA9D3F82-DE8C-419C-A893-ACEE1670B96D}" srcOrd="0" destOrd="0" presId="urn:microsoft.com/office/officeart/2005/8/layout/hierarchy2"/>
    <dgm:cxn modelId="{967BC649-E4E7-4BA7-9A2E-7296C2915E10}" srcId="{B5394974-E26F-4E06-9A2F-11CF68A0A5C1}" destId="{B62E3692-AA86-49DE-87EB-F43E2E730517}" srcOrd="1" destOrd="0" parTransId="{938907AB-2776-4DBE-99A2-3325E7BDE9AB}" sibTransId="{A0F62916-92FE-4173-A0CE-A6723E6D8F14}"/>
    <dgm:cxn modelId="{E097EC4A-4AFF-4273-B171-93293C705624}" srcId="{3F18A4DE-7373-4E25-91BA-F3E3B96689AB}" destId="{17478CA7-C9A6-4884-886C-22319E360E68}" srcOrd="0" destOrd="0" parTransId="{9B03E80B-182D-4106-BF07-A600A2FE6135}" sibTransId="{A978BB45-5226-4886-98C0-1B9A9D5CDEBB}"/>
    <dgm:cxn modelId="{2DEE9D6C-DBF2-4327-A15A-2A1E94BFC6CB}" srcId="{B5394974-E26F-4E06-9A2F-11CF68A0A5C1}" destId="{482315CC-AD3B-4FE2-A1A8-7A1CCAE79E61}" srcOrd="0" destOrd="0" parTransId="{C1A98576-0A4A-4B21-A068-F899082FAC75}" sibTransId="{E0938EFC-B174-4A59-B918-21E4226A4528}"/>
    <dgm:cxn modelId="{521C4150-D85E-4C8B-92F3-3E6B5683F84D}" type="presOf" srcId="{3F18A4DE-7373-4E25-91BA-F3E3B96689AB}" destId="{A0D5853E-E815-4A7F-B2FA-5ECD5A09C43A}" srcOrd="0" destOrd="0" presId="urn:microsoft.com/office/officeart/2005/8/layout/hierarchy2"/>
    <dgm:cxn modelId="{01F25173-1A38-4406-8D81-2316933596E8}" type="presOf" srcId="{C1A98576-0A4A-4B21-A068-F899082FAC75}" destId="{B4141D19-148F-4B7A-A7F1-3136DF4C0350}" srcOrd="1" destOrd="0" presId="urn:microsoft.com/office/officeart/2005/8/layout/hierarchy2"/>
    <dgm:cxn modelId="{2D36A753-2788-4ACA-8AC3-4D2FF3ABC724}" type="presOf" srcId="{A8FCF636-0EBD-4F4D-B582-7F03C4F6327C}" destId="{97783233-0D9E-462F-96B5-025FFBB51CC0}" srcOrd="1" destOrd="0" presId="urn:microsoft.com/office/officeart/2005/8/layout/hierarchy2"/>
    <dgm:cxn modelId="{10070174-D8D2-4734-B18A-99511A225F47}" type="presOf" srcId="{B62E3692-AA86-49DE-87EB-F43E2E730517}" destId="{62753B09-681A-487E-BF4B-68B3B0C976AE}" srcOrd="0" destOrd="0" presId="urn:microsoft.com/office/officeart/2005/8/layout/hierarchy2"/>
    <dgm:cxn modelId="{0FE0EA59-DA42-41B8-87BF-5B6F81387DE8}" type="presOf" srcId="{BB9FFA9F-E445-4DA8-B7A2-069128E72314}" destId="{DD575F31-7CE6-4B5B-B13D-8E1D67624DF1}" srcOrd="0" destOrd="0" presId="urn:microsoft.com/office/officeart/2005/8/layout/hierarchy2"/>
    <dgm:cxn modelId="{1571887D-60E6-48C8-8AE8-DE524347FB7E}" type="presOf" srcId="{482315CC-AD3B-4FE2-A1A8-7A1CCAE79E61}" destId="{63A2CD94-2440-412D-B070-F27CDC29DA23}" srcOrd="0" destOrd="0" presId="urn:microsoft.com/office/officeart/2005/8/layout/hierarchy2"/>
    <dgm:cxn modelId="{757AD490-E953-4D5F-B55A-5359A106F5EB}" type="presOf" srcId="{402FD7FE-6753-47EB-9834-FDD70E6EB215}" destId="{11BFFDE1-BBB3-4573-90CE-ACD076E0C444}" srcOrd="0" destOrd="0" presId="urn:microsoft.com/office/officeart/2005/8/layout/hierarchy2"/>
    <dgm:cxn modelId="{2E9EC69B-AAE1-453E-BD0C-7591793D0D18}" type="presOf" srcId="{17478CA7-C9A6-4884-886C-22319E360E68}" destId="{F5693347-849A-4259-B88F-D7CC50A2AA45}" srcOrd="0" destOrd="0" presId="urn:microsoft.com/office/officeart/2005/8/layout/hierarchy2"/>
    <dgm:cxn modelId="{91D6A9A6-54EE-4167-9AD9-3F8E6BB73DC1}" srcId="{F597F30F-3A85-4887-9CD2-F19CA42707FB}" destId="{B5394974-E26F-4E06-9A2F-11CF68A0A5C1}" srcOrd="0" destOrd="0" parTransId="{A8FCF636-0EBD-4F4D-B582-7F03C4F6327C}" sibTransId="{362E8780-5EA5-4C99-A4A8-963CCE749D00}"/>
    <dgm:cxn modelId="{FD038AB1-EF91-48F7-B337-3AE7A3F10469}" type="presOf" srcId="{9B03E80B-182D-4106-BF07-A600A2FE6135}" destId="{F40CE424-A63D-4E8D-A6E2-B85C39B55F1B}" srcOrd="0" destOrd="0" presId="urn:microsoft.com/office/officeart/2005/8/layout/hierarchy2"/>
    <dgm:cxn modelId="{DC1216B7-4BF7-46BC-9D4B-8A1D0603FAFC}" srcId="{F597F30F-3A85-4887-9CD2-F19CA42707FB}" destId="{3F18A4DE-7373-4E25-91BA-F3E3B96689AB}" srcOrd="1" destOrd="0" parTransId="{BB9FFA9F-E445-4DA8-B7A2-069128E72314}" sibTransId="{60935017-BD7E-4ED2-8D9F-57548AFEFF0D}"/>
    <dgm:cxn modelId="{F96C90C3-6881-4E2D-86BF-89A5D18D3477}" srcId="{402FD7FE-6753-47EB-9834-FDD70E6EB215}" destId="{F597F30F-3A85-4887-9CD2-F19CA42707FB}" srcOrd="0" destOrd="0" parTransId="{209C9612-84D2-4D23-A5F0-F6692456FAC2}" sibTransId="{D43C110B-A6EC-445F-941A-0288977786DE}"/>
    <dgm:cxn modelId="{89A691E3-430A-4D06-9424-10E306227559}" type="presOf" srcId="{A8FCF636-0EBD-4F4D-B582-7F03C4F6327C}" destId="{6AB3A147-E9B7-452A-A909-19C1EDB2D396}" srcOrd="0" destOrd="0" presId="urn:microsoft.com/office/officeart/2005/8/layout/hierarchy2"/>
    <dgm:cxn modelId="{430091F5-E305-4565-8052-3F9A2F57751A}" type="presOf" srcId="{938907AB-2776-4DBE-99A2-3325E7BDE9AB}" destId="{FC959BDE-B3B1-4EDB-91F9-45EFD23C2432}" srcOrd="1" destOrd="0" presId="urn:microsoft.com/office/officeart/2005/8/layout/hierarchy2"/>
    <dgm:cxn modelId="{080121D8-83BC-41F4-B043-0A97421B8DCD}" type="presParOf" srcId="{11BFFDE1-BBB3-4573-90CE-ACD076E0C444}" destId="{ADBA3D37-16A7-4A3A-B10B-2A2F0BEB998A}" srcOrd="0" destOrd="0" presId="urn:microsoft.com/office/officeart/2005/8/layout/hierarchy2"/>
    <dgm:cxn modelId="{1F908B6A-6C9D-46F0-9671-320EA53076CB}" type="presParOf" srcId="{ADBA3D37-16A7-4A3A-B10B-2A2F0BEB998A}" destId="{EC1BB460-D396-4249-B683-584B9DA156B5}" srcOrd="0" destOrd="0" presId="urn:microsoft.com/office/officeart/2005/8/layout/hierarchy2"/>
    <dgm:cxn modelId="{FEDCAA9F-5743-4B85-B9B1-ACECAE4C6BC2}" type="presParOf" srcId="{ADBA3D37-16A7-4A3A-B10B-2A2F0BEB998A}" destId="{D5A829B6-4A32-4D4E-8268-61A895BDF9D7}" srcOrd="1" destOrd="0" presId="urn:microsoft.com/office/officeart/2005/8/layout/hierarchy2"/>
    <dgm:cxn modelId="{BF3F8F2C-6B32-4D0C-AE26-D1CCDF637AAE}" type="presParOf" srcId="{D5A829B6-4A32-4D4E-8268-61A895BDF9D7}" destId="{6AB3A147-E9B7-452A-A909-19C1EDB2D396}" srcOrd="0" destOrd="0" presId="urn:microsoft.com/office/officeart/2005/8/layout/hierarchy2"/>
    <dgm:cxn modelId="{489E32E6-4002-4009-8F6B-47E74576205F}" type="presParOf" srcId="{6AB3A147-E9B7-452A-A909-19C1EDB2D396}" destId="{97783233-0D9E-462F-96B5-025FFBB51CC0}" srcOrd="0" destOrd="0" presId="urn:microsoft.com/office/officeart/2005/8/layout/hierarchy2"/>
    <dgm:cxn modelId="{FB8F16EA-3E27-4689-BED8-4B5064180415}" type="presParOf" srcId="{D5A829B6-4A32-4D4E-8268-61A895BDF9D7}" destId="{428BF4BD-4B59-4017-98DD-33FFA192DF8B}" srcOrd="1" destOrd="0" presId="urn:microsoft.com/office/officeart/2005/8/layout/hierarchy2"/>
    <dgm:cxn modelId="{889FDF6B-35D6-483E-9509-7AFA156A5837}" type="presParOf" srcId="{428BF4BD-4B59-4017-98DD-33FFA192DF8B}" destId="{29C0F0E1-8FE3-4533-A8ED-A37FA1428EC5}" srcOrd="0" destOrd="0" presId="urn:microsoft.com/office/officeart/2005/8/layout/hierarchy2"/>
    <dgm:cxn modelId="{54DDDA0D-1124-42EF-BB9A-BB9ACA9DF05F}" type="presParOf" srcId="{428BF4BD-4B59-4017-98DD-33FFA192DF8B}" destId="{6DC4A83A-1070-4AFB-A834-63055F4379EF}" srcOrd="1" destOrd="0" presId="urn:microsoft.com/office/officeart/2005/8/layout/hierarchy2"/>
    <dgm:cxn modelId="{1347BD04-A665-4E3B-9118-C7CB64AF5B5E}" type="presParOf" srcId="{6DC4A83A-1070-4AFB-A834-63055F4379EF}" destId="{2E4B898D-36D5-4DD0-9ACF-EFA71119A196}" srcOrd="0" destOrd="0" presId="urn:microsoft.com/office/officeart/2005/8/layout/hierarchy2"/>
    <dgm:cxn modelId="{47B31A01-9738-4C3B-9C29-4EABE40E7CF7}" type="presParOf" srcId="{2E4B898D-36D5-4DD0-9ACF-EFA71119A196}" destId="{B4141D19-148F-4B7A-A7F1-3136DF4C0350}" srcOrd="0" destOrd="0" presId="urn:microsoft.com/office/officeart/2005/8/layout/hierarchy2"/>
    <dgm:cxn modelId="{C898D8BC-818E-4244-BFD5-33B063441F88}" type="presParOf" srcId="{6DC4A83A-1070-4AFB-A834-63055F4379EF}" destId="{F8E2FFFD-37A2-4BA5-A043-39F81CA82680}" srcOrd="1" destOrd="0" presId="urn:microsoft.com/office/officeart/2005/8/layout/hierarchy2"/>
    <dgm:cxn modelId="{2DE1BA4A-A7EA-4873-8501-ABB9D4271845}" type="presParOf" srcId="{F8E2FFFD-37A2-4BA5-A043-39F81CA82680}" destId="{63A2CD94-2440-412D-B070-F27CDC29DA23}" srcOrd="0" destOrd="0" presId="urn:microsoft.com/office/officeart/2005/8/layout/hierarchy2"/>
    <dgm:cxn modelId="{DA31D88C-DA95-42B7-99D0-A5D203CC5535}" type="presParOf" srcId="{F8E2FFFD-37A2-4BA5-A043-39F81CA82680}" destId="{031D8C63-6B1C-4DFD-A525-731E925078DD}" srcOrd="1" destOrd="0" presId="urn:microsoft.com/office/officeart/2005/8/layout/hierarchy2"/>
    <dgm:cxn modelId="{8BE1482F-A97C-48B7-A847-D2537B5DD2B7}" type="presParOf" srcId="{6DC4A83A-1070-4AFB-A834-63055F4379EF}" destId="{CA9D3F82-DE8C-419C-A893-ACEE1670B96D}" srcOrd="2" destOrd="0" presId="urn:microsoft.com/office/officeart/2005/8/layout/hierarchy2"/>
    <dgm:cxn modelId="{6A09FB44-3B98-4E0C-8FB1-A10C8A964234}" type="presParOf" srcId="{CA9D3F82-DE8C-419C-A893-ACEE1670B96D}" destId="{FC959BDE-B3B1-4EDB-91F9-45EFD23C2432}" srcOrd="0" destOrd="0" presId="urn:microsoft.com/office/officeart/2005/8/layout/hierarchy2"/>
    <dgm:cxn modelId="{8BC86571-3D53-47C7-864D-504FEAD9F3AF}" type="presParOf" srcId="{6DC4A83A-1070-4AFB-A834-63055F4379EF}" destId="{D39C5471-112C-4D7D-8B6A-A9A1781850A1}" srcOrd="3" destOrd="0" presId="urn:microsoft.com/office/officeart/2005/8/layout/hierarchy2"/>
    <dgm:cxn modelId="{152DD2E8-C004-4EB2-B719-4CCDD42CB565}" type="presParOf" srcId="{D39C5471-112C-4D7D-8B6A-A9A1781850A1}" destId="{62753B09-681A-487E-BF4B-68B3B0C976AE}" srcOrd="0" destOrd="0" presId="urn:microsoft.com/office/officeart/2005/8/layout/hierarchy2"/>
    <dgm:cxn modelId="{A33733FE-A32A-4AD0-8B4C-250F7B1ECCB9}" type="presParOf" srcId="{D39C5471-112C-4D7D-8B6A-A9A1781850A1}" destId="{298672DB-80DC-48F0-BDED-269F03293FBC}" srcOrd="1" destOrd="0" presId="urn:microsoft.com/office/officeart/2005/8/layout/hierarchy2"/>
    <dgm:cxn modelId="{375E96C2-2480-4DEA-BD1D-6C06E85F8DB8}" type="presParOf" srcId="{D5A829B6-4A32-4D4E-8268-61A895BDF9D7}" destId="{DD575F31-7CE6-4B5B-B13D-8E1D67624DF1}" srcOrd="2" destOrd="0" presId="urn:microsoft.com/office/officeart/2005/8/layout/hierarchy2"/>
    <dgm:cxn modelId="{A81C1791-F32F-4044-8A77-6D3304972143}" type="presParOf" srcId="{DD575F31-7CE6-4B5B-B13D-8E1D67624DF1}" destId="{DCF07F1E-6F4D-4D55-A721-50A1F93D4EE9}" srcOrd="0" destOrd="0" presId="urn:microsoft.com/office/officeart/2005/8/layout/hierarchy2"/>
    <dgm:cxn modelId="{17B2CE0D-6098-44A5-96D4-682F4FDE676D}" type="presParOf" srcId="{D5A829B6-4A32-4D4E-8268-61A895BDF9D7}" destId="{4992CAF6-241B-490B-A117-0C280730A74A}" srcOrd="3" destOrd="0" presId="urn:microsoft.com/office/officeart/2005/8/layout/hierarchy2"/>
    <dgm:cxn modelId="{00CADB3B-3F84-41F1-B1AA-424731432175}" type="presParOf" srcId="{4992CAF6-241B-490B-A117-0C280730A74A}" destId="{A0D5853E-E815-4A7F-B2FA-5ECD5A09C43A}" srcOrd="0" destOrd="0" presId="urn:microsoft.com/office/officeart/2005/8/layout/hierarchy2"/>
    <dgm:cxn modelId="{EE0339B8-17A7-43E5-AFFD-87B5890100C9}" type="presParOf" srcId="{4992CAF6-241B-490B-A117-0C280730A74A}" destId="{4AFB8D5E-F061-4B4A-B392-078826DF6248}" srcOrd="1" destOrd="0" presId="urn:microsoft.com/office/officeart/2005/8/layout/hierarchy2"/>
    <dgm:cxn modelId="{FD60CFE2-086B-4FDC-97ED-8B88B0895758}" type="presParOf" srcId="{4AFB8D5E-F061-4B4A-B392-078826DF6248}" destId="{F40CE424-A63D-4E8D-A6E2-B85C39B55F1B}" srcOrd="0" destOrd="0" presId="urn:microsoft.com/office/officeart/2005/8/layout/hierarchy2"/>
    <dgm:cxn modelId="{1E728E11-7B51-4C6B-8664-65B558243FBB}" type="presParOf" srcId="{F40CE424-A63D-4E8D-A6E2-B85C39B55F1B}" destId="{163DDC7D-593C-4E87-A05C-243379ADA23B}" srcOrd="0" destOrd="0" presId="urn:microsoft.com/office/officeart/2005/8/layout/hierarchy2"/>
    <dgm:cxn modelId="{A57DEE68-32AE-4E31-BE06-12BA4D49877C}" type="presParOf" srcId="{4AFB8D5E-F061-4B4A-B392-078826DF6248}" destId="{634784EB-2706-4921-9DBF-34E22C682875}" srcOrd="1" destOrd="0" presId="urn:microsoft.com/office/officeart/2005/8/layout/hierarchy2"/>
    <dgm:cxn modelId="{1C7EED52-4CBF-4129-99F9-45E7C3C3A830}" type="presParOf" srcId="{634784EB-2706-4921-9DBF-34E22C682875}" destId="{F5693347-849A-4259-B88F-D7CC50A2AA45}" srcOrd="0" destOrd="0" presId="urn:microsoft.com/office/officeart/2005/8/layout/hierarchy2"/>
    <dgm:cxn modelId="{C2C90719-71B4-4962-8BF6-5FBF634C1C8C}" type="presParOf" srcId="{634784EB-2706-4921-9DBF-34E22C682875}" destId="{3B5ADF97-75BA-454E-A9A1-36F0F3DD3F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2FD7FE-6753-47EB-9834-FDD70E6EB21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97F30F-3A85-4887-9CD2-F19CA42707FB}">
      <dgm:prSet phldrT="[Text]" custT="1"/>
      <dgm:spPr>
        <a:solidFill>
          <a:srgbClr val="FF5A3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kĩ thuật của đồ dùng điện</a:t>
          </a:r>
        </a:p>
      </dgm:t>
    </dgm:pt>
    <dgm:pt modelId="{209C9612-84D2-4D23-A5F0-F6692456FAC2}" type="parTrans" cxnId="{F96C90C3-6881-4E2D-86BF-89A5D18D3477}">
      <dgm:prSet/>
      <dgm:spPr/>
      <dgm:t>
        <a:bodyPr/>
        <a:lstStyle/>
        <a:p>
          <a:endParaRPr lang="en-US"/>
        </a:p>
      </dgm:t>
    </dgm:pt>
    <dgm:pt modelId="{D43C110B-A6EC-445F-941A-0288977786DE}" type="sibTrans" cxnId="{F96C90C3-6881-4E2D-86BF-89A5D18D3477}">
      <dgm:prSet/>
      <dgm:spPr/>
      <dgm:t>
        <a:bodyPr/>
        <a:lstStyle/>
        <a:p>
          <a:endParaRPr lang="en-US"/>
        </a:p>
      </dgm:t>
    </dgm:pt>
    <dgm:pt modelId="{B5394974-E26F-4E06-9A2F-11CF68A0A5C1}">
      <dgm:prSet phldrT="[Text]" custT="1"/>
      <dgm:spPr>
        <a:solidFill>
          <a:srgbClr val="EDF07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Đại lượng điện </a:t>
          </a:r>
        </a:p>
        <a:p>
          <a:r>
            <a:rPr lang="en-US" sz="2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định mức chung </a:t>
          </a:r>
        </a:p>
      </dgm:t>
    </dgm:pt>
    <dgm:pt modelId="{A8FCF636-0EBD-4F4D-B582-7F03C4F6327C}" type="parTrans" cxnId="{91D6A9A6-54EE-4167-9AD9-3F8E6BB73DC1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362E8780-5EA5-4C99-A4A8-963CCE749D00}" type="sibTrans" cxnId="{91D6A9A6-54EE-4167-9AD9-3F8E6BB73DC1}">
      <dgm:prSet/>
      <dgm:spPr/>
      <dgm:t>
        <a:bodyPr/>
        <a:lstStyle/>
        <a:p>
          <a:endParaRPr lang="en-US"/>
        </a:p>
      </dgm:t>
    </dgm:pt>
    <dgm:pt modelId="{482315CC-AD3B-4FE2-A1A8-7A1CCAE79E61}">
      <dgm:prSet phldrT="[Text]" custT="1"/>
      <dgm:spPr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vi-VN" sz="2400" b="0" i="1" u="none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Điện áp định mức</a:t>
          </a:r>
          <a:r>
            <a:rPr lang="en-US" sz="2400" b="0" i="1" u="none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(V)</a:t>
          </a:r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1A98576-0A4A-4B21-A068-F899082FAC75}" type="parTrans" cxnId="{2DEE9D6C-DBF2-4327-A15A-2A1E94BFC6CB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E0938EFC-B174-4A59-B918-21E4226A4528}" type="sibTrans" cxnId="{2DEE9D6C-DBF2-4327-A15A-2A1E94BFC6CB}">
      <dgm:prSet/>
      <dgm:spPr/>
      <dgm:t>
        <a:bodyPr/>
        <a:lstStyle/>
        <a:p>
          <a:endParaRPr lang="en-US"/>
        </a:p>
      </dgm:t>
    </dgm:pt>
    <dgm:pt modelId="{B62E3692-AA86-49DE-87EB-F43E2E730517}">
      <dgm:prSet phldrT="[Text]" custT="1"/>
      <dgm:spPr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 i="1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Công suất định mức(W)</a:t>
          </a:r>
          <a:endParaRPr lang="en-US" sz="24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38907AB-2776-4DBE-99A2-3325E7BDE9AB}" type="parTrans" cxnId="{967BC649-E4E7-4BA7-9A2E-7296C2915E10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0F62916-92FE-4173-A0CE-A6723E6D8F14}" type="sibTrans" cxnId="{967BC649-E4E7-4BA7-9A2E-7296C2915E10}">
      <dgm:prSet/>
      <dgm:spPr/>
      <dgm:t>
        <a:bodyPr/>
        <a:lstStyle/>
        <a:p>
          <a:endParaRPr lang="en-US"/>
        </a:p>
      </dgm:t>
    </dgm:pt>
    <dgm:pt modelId="{3F18A4DE-7373-4E25-91BA-F3E3B96689AB}">
      <dgm:prSet phldrT="[Text]" custT="1"/>
      <dgm:spPr>
        <a:solidFill>
          <a:srgbClr val="EDF078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Đại lượng </a:t>
          </a:r>
        </a:p>
        <a:p>
          <a:r>
            <a:rPr lang="en-US" sz="2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đặc trưng riêng </a:t>
          </a:r>
        </a:p>
      </dgm:t>
    </dgm:pt>
    <dgm:pt modelId="{BB9FFA9F-E445-4DA8-B7A2-069128E72314}" type="parTrans" cxnId="{DC1216B7-4BF7-46BC-9D4B-8A1D0603FAFC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60935017-BD7E-4ED2-8D9F-57548AFEFF0D}" type="sibTrans" cxnId="{DC1216B7-4BF7-46BC-9D4B-8A1D0603FAFC}">
      <dgm:prSet/>
      <dgm:spPr/>
      <dgm:t>
        <a:bodyPr/>
        <a:lstStyle/>
        <a:p>
          <a:endParaRPr lang="en-US"/>
        </a:p>
      </dgm:t>
    </dgm:pt>
    <dgm:pt modelId="{17478CA7-C9A6-4884-886C-22319E360E68}">
      <dgm:prSet phldrT="[Text]" custT="1"/>
      <dgm:spPr>
        <a:solidFill>
          <a:srgbClr val="F494F4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sz="24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Dung tích, Sải cánh,…</a:t>
          </a:r>
        </a:p>
      </dgm:t>
    </dgm:pt>
    <dgm:pt modelId="{9B03E80B-182D-4106-BF07-A600A2FE6135}" type="parTrans" cxnId="{E097EC4A-4AFF-4273-B171-93293C705624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A978BB45-5226-4886-98C0-1B9A9D5CDEBB}" type="sibTrans" cxnId="{E097EC4A-4AFF-4273-B171-93293C705624}">
      <dgm:prSet/>
      <dgm:spPr/>
      <dgm:t>
        <a:bodyPr/>
        <a:lstStyle/>
        <a:p>
          <a:endParaRPr lang="en-US"/>
        </a:p>
      </dgm:t>
    </dgm:pt>
    <dgm:pt modelId="{11BFFDE1-BBB3-4573-90CE-ACD076E0C444}" type="pres">
      <dgm:prSet presAssocID="{402FD7FE-6753-47EB-9834-FDD70E6EB21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DBA3D37-16A7-4A3A-B10B-2A2F0BEB998A}" type="pres">
      <dgm:prSet presAssocID="{F597F30F-3A85-4887-9CD2-F19CA42707FB}" presName="root1" presStyleCnt="0"/>
      <dgm:spPr/>
    </dgm:pt>
    <dgm:pt modelId="{EC1BB460-D396-4249-B683-584B9DA156B5}" type="pres">
      <dgm:prSet presAssocID="{F597F30F-3A85-4887-9CD2-F19CA42707FB}" presName="LevelOneTextNode" presStyleLbl="node0" presStyleIdx="0" presStyleCnt="1" custScaleX="158219" custScaleY="92376">
        <dgm:presLayoutVars>
          <dgm:chPref val="3"/>
        </dgm:presLayoutVars>
      </dgm:prSet>
      <dgm:spPr/>
    </dgm:pt>
    <dgm:pt modelId="{D5A829B6-4A32-4D4E-8268-61A895BDF9D7}" type="pres">
      <dgm:prSet presAssocID="{F597F30F-3A85-4887-9CD2-F19CA42707FB}" presName="level2hierChild" presStyleCnt="0"/>
      <dgm:spPr/>
    </dgm:pt>
    <dgm:pt modelId="{6AB3A147-E9B7-452A-A909-19C1EDB2D396}" type="pres">
      <dgm:prSet presAssocID="{A8FCF636-0EBD-4F4D-B582-7F03C4F6327C}" presName="conn2-1" presStyleLbl="parChTrans1D2" presStyleIdx="0" presStyleCnt="2"/>
      <dgm:spPr/>
    </dgm:pt>
    <dgm:pt modelId="{97783233-0D9E-462F-96B5-025FFBB51CC0}" type="pres">
      <dgm:prSet presAssocID="{A8FCF636-0EBD-4F4D-B582-7F03C4F6327C}" presName="connTx" presStyleLbl="parChTrans1D2" presStyleIdx="0" presStyleCnt="2"/>
      <dgm:spPr/>
    </dgm:pt>
    <dgm:pt modelId="{428BF4BD-4B59-4017-98DD-33FFA192DF8B}" type="pres">
      <dgm:prSet presAssocID="{B5394974-E26F-4E06-9A2F-11CF68A0A5C1}" presName="root2" presStyleCnt="0"/>
      <dgm:spPr/>
    </dgm:pt>
    <dgm:pt modelId="{29C0F0E1-8FE3-4533-A8ED-A37FA1428EC5}" type="pres">
      <dgm:prSet presAssocID="{B5394974-E26F-4E06-9A2F-11CF68A0A5C1}" presName="LevelTwoTextNode" presStyleLbl="node2" presStyleIdx="0" presStyleCnt="2" custScaleX="154068" custScaleY="107838">
        <dgm:presLayoutVars>
          <dgm:chPref val="3"/>
        </dgm:presLayoutVars>
      </dgm:prSet>
      <dgm:spPr/>
    </dgm:pt>
    <dgm:pt modelId="{6DC4A83A-1070-4AFB-A834-63055F4379EF}" type="pres">
      <dgm:prSet presAssocID="{B5394974-E26F-4E06-9A2F-11CF68A0A5C1}" presName="level3hierChild" presStyleCnt="0"/>
      <dgm:spPr/>
    </dgm:pt>
    <dgm:pt modelId="{2E4B898D-36D5-4DD0-9ACF-EFA71119A196}" type="pres">
      <dgm:prSet presAssocID="{C1A98576-0A4A-4B21-A068-F899082FAC75}" presName="conn2-1" presStyleLbl="parChTrans1D3" presStyleIdx="0" presStyleCnt="3"/>
      <dgm:spPr/>
    </dgm:pt>
    <dgm:pt modelId="{B4141D19-148F-4B7A-A7F1-3136DF4C0350}" type="pres">
      <dgm:prSet presAssocID="{C1A98576-0A4A-4B21-A068-F899082FAC75}" presName="connTx" presStyleLbl="parChTrans1D3" presStyleIdx="0" presStyleCnt="3"/>
      <dgm:spPr/>
    </dgm:pt>
    <dgm:pt modelId="{F8E2FFFD-37A2-4BA5-A043-39F81CA82680}" type="pres">
      <dgm:prSet presAssocID="{482315CC-AD3B-4FE2-A1A8-7A1CCAE79E61}" presName="root2" presStyleCnt="0"/>
      <dgm:spPr/>
    </dgm:pt>
    <dgm:pt modelId="{63A2CD94-2440-412D-B070-F27CDC29DA23}" type="pres">
      <dgm:prSet presAssocID="{482315CC-AD3B-4FE2-A1A8-7A1CCAE79E61}" presName="LevelTwoTextNode" presStyleLbl="node3" presStyleIdx="0" presStyleCnt="3" custScaleX="139902" custLinFactNeighborY="-3432">
        <dgm:presLayoutVars>
          <dgm:chPref val="3"/>
        </dgm:presLayoutVars>
      </dgm:prSet>
      <dgm:spPr/>
    </dgm:pt>
    <dgm:pt modelId="{031D8C63-6B1C-4DFD-A525-731E925078DD}" type="pres">
      <dgm:prSet presAssocID="{482315CC-AD3B-4FE2-A1A8-7A1CCAE79E61}" presName="level3hierChild" presStyleCnt="0"/>
      <dgm:spPr/>
    </dgm:pt>
    <dgm:pt modelId="{CA9D3F82-DE8C-419C-A893-ACEE1670B96D}" type="pres">
      <dgm:prSet presAssocID="{938907AB-2776-4DBE-99A2-3325E7BDE9AB}" presName="conn2-1" presStyleLbl="parChTrans1D3" presStyleIdx="1" presStyleCnt="3"/>
      <dgm:spPr/>
    </dgm:pt>
    <dgm:pt modelId="{FC959BDE-B3B1-4EDB-91F9-45EFD23C2432}" type="pres">
      <dgm:prSet presAssocID="{938907AB-2776-4DBE-99A2-3325E7BDE9AB}" presName="connTx" presStyleLbl="parChTrans1D3" presStyleIdx="1" presStyleCnt="3"/>
      <dgm:spPr/>
    </dgm:pt>
    <dgm:pt modelId="{D39C5471-112C-4D7D-8B6A-A9A1781850A1}" type="pres">
      <dgm:prSet presAssocID="{B62E3692-AA86-49DE-87EB-F43E2E730517}" presName="root2" presStyleCnt="0"/>
      <dgm:spPr/>
    </dgm:pt>
    <dgm:pt modelId="{62753B09-681A-487E-BF4B-68B3B0C976AE}" type="pres">
      <dgm:prSet presAssocID="{B62E3692-AA86-49DE-87EB-F43E2E730517}" presName="LevelTwoTextNode" presStyleLbl="node3" presStyleIdx="1" presStyleCnt="3" custScaleX="139902" custLinFactNeighborY="-3432">
        <dgm:presLayoutVars>
          <dgm:chPref val="3"/>
        </dgm:presLayoutVars>
      </dgm:prSet>
      <dgm:spPr/>
    </dgm:pt>
    <dgm:pt modelId="{298672DB-80DC-48F0-BDED-269F03293FBC}" type="pres">
      <dgm:prSet presAssocID="{B62E3692-AA86-49DE-87EB-F43E2E730517}" presName="level3hierChild" presStyleCnt="0"/>
      <dgm:spPr/>
    </dgm:pt>
    <dgm:pt modelId="{DD575F31-7CE6-4B5B-B13D-8E1D67624DF1}" type="pres">
      <dgm:prSet presAssocID="{BB9FFA9F-E445-4DA8-B7A2-069128E72314}" presName="conn2-1" presStyleLbl="parChTrans1D2" presStyleIdx="1" presStyleCnt="2"/>
      <dgm:spPr/>
    </dgm:pt>
    <dgm:pt modelId="{DCF07F1E-6F4D-4D55-A721-50A1F93D4EE9}" type="pres">
      <dgm:prSet presAssocID="{BB9FFA9F-E445-4DA8-B7A2-069128E72314}" presName="connTx" presStyleLbl="parChTrans1D2" presStyleIdx="1" presStyleCnt="2"/>
      <dgm:spPr/>
    </dgm:pt>
    <dgm:pt modelId="{4992CAF6-241B-490B-A117-0C280730A74A}" type="pres">
      <dgm:prSet presAssocID="{3F18A4DE-7373-4E25-91BA-F3E3B96689AB}" presName="root2" presStyleCnt="0"/>
      <dgm:spPr/>
    </dgm:pt>
    <dgm:pt modelId="{A0D5853E-E815-4A7F-B2FA-5ECD5A09C43A}" type="pres">
      <dgm:prSet presAssocID="{3F18A4DE-7373-4E25-91BA-F3E3B96689AB}" presName="LevelTwoTextNode" presStyleLbl="node2" presStyleIdx="1" presStyleCnt="2" custScaleX="154068" custScaleY="107838">
        <dgm:presLayoutVars>
          <dgm:chPref val="3"/>
        </dgm:presLayoutVars>
      </dgm:prSet>
      <dgm:spPr/>
    </dgm:pt>
    <dgm:pt modelId="{4AFB8D5E-F061-4B4A-B392-078826DF6248}" type="pres">
      <dgm:prSet presAssocID="{3F18A4DE-7373-4E25-91BA-F3E3B96689AB}" presName="level3hierChild" presStyleCnt="0"/>
      <dgm:spPr/>
    </dgm:pt>
    <dgm:pt modelId="{F40CE424-A63D-4E8D-A6E2-B85C39B55F1B}" type="pres">
      <dgm:prSet presAssocID="{9B03E80B-182D-4106-BF07-A600A2FE6135}" presName="conn2-1" presStyleLbl="parChTrans1D3" presStyleIdx="2" presStyleCnt="3"/>
      <dgm:spPr/>
    </dgm:pt>
    <dgm:pt modelId="{163DDC7D-593C-4E87-A05C-243379ADA23B}" type="pres">
      <dgm:prSet presAssocID="{9B03E80B-182D-4106-BF07-A600A2FE6135}" presName="connTx" presStyleLbl="parChTrans1D3" presStyleIdx="2" presStyleCnt="3"/>
      <dgm:spPr/>
    </dgm:pt>
    <dgm:pt modelId="{634784EB-2706-4921-9DBF-34E22C682875}" type="pres">
      <dgm:prSet presAssocID="{17478CA7-C9A6-4884-886C-22319E360E68}" presName="root2" presStyleCnt="0"/>
      <dgm:spPr/>
    </dgm:pt>
    <dgm:pt modelId="{F5693347-849A-4259-B88F-D7CC50A2AA45}" type="pres">
      <dgm:prSet presAssocID="{17478CA7-C9A6-4884-886C-22319E360E68}" presName="LevelTwoTextNode" presStyleLbl="node3" presStyleIdx="2" presStyleCnt="3" custScaleX="139902" custLinFactNeighborY="-3432">
        <dgm:presLayoutVars>
          <dgm:chPref val="3"/>
        </dgm:presLayoutVars>
      </dgm:prSet>
      <dgm:spPr/>
    </dgm:pt>
    <dgm:pt modelId="{3B5ADF97-75BA-454E-A9A1-36F0F3DD3F60}" type="pres">
      <dgm:prSet presAssocID="{17478CA7-C9A6-4884-886C-22319E360E68}" presName="level3hierChild" presStyleCnt="0"/>
      <dgm:spPr/>
    </dgm:pt>
  </dgm:ptLst>
  <dgm:cxnLst>
    <dgm:cxn modelId="{B76D270D-E213-4AEC-9D5B-696D3347948B}" type="presOf" srcId="{BB9FFA9F-E445-4DA8-B7A2-069128E72314}" destId="{DCF07F1E-6F4D-4D55-A721-50A1F93D4EE9}" srcOrd="1" destOrd="0" presId="urn:microsoft.com/office/officeart/2005/8/layout/hierarchy2"/>
    <dgm:cxn modelId="{4C3DE113-7A6F-49E7-B421-B43E754AADB6}" type="presOf" srcId="{F597F30F-3A85-4887-9CD2-F19CA42707FB}" destId="{EC1BB460-D396-4249-B683-584B9DA156B5}" srcOrd="0" destOrd="0" presId="urn:microsoft.com/office/officeart/2005/8/layout/hierarchy2"/>
    <dgm:cxn modelId="{9ABF3B1D-EA1C-4FDE-AA0A-15BC8734965B}" type="presOf" srcId="{C1A98576-0A4A-4B21-A068-F899082FAC75}" destId="{2E4B898D-36D5-4DD0-9ACF-EFA71119A196}" srcOrd="0" destOrd="0" presId="urn:microsoft.com/office/officeart/2005/8/layout/hierarchy2"/>
    <dgm:cxn modelId="{A7A65736-78BB-4597-8AD6-6D977F170A75}" type="presOf" srcId="{B5394974-E26F-4E06-9A2F-11CF68A0A5C1}" destId="{29C0F0E1-8FE3-4533-A8ED-A37FA1428EC5}" srcOrd="0" destOrd="0" presId="urn:microsoft.com/office/officeart/2005/8/layout/hierarchy2"/>
    <dgm:cxn modelId="{7578EB3A-6A64-47AB-9905-BCEB70AE3157}" type="presOf" srcId="{9B03E80B-182D-4106-BF07-A600A2FE6135}" destId="{163DDC7D-593C-4E87-A05C-243379ADA23B}" srcOrd="1" destOrd="0" presId="urn:microsoft.com/office/officeart/2005/8/layout/hierarchy2"/>
    <dgm:cxn modelId="{84701E5B-2463-4282-B071-FDB69BA15D3D}" type="presOf" srcId="{938907AB-2776-4DBE-99A2-3325E7BDE9AB}" destId="{CA9D3F82-DE8C-419C-A893-ACEE1670B96D}" srcOrd="0" destOrd="0" presId="urn:microsoft.com/office/officeart/2005/8/layout/hierarchy2"/>
    <dgm:cxn modelId="{967BC649-E4E7-4BA7-9A2E-7296C2915E10}" srcId="{B5394974-E26F-4E06-9A2F-11CF68A0A5C1}" destId="{B62E3692-AA86-49DE-87EB-F43E2E730517}" srcOrd="1" destOrd="0" parTransId="{938907AB-2776-4DBE-99A2-3325E7BDE9AB}" sibTransId="{A0F62916-92FE-4173-A0CE-A6723E6D8F14}"/>
    <dgm:cxn modelId="{E097EC4A-4AFF-4273-B171-93293C705624}" srcId="{3F18A4DE-7373-4E25-91BA-F3E3B96689AB}" destId="{17478CA7-C9A6-4884-886C-22319E360E68}" srcOrd="0" destOrd="0" parTransId="{9B03E80B-182D-4106-BF07-A600A2FE6135}" sibTransId="{A978BB45-5226-4886-98C0-1B9A9D5CDEBB}"/>
    <dgm:cxn modelId="{2DEE9D6C-DBF2-4327-A15A-2A1E94BFC6CB}" srcId="{B5394974-E26F-4E06-9A2F-11CF68A0A5C1}" destId="{482315CC-AD3B-4FE2-A1A8-7A1CCAE79E61}" srcOrd="0" destOrd="0" parTransId="{C1A98576-0A4A-4B21-A068-F899082FAC75}" sibTransId="{E0938EFC-B174-4A59-B918-21E4226A4528}"/>
    <dgm:cxn modelId="{521C4150-D85E-4C8B-92F3-3E6B5683F84D}" type="presOf" srcId="{3F18A4DE-7373-4E25-91BA-F3E3B96689AB}" destId="{A0D5853E-E815-4A7F-B2FA-5ECD5A09C43A}" srcOrd="0" destOrd="0" presId="urn:microsoft.com/office/officeart/2005/8/layout/hierarchy2"/>
    <dgm:cxn modelId="{01F25173-1A38-4406-8D81-2316933596E8}" type="presOf" srcId="{C1A98576-0A4A-4B21-A068-F899082FAC75}" destId="{B4141D19-148F-4B7A-A7F1-3136DF4C0350}" srcOrd="1" destOrd="0" presId="urn:microsoft.com/office/officeart/2005/8/layout/hierarchy2"/>
    <dgm:cxn modelId="{2D36A753-2788-4ACA-8AC3-4D2FF3ABC724}" type="presOf" srcId="{A8FCF636-0EBD-4F4D-B582-7F03C4F6327C}" destId="{97783233-0D9E-462F-96B5-025FFBB51CC0}" srcOrd="1" destOrd="0" presId="urn:microsoft.com/office/officeart/2005/8/layout/hierarchy2"/>
    <dgm:cxn modelId="{10070174-D8D2-4734-B18A-99511A225F47}" type="presOf" srcId="{B62E3692-AA86-49DE-87EB-F43E2E730517}" destId="{62753B09-681A-487E-BF4B-68B3B0C976AE}" srcOrd="0" destOrd="0" presId="urn:microsoft.com/office/officeart/2005/8/layout/hierarchy2"/>
    <dgm:cxn modelId="{0FE0EA59-DA42-41B8-87BF-5B6F81387DE8}" type="presOf" srcId="{BB9FFA9F-E445-4DA8-B7A2-069128E72314}" destId="{DD575F31-7CE6-4B5B-B13D-8E1D67624DF1}" srcOrd="0" destOrd="0" presId="urn:microsoft.com/office/officeart/2005/8/layout/hierarchy2"/>
    <dgm:cxn modelId="{1571887D-60E6-48C8-8AE8-DE524347FB7E}" type="presOf" srcId="{482315CC-AD3B-4FE2-A1A8-7A1CCAE79E61}" destId="{63A2CD94-2440-412D-B070-F27CDC29DA23}" srcOrd="0" destOrd="0" presId="urn:microsoft.com/office/officeart/2005/8/layout/hierarchy2"/>
    <dgm:cxn modelId="{757AD490-E953-4D5F-B55A-5359A106F5EB}" type="presOf" srcId="{402FD7FE-6753-47EB-9834-FDD70E6EB215}" destId="{11BFFDE1-BBB3-4573-90CE-ACD076E0C444}" srcOrd="0" destOrd="0" presId="urn:microsoft.com/office/officeart/2005/8/layout/hierarchy2"/>
    <dgm:cxn modelId="{2E9EC69B-AAE1-453E-BD0C-7591793D0D18}" type="presOf" srcId="{17478CA7-C9A6-4884-886C-22319E360E68}" destId="{F5693347-849A-4259-B88F-D7CC50A2AA45}" srcOrd="0" destOrd="0" presId="urn:microsoft.com/office/officeart/2005/8/layout/hierarchy2"/>
    <dgm:cxn modelId="{91D6A9A6-54EE-4167-9AD9-3F8E6BB73DC1}" srcId="{F597F30F-3A85-4887-9CD2-F19CA42707FB}" destId="{B5394974-E26F-4E06-9A2F-11CF68A0A5C1}" srcOrd="0" destOrd="0" parTransId="{A8FCF636-0EBD-4F4D-B582-7F03C4F6327C}" sibTransId="{362E8780-5EA5-4C99-A4A8-963CCE749D00}"/>
    <dgm:cxn modelId="{FD038AB1-EF91-48F7-B337-3AE7A3F10469}" type="presOf" srcId="{9B03E80B-182D-4106-BF07-A600A2FE6135}" destId="{F40CE424-A63D-4E8D-A6E2-B85C39B55F1B}" srcOrd="0" destOrd="0" presId="urn:microsoft.com/office/officeart/2005/8/layout/hierarchy2"/>
    <dgm:cxn modelId="{DC1216B7-4BF7-46BC-9D4B-8A1D0603FAFC}" srcId="{F597F30F-3A85-4887-9CD2-F19CA42707FB}" destId="{3F18A4DE-7373-4E25-91BA-F3E3B96689AB}" srcOrd="1" destOrd="0" parTransId="{BB9FFA9F-E445-4DA8-B7A2-069128E72314}" sibTransId="{60935017-BD7E-4ED2-8D9F-57548AFEFF0D}"/>
    <dgm:cxn modelId="{F96C90C3-6881-4E2D-86BF-89A5D18D3477}" srcId="{402FD7FE-6753-47EB-9834-FDD70E6EB215}" destId="{F597F30F-3A85-4887-9CD2-F19CA42707FB}" srcOrd="0" destOrd="0" parTransId="{209C9612-84D2-4D23-A5F0-F6692456FAC2}" sibTransId="{D43C110B-A6EC-445F-941A-0288977786DE}"/>
    <dgm:cxn modelId="{89A691E3-430A-4D06-9424-10E306227559}" type="presOf" srcId="{A8FCF636-0EBD-4F4D-B582-7F03C4F6327C}" destId="{6AB3A147-E9B7-452A-A909-19C1EDB2D396}" srcOrd="0" destOrd="0" presId="urn:microsoft.com/office/officeart/2005/8/layout/hierarchy2"/>
    <dgm:cxn modelId="{430091F5-E305-4565-8052-3F9A2F57751A}" type="presOf" srcId="{938907AB-2776-4DBE-99A2-3325E7BDE9AB}" destId="{FC959BDE-B3B1-4EDB-91F9-45EFD23C2432}" srcOrd="1" destOrd="0" presId="urn:microsoft.com/office/officeart/2005/8/layout/hierarchy2"/>
    <dgm:cxn modelId="{080121D8-83BC-41F4-B043-0A97421B8DCD}" type="presParOf" srcId="{11BFFDE1-BBB3-4573-90CE-ACD076E0C444}" destId="{ADBA3D37-16A7-4A3A-B10B-2A2F0BEB998A}" srcOrd="0" destOrd="0" presId="urn:microsoft.com/office/officeart/2005/8/layout/hierarchy2"/>
    <dgm:cxn modelId="{1F908B6A-6C9D-46F0-9671-320EA53076CB}" type="presParOf" srcId="{ADBA3D37-16A7-4A3A-B10B-2A2F0BEB998A}" destId="{EC1BB460-D396-4249-B683-584B9DA156B5}" srcOrd="0" destOrd="0" presId="urn:microsoft.com/office/officeart/2005/8/layout/hierarchy2"/>
    <dgm:cxn modelId="{FEDCAA9F-5743-4B85-B9B1-ACECAE4C6BC2}" type="presParOf" srcId="{ADBA3D37-16A7-4A3A-B10B-2A2F0BEB998A}" destId="{D5A829B6-4A32-4D4E-8268-61A895BDF9D7}" srcOrd="1" destOrd="0" presId="urn:microsoft.com/office/officeart/2005/8/layout/hierarchy2"/>
    <dgm:cxn modelId="{BF3F8F2C-6B32-4D0C-AE26-D1CCDF637AAE}" type="presParOf" srcId="{D5A829B6-4A32-4D4E-8268-61A895BDF9D7}" destId="{6AB3A147-E9B7-452A-A909-19C1EDB2D396}" srcOrd="0" destOrd="0" presId="urn:microsoft.com/office/officeart/2005/8/layout/hierarchy2"/>
    <dgm:cxn modelId="{489E32E6-4002-4009-8F6B-47E74576205F}" type="presParOf" srcId="{6AB3A147-E9B7-452A-A909-19C1EDB2D396}" destId="{97783233-0D9E-462F-96B5-025FFBB51CC0}" srcOrd="0" destOrd="0" presId="urn:microsoft.com/office/officeart/2005/8/layout/hierarchy2"/>
    <dgm:cxn modelId="{FB8F16EA-3E27-4689-BED8-4B5064180415}" type="presParOf" srcId="{D5A829B6-4A32-4D4E-8268-61A895BDF9D7}" destId="{428BF4BD-4B59-4017-98DD-33FFA192DF8B}" srcOrd="1" destOrd="0" presId="urn:microsoft.com/office/officeart/2005/8/layout/hierarchy2"/>
    <dgm:cxn modelId="{889FDF6B-35D6-483E-9509-7AFA156A5837}" type="presParOf" srcId="{428BF4BD-4B59-4017-98DD-33FFA192DF8B}" destId="{29C0F0E1-8FE3-4533-A8ED-A37FA1428EC5}" srcOrd="0" destOrd="0" presId="urn:microsoft.com/office/officeart/2005/8/layout/hierarchy2"/>
    <dgm:cxn modelId="{54DDDA0D-1124-42EF-BB9A-BB9ACA9DF05F}" type="presParOf" srcId="{428BF4BD-4B59-4017-98DD-33FFA192DF8B}" destId="{6DC4A83A-1070-4AFB-A834-63055F4379EF}" srcOrd="1" destOrd="0" presId="urn:microsoft.com/office/officeart/2005/8/layout/hierarchy2"/>
    <dgm:cxn modelId="{1347BD04-A665-4E3B-9118-C7CB64AF5B5E}" type="presParOf" srcId="{6DC4A83A-1070-4AFB-A834-63055F4379EF}" destId="{2E4B898D-36D5-4DD0-9ACF-EFA71119A196}" srcOrd="0" destOrd="0" presId="urn:microsoft.com/office/officeart/2005/8/layout/hierarchy2"/>
    <dgm:cxn modelId="{47B31A01-9738-4C3B-9C29-4EABE40E7CF7}" type="presParOf" srcId="{2E4B898D-36D5-4DD0-9ACF-EFA71119A196}" destId="{B4141D19-148F-4B7A-A7F1-3136DF4C0350}" srcOrd="0" destOrd="0" presId="urn:microsoft.com/office/officeart/2005/8/layout/hierarchy2"/>
    <dgm:cxn modelId="{C898D8BC-818E-4244-BFD5-33B063441F88}" type="presParOf" srcId="{6DC4A83A-1070-4AFB-A834-63055F4379EF}" destId="{F8E2FFFD-37A2-4BA5-A043-39F81CA82680}" srcOrd="1" destOrd="0" presId="urn:microsoft.com/office/officeart/2005/8/layout/hierarchy2"/>
    <dgm:cxn modelId="{2DE1BA4A-A7EA-4873-8501-ABB9D4271845}" type="presParOf" srcId="{F8E2FFFD-37A2-4BA5-A043-39F81CA82680}" destId="{63A2CD94-2440-412D-B070-F27CDC29DA23}" srcOrd="0" destOrd="0" presId="urn:microsoft.com/office/officeart/2005/8/layout/hierarchy2"/>
    <dgm:cxn modelId="{DA31D88C-DA95-42B7-99D0-A5D203CC5535}" type="presParOf" srcId="{F8E2FFFD-37A2-4BA5-A043-39F81CA82680}" destId="{031D8C63-6B1C-4DFD-A525-731E925078DD}" srcOrd="1" destOrd="0" presId="urn:microsoft.com/office/officeart/2005/8/layout/hierarchy2"/>
    <dgm:cxn modelId="{8BE1482F-A97C-48B7-A847-D2537B5DD2B7}" type="presParOf" srcId="{6DC4A83A-1070-4AFB-A834-63055F4379EF}" destId="{CA9D3F82-DE8C-419C-A893-ACEE1670B96D}" srcOrd="2" destOrd="0" presId="urn:microsoft.com/office/officeart/2005/8/layout/hierarchy2"/>
    <dgm:cxn modelId="{6A09FB44-3B98-4E0C-8FB1-A10C8A964234}" type="presParOf" srcId="{CA9D3F82-DE8C-419C-A893-ACEE1670B96D}" destId="{FC959BDE-B3B1-4EDB-91F9-45EFD23C2432}" srcOrd="0" destOrd="0" presId="urn:microsoft.com/office/officeart/2005/8/layout/hierarchy2"/>
    <dgm:cxn modelId="{8BC86571-3D53-47C7-864D-504FEAD9F3AF}" type="presParOf" srcId="{6DC4A83A-1070-4AFB-A834-63055F4379EF}" destId="{D39C5471-112C-4D7D-8B6A-A9A1781850A1}" srcOrd="3" destOrd="0" presId="urn:microsoft.com/office/officeart/2005/8/layout/hierarchy2"/>
    <dgm:cxn modelId="{152DD2E8-C004-4EB2-B719-4CCDD42CB565}" type="presParOf" srcId="{D39C5471-112C-4D7D-8B6A-A9A1781850A1}" destId="{62753B09-681A-487E-BF4B-68B3B0C976AE}" srcOrd="0" destOrd="0" presId="urn:microsoft.com/office/officeart/2005/8/layout/hierarchy2"/>
    <dgm:cxn modelId="{A33733FE-A32A-4AD0-8B4C-250F7B1ECCB9}" type="presParOf" srcId="{D39C5471-112C-4D7D-8B6A-A9A1781850A1}" destId="{298672DB-80DC-48F0-BDED-269F03293FBC}" srcOrd="1" destOrd="0" presId="urn:microsoft.com/office/officeart/2005/8/layout/hierarchy2"/>
    <dgm:cxn modelId="{375E96C2-2480-4DEA-BD1D-6C06E85F8DB8}" type="presParOf" srcId="{D5A829B6-4A32-4D4E-8268-61A895BDF9D7}" destId="{DD575F31-7CE6-4B5B-B13D-8E1D67624DF1}" srcOrd="2" destOrd="0" presId="urn:microsoft.com/office/officeart/2005/8/layout/hierarchy2"/>
    <dgm:cxn modelId="{A81C1791-F32F-4044-8A77-6D3304972143}" type="presParOf" srcId="{DD575F31-7CE6-4B5B-B13D-8E1D67624DF1}" destId="{DCF07F1E-6F4D-4D55-A721-50A1F93D4EE9}" srcOrd="0" destOrd="0" presId="urn:microsoft.com/office/officeart/2005/8/layout/hierarchy2"/>
    <dgm:cxn modelId="{17B2CE0D-6098-44A5-96D4-682F4FDE676D}" type="presParOf" srcId="{D5A829B6-4A32-4D4E-8268-61A895BDF9D7}" destId="{4992CAF6-241B-490B-A117-0C280730A74A}" srcOrd="3" destOrd="0" presId="urn:microsoft.com/office/officeart/2005/8/layout/hierarchy2"/>
    <dgm:cxn modelId="{00CADB3B-3F84-41F1-B1AA-424731432175}" type="presParOf" srcId="{4992CAF6-241B-490B-A117-0C280730A74A}" destId="{A0D5853E-E815-4A7F-B2FA-5ECD5A09C43A}" srcOrd="0" destOrd="0" presId="urn:microsoft.com/office/officeart/2005/8/layout/hierarchy2"/>
    <dgm:cxn modelId="{EE0339B8-17A7-43E5-AFFD-87B5890100C9}" type="presParOf" srcId="{4992CAF6-241B-490B-A117-0C280730A74A}" destId="{4AFB8D5E-F061-4B4A-B392-078826DF6248}" srcOrd="1" destOrd="0" presId="urn:microsoft.com/office/officeart/2005/8/layout/hierarchy2"/>
    <dgm:cxn modelId="{FD60CFE2-086B-4FDC-97ED-8B88B0895758}" type="presParOf" srcId="{4AFB8D5E-F061-4B4A-B392-078826DF6248}" destId="{F40CE424-A63D-4E8D-A6E2-B85C39B55F1B}" srcOrd="0" destOrd="0" presId="urn:microsoft.com/office/officeart/2005/8/layout/hierarchy2"/>
    <dgm:cxn modelId="{1E728E11-7B51-4C6B-8664-65B558243FBB}" type="presParOf" srcId="{F40CE424-A63D-4E8D-A6E2-B85C39B55F1B}" destId="{163DDC7D-593C-4E87-A05C-243379ADA23B}" srcOrd="0" destOrd="0" presId="urn:microsoft.com/office/officeart/2005/8/layout/hierarchy2"/>
    <dgm:cxn modelId="{A57DEE68-32AE-4E31-BE06-12BA4D49877C}" type="presParOf" srcId="{4AFB8D5E-F061-4B4A-B392-078826DF6248}" destId="{634784EB-2706-4921-9DBF-34E22C682875}" srcOrd="1" destOrd="0" presId="urn:microsoft.com/office/officeart/2005/8/layout/hierarchy2"/>
    <dgm:cxn modelId="{1C7EED52-4CBF-4129-99F9-45E7C3C3A830}" type="presParOf" srcId="{634784EB-2706-4921-9DBF-34E22C682875}" destId="{F5693347-849A-4259-B88F-D7CC50A2AA45}" srcOrd="0" destOrd="0" presId="urn:microsoft.com/office/officeart/2005/8/layout/hierarchy2"/>
    <dgm:cxn modelId="{C2C90719-71B4-4962-8BF6-5FBF634C1C8C}" type="presParOf" srcId="{634784EB-2706-4921-9DBF-34E22C682875}" destId="{3B5ADF97-75BA-454E-A9A1-36F0F3DD3F6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9C4156-615F-4950-B53A-C4C6FFD7944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F36D29-8A4E-403F-937B-68C3C4B4F46D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>
              <a:solidFill>
                <a:sysClr val="windowText" lastClr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Khái quát về đồ dùng điện trong gia đình</a:t>
          </a:r>
        </a:p>
      </dgm:t>
    </dgm:pt>
    <dgm:pt modelId="{2A83FC8F-3E1B-4A1F-ABF9-C2524E8B8D3B}" type="parTrans" cxnId="{2FAC29F0-6B35-4874-B973-21DB3083423C}">
      <dgm:prSet/>
      <dgm:spPr/>
      <dgm:t>
        <a:bodyPr/>
        <a:lstStyle/>
        <a:p>
          <a:endParaRPr lang="en-US"/>
        </a:p>
      </dgm:t>
    </dgm:pt>
    <dgm:pt modelId="{FFBE77A6-DFAA-4FCC-8BC3-34B100FECF3E}" type="sibTrans" cxnId="{2FAC29F0-6B35-4874-B973-21DB3083423C}">
      <dgm:prSet/>
      <dgm:spPr/>
      <dgm:t>
        <a:bodyPr/>
        <a:lstStyle/>
        <a:p>
          <a:endParaRPr lang="en-US"/>
        </a:p>
      </dgm:t>
    </dgm:pt>
    <dgm:pt modelId="{9392B674-A8D9-4B07-AB9E-F0875D7C0797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40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KT </a:t>
          </a:r>
          <a:r>
            <a:rPr lang="en-US" sz="2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của đồ dùng điện trong gia đình</a:t>
          </a:r>
        </a:p>
      </dgm:t>
    </dgm:pt>
    <dgm:pt modelId="{4A80D2D5-88DC-4C3F-A4AC-D6A21E055242}" type="parTrans" cxnId="{4C4479BB-C33D-4A23-AD05-1477DA7EA3A7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4B5CF953-A8DD-4682-AA97-2C9058FED30B}" type="sibTrans" cxnId="{4C4479BB-C33D-4A23-AD05-1477DA7EA3A7}">
      <dgm:prSet/>
      <dgm:spPr/>
      <dgm:t>
        <a:bodyPr/>
        <a:lstStyle/>
        <a:p>
          <a:endParaRPr lang="en-US"/>
        </a:p>
      </dgm:t>
    </dgm:pt>
    <dgm:pt modelId="{CDE255CF-CCB1-4FF9-972F-5CE79506EBEE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2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Đại lượng điện </a:t>
          </a:r>
          <a:r>
            <a:rPr lang="en-US" sz="240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định mức chung</a:t>
          </a:r>
        </a:p>
      </dgm:t>
    </dgm:pt>
    <dgm:pt modelId="{CACB5B45-46C3-417F-9FD1-64276A9DDA0A}" type="parTrans" cxnId="{D2A01F17-6B34-4457-81FF-17416FD44AAD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62A14179-052E-48D7-9520-1AB61A81D997}" type="sibTrans" cxnId="{D2A01F17-6B34-4457-81FF-17416FD44AAD}">
      <dgm:prSet/>
      <dgm:spPr/>
      <dgm:t>
        <a:bodyPr/>
        <a:lstStyle/>
        <a:p>
          <a:endParaRPr lang="en-US"/>
        </a:p>
      </dgm:t>
    </dgm:pt>
    <dgm:pt modelId="{69B705D1-5F39-4164-92AB-050F06BC3289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Đại lượng </a:t>
          </a:r>
          <a:r>
            <a:rPr lang="en-US" sz="2400" b="1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đặc trưng riêng</a:t>
          </a:r>
        </a:p>
      </dgm:t>
    </dgm:pt>
    <dgm:pt modelId="{73F743FC-3C76-4416-A363-54C0575AF13E}" type="parTrans" cxnId="{1CC64B45-5A87-434A-9454-95FF8422EB5E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89110E6B-965B-499C-AE09-AA3D0A0C21E0}" type="sibTrans" cxnId="{1CC64B45-5A87-434A-9454-95FF8422EB5E}">
      <dgm:prSet/>
      <dgm:spPr/>
      <dgm:t>
        <a:bodyPr/>
        <a:lstStyle/>
        <a:p>
          <a:endParaRPr lang="en-US"/>
        </a:p>
      </dgm:t>
    </dgm:pt>
    <dgm:pt modelId="{24483DD0-EDAC-41F1-8C08-02707A4BF23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b="0" u="none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Các</a:t>
          </a:r>
          <a:r>
            <a:rPr lang="en-US" sz="24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đồ dùng điện trong gia đình</a:t>
          </a:r>
        </a:p>
      </dgm:t>
    </dgm:pt>
    <dgm:pt modelId="{5AECF643-9673-46DF-8AB5-443BF5CA763B}" type="sibTrans" cxnId="{67459346-7277-4670-8089-54AFDC7A2205}">
      <dgm:prSet/>
      <dgm:spPr/>
      <dgm:t>
        <a:bodyPr/>
        <a:lstStyle/>
        <a:p>
          <a:endParaRPr lang="en-US"/>
        </a:p>
      </dgm:t>
    </dgm:pt>
    <dgm:pt modelId="{D14BA5BC-88DB-4AA4-BE8B-AB7410D7DFCB}" type="parTrans" cxnId="{67459346-7277-4670-8089-54AFDC7A2205}">
      <dgm:prSet/>
      <dgm:spPr>
        <a:ln w="38100">
          <a:solidFill>
            <a:srgbClr val="FF0000"/>
          </a:solidFill>
        </a:ln>
      </dgm:spPr>
      <dgm:t>
        <a:bodyPr/>
        <a:lstStyle/>
        <a:p>
          <a:endParaRPr lang="en-US"/>
        </a:p>
      </dgm:t>
    </dgm:pt>
    <dgm:pt modelId="{B89AD9A6-5704-484E-BDAB-139E48DF6CDF}" type="pres">
      <dgm:prSet presAssocID="{579C4156-615F-4950-B53A-C4C6FFD7944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D53D568-0091-4A11-9D70-0BAAD257D814}" type="pres">
      <dgm:prSet presAssocID="{E9F36D29-8A4E-403F-937B-68C3C4B4F46D}" presName="root1" presStyleCnt="0"/>
      <dgm:spPr/>
    </dgm:pt>
    <dgm:pt modelId="{816EECFB-3788-41D1-A7B9-507AA2C9C02E}" type="pres">
      <dgm:prSet presAssocID="{E9F36D29-8A4E-403F-937B-68C3C4B4F46D}" presName="LevelOneTextNode" presStyleLbl="node0" presStyleIdx="0" presStyleCnt="1" custScaleY="157263">
        <dgm:presLayoutVars>
          <dgm:chPref val="3"/>
        </dgm:presLayoutVars>
      </dgm:prSet>
      <dgm:spPr/>
    </dgm:pt>
    <dgm:pt modelId="{911BB2ED-2CE3-4B20-80EF-2A8F69A72FC6}" type="pres">
      <dgm:prSet presAssocID="{E9F36D29-8A4E-403F-937B-68C3C4B4F46D}" presName="level2hierChild" presStyleCnt="0"/>
      <dgm:spPr/>
    </dgm:pt>
    <dgm:pt modelId="{6418D77C-04CF-4A92-9391-0340245A8251}" type="pres">
      <dgm:prSet presAssocID="{D14BA5BC-88DB-4AA4-BE8B-AB7410D7DFCB}" presName="conn2-1" presStyleLbl="parChTrans1D2" presStyleIdx="0" presStyleCnt="2"/>
      <dgm:spPr/>
    </dgm:pt>
    <dgm:pt modelId="{1F7AAB58-A3FB-4346-A96F-9D24AD548CD2}" type="pres">
      <dgm:prSet presAssocID="{D14BA5BC-88DB-4AA4-BE8B-AB7410D7DFCB}" presName="connTx" presStyleLbl="parChTrans1D2" presStyleIdx="0" presStyleCnt="2"/>
      <dgm:spPr/>
    </dgm:pt>
    <dgm:pt modelId="{4645A936-BCE7-4413-BF80-56F8035256D6}" type="pres">
      <dgm:prSet presAssocID="{24483DD0-EDAC-41F1-8C08-02707A4BF236}" presName="root2" presStyleCnt="0"/>
      <dgm:spPr/>
    </dgm:pt>
    <dgm:pt modelId="{1ED389EA-71EC-4420-90DD-5718DA585F2D}" type="pres">
      <dgm:prSet presAssocID="{24483DD0-EDAC-41F1-8C08-02707A4BF236}" presName="LevelTwoTextNode" presStyleLbl="node2" presStyleIdx="0" presStyleCnt="2" custScaleY="153713">
        <dgm:presLayoutVars>
          <dgm:chPref val="3"/>
        </dgm:presLayoutVars>
      </dgm:prSet>
      <dgm:spPr/>
    </dgm:pt>
    <dgm:pt modelId="{97701546-6578-44C0-B2B5-9FCDF82DA6EE}" type="pres">
      <dgm:prSet presAssocID="{24483DD0-EDAC-41F1-8C08-02707A4BF236}" presName="level3hierChild" presStyleCnt="0"/>
      <dgm:spPr/>
    </dgm:pt>
    <dgm:pt modelId="{DD75741D-80D2-4B5D-BE63-029CDBFF2679}" type="pres">
      <dgm:prSet presAssocID="{4A80D2D5-88DC-4C3F-A4AC-D6A21E055242}" presName="conn2-1" presStyleLbl="parChTrans1D2" presStyleIdx="1" presStyleCnt="2"/>
      <dgm:spPr/>
    </dgm:pt>
    <dgm:pt modelId="{F79E572F-D76F-4C65-851A-40606A289CBB}" type="pres">
      <dgm:prSet presAssocID="{4A80D2D5-88DC-4C3F-A4AC-D6A21E055242}" presName="connTx" presStyleLbl="parChTrans1D2" presStyleIdx="1" presStyleCnt="2"/>
      <dgm:spPr/>
    </dgm:pt>
    <dgm:pt modelId="{1476B4D2-237D-4C8E-9D72-C50459721B79}" type="pres">
      <dgm:prSet presAssocID="{9392B674-A8D9-4B07-AB9E-F0875D7C0797}" presName="root2" presStyleCnt="0"/>
      <dgm:spPr/>
    </dgm:pt>
    <dgm:pt modelId="{F5A34680-2F0E-4D8C-BE8E-CA96C5181326}" type="pres">
      <dgm:prSet presAssocID="{9392B674-A8D9-4B07-AB9E-F0875D7C0797}" presName="LevelTwoTextNode" presStyleLbl="node2" presStyleIdx="1" presStyleCnt="2" custScaleY="153713">
        <dgm:presLayoutVars>
          <dgm:chPref val="3"/>
        </dgm:presLayoutVars>
      </dgm:prSet>
      <dgm:spPr/>
    </dgm:pt>
    <dgm:pt modelId="{35803FF6-A123-47B4-9A08-5C20425BD57E}" type="pres">
      <dgm:prSet presAssocID="{9392B674-A8D9-4B07-AB9E-F0875D7C0797}" presName="level3hierChild" presStyleCnt="0"/>
      <dgm:spPr/>
    </dgm:pt>
    <dgm:pt modelId="{ACC0AD25-5A9E-42CE-83E1-D353140B8C1D}" type="pres">
      <dgm:prSet presAssocID="{CACB5B45-46C3-417F-9FD1-64276A9DDA0A}" presName="conn2-1" presStyleLbl="parChTrans1D3" presStyleIdx="0" presStyleCnt="2"/>
      <dgm:spPr/>
    </dgm:pt>
    <dgm:pt modelId="{27EA44C5-3F87-4481-8C57-4ED8A51CAE22}" type="pres">
      <dgm:prSet presAssocID="{CACB5B45-46C3-417F-9FD1-64276A9DDA0A}" presName="connTx" presStyleLbl="parChTrans1D3" presStyleIdx="0" presStyleCnt="2"/>
      <dgm:spPr/>
    </dgm:pt>
    <dgm:pt modelId="{F5F3C389-3160-4D78-8144-FACDC61AD4BB}" type="pres">
      <dgm:prSet presAssocID="{CDE255CF-CCB1-4FF9-972F-5CE79506EBEE}" presName="root2" presStyleCnt="0"/>
      <dgm:spPr/>
    </dgm:pt>
    <dgm:pt modelId="{91CB000C-6683-4FDA-A31B-DD67147521D8}" type="pres">
      <dgm:prSet presAssocID="{CDE255CF-CCB1-4FF9-972F-5CE79506EBEE}" presName="LevelTwoTextNode" presStyleLbl="node3" presStyleIdx="0" presStyleCnt="2" custLinFactNeighborX="99" custLinFactNeighborY="8796">
        <dgm:presLayoutVars>
          <dgm:chPref val="3"/>
        </dgm:presLayoutVars>
      </dgm:prSet>
      <dgm:spPr/>
    </dgm:pt>
    <dgm:pt modelId="{9FF897EB-0A57-4866-A261-CF9A806F28F3}" type="pres">
      <dgm:prSet presAssocID="{CDE255CF-CCB1-4FF9-972F-5CE79506EBEE}" presName="level3hierChild" presStyleCnt="0"/>
      <dgm:spPr/>
    </dgm:pt>
    <dgm:pt modelId="{53DBA69A-156D-4212-939F-9C7845537243}" type="pres">
      <dgm:prSet presAssocID="{73F743FC-3C76-4416-A363-54C0575AF13E}" presName="conn2-1" presStyleLbl="parChTrans1D3" presStyleIdx="1" presStyleCnt="2"/>
      <dgm:spPr/>
    </dgm:pt>
    <dgm:pt modelId="{E97A7AA1-D8BD-4E99-84AC-A00ECA2A56B8}" type="pres">
      <dgm:prSet presAssocID="{73F743FC-3C76-4416-A363-54C0575AF13E}" presName="connTx" presStyleLbl="parChTrans1D3" presStyleIdx="1" presStyleCnt="2"/>
      <dgm:spPr/>
    </dgm:pt>
    <dgm:pt modelId="{344BDF02-B33A-4188-B172-A8FAD9D36773}" type="pres">
      <dgm:prSet presAssocID="{69B705D1-5F39-4164-92AB-050F06BC3289}" presName="root2" presStyleCnt="0"/>
      <dgm:spPr/>
    </dgm:pt>
    <dgm:pt modelId="{EB741626-C935-40BF-812D-84EFF8308542}" type="pres">
      <dgm:prSet presAssocID="{69B705D1-5F39-4164-92AB-050F06BC3289}" presName="LevelTwoTextNode" presStyleLbl="node3" presStyleIdx="1" presStyleCnt="2" custLinFactNeighborX="99" custLinFactNeighborY="12419">
        <dgm:presLayoutVars>
          <dgm:chPref val="3"/>
        </dgm:presLayoutVars>
      </dgm:prSet>
      <dgm:spPr/>
    </dgm:pt>
    <dgm:pt modelId="{3985417A-D054-4FB7-922A-51E0985EDE6B}" type="pres">
      <dgm:prSet presAssocID="{69B705D1-5F39-4164-92AB-050F06BC3289}" presName="level3hierChild" presStyleCnt="0"/>
      <dgm:spPr/>
    </dgm:pt>
  </dgm:ptLst>
  <dgm:cxnLst>
    <dgm:cxn modelId="{CD5B080F-9C63-43A5-841A-EAB2158ADBAA}" type="presOf" srcId="{4A80D2D5-88DC-4C3F-A4AC-D6A21E055242}" destId="{F79E572F-D76F-4C65-851A-40606A289CBB}" srcOrd="1" destOrd="0" presId="urn:microsoft.com/office/officeart/2005/8/layout/hierarchy2"/>
    <dgm:cxn modelId="{D2A01F17-6B34-4457-81FF-17416FD44AAD}" srcId="{9392B674-A8D9-4B07-AB9E-F0875D7C0797}" destId="{CDE255CF-CCB1-4FF9-972F-5CE79506EBEE}" srcOrd="0" destOrd="0" parTransId="{CACB5B45-46C3-417F-9FD1-64276A9DDA0A}" sibTransId="{62A14179-052E-48D7-9520-1AB61A81D997}"/>
    <dgm:cxn modelId="{F87F281C-1755-42A3-AB59-50A728066C5C}" type="presOf" srcId="{24483DD0-EDAC-41F1-8C08-02707A4BF236}" destId="{1ED389EA-71EC-4420-90DD-5718DA585F2D}" srcOrd="0" destOrd="0" presId="urn:microsoft.com/office/officeart/2005/8/layout/hierarchy2"/>
    <dgm:cxn modelId="{6384E424-4147-4BCB-858F-408EC481F397}" type="presOf" srcId="{73F743FC-3C76-4416-A363-54C0575AF13E}" destId="{E97A7AA1-D8BD-4E99-84AC-A00ECA2A56B8}" srcOrd="1" destOrd="0" presId="urn:microsoft.com/office/officeart/2005/8/layout/hierarchy2"/>
    <dgm:cxn modelId="{6E3CAC2C-06AA-45F3-84A2-654F0A73C3DA}" type="presOf" srcId="{69B705D1-5F39-4164-92AB-050F06BC3289}" destId="{EB741626-C935-40BF-812D-84EFF8308542}" srcOrd="0" destOrd="0" presId="urn:microsoft.com/office/officeart/2005/8/layout/hierarchy2"/>
    <dgm:cxn modelId="{22F4972D-0D15-4473-8491-4C5DB39BFA9E}" type="presOf" srcId="{CDE255CF-CCB1-4FF9-972F-5CE79506EBEE}" destId="{91CB000C-6683-4FDA-A31B-DD67147521D8}" srcOrd="0" destOrd="0" presId="urn:microsoft.com/office/officeart/2005/8/layout/hierarchy2"/>
    <dgm:cxn modelId="{5114B83B-F2BC-467A-860A-C948DB0A629E}" type="presOf" srcId="{9392B674-A8D9-4B07-AB9E-F0875D7C0797}" destId="{F5A34680-2F0E-4D8C-BE8E-CA96C5181326}" srcOrd="0" destOrd="0" presId="urn:microsoft.com/office/officeart/2005/8/layout/hierarchy2"/>
    <dgm:cxn modelId="{FC778D3D-91CD-479E-988B-8E293A2147BA}" type="presOf" srcId="{D14BA5BC-88DB-4AA4-BE8B-AB7410D7DFCB}" destId="{1F7AAB58-A3FB-4346-A96F-9D24AD548CD2}" srcOrd="1" destOrd="0" presId="urn:microsoft.com/office/officeart/2005/8/layout/hierarchy2"/>
    <dgm:cxn modelId="{1CC64B45-5A87-434A-9454-95FF8422EB5E}" srcId="{9392B674-A8D9-4B07-AB9E-F0875D7C0797}" destId="{69B705D1-5F39-4164-92AB-050F06BC3289}" srcOrd="1" destOrd="0" parTransId="{73F743FC-3C76-4416-A363-54C0575AF13E}" sibTransId="{89110E6B-965B-499C-AE09-AA3D0A0C21E0}"/>
    <dgm:cxn modelId="{67459346-7277-4670-8089-54AFDC7A2205}" srcId="{E9F36D29-8A4E-403F-937B-68C3C4B4F46D}" destId="{24483DD0-EDAC-41F1-8C08-02707A4BF236}" srcOrd="0" destOrd="0" parTransId="{D14BA5BC-88DB-4AA4-BE8B-AB7410D7DFCB}" sibTransId="{5AECF643-9673-46DF-8AB5-443BF5CA763B}"/>
    <dgm:cxn modelId="{ED2BF56F-606C-4135-9BB8-AD81C5265B67}" type="presOf" srcId="{579C4156-615F-4950-B53A-C4C6FFD79443}" destId="{B89AD9A6-5704-484E-BDAB-139E48DF6CDF}" srcOrd="0" destOrd="0" presId="urn:microsoft.com/office/officeart/2005/8/layout/hierarchy2"/>
    <dgm:cxn modelId="{32FC1851-97A7-434C-A303-E0155A210ACE}" type="presOf" srcId="{E9F36D29-8A4E-403F-937B-68C3C4B4F46D}" destId="{816EECFB-3788-41D1-A7B9-507AA2C9C02E}" srcOrd="0" destOrd="0" presId="urn:microsoft.com/office/officeart/2005/8/layout/hierarchy2"/>
    <dgm:cxn modelId="{8A3A1557-4C45-4E70-9B46-E91D562BBD0A}" type="presOf" srcId="{73F743FC-3C76-4416-A363-54C0575AF13E}" destId="{53DBA69A-156D-4212-939F-9C7845537243}" srcOrd="0" destOrd="0" presId="urn:microsoft.com/office/officeart/2005/8/layout/hierarchy2"/>
    <dgm:cxn modelId="{3817517F-FA44-4610-80C4-CDBE519D5419}" type="presOf" srcId="{CACB5B45-46C3-417F-9FD1-64276A9DDA0A}" destId="{ACC0AD25-5A9E-42CE-83E1-D353140B8C1D}" srcOrd="0" destOrd="0" presId="urn:microsoft.com/office/officeart/2005/8/layout/hierarchy2"/>
    <dgm:cxn modelId="{16D357B2-6A93-46C6-9E44-24F0715DA8CE}" type="presOf" srcId="{CACB5B45-46C3-417F-9FD1-64276A9DDA0A}" destId="{27EA44C5-3F87-4481-8C57-4ED8A51CAE22}" srcOrd="1" destOrd="0" presId="urn:microsoft.com/office/officeart/2005/8/layout/hierarchy2"/>
    <dgm:cxn modelId="{4C4479BB-C33D-4A23-AD05-1477DA7EA3A7}" srcId="{E9F36D29-8A4E-403F-937B-68C3C4B4F46D}" destId="{9392B674-A8D9-4B07-AB9E-F0875D7C0797}" srcOrd="1" destOrd="0" parTransId="{4A80D2D5-88DC-4C3F-A4AC-D6A21E055242}" sibTransId="{4B5CF953-A8DD-4682-AA97-2C9058FED30B}"/>
    <dgm:cxn modelId="{293E90C5-0829-40CE-88FD-6374ED48D648}" type="presOf" srcId="{4A80D2D5-88DC-4C3F-A4AC-D6A21E055242}" destId="{DD75741D-80D2-4B5D-BE63-029CDBFF2679}" srcOrd="0" destOrd="0" presId="urn:microsoft.com/office/officeart/2005/8/layout/hierarchy2"/>
    <dgm:cxn modelId="{0164F2DB-2337-43E4-BFC0-B64B053F8DCC}" type="presOf" srcId="{D14BA5BC-88DB-4AA4-BE8B-AB7410D7DFCB}" destId="{6418D77C-04CF-4A92-9391-0340245A8251}" srcOrd="0" destOrd="0" presId="urn:microsoft.com/office/officeart/2005/8/layout/hierarchy2"/>
    <dgm:cxn modelId="{2FAC29F0-6B35-4874-B973-21DB3083423C}" srcId="{579C4156-615F-4950-B53A-C4C6FFD79443}" destId="{E9F36D29-8A4E-403F-937B-68C3C4B4F46D}" srcOrd="0" destOrd="0" parTransId="{2A83FC8F-3E1B-4A1F-ABF9-C2524E8B8D3B}" sibTransId="{FFBE77A6-DFAA-4FCC-8BC3-34B100FECF3E}"/>
    <dgm:cxn modelId="{9A057B1C-E992-49A9-B71F-AF3C524FCE44}" type="presParOf" srcId="{B89AD9A6-5704-484E-BDAB-139E48DF6CDF}" destId="{CD53D568-0091-4A11-9D70-0BAAD257D814}" srcOrd="0" destOrd="0" presId="urn:microsoft.com/office/officeart/2005/8/layout/hierarchy2"/>
    <dgm:cxn modelId="{37715BFF-F52B-4B20-B27A-587350F17E17}" type="presParOf" srcId="{CD53D568-0091-4A11-9D70-0BAAD257D814}" destId="{816EECFB-3788-41D1-A7B9-507AA2C9C02E}" srcOrd="0" destOrd="0" presId="urn:microsoft.com/office/officeart/2005/8/layout/hierarchy2"/>
    <dgm:cxn modelId="{FB4A536A-65DF-4DA3-BC87-8B34C901D17A}" type="presParOf" srcId="{CD53D568-0091-4A11-9D70-0BAAD257D814}" destId="{911BB2ED-2CE3-4B20-80EF-2A8F69A72FC6}" srcOrd="1" destOrd="0" presId="urn:microsoft.com/office/officeart/2005/8/layout/hierarchy2"/>
    <dgm:cxn modelId="{27039820-5649-430E-B4F3-9298FB97BFCB}" type="presParOf" srcId="{911BB2ED-2CE3-4B20-80EF-2A8F69A72FC6}" destId="{6418D77C-04CF-4A92-9391-0340245A8251}" srcOrd="0" destOrd="0" presId="urn:microsoft.com/office/officeart/2005/8/layout/hierarchy2"/>
    <dgm:cxn modelId="{F0943C78-1576-4B56-98E1-2D77EA3A53A1}" type="presParOf" srcId="{6418D77C-04CF-4A92-9391-0340245A8251}" destId="{1F7AAB58-A3FB-4346-A96F-9D24AD548CD2}" srcOrd="0" destOrd="0" presId="urn:microsoft.com/office/officeart/2005/8/layout/hierarchy2"/>
    <dgm:cxn modelId="{21CD1B1B-34D7-4BA9-B3C1-4D865C03C658}" type="presParOf" srcId="{911BB2ED-2CE3-4B20-80EF-2A8F69A72FC6}" destId="{4645A936-BCE7-4413-BF80-56F8035256D6}" srcOrd="1" destOrd="0" presId="urn:microsoft.com/office/officeart/2005/8/layout/hierarchy2"/>
    <dgm:cxn modelId="{128EAC65-1AE8-4326-9B75-69F7FFB5EFE9}" type="presParOf" srcId="{4645A936-BCE7-4413-BF80-56F8035256D6}" destId="{1ED389EA-71EC-4420-90DD-5718DA585F2D}" srcOrd="0" destOrd="0" presId="urn:microsoft.com/office/officeart/2005/8/layout/hierarchy2"/>
    <dgm:cxn modelId="{4CE55059-E472-4A3D-B52D-CD88D16655B0}" type="presParOf" srcId="{4645A936-BCE7-4413-BF80-56F8035256D6}" destId="{97701546-6578-44C0-B2B5-9FCDF82DA6EE}" srcOrd="1" destOrd="0" presId="urn:microsoft.com/office/officeart/2005/8/layout/hierarchy2"/>
    <dgm:cxn modelId="{167014A5-B4C5-41A5-8DA0-0C51A798926F}" type="presParOf" srcId="{911BB2ED-2CE3-4B20-80EF-2A8F69A72FC6}" destId="{DD75741D-80D2-4B5D-BE63-029CDBFF2679}" srcOrd="2" destOrd="0" presId="urn:microsoft.com/office/officeart/2005/8/layout/hierarchy2"/>
    <dgm:cxn modelId="{5AABDB8D-D792-40B8-8167-6C09D4F907A3}" type="presParOf" srcId="{DD75741D-80D2-4B5D-BE63-029CDBFF2679}" destId="{F79E572F-D76F-4C65-851A-40606A289CBB}" srcOrd="0" destOrd="0" presId="urn:microsoft.com/office/officeart/2005/8/layout/hierarchy2"/>
    <dgm:cxn modelId="{F283F893-1DB2-4241-8415-59CFB64ACC88}" type="presParOf" srcId="{911BB2ED-2CE3-4B20-80EF-2A8F69A72FC6}" destId="{1476B4D2-237D-4C8E-9D72-C50459721B79}" srcOrd="3" destOrd="0" presId="urn:microsoft.com/office/officeart/2005/8/layout/hierarchy2"/>
    <dgm:cxn modelId="{C34D1FE0-6F10-43FF-8306-A8C85C11559C}" type="presParOf" srcId="{1476B4D2-237D-4C8E-9D72-C50459721B79}" destId="{F5A34680-2F0E-4D8C-BE8E-CA96C5181326}" srcOrd="0" destOrd="0" presId="urn:microsoft.com/office/officeart/2005/8/layout/hierarchy2"/>
    <dgm:cxn modelId="{D21213C3-BABC-4008-B58D-F23FC39A8FEA}" type="presParOf" srcId="{1476B4D2-237D-4C8E-9D72-C50459721B79}" destId="{35803FF6-A123-47B4-9A08-5C20425BD57E}" srcOrd="1" destOrd="0" presId="urn:microsoft.com/office/officeart/2005/8/layout/hierarchy2"/>
    <dgm:cxn modelId="{568D1640-1A04-4F6D-9A07-4B6F5850D6A6}" type="presParOf" srcId="{35803FF6-A123-47B4-9A08-5C20425BD57E}" destId="{ACC0AD25-5A9E-42CE-83E1-D353140B8C1D}" srcOrd="0" destOrd="0" presId="urn:microsoft.com/office/officeart/2005/8/layout/hierarchy2"/>
    <dgm:cxn modelId="{7A29E2E7-32D9-4CE4-A298-A0C28766D9C0}" type="presParOf" srcId="{ACC0AD25-5A9E-42CE-83E1-D353140B8C1D}" destId="{27EA44C5-3F87-4481-8C57-4ED8A51CAE22}" srcOrd="0" destOrd="0" presId="urn:microsoft.com/office/officeart/2005/8/layout/hierarchy2"/>
    <dgm:cxn modelId="{FB645DCA-5606-4E86-AB24-581504B0417C}" type="presParOf" srcId="{35803FF6-A123-47B4-9A08-5C20425BD57E}" destId="{F5F3C389-3160-4D78-8144-FACDC61AD4BB}" srcOrd="1" destOrd="0" presId="urn:microsoft.com/office/officeart/2005/8/layout/hierarchy2"/>
    <dgm:cxn modelId="{EC7E4D86-42BB-4EAE-9AE8-B5A66332009D}" type="presParOf" srcId="{F5F3C389-3160-4D78-8144-FACDC61AD4BB}" destId="{91CB000C-6683-4FDA-A31B-DD67147521D8}" srcOrd="0" destOrd="0" presId="urn:microsoft.com/office/officeart/2005/8/layout/hierarchy2"/>
    <dgm:cxn modelId="{A0B6B459-0141-4859-A474-8F8E489916DE}" type="presParOf" srcId="{F5F3C389-3160-4D78-8144-FACDC61AD4BB}" destId="{9FF897EB-0A57-4866-A261-CF9A806F28F3}" srcOrd="1" destOrd="0" presId="urn:microsoft.com/office/officeart/2005/8/layout/hierarchy2"/>
    <dgm:cxn modelId="{E8376EA0-110C-4D4B-8890-5B43CC010E57}" type="presParOf" srcId="{35803FF6-A123-47B4-9A08-5C20425BD57E}" destId="{53DBA69A-156D-4212-939F-9C7845537243}" srcOrd="2" destOrd="0" presId="urn:microsoft.com/office/officeart/2005/8/layout/hierarchy2"/>
    <dgm:cxn modelId="{6DEDF0EC-6859-4907-B29F-AAA4A04BF724}" type="presParOf" srcId="{53DBA69A-156D-4212-939F-9C7845537243}" destId="{E97A7AA1-D8BD-4E99-84AC-A00ECA2A56B8}" srcOrd="0" destOrd="0" presId="urn:microsoft.com/office/officeart/2005/8/layout/hierarchy2"/>
    <dgm:cxn modelId="{A9EEE1E6-C65A-4975-9C82-6BFB109E4882}" type="presParOf" srcId="{35803FF6-A123-47B4-9A08-5C20425BD57E}" destId="{344BDF02-B33A-4188-B172-A8FAD9D36773}" srcOrd="3" destOrd="0" presId="urn:microsoft.com/office/officeart/2005/8/layout/hierarchy2"/>
    <dgm:cxn modelId="{4AF9F5C0-3469-4C8A-B867-C832A0DFDC55}" type="presParOf" srcId="{344BDF02-B33A-4188-B172-A8FAD9D36773}" destId="{EB741626-C935-40BF-812D-84EFF8308542}" srcOrd="0" destOrd="0" presId="urn:microsoft.com/office/officeart/2005/8/layout/hierarchy2"/>
    <dgm:cxn modelId="{C9B82364-E4CD-492A-9BAB-9EF8808E27EE}" type="presParOf" srcId="{344BDF02-B33A-4188-B172-A8FAD9D36773}" destId="{3985417A-D054-4FB7-922A-51E0985EDE6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BB460-D396-4249-B683-584B9DA156B5}">
      <dsp:nvSpPr>
        <dsp:cNvPr id="0" name=""/>
        <dsp:cNvSpPr/>
      </dsp:nvSpPr>
      <dsp:spPr>
        <a:xfrm>
          <a:off x="6830" y="2322427"/>
          <a:ext cx="2840127" cy="829102"/>
        </a:xfrm>
        <a:prstGeom prst="roundRect">
          <a:avLst>
            <a:gd name="adj" fmla="val 10000"/>
          </a:avLst>
        </a:prstGeom>
        <a:solidFill>
          <a:srgbClr val="FF5A33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kĩ thuật của đồ dùng điện</a:t>
          </a:r>
        </a:p>
      </dsp:txBody>
      <dsp:txXfrm>
        <a:off x="31114" y="2346711"/>
        <a:ext cx="2791559" cy="780534"/>
      </dsp:txXfrm>
    </dsp:sp>
    <dsp:sp modelId="{6AB3A147-E9B7-452A-A909-19C1EDB2D396}">
      <dsp:nvSpPr>
        <dsp:cNvPr id="0" name=""/>
        <dsp:cNvSpPr/>
      </dsp:nvSpPr>
      <dsp:spPr>
        <a:xfrm rot="18770822">
          <a:off x="2678045" y="2333740"/>
          <a:ext cx="1055850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1055850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9574" y="2323522"/>
        <a:ext cx="52792" cy="52792"/>
      </dsp:txXfrm>
    </dsp:sp>
    <dsp:sp modelId="{29C0F0E1-8FE3-4533-A8ED-A37FA1428EC5}">
      <dsp:nvSpPr>
        <dsp:cNvPr id="0" name=""/>
        <dsp:cNvSpPr/>
      </dsp:nvSpPr>
      <dsp:spPr>
        <a:xfrm>
          <a:off x="3564982" y="1478918"/>
          <a:ext cx="2765614" cy="967878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593330" y="1507266"/>
        <a:ext cx="2708918" cy="911182"/>
      </dsp:txXfrm>
    </dsp:sp>
    <dsp:sp modelId="{2E4B898D-36D5-4DD0-9ACF-EFA71119A196}">
      <dsp:nvSpPr>
        <dsp:cNvPr id="0" name=""/>
        <dsp:cNvSpPr/>
      </dsp:nvSpPr>
      <dsp:spPr>
        <a:xfrm rot="19362317">
          <a:off x="6238322" y="1673238"/>
          <a:ext cx="902574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902574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7045" y="1666852"/>
        <a:ext cx="45128" cy="45128"/>
      </dsp:txXfrm>
    </dsp:sp>
    <dsp:sp modelId="{63A2CD94-2440-412D-B070-F27CDC29DA23}">
      <dsp:nvSpPr>
        <dsp:cNvPr id="0" name=""/>
        <dsp:cNvSpPr/>
      </dsp:nvSpPr>
      <dsp:spPr>
        <a:xfrm>
          <a:off x="7048621" y="967209"/>
          <a:ext cx="2511326" cy="897530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993497"/>
        <a:ext cx="2458750" cy="844954"/>
      </dsp:txXfrm>
    </dsp:sp>
    <dsp:sp modelId="{CA9D3F82-DE8C-419C-A893-ACEE1670B96D}">
      <dsp:nvSpPr>
        <dsp:cNvPr id="0" name=""/>
        <dsp:cNvSpPr/>
      </dsp:nvSpPr>
      <dsp:spPr>
        <a:xfrm rot="2043168">
          <a:off x="6256293" y="2189318"/>
          <a:ext cx="866632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866632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7943" y="2183830"/>
        <a:ext cx="43331" cy="43331"/>
      </dsp:txXfrm>
    </dsp:sp>
    <dsp:sp modelId="{62753B09-681A-487E-BF4B-68B3B0C976AE}">
      <dsp:nvSpPr>
        <dsp:cNvPr id="0" name=""/>
        <dsp:cNvSpPr/>
      </dsp:nvSpPr>
      <dsp:spPr>
        <a:xfrm>
          <a:off x="7048621" y="1999369"/>
          <a:ext cx="2511326" cy="897530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2025657"/>
        <a:ext cx="2458750" cy="844954"/>
      </dsp:txXfrm>
    </dsp:sp>
    <dsp:sp modelId="{DD575F31-7CE6-4B5B-B13D-8E1D67624DF1}">
      <dsp:nvSpPr>
        <dsp:cNvPr id="0" name=""/>
        <dsp:cNvSpPr/>
      </dsp:nvSpPr>
      <dsp:spPr>
        <a:xfrm rot="2829178">
          <a:off x="2678045" y="3107860"/>
          <a:ext cx="1055850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1055850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9574" y="3097642"/>
        <a:ext cx="52792" cy="52792"/>
      </dsp:txXfrm>
    </dsp:sp>
    <dsp:sp modelId="{A0D5853E-E815-4A7F-B2FA-5ECD5A09C43A}">
      <dsp:nvSpPr>
        <dsp:cNvPr id="0" name=""/>
        <dsp:cNvSpPr/>
      </dsp:nvSpPr>
      <dsp:spPr>
        <a:xfrm>
          <a:off x="3564982" y="3027158"/>
          <a:ext cx="2765614" cy="967878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593330" y="3055506"/>
        <a:ext cx="2708918" cy="911182"/>
      </dsp:txXfrm>
    </dsp:sp>
    <dsp:sp modelId="{F40CE424-A63D-4E8D-A6E2-B85C39B55F1B}">
      <dsp:nvSpPr>
        <dsp:cNvPr id="0" name=""/>
        <dsp:cNvSpPr/>
      </dsp:nvSpPr>
      <dsp:spPr>
        <a:xfrm rot="21452611">
          <a:off x="6330267" y="3479518"/>
          <a:ext cx="718684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718684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1642" y="3477729"/>
        <a:ext cx="35934" cy="35934"/>
      </dsp:txXfrm>
    </dsp:sp>
    <dsp:sp modelId="{F5693347-849A-4259-B88F-D7CC50A2AA45}">
      <dsp:nvSpPr>
        <dsp:cNvPr id="0" name=""/>
        <dsp:cNvSpPr/>
      </dsp:nvSpPr>
      <dsp:spPr>
        <a:xfrm>
          <a:off x="7048621" y="3031529"/>
          <a:ext cx="2511326" cy="897530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3057817"/>
        <a:ext cx="2458750" cy="844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BB460-D396-4249-B683-584B9DA156B5}">
      <dsp:nvSpPr>
        <dsp:cNvPr id="0" name=""/>
        <dsp:cNvSpPr/>
      </dsp:nvSpPr>
      <dsp:spPr>
        <a:xfrm>
          <a:off x="6830" y="2322427"/>
          <a:ext cx="2840127" cy="829102"/>
        </a:xfrm>
        <a:prstGeom prst="roundRect">
          <a:avLst>
            <a:gd name="adj" fmla="val 10000"/>
          </a:avLst>
        </a:prstGeom>
        <a:solidFill>
          <a:srgbClr val="FF5A33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kĩ thuật của đồ dùng điện</a:t>
          </a:r>
        </a:p>
      </dsp:txBody>
      <dsp:txXfrm>
        <a:off x="31114" y="2346711"/>
        <a:ext cx="2791559" cy="780534"/>
      </dsp:txXfrm>
    </dsp:sp>
    <dsp:sp modelId="{6AB3A147-E9B7-452A-A909-19C1EDB2D396}">
      <dsp:nvSpPr>
        <dsp:cNvPr id="0" name=""/>
        <dsp:cNvSpPr/>
      </dsp:nvSpPr>
      <dsp:spPr>
        <a:xfrm rot="18770822">
          <a:off x="2678045" y="2333740"/>
          <a:ext cx="1055850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1055850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9574" y="2323522"/>
        <a:ext cx="52792" cy="52792"/>
      </dsp:txXfrm>
    </dsp:sp>
    <dsp:sp modelId="{29C0F0E1-8FE3-4533-A8ED-A37FA1428EC5}">
      <dsp:nvSpPr>
        <dsp:cNvPr id="0" name=""/>
        <dsp:cNvSpPr/>
      </dsp:nvSpPr>
      <dsp:spPr>
        <a:xfrm>
          <a:off x="3564982" y="1478918"/>
          <a:ext cx="2765614" cy="967878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593330" y="1507266"/>
        <a:ext cx="2708918" cy="911182"/>
      </dsp:txXfrm>
    </dsp:sp>
    <dsp:sp modelId="{2E4B898D-36D5-4DD0-9ACF-EFA71119A196}">
      <dsp:nvSpPr>
        <dsp:cNvPr id="0" name=""/>
        <dsp:cNvSpPr/>
      </dsp:nvSpPr>
      <dsp:spPr>
        <a:xfrm rot="19362317">
          <a:off x="6238322" y="1673238"/>
          <a:ext cx="902574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902574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7045" y="1666852"/>
        <a:ext cx="45128" cy="45128"/>
      </dsp:txXfrm>
    </dsp:sp>
    <dsp:sp modelId="{63A2CD94-2440-412D-B070-F27CDC29DA23}">
      <dsp:nvSpPr>
        <dsp:cNvPr id="0" name=""/>
        <dsp:cNvSpPr/>
      </dsp:nvSpPr>
      <dsp:spPr>
        <a:xfrm>
          <a:off x="7048621" y="967209"/>
          <a:ext cx="2511326" cy="897530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993497"/>
        <a:ext cx="2458750" cy="844954"/>
      </dsp:txXfrm>
    </dsp:sp>
    <dsp:sp modelId="{CA9D3F82-DE8C-419C-A893-ACEE1670B96D}">
      <dsp:nvSpPr>
        <dsp:cNvPr id="0" name=""/>
        <dsp:cNvSpPr/>
      </dsp:nvSpPr>
      <dsp:spPr>
        <a:xfrm rot="2043168">
          <a:off x="6256293" y="2189318"/>
          <a:ext cx="866632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866632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7943" y="2183830"/>
        <a:ext cx="43331" cy="43331"/>
      </dsp:txXfrm>
    </dsp:sp>
    <dsp:sp modelId="{62753B09-681A-487E-BF4B-68B3B0C976AE}">
      <dsp:nvSpPr>
        <dsp:cNvPr id="0" name=""/>
        <dsp:cNvSpPr/>
      </dsp:nvSpPr>
      <dsp:spPr>
        <a:xfrm>
          <a:off x="7048621" y="1999369"/>
          <a:ext cx="2511326" cy="897530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2025657"/>
        <a:ext cx="2458750" cy="844954"/>
      </dsp:txXfrm>
    </dsp:sp>
    <dsp:sp modelId="{DD575F31-7CE6-4B5B-B13D-8E1D67624DF1}">
      <dsp:nvSpPr>
        <dsp:cNvPr id="0" name=""/>
        <dsp:cNvSpPr/>
      </dsp:nvSpPr>
      <dsp:spPr>
        <a:xfrm rot="2829178">
          <a:off x="2678045" y="3107860"/>
          <a:ext cx="1055850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1055850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9574" y="3097642"/>
        <a:ext cx="52792" cy="52792"/>
      </dsp:txXfrm>
    </dsp:sp>
    <dsp:sp modelId="{A0D5853E-E815-4A7F-B2FA-5ECD5A09C43A}">
      <dsp:nvSpPr>
        <dsp:cNvPr id="0" name=""/>
        <dsp:cNvSpPr/>
      </dsp:nvSpPr>
      <dsp:spPr>
        <a:xfrm>
          <a:off x="3564982" y="3027158"/>
          <a:ext cx="2765614" cy="967878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593330" y="3055506"/>
        <a:ext cx="2708918" cy="911182"/>
      </dsp:txXfrm>
    </dsp:sp>
    <dsp:sp modelId="{F40CE424-A63D-4E8D-A6E2-B85C39B55F1B}">
      <dsp:nvSpPr>
        <dsp:cNvPr id="0" name=""/>
        <dsp:cNvSpPr/>
      </dsp:nvSpPr>
      <dsp:spPr>
        <a:xfrm rot="21452611">
          <a:off x="6330267" y="3479518"/>
          <a:ext cx="718684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718684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1642" y="3477729"/>
        <a:ext cx="35934" cy="35934"/>
      </dsp:txXfrm>
    </dsp:sp>
    <dsp:sp modelId="{F5693347-849A-4259-B88F-D7CC50A2AA45}">
      <dsp:nvSpPr>
        <dsp:cNvPr id="0" name=""/>
        <dsp:cNvSpPr/>
      </dsp:nvSpPr>
      <dsp:spPr>
        <a:xfrm>
          <a:off x="7048621" y="3031529"/>
          <a:ext cx="2511326" cy="897530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3057817"/>
        <a:ext cx="2458750" cy="844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BB460-D396-4249-B683-584B9DA156B5}">
      <dsp:nvSpPr>
        <dsp:cNvPr id="0" name=""/>
        <dsp:cNvSpPr/>
      </dsp:nvSpPr>
      <dsp:spPr>
        <a:xfrm>
          <a:off x="6830" y="2322427"/>
          <a:ext cx="2840127" cy="829102"/>
        </a:xfrm>
        <a:prstGeom prst="roundRect">
          <a:avLst>
            <a:gd name="adj" fmla="val 10000"/>
          </a:avLst>
        </a:prstGeom>
        <a:solidFill>
          <a:srgbClr val="FF5A33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kĩ thuật của đồ dùng điện</a:t>
          </a:r>
        </a:p>
      </dsp:txBody>
      <dsp:txXfrm>
        <a:off x="31114" y="2346711"/>
        <a:ext cx="2791559" cy="780534"/>
      </dsp:txXfrm>
    </dsp:sp>
    <dsp:sp modelId="{6AB3A147-E9B7-452A-A909-19C1EDB2D396}">
      <dsp:nvSpPr>
        <dsp:cNvPr id="0" name=""/>
        <dsp:cNvSpPr/>
      </dsp:nvSpPr>
      <dsp:spPr>
        <a:xfrm rot="18770822">
          <a:off x="2678045" y="2333740"/>
          <a:ext cx="1055850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1055850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9574" y="2323522"/>
        <a:ext cx="52792" cy="52792"/>
      </dsp:txXfrm>
    </dsp:sp>
    <dsp:sp modelId="{29C0F0E1-8FE3-4533-A8ED-A37FA1428EC5}">
      <dsp:nvSpPr>
        <dsp:cNvPr id="0" name=""/>
        <dsp:cNvSpPr/>
      </dsp:nvSpPr>
      <dsp:spPr>
        <a:xfrm>
          <a:off x="3564982" y="1478918"/>
          <a:ext cx="2765614" cy="967878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593330" y="1507266"/>
        <a:ext cx="2708918" cy="911182"/>
      </dsp:txXfrm>
    </dsp:sp>
    <dsp:sp modelId="{2E4B898D-36D5-4DD0-9ACF-EFA71119A196}">
      <dsp:nvSpPr>
        <dsp:cNvPr id="0" name=""/>
        <dsp:cNvSpPr/>
      </dsp:nvSpPr>
      <dsp:spPr>
        <a:xfrm rot="19362317">
          <a:off x="6238322" y="1673238"/>
          <a:ext cx="902574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902574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7045" y="1666852"/>
        <a:ext cx="45128" cy="45128"/>
      </dsp:txXfrm>
    </dsp:sp>
    <dsp:sp modelId="{63A2CD94-2440-412D-B070-F27CDC29DA23}">
      <dsp:nvSpPr>
        <dsp:cNvPr id="0" name=""/>
        <dsp:cNvSpPr/>
      </dsp:nvSpPr>
      <dsp:spPr>
        <a:xfrm>
          <a:off x="7048621" y="967209"/>
          <a:ext cx="2511326" cy="897530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993497"/>
        <a:ext cx="2458750" cy="844954"/>
      </dsp:txXfrm>
    </dsp:sp>
    <dsp:sp modelId="{CA9D3F82-DE8C-419C-A893-ACEE1670B96D}">
      <dsp:nvSpPr>
        <dsp:cNvPr id="0" name=""/>
        <dsp:cNvSpPr/>
      </dsp:nvSpPr>
      <dsp:spPr>
        <a:xfrm rot="2043168">
          <a:off x="6256293" y="2189318"/>
          <a:ext cx="866632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866632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7943" y="2183830"/>
        <a:ext cx="43331" cy="43331"/>
      </dsp:txXfrm>
    </dsp:sp>
    <dsp:sp modelId="{62753B09-681A-487E-BF4B-68B3B0C976AE}">
      <dsp:nvSpPr>
        <dsp:cNvPr id="0" name=""/>
        <dsp:cNvSpPr/>
      </dsp:nvSpPr>
      <dsp:spPr>
        <a:xfrm>
          <a:off x="7048621" y="1999369"/>
          <a:ext cx="2511326" cy="897530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2025657"/>
        <a:ext cx="2458750" cy="844954"/>
      </dsp:txXfrm>
    </dsp:sp>
    <dsp:sp modelId="{DD575F31-7CE6-4B5B-B13D-8E1D67624DF1}">
      <dsp:nvSpPr>
        <dsp:cNvPr id="0" name=""/>
        <dsp:cNvSpPr/>
      </dsp:nvSpPr>
      <dsp:spPr>
        <a:xfrm rot="2829178">
          <a:off x="2678045" y="3107860"/>
          <a:ext cx="1055850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1055850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9574" y="3097642"/>
        <a:ext cx="52792" cy="52792"/>
      </dsp:txXfrm>
    </dsp:sp>
    <dsp:sp modelId="{A0D5853E-E815-4A7F-B2FA-5ECD5A09C43A}">
      <dsp:nvSpPr>
        <dsp:cNvPr id="0" name=""/>
        <dsp:cNvSpPr/>
      </dsp:nvSpPr>
      <dsp:spPr>
        <a:xfrm>
          <a:off x="3564982" y="3027158"/>
          <a:ext cx="2765614" cy="967878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593330" y="3055506"/>
        <a:ext cx="2708918" cy="911182"/>
      </dsp:txXfrm>
    </dsp:sp>
    <dsp:sp modelId="{F40CE424-A63D-4E8D-A6E2-B85C39B55F1B}">
      <dsp:nvSpPr>
        <dsp:cNvPr id="0" name=""/>
        <dsp:cNvSpPr/>
      </dsp:nvSpPr>
      <dsp:spPr>
        <a:xfrm rot="21452611">
          <a:off x="6330267" y="3479518"/>
          <a:ext cx="718684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718684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1642" y="3477729"/>
        <a:ext cx="35934" cy="35934"/>
      </dsp:txXfrm>
    </dsp:sp>
    <dsp:sp modelId="{F5693347-849A-4259-B88F-D7CC50A2AA45}">
      <dsp:nvSpPr>
        <dsp:cNvPr id="0" name=""/>
        <dsp:cNvSpPr/>
      </dsp:nvSpPr>
      <dsp:spPr>
        <a:xfrm>
          <a:off x="7048621" y="3031529"/>
          <a:ext cx="2511326" cy="897530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3057817"/>
        <a:ext cx="2458750" cy="8449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BB460-D396-4249-B683-584B9DA156B5}">
      <dsp:nvSpPr>
        <dsp:cNvPr id="0" name=""/>
        <dsp:cNvSpPr/>
      </dsp:nvSpPr>
      <dsp:spPr>
        <a:xfrm>
          <a:off x="6830" y="2322427"/>
          <a:ext cx="2840127" cy="829102"/>
        </a:xfrm>
        <a:prstGeom prst="roundRect">
          <a:avLst>
            <a:gd name="adj" fmla="val 10000"/>
          </a:avLst>
        </a:prstGeom>
        <a:solidFill>
          <a:srgbClr val="FF5A33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kĩ thuật của đồ dùng điện</a:t>
          </a:r>
        </a:p>
      </dsp:txBody>
      <dsp:txXfrm>
        <a:off x="31114" y="2346711"/>
        <a:ext cx="2791559" cy="780534"/>
      </dsp:txXfrm>
    </dsp:sp>
    <dsp:sp modelId="{6AB3A147-E9B7-452A-A909-19C1EDB2D396}">
      <dsp:nvSpPr>
        <dsp:cNvPr id="0" name=""/>
        <dsp:cNvSpPr/>
      </dsp:nvSpPr>
      <dsp:spPr>
        <a:xfrm rot="18770822">
          <a:off x="2678045" y="2333740"/>
          <a:ext cx="1055850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1055850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9574" y="2323522"/>
        <a:ext cx="52792" cy="52792"/>
      </dsp:txXfrm>
    </dsp:sp>
    <dsp:sp modelId="{29C0F0E1-8FE3-4533-A8ED-A37FA1428EC5}">
      <dsp:nvSpPr>
        <dsp:cNvPr id="0" name=""/>
        <dsp:cNvSpPr/>
      </dsp:nvSpPr>
      <dsp:spPr>
        <a:xfrm>
          <a:off x="3564982" y="1478918"/>
          <a:ext cx="2765614" cy="967878"/>
        </a:xfrm>
        <a:prstGeom prst="roundRect">
          <a:avLst>
            <a:gd name="adj" fmla="val 10000"/>
          </a:avLst>
        </a:prstGeom>
        <a:solidFill>
          <a:srgbClr val="EDF078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Đại lượng điện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định mức chung </a:t>
          </a:r>
        </a:p>
      </dsp:txBody>
      <dsp:txXfrm>
        <a:off x="3593330" y="1507266"/>
        <a:ext cx="2708918" cy="911182"/>
      </dsp:txXfrm>
    </dsp:sp>
    <dsp:sp modelId="{2E4B898D-36D5-4DD0-9ACF-EFA71119A196}">
      <dsp:nvSpPr>
        <dsp:cNvPr id="0" name=""/>
        <dsp:cNvSpPr/>
      </dsp:nvSpPr>
      <dsp:spPr>
        <a:xfrm rot="19362317">
          <a:off x="6238322" y="1673238"/>
          <a:ext cx="902574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902574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7045" y="1666852"/>
        <a:ext cx="45128" cy="45128"/>
      </dsp:txXfrm>
    </dsp:sp>
    <dsp:sp modelId="{63A2CD94-2440-412D-B070-F27CDC29DA23}">
      <dsp:nvSpPr>
        <dsp:cNvPr id="0" name=""/>
        <dsp:cNvSpPr/>
      </dsp:nvSpPr>
      <dsp:spPr>
        <a:xfrm>
          <a:off x="7048621" y="967209"/>
          <a:ext cx="2511326" cy="8975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0" i="1" u="none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Điện áp định mức</a:t>
          </a:r>
          <a:r>
            <a:rPr lang="en-US" sz="2400" b="0" i="1" u="none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(V)</a:t>
          </a: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993497"/>
        <a:ext cx="2458750" cy="844954"/>
      </dsp:txXfrm>
    </dsp:sp>
    <dsp:sp modelId="{CA9D3F82-DE8C-419C-A893-ACEE1670B96D}">
      <dsp:nvSpPr>
        <dsp:cNvPr id="0" name=""/>
        <dsp:cNvSpPr/>
      </dsp:nvSpPr>
      <dsp:spPr>
        <a:xfrm rot="2043168">
          <a:off x="6256293" y="2189318"/>
          <a:ext cx="866632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866632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67943" y="2183830"/>
        <a:ext cx="43331" cy="43331"/>
      </dsp:txXfrm>
    </dsp:sp>
    <dsp:sp modelId="{62753B09-681A-487E-BF4B-68B3B0C976AE}">
      <dsp:nvSpPr>
        <dsp:cNvPr id="0" name=""/>
        <dsp:cNvSpPr/>
      </dsp:nvSpPr>
      <dsp:spPr>
        <a:xfrm>
          <a:off x="7048621" y="1999369"/>
          <a:ext cx="2511326" cy="89753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1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Công suất định mức(W)</a:t>
          </a:r>
          <a:endParaRPr lang="en-US" sz="2400" kern="1200">
            <a:solidFill>
              <a:schemeClr val="tx1"/>
            </a:solidFill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074909" y="2025657"/>
        <a:ext cx="2458750" cy="844954"/>
      </dsp:txXfrm>
    </dsp:sp>
    <dsp:sp modelId="{DD575F31-7CE6-4B5B-B13D-8E1D67624DF1}">
      <dsp:nvSpPr>
        <dsp:cNvPr id="0" name=""/>
        <dsp:cNvSpPr/>
      </dsp:nvSpPr>
      <dsp:spPr>
        <a:xfrm rot="2829178">
          <a:off x="2678045" y="3107860"/>
          <a:ext cx="1055850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1055850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79574" y="3097642"/>
        <a:ext cx="52792" cy="52792"/>
      </dsp:txXfrm>
    </dsp:sp>
    <dsp:sp modelId="{A0D5853E-E815-4A7F-B2FA-5ECD5A09C43A}">
      <dsp:nvSpPr>
        <dsp:cNvPr id="0" name=""/>
        <dsp:cNvSpPr/>
      </dsp:nvSpPr>
      <dsp:spPr>
        <a:xfrm>
          <a:off x="3564982" y="3027158"/>
          <a:ext cx="2765614" cy="967878"/>
        </a:xfrm>
        <a:prstGeom prst="roundRect">
          <a:avLst>
            <a:gd name="adj" fmla="val 10000"/>
          </a:avLst>
        </a:prstGeom>
        <a:solidFill>
          <a:srgbClr val="EDF078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Đại lượng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đặc trưng riêng </a:t>
          </a:r>
        </a:p>
      </dsp:txBody>
      <dsp:txXfrm>
        <a:off x="3593330" y="3055506"/>
        <a:ext cx="2708918" cy="911182"/>
      </dsp:txXfrm>
    </dsp:sp>
    <dsp:sp modelId="{F40CE424-A63D-4E8D-A6E2-B85C39B55F1B}">
      <dsp:nvSpPr>
        <dsp:cNvPr id="0" name=""/>
        <dsp:cNvSpPr/>
      </dsp:nvSpPr>
      <dsp:spPr>
        <a:xfrm rot="21452611">
          <a:off x="6330267" y="3479518"/>
          <a:ext cx="718684" cy="32356"/>
        </a:xfrm>
        <a:custGeom>
          <a:avLst/>
          <a:gdLst/>
          <a:ahLst/>
          <a:cxnLst/>
          <a:rect l="0" t="0" r="0" b="0"/>
          <a:pathLst>
            <a:path>
              <a:moveTo>
                <a:pt x="0" y="16178"/>
              </a:moveTo>
              <a:lnTo>
                <a:pt x="718684" y="16178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671642" y="3477729"/>
        <a:ext cx="35934" cy="35934"/>
      </dsp:txXfrm>
    </dsp:sp>
    <dsp:sp modelId="{F5693347-849A-4259-B88F-D7CC50A2AA45}">
      <dsp:nvSpPr>
        <dsp:cNvPr id="0" name=""/>
        <dsp:cNvSpPr/>
      </dsp:nvSpPr>
      <dsp:spPr>
        <a:xfrm>
          <a:off x="7048621" y="3031529"/>
          <a:ext cx="2511326" cy="897530"/>
        </a:xfrm>
        <a:prstGeom prst="roundRect">
          <a:avLst>
            <a:gd name="adj" fmla="val 10000"/>
          </a:avLst>
        </a:prstGeom>
        <a:solidFill>
          <a:srgbClr val="F494F4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Dung tích, Sải cánh,…</a:t>
          </a:r>
        </a:p>
      </dsp:txBody>
      <dsp:txXfrm>
        <a:off x="7074909" y="3057817"/>
        <a:ext cx="2458750" cy="8449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EECFB-3788-41D1-A7B9-507AA2C9C02E}">
      <dsp:nvSpPr>
        <dsp:cNvPr id="0" name=""/>
        <dsp:cNvSpPr/>
      </dsp:nvSpPr>
      <dsp:spPr>
        <a:xfrm>
          <a:off x="6083" y="1706032"/>
          <a:ext cx="2135745" cy="167936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ysClr val="windowText" lastClr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Khái quát về đồ dùng điện trong gia đình</a:t>
          </a:r>
        </a:p>
      </dsp:txBody>
      <dsp:txXfrm>
        <a:off x="55270" y="1755219"/>
        <a:ext cx="2037371" cy="1580994"/>
      </dsp:txXfrm>
    </dsp:sp>
    <dsp:sp modelId="{6418D77C-04CF-4A92-9391-0340245A8251}">
      <dsp:nvSpPr>
        <dsp:cNvPr id="0" name=""/>
        <dsp:cNvSpPr/>
      </dsp:nvSpPr>
      <dsp:spPr>
        <a:xfrm rot="18808899">
          <a:off x="1948231" y="2077570"/>
          <a:ext cx="1241492" cy="35473"/>
        </a:xfrm>
        <a:custGeom>
          <a:avLst/>
          <a:gdLst/>
          <a:ahLst/>
          <a:cxnLst/>
          <a:rect l="0" t="0" r="0" b="0"/>
          <a:pathLst>
            <a:path>
              <a:moveTo>
                <a:pt x="0" y="17736"/>
              </a:moveTo>
              <a:lnTo>
                <a:pt x="1241492" y="1773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37940" y="2064269"/>
        <a:ext cx="62074" cy="62074"/>
      </dsp:txXfrm>
    </dsp:sp>
    <dsp:sp modelId="{1ED389EA-71EC-4420-90DD-5718DA585F2D}">
      <dsp:nvSpPr>
        <dsp:cNvPr id="0" name=""/>
        <dsp:cNvSpPr/>
      </dsp:nvSpPr>
      <dsp:spPr>
        <a:xfrm>
          <a:off x="2996127" y="824166"/>
          <a:ext cx="2135745" cy="1641459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u="none" kern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Các</a:t>
          </a:r>
          <a:r>
            <a:rPr lang="en-US" sz="2400" kern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đồ dùng điện trong gia đình</a:t>
          </a:r>
        </a:p>
      </dsp:txBody>
      <dsp:txXfrm>
        <a:off x="3044204" y="872243"/>
        <a:ext cx="2039591" cy="1545305"/>
      </dsp:txXfrm>
    </dsp:sp>
    <dsp:sp modelId="{DD75741D-80D2-4B5D-BE63-029CDBFF2679}">
      <dsp:nvSpPr>
        <dsp:cNvPr id="0" name=""/>
        <dsp:cNvSpPr/>
      </dsp:nvSpPr>
      <dsp:spPr>
        <a:xfrm rot="2791101">
          <a:off x="1948231" y="2978390"/>
          <a:ext cx="1241492" cy="35473"/>
        </a:xfrm>
        <a:custGeom>
          <a:avLst/>
          <a:gdLst/>
          <a:ahLst/>
          <a:cxnLst/>
          <a:rect l="0" t="0" r="0" b="0"/>
          <a:pathLst>
            <a:path>
              <a:moveTo>
                <a:pt x="0" y="17736"/>
              </a:moveTo>
              <a:lnTo>
                <a:pt x="1241492" y="1773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37940" y="2965089"/>
        <a:ext cx="62074" cy="62074"/>
      </dsp:txXfrm>
    </dsp:sp>
    <dsp:sp modelId="{F5A34680-2F0E-4D8C-BE8E-CA96C5181326}">
      <dsp:nvSpPr>
        <dsp:cNvPr id="0" name=""/>
        <dsp:cNvSpPr/>
      </dsp:nvSpPr>
      <dsp:spPr>
        <a:xfrm>
          <a:off x="2996127" y="2625807"/>
          <a:ext cx="2135745" cy="1641459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Thông số KT </a:t>
          </a:r>
          <a:r>
            <a:rPr lang="en-US" sz="2400" kern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của đồ dùng điện trong gia đình</a:t>
          </a:r>
        </a:p>
      </dsp:txBody>
      <dsp:txXfrm>
        <a:off x="3044204" y="2673884"/>
        <a:ext cx="2039591" cy="1545305"/>
      </dsp:txXfrm>
    </dsp:sp>
    <dsp:sp modelId="{ACC0AD25-5A9E-42CE-83E1-D353140B8C1D}">
      <dsp:nvSpPr>
        <dsp:cNvPr id="0" name=""/>
        <dsp:cNvSpPr/>
      </dsp:nvSpPr>
      <dsp:spPr>
        <a:xfrm rot="19723789">
          <a:off x="5059094" y="3168751"/>
          <a:ext cx="1001969" cy="35473"/>
        </a:xfrm>
        <a:custGeom>
          <a:avLst/>
          <a:gdLst/>
          <a:ahLst/>
          <a:cxnLst/>
          <a:rect l="0" t="0" r="0" b="0"/>
          <a:pathLst>
            <a:path>
              <a:moveTo>
                <a:pt x="0" y="17736"/>
              </a:moveTo>
              <a:lnTo>
                <a:pt x="1001969" y="1773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35029" y="3161439"/>
        <a:ext cx="50098" cy="50098"/>
      </dsp:txXfrm>
    </dsp:sp>
    <dsp:sp modelId="{91CB000C-6683-4FDA-A31B-DD67147521D8}">
      <dsp:nvSpPr>
        <dsp:cNvPr id="0" name=""/>
        <dsp:cNvSpPr/>
      </dsp:nvSpPr>
      <dsp:spPr>
        <a:xfrm>
          <a:off x="5988285" y="2392503"/>
          <a:ext cx="2135745" cy="1067872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Đại lượng điện </a:t>
          </a:r>
          <a:r>
            <a:rPr lang="en-US" sz="2400" b="1" kern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định mức chung</a:t>
          </a:r>
        </a:p>
      </dsp:txBody>
      <dsp:txXfrm>
        <a:off x="6019562" y="2423780"/>
        <a:ext cx="2073191" cy="1005318"/>
      </dsp:txXfrm>
    </dsp:sp>
    <dsp:sp modelId="{53DBA69A-156D-4212-939F-9C7845537243}">
      <dsp:nvSpPr>
        <dsp:cNvPr id="0" name=""/>
        <dsp:cNvSpPr/>
      </dsp:nvSpPr>
      <dsp:spPr>
        <a:xfrm rot="2464973">
          <a:off x="4991985" y="3802123"/>
          <a:ext cx="1136187" cy="35473"/>
        </a:xfrm>
        <a:custGeom>
          <a:avLst/>
          <a:gdLst/>
          <a:ahLst/>
          <a:cxnLst/>
          <a:rect l="0" t="0" r="0" b="0"/>
          <a:pathLst>
            <a:path>
              <a:moveTo>
                <a:pt x="0" y="17736"/>
              </a:moveTo>
              <a:lnTo>
                <a:pt x="1136187" y="1773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31674" y="3791455"/>
        <a:ext cx="56809" cy="56809"/>
      </dsp:txXfrm>
    </dsp:sp>
    <dsp:sp modelId="{EB741626-C935-40BF-812D-84EFF8308542}">
      <dsp:nvSpPr>
        <dsp:cNvPr id="0" name=""/>
        <dsp:cNvSpPr/>
      </dsp:nvSpPr>
      <dsp:spPr>
        <a:xfrm>
          <a:off x="5988285" y="3659246"/>
          <a:ext cx="2135745" cy="1067872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Đại lượng </a:t>
          </a:r>
          <a:r>
            <a:rPr lang="en-US" sz="2400" b="1" kern="120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đặc trưng riêng</a:t>
          </a:r>
        </a:p>
      </dsp:txBody>
      <dsp:txXfrm>
        <a:off x="6019562" y="3690523"/>
        <a:ext cx="2073191" cy="1005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6C741-AE31-4CEB-85ED-0321D5E254AD}" type="datetimeFigureOut">
              <a:rPr lang="vi-VN" smtClean="0"/>
              <a:t>28/03/2026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9C2B6-85A0-4D48-BC35-95414C329F7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384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F475F-52AD-A197-1F3F-B64B01097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70FAA1-0707-5DD3-4BFB-69C352CA1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9C9DC9-B484-4D30-08D1-D84B5221E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AAE69-DBF1-7FD7-2026-3928FF182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C2B6-85A0-4D48-BC35-95414C329F7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857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EAA87-D935-6C68-FE75-F1A32E12B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D17B6-D3C3-9C4E-546C-5E0B086B0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A9DDB3-1CA1-94EE-7EB6-81FCA8602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Như vậy thông số kĩ thuật có phải giúp người dùng lựa chọn ĐD điện phù hợp và sử dụng đúng YVKT ko nhỉ?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BB735-223C-1FE4-399C-F6BD11BF2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6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60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.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giỏi</a:t>
            </a:r>
            <a:r>
              <a:rPr lang="en-US" dirty="0"/>
              <a:t>.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55EEB-D4FC-4C96-9B2A-E44487A81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989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6F1C1-0EE6-7F44-931D-8594A4540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04812-9E4B-1084-92F2-E2FA84233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791F05-08A0-7682-EFF8-EC854F2031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6A21D-7892-3BAB-E6B5-261D49182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0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3AFE3-6C9C-D838-AE53-870BDBC62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45E3F-BF81-7445-AFC8-E41A8AC93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E7A71A-5D54-E935-00B9-71397C66F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F9A5F-BC40-4BB4-AE7E-3023AA9CF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5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526B-9283-45B6-8D3E-57F8D7C54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BCD3E9-25A4-797A-6465-0CE17CD01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F69F6C-38AA-A9E7-3B10-E157AA40A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9E8FE-F310-57F8-4F54-3CBF87211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35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E4F91-27A1-A3BF-57DF-F3AFC981A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08DD5-3B0B-0CBF-4EF5-43D6CEE22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35C20-7BB9-6D83-4B51-B14A8A1E6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?Điện áp địnhmức là gì?</a:t>
            </a:r>
          </a:p>
          <a:p>
            <a:r>
              <a:rPr lang="en-US"/>
              <a:t>-Như vậy trên đồ dùng điện phần ghi thông số điện thì cứ chỗ nào có kí hiệu chữ V thì đó là điện áp định mức</a:t>
            </a:r>
          </a:p>
          <a:p>
            <a:r>
              <a:rPr lang="en-US"/>
              <a:t>? Công suất đmuc là gì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-Như vậy trên đồ dùng điện phần ghi thông số điện thì cứ chỗ nào có kí hiệu chữ W thì đó là công suất đinh mức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E81B3-D7ED-D57D-BC1D-C2E9F6517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49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E13B6-02DC-5E01-D848-8997C1F8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689146-8F26-E585-046C-C5D3D3D24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2EC59-04D4-000A-CE6C-FE48A99E1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en-US"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 lượng đặc trưng riêng: có thiết bị có, có thiết bị không có.</a:t>
            </a:r>
          </a:p>
          <a:p>
            <a:pPr lvl="0" algn="l"/>
            <a:r>
              <a:rPr lang="en-US" sz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3CC09-F564-09E1-8088-584583EAA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56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D36BF-434E-E084-5A0F-FE393A302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E3827-8810-A942-C365-E01E70D07C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A8EF4-5F33-F05F-4D0E-D7249F312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86D1A-8FE8-7791-CDF6-67C3C5064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C2B6-85A0-4D48-BC35-95414C329F7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219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C2B6-85A0-4D48-BC35-95414C329F7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3244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38CFA4-43E4-47B6-8F44-F47FC5CF36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1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1" cy="2387600"/>
          </a:xfrm>
        </p:spPr>
        <p:txBody>
          <a:bodyPr anchor="b"/>
          <a:lstStyle>
            <a:lvl1pPr algn="ctr">
              <a:defRPr sz="592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1" cy="1655763"/>
          </a:xfrm>
        </p:spPr>
        <p:txBody>
          <a:bodyPr/>
          <a:lstStyle>
            <a:lvl1pPr marL="0" indent="0" algn="ctr">
              <a:buNone/>
              <a:defRPr sz="2370"/>
            </a:lvl1pPr>
            <a:lvl2pPr marL="451533" indent="0" algn="ctr">
              <a:buNone/>
              <a:defRPr sz="1975"/>
            </a:lvl2pPr>
            <a:lvl3pPr marL="903063" indent="0" algn="ctr">
              <a:buNone/>
              <a:defRPr sz="1778"/>
            </a:lvl3pPr>
            <a:lvl4pPr marL="1354596" indent="0" algn="ctr">
              <a:buNone/>
              <a:defRPr sz="1580"/>
            </a:lvl4pPr>
            <a:lvl5pPr marL="1806127" indent="0" algn="ctr">
              <a:buNone/>
              <a:defRPr sz="1580"/>
            </a:lvl5pPr>
            <a:lvl6pPr marL="2257659" indent="0" algn="ctr">
              <a:buNone/>
              <a:defRPr sz="1580"/>
            </a:lvl6pPr>
            <a:lvl7pPr marL="2709189" indent="0" algn="ctr">
              <a:buNone/>
              <a:defRPr sz="1580"/>
            </a:lvl7pPr>
            <a:lvl8pPr marL="3160722" indent="0" algn="ctr">
              <a:buNone/>
              <a:defRPr sz="1580"/>
            </a:lvl8pPr>
            <a:lvl9pPr marL="3612255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99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13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8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54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 txBox="1">
            <a:spLocks noGrp="1"/>
          </p:cNvSpPr>
          <p:nvPr>
            <p:ph type="title"/>
          </p:nvPr>
        </p:nvSpPr>
        <p:spPr>
          <a:xfrm>
            <a:off x="960000" y="1979517"/>
            <a:ext cx="6125600" cy="1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56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4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4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4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4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4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4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4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41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subTitle" idx="1"/>
          </p:nvPr>
        </p:nvSpPr>
        <p:spPr>
          <a:xfrm>
            <a:off x="960000" y="3306068"/>
            <a:ext cx="5550400" cy="1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07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07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07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07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07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07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07"/>
              </a:spcBef>
              <a:spcAft>
                <a:spcPts val="2107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9"/>
          <p:cNvGrpSpPr/>
          <p:nvPr/>
        </p:nvGrpSpPr>
        <p:grpSpPr>
          <a:xfrm>
            <a:off x="16" y="-675445"/>
            <a:ext cx="12191920" cy="7533445"/>
            <a:chOff x="11" y="-506584"/>
            <a:chExt cx="9143939" cy="5650084"/>
          </a:xfrm>
        </p:grpSpPr>
        <p:grpSp>
          <p:nvGrpSpPr>
            <p:cNvPr id="346" name="Google Shape;346;p9"/>
            <p:cNvGrpSpPr/>
            <p:nvPr/>
          </p:nvGrpSpPr>
          <p:grpSpPr>
            <a:xfrm>
              <a:off x="7600" y="-506584"/>
              <a:ext cx="8983950" cy="5650084"/>
              <a:chOff x="160000" y="-430384"/>
              <a:chExt cx="8983950" cy="5650084"/>
            </a:xfrm>
          </p:grpSpPr>
          <p:sp>
            <p:nvSpPr>
              <p:cNvPr id="347" name="Google Shape;347;p9"/>
              <p:cNvSpPr/>
              <p:nvPr/>
            </p:nvSpPr>
            <p:spPr>
              <a:xfrm rot="5400000">
                <a:off x="296517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48" name="Google Shape;348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49" name="Google Shape;349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50" name="Google Shape;350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51" name="Google Shape;351;p9"/>
              <p:cNvSpPr/>
              <p:nvPr/>
            </p:nvSpPr>
            <p:spPr>
              <a:xfrm>
                <a:off x="2171200" y="49104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52" name="Google Shape;352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53" name="Google Shape;353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354" name="Google Shape;354;p9"/>
            <p:cNvGrpSpPr/>
            <p:nvPr/>
          </p:nvGrpSpPr>
          <p:grpSpPr>
            <a:xfrm>
              <a:off x="11" y="-430384"/>
              <a:ext cx="9143939" cy="5573884"/>
              <a:chOff x="11" y="-430384"/>
              <a:chExt cx="9143939" cy="5573884"/>
            </a:xfrm>
          </p:grpSpPr>
          <p:sp>
            <p:nvSpPr>
              <p:cNvPr id="355" name="Google Shape;355;p9"/>
              <p:cNvSpPr/>
              <p:nvPr/>
            </p:nvSpPr>
            <p:spPr>
              <a:xfrm rot="5400000">
                <a:off x="-8283" y="8293"/>
                <a:ext cx="1314676" cy="1298089"/>
              </a:xfrm>
              <a:custGeom>
                <a:avLst/>
                <a:gdLst/>
                <a:ahLst/>
                <a:cxnLst/>
                <a:rect l="l" t="t" r="r" b="b"/>
                <a:pathLst>
                  <a:path w="32972" h="32556" extrusionOk="0">
                    <a:moveTo>
                      <a:pt x="0" y="0"/>
                    </a:moveTo>
                    <a:lnTo>
                      <a:pt x="0" y="32556"/>
                    </a:lnTo>
                    <a:lnTo>
                      <a:pt x="32972" y="32556"/>
                    </a:lnTo>
                    <a:cubicBezTo>
                      <a:pt x="32428" y="32078"/>
                      <a:pt x="31964" y="31519"/>
                      <a:pt x="31611" y="30861"/>
                    </a:cubicBezTo>
                    <a:cubicBezTo>
                      <a:pt x="31024" y="29761"/>
                      <a:pt x="30835" y="28540"/>
                      <a:pt x="30749" y="27284"/>
                    </a:cubicBezTo>
                    <a:cubicBezTo>
                      <a:pt x="30608" y="25223"/>
                      <a:pt x="30743" y="23074"/>
                      <a:pt x="29849" y="21236"/>
                    </a:cubicBezTo>
                    <a:cubicBezTo>
                      <a:pt x="29669" y="20866"/>
                      <a:pt x="29454" y="20521"/>
                      <a:pt x="29209" y="20203"/>
                    </a:cubicBezTo>
                    <a:cubicBezTo>
                      <a:pt x="27815" y="18372"/>
                      <a:pt x="25472" y="17334"/>
                      <a:pt x="23237" y="16585"/>
                    </a:cubicBezTo>
                    <a:cubicBezTo>
                      <a:pt x="18056" y="14851"/>
                      <a:pt x="12288" y="13718"/>
                      <a:pt x="8596" y="9693"/>
                    </a:cubicBezTo>
                    <a:cubicBezTo>
                      <a:pt x="6106" y="6978"/>
                      <a:pt x="4825" y="3173"/>
                      <a:pt x="1836" y="1018"/>
                    </a:cubicBezTo>
                    <a:cubicBezTo>
                      <a:pt x="1264" y="604"/>
                      <a:pt x="648" y="26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56" name="Google Shape;356;p9"/>
              <p:cNvSpPr/>
              <p:nvPr/>
            </p:nvSpPr>
            <p:spPr>
              <a:xfrm rot="-5400000">
                <a:off x="3486301" y="1696216"/>
                <a:ext cx="5573884" cy="132068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57" name="Google Shape;357;p9"/>
              <p:cNvSpPr/>
              <p:nvPr/>
            </p:nvSpPr>
            <p:spPr>
              <a:xfrm>
                <a:off x="6926650" y="-100"/>
                <a:ext cx="2217300" cy="51435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58" name="Google Shape;358;p9"/>
              <p:cNvSpPr/>
              <p:nvPr/>
            </p:nvSpPr>
            <p:spPr>
              <a:xfrm>
                <a:off x="160000" y="-100"/>
                <a:ext cx="679975" cy="35505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59" name="Google Shape;359;p9"/>
              <p:cNvSpPr/>
              <p:nvPr/>
            </p:nvSpPr>
            <p:spPr>
              <a:xfrm>
                <a:off x="2171200" y="4834250"/>
                <a:ext cx="1335400" cy="309250"/>
              </a:xfrm>
              <a:custGeom>
                <a:avLst/>
                <a:gdLst/>
                <a:ahLst/>
                <a:cxnLst/>
                <a:rect l="l" t="t" r="r" b="b"/>
                <a:pathLst>
                  <a:path w="53416" h="12370" extrusionOk="0">
                    <a:moveTo>
                      <a:pt x="28676" y="1"/>
                    </a:moveTo>
                    <a:cubicBezTo>
                      <a:pt x="28154" y="1"/>
                      <a:pt x="27632" y="7"/>
                      <a:pt x="27110" y="18"/>
                    </a:cubicBezTo>
                    <a:cubicBezTo>
                      <a:pt x="26166" y="38"/>
                      <a:pt x="25223" y="73"/>
                      <a:pt x="24281" y="120"/>
                    </a:cubicBezTo>
                    <a:cubicBezTo>
                      <a:pt x="18997" y="383"/>
                      <a:pt x="13607" y="1000"/>
                      <a:pt x="8851" y="3315"/>
                    </a:cubicBezTo>
                    <a:cubicBezTo>
                      <a:pt x="4973" y="5203"/>
                      <a:pt x="1555" y="8414"/>
                      <a:pt x="0" y="12370"/>
                    </a:cubicBezTo>
                    <a:lnTo>
                      <a:pt x="53415" y="12370"/>
                    </a:lnTo>
                    <a:cubicBezTo>
                      <a:pt x="52645" y="10623"/>
                      <a:pt x="51614" y="8998"/>
                      <a:pt x="50325" y="7577"/>
                    </a:cubicBezTo>
                    <a:cubicBezTo>
                      <a:pt x="48400" y="5450"/>
                      <a:pt x="45997" y="3829"/>
                      <a:pt x="43372" y="2653"/>
                    </a:cubicBezTo>
                    <a:cubicBezTo>
                      <a:pt x="41722" y="1911"/>
                      <a:pt x="39984" y="1347"/>
                      <a:pt x="38227" y="946"/>
                    </a:cubicBezTo>
                    <a:cubicBezTo>
                      <a:pt x="35098" y="233"/>
                      <a:pt x="31891" y="1"/>
                      <a:pt x="286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360" name="Google Shape;360;p9"/>
            <p:cNvGrpSpPr/>
            <p:nvPr/>
          </p:nvGrpSpPr>
          <p:grpSpPr>
            <a:xfrm>
              <a:off x="6856340" y="0"/>
              <a:ext cx="2135210" cy="5143400"/>
              <a:chOff x="7008740" y="0"/>
              <a:chExt cx="2135210" cy="5143400"/>
            </a:xfrm>
          </p:grpSpPr>
          <p:sp>
            <p:nvSpPr>
              <p:cNvPr id="361" name="Google Shape;361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62" name="Google Shape;362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grpSp>
          <p:nvGrpSpPr>
            <p:cNvPr id="363" name="Google Shape;363;p9"/>
            <p:cNvGrpSpPr/>
            <p:nvPr/>
          </p:nvGrpSpPr>
          <p:grpSpPr>
            <a:xfrm>
              <a:off x="7008740" y="-100"/>
              <a:ext cx="2135210" cy="5143500"/>
              <a:chOff x="7008740" y="-100"/>
              <a:chExt cx="2135210" cy="5143500"/>
            </a:xfrm>
          </p:grpSpPr>
          <p:sp>
            <p:nvSpPr>
              <p:cNvPr id="364" name="Google Shape;364;p9"/>
              <p:cNvSpPr/>
              <p:nvPr/>
            </p:nvSpPr>
            <p:spPr>
              <a:xfrm flipH="1">
                <a:off x="7008740" y="0"/>
                <a:ext cx="2135210" cy="1678138"/>
              </a:xfrm>
              <a:custGeom>
                <a:avLst/>
                <a:gdLst/>
                <a:ahLst/>
                <a:cxnLst/>
                <a:rect l="l" t="t" r="r" b="b"/>
                <a:pathLst>
                  <a:path w="52517" h="41275" extrusionOk="0">
                    <a:moveTo>
                      <a:pt x="1" y="1"/>
                    </a:moveTo>
                    <a:lnTo>
                      <a:pt x="1" y="37498"/>
                    </a:lnTo>
                    <a:cubicBezTo>
                      <a:pt x="547" y="37894"/>
                      <a:pt x="1103" y="38262"/>
                      <a:pt x="1660" y="38595"/>
                    </a:cubicBezTo>
                    <a:cubicBezTo>
                      <a:pt x="4490" y="40284"/>
                      <a:pt x="7803" y="41274"/>
                      <a:pt x="11079" y="41274"/>
                    </a:cubicBezTo>
                    <a:cubicBezTo>
                      <a:pt x="12866" y="41274"/>
                      <a:pt x="14642" y="40980"/>
                      <a:pt x="16324" y="40344"/>
                    </a:cubicBezTo>
                    <a:cubicBezTo>
                      <a:pt x="21863" y="38251"/>
                      <a:pt x="26028" y="32738"/>
                      <a:pt x="31927" y="32199"/>
                    </a:cubicBezTo>
                    <a:cubicBezTo>
                      <a:pt x="32303" y="32164"/>
                      <a:pt x="32679" y="32152"/>
                      <a:pt x="33055" y="32152"/>
                    </a:cubicBezTo>
                    <a:cubicBezTo>
                      <a:pt x="34161" y="32152"/>
                      <a:pt x="35270" y="32262"/>
                      <a:pt x="36377" y="32262"/>
                    </a:cubicBezTo>
                    <a:cubicBezTo>
                      <a:pt x="36556" y="32262"/>
                      <a:pt x="36734" y="32259"/>
                      <a:pt x="36912" y="32253"/>
                    </a:cubicBezTo>
                    <a:cubicBezTo>
                      <a:pt x="40331" y="32125"/>
                      <a:pt x="43624" y="30568"/>
                      <a:pt x="46116" y="28226"/>
                    </a:cubicBezTo>
                    <a:cubicBezTo>
                      <a:pt x="48612" y="25883"/>
                      <a:pt x="50338" y="22793"/>
                      <a:pt x="51340" y="19521"/>
                    </a:cubicBezTo>
                    <a:cubicBezTo>
                      <a:pt x="52219" y="16653"/>
                      <a:pt x="52517" y="13609"/>
                      <a:pt x="52252" y="10619"/>
                    </a:cubicBezTo>
                    <a:cubicBezTo>
                      <a:pt x="51920" y="6836"/>
                      <a:pt x="50688" y="3141"/>
                      <a:pt x="485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65" name="Google Shape;365;p9"/>
              <p:cNvSpPr/>
              <p:nvPr/>
            </p:nvSpPr>
            <p:spPr>
              <a:xfrm>
                <a:off x="8297850" y="48001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66" name="Google Shape;366;p9"/>
              <p:cNvSpPr/>
              <p:nvPr/>
            </p:nvSpPr>
            <p:spPr>
              <a:xfrm rot="5400000" flipH="1">
                <a:off x="8137150" y="3447450"/>
                <a:ext cx="1568850" cy="444725"/>
              </a:xfrm>
              <a:custGeom>
                <a:avLst/>
                <a:gdLst/>
                <a:ahLst/>
                <a:cxnLst/>
                <a:rect l="l" t="t" r="r" b="b"/>
                <a:pathLst>
                  <a:path w="62754" h="17789" extrusionOk="0">
                    <a:moveTo>
                      <a:pt x="1" y="0"/>
                    </a:moveTo>
                    <a:cubicBezTo>
                      <a:pt x="164" y="1474"/>
                      <a:pt x="753" y="2843"/>
                      <a:pt x="2055" y="4016"/>
                    </a:cubicBezTo>
                    <a:cubicBezTo>
                      <a:pt x="3946" y="5720"/>
                      <a:pt x="6219" y="6956"/>
                      <a:pt x="8175" y="8591"/>
                    </a:cubicBezTo>
                    <a:cubicBezTo>
                      <a:pt x="8972" y="9258"/>
                      <a:pt x="9751" y="9944"/>
                      <a:pt x="10535" y="10619"/>
                    </a:cubicBezTo>
                    <a:cubicBezTo>
                      <a:pt x="11758" y="11672"/>
                      <a:pt x="12996" y="12704"/>
                      <a:pt x="14339" y="13601"/>
                    </a:cubicBezTo>
                    <a:cubicBezTo>
                      <a:pt x="18653" y="16483"/>
                      <a:pt x="23826" y="17788"/>
                      <a:pt x="29039" y="17788"/>
                    </a:cubicBezTo>
                    <a:cubicBezTo>
                      <a:pt x="31857" y="17788"/>
                      <a:pt x="34686" y="17407"/>
                      <a:pt x="37397" y="16688"/>
                    </a:cubicBezTo>
                    <a:cubicBezTo>
                      <a:pt x="42410" y="15359"/>
                      <a:pt x="47061" y="12973"/>
                      <a:pt x="51334" y="10004"/>
                    </a:cubicBezTo>
                    <a:cubicBezTo>
                      <a:pt x="53645" y="8400"/>
                      <a:pt x="55846" y="6624"/>
                      <a:pt x="57936" y="4752"/>
                    </a:cubicBezTo>
                    <a:cubicBezTo>
                      <a:pt x="59608" y="3254"/>
                      <a:pt x="61228" y="1670"/>
                      <a:pt x="62754" y="2"/>
                    </a:cubicBezTo>
                    <a:lnTo>
                      <a:pt x="6275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sp>
            <p:nvSpPr>
              <p:cNvPr id="367" name="Google Shape;367;p9"/>
              <p:cNvSpPr/>
              <p:nvPr/>
            </p:nvSpPr>
            <p:spPr>
              <a:xfrm>
                <a:off x="8691688" y="-100"/>
                <a:ext cx="452250" cy="753875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2477" fontAlgn="base">
                  <a:spcBef>
                    <a:spcPct val="0"/>
                  </a:spcBef>
                  <a:spcAft>
                    <a:spcPct val="0"/>
                  </a:spcAft>
                </a:pPr>
                <a:endParaRPr sz="2370">
                  <a:solidFill>
                    <a:prstClr val="black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</p:grpSp>
      <p:grpSp>
        <p:nvGrpSpPr>
          <p:cNvPr id="368" name="Google Shape;368;p9"/>
          <p:cNvGrpSpPr/>
          <p:nvPr/>
        </p:nvGrpSpPr>
        <p:grpSpPr>
          <a:xfrm>
            <a:off x="357000" y="314218"/>
            <a:ext cx="11525040" cy="6106057"/>
            <a:chOff x="267749" y="235660"/>
            <a:chExt cx="8643780" cy="4579543"/>
          </a:xfrm>
        </p:grpSpPr>
        <p:sp>
          <p:nvSpPr>
            <p:cNvPr id="369" name="Google Shape;369;p9"/>
            <p:cNvSpPr/>
            <p:nvPr/>
          </p:nvSpPr>
          <p:spPr>
            <a:xfrm>
              <a:off x="7616668" y="42439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517493" y="230458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6705193" y="1486105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8506718" y="719030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88826" y="4474640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7488426" y="43338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8393638" y="27959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8153813" y="193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7679413" y="22210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6553338" y="16580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7388638" y="3253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6492613" y="4565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8673526" y="6677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7111326" y="3686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8850801" y="39321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267749" y="4558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7094449" y="40991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8694924" y="25535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8251799" y="17415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6409774" y="18039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6352449" y="3196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8552424" y="408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432911" y="4730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7333461" y="38961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8424011" y="249733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7776098" y="244471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6256248" y="1554485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6614073" y="2356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8789398" y="413960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endParaRPr sz="2370">
                <a:solidFill>
                  <a:prstClr val="black"/>
                </a:solidFill>
                <a:latin typeface="Arial" pitchFamily="34" charset="0"/>
                <a:ea typeface="宋体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61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69" y="137160"/>
            <a:ext cx="9797831" cy="7078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569" y="845046"/>
            <a:ext cx="9797831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9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328169" y="6237312"/>
            <a:ext cx="439241" cy="439240"/>
            <a:chOff x="186858" y="6096003"/>
            <a:chExt cx="580550" cy="580549"/>
          </a:xfrm>
          <a:solidFill>
            <a:schemeClr val="bg1">
              <a:lumMod val="75000"/>
              <a:alpha val="25000"/>
            </a:schemeClr>
          </a:solidFill>
        </p:grpSpPr>
        <p:sp>
          <p:nvSpPr>
            <p:cNvPr id="7" name="Rectangle 6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0960034" y="5695552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30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Righ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69" y="137160"/>
            <a:ext cx="9797831" cy="707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569" y="845046"/>
            <a:ext cx="9797831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3" name="Rectangle 12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89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ft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37160"/>
            <a:ext cx="9797831" cy="70788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7" y="845046"/>
            <a:ext cx="9797831" cy="523220"/>
          </a:xfrm>
        </p:spPr>
        <p:txBody>
          <a:bodyPr wrap="square">
            <a:sp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28166" y="6237312"/>
            <a:ext cx="439241" cy="439240"/>
            <a:chOff x="186858" y="6096003"/>
            <a:chExt cx="580550" cy="580549"/>
          </a:xfrm>
          <a:solidFill>
            <a:schemeClr val="bg1">
              <a:lumMod val="95000"/>
              <a:alpha val="25000"/>
            </a:schemeClr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186859" y="6096003"/>
              <a:ext cx="580549" cy="5805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 dirty="0">
                <a:latin typeface="GeosansLight" panose="02000603020000020003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6858" y="6612049"/>
              <a:ext cx="580549" cy="645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  <a:noFill/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84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8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7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376" y="228855"/>
            <a:ext cx="11233248" cy="954108"/>
          </a:xfrm>
        </p:spPr>
        <p:txBody>
          <a:bodyPr wrap="square" anchor="b">
            <a:sp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94" y="1426467"/>
            <a:ext cx="6338473" cy="523874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89943" y="1700811"/>
            <a:ext cx="5616575" cy="31680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95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2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16266-443B-4DB5-9ACA-F4E8335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65B99F26-C849-4AE2-AE6A-B9FA0E2C85F3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073804-732C-4981-AA17-2438A804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7650A-D43A-463A-8AA6-9AAA3E6F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8B75D4F-1925-4DB3-90CC-D84734B6DC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76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7088E-8D9F-4618-AE5D-204C3EEE7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04E3B-1E9B-4B1A-96C0-06BF4B358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03867-D004-4177-B077-7D8E0D5B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94056E-C2EB-4C49-9688-1A23B9649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4BB2F-2AC0-4152-AE4D-E454E5DA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ED1AC-A116-46C8-82C0-91FBA592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F1D67EA-678D-45AF-B7C6-3837AC2406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41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39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951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86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38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2594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1021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118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0849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1" cy="2852738"/>
          </a:xfrm>
        </p:spPr>
        <p:txBody>
          <a:bodyPr anchor="b"/>
          <a:lstStyle>
            <a:lvl1pPr>
              <a:defRPr sz="592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6"/>
            <a:ext cx="10515601" cy="1500187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>
                    <a:tint val="75000"/>
                  </a:schemeClr>
                </a:solidFill>
              </a:defRPr>
            </a:lvl1pPr>
            <a:lvl2pPr marL="451533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3063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354596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612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7659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9189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0722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225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4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3810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314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63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056E-C2EB-4C49-9688-1A23B96496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D67EA-678D-45AF-B7C6-3837AC2406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23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3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06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2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052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75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46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90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4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71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38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50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2550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86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80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75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3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33" indent="0">
              <a:buNone/>
              <a:defRPr sz="1975" b="1"/>
            </a:lvl2pPr>
            <a:lvl3pPr marL="903063" indent="0">
              <a:buNone/>
              <a:defRPr sz="1778" b="1"/>
            </a:lvl3pPr>
            <a:lvl4pPr marL="1354596" indent="0">
              <a:buNone/>
              <a:defRPr sz="1580" b="1"/>
            </a:lvl4pPr>
            <a:lvl5pPr marL="1806127" indent="0">
              <a:buNone/>
              <a:defRPr sz="1580" b="1"/>
            </a:lvl5pPr>
            <a:lvl6pPr marL="2257659" indent="0">
              <a:buNone/>
              <a:defRPr sz="1580" b="1"/>
            </a:lvl6pPr>
            <a:lvl7pPr marL="2709189" indent="0">
              <a:buNone/>
              <a:defRPr sz="1580" b="1"/>
            </a:lvl7pPr>
            <a:lvl8pPr marL="3160722" indent="0">
              <a:buNone/>
              <a:defRPr sz="1580" b="1"/>
            </a:lvl8pPr>
            <a:lvl9pPr marL="361225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9" cy="823913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1533" indent="0">
              <a:buNone/>
              <a:defRPr sz="1975" b="1"/>
            </a:lvl2pPr>
            <a:lvl3pPr marL="903063" indent="0">
              <a:buNone/>
              <a:defRPr sz="1778" b="1"/>
            </a:lvl3pPr>
            <a:lvl4pPr marL="1354596" indent="0">
              <a:buNone/>
              <a:defRPr sz="1580" b="1"/>
            </a:lvl4pPr>
            <a:lvl5pPr marL="1806127" indent="0">
              <a:buNone/>
              <a:defRPr sz="1580" b="1"/>
            </a:lvl5pPr>
            <a:lvl6pPr marL="2257659" indent="0">
              <a:buNone/>
              <a:defRPr sz="1580" b="1"/>
            </a:lvl6pPr>
            <a:lvl7pPr marL="2709189" indent="0">
              <a:buNone/>
              <a:defRPr sz="1580" b="1"/>
            </a:lvl7pPr>
            <a:lvl8pPr marL="3160722" indent="0">
              <a:buNone/>
              <a:defRPr sz="1580" b="1"/>
            </a:lvl8pPr>
            <a:lvl9pPr marL="3612255" indent="0">
              <a:buNone/>
              <a:defRPr sz="15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74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4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07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1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8" cy="3811589"/>
          </a:xfrm>
        </p:spPr>
        <p:txBody>
          <a:bodyPr/>
          <a:lstStyle>
            <a:lvl1pPr marL="0" indent="0">
              <a:buNone/>
              <a:defRPr sz="1580"/>
            </a:lvl1pPr>
            <a:lvl2pPr marL="451533" indent="0">
              <a:buNone/>
              <a:defRPr sz="1383"/>
            </a:lvl2pPr>
            <a:lvl3pPr marL="903063" indent="0">
              <a:buNone/>
              <a:defRPr sz="1185"/>
            </a:lvl3pPr>
            <a:lvl4pPr marL="1354596" indent="0">
              <a:buNone/>
              <a:defRPr sz="988"/>
            </a:lvl4pPr>
            <a:lvl5pPr marL="1806127" indent="0">
              <a:buNone/>
              <a:defRPr sz="988"/>
            </a:lvl5pPr>
            <a:lvl6pPr marL="2257659" indent="0">
              <a:buNone/>
              <a:defRPr sz="988"/>
            </a:lvl6pPr>
            <a:lvl7pPr marL="2709189" indent="0">
              <a:buNone/>
              <a:defRPr sz="988"/>
            </a:lvl7pPr>
            <a:lvl8pPr marL="3160722" indent="0">
              <a:buNone/>
              <a:defRPr sz="988"/>
            </a:lvl8pPr>
            <a:lvl9pPr marL="3612255" indent="0">
              <a:buNone/>
              <a:defRPr sz="9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406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8" cy="1600201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 marL="0" indent="0">
              <a:buNone/>
              <a:defRPr sz="3160"/>
            </a:lvl1pPr>
            <a:lvl2pPr marL="451533" indent="0">
              <a:buNone/>
              <a:defRPr sz="2765"/>
            </a:lvl2pPr>
            <a:lvl3pPr marL="903063" indent="0">
              <a:buNone/>
              <a:defRPr sz="2370"/>
            </a:lvl3pPr>
            <a:lvl4pPr marL="1354596" indent="0">
              <a:buNone/>
              <a:defRPr sz="1975"/>
            </a:lvl4pPr>
            <a:lvl5pPr marL="1806127" indent="0">
              <a:buNone/>
              <a:defRPr sz="1975"/>
            </a:lvl5pPr>
            <a:lvl6pPr marL="2257659" indent="0">
              <a:buNone/>
              <a:defRPr sz="1975"/>
            </a:lvl6pPr>
            <a:lvl7pPr marL="2709189" indent="0">
              <a:buNone/>
              <a:defRPr sz="1975"/>
            </a:lvl7pPr>
            <a:lvl8pPr marL="3160722" indent="0">
              <a:buNone/>
              <a:defRPr sz="1975"/>
            </a:lvl8pPr>
            <a:lvl9pPr marL="36122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8" cy="3811589"/>
          </a:xfrm>
        </p:spPr>
        <p:txBody>
          <a:bodyPr/>
          <a:lstStyle>
            <a:lvl1pPr marL="0" indent="0">
              <a:buNone/>
              <a:defRPr sz="1580"/>
            </a:lvl1pPr>
            <a:lvl2pPr marL="451533" indent="0">
              <a:buNone/>
              <a:defRPr sz="1383"/>
            </a:lvl2pPr>
            <a:lvl3pPr marL="903063" indent="0">
              <a:buNone/>
              <a:defRPr sz="1185"/>
            </a:lvl3pPr>
            <a:lvl4pPr marL="1354596" indent="0">
              <a:buNone/>
              <a:defRPr sz="988"/>
            </a:lvl4pPr>
            <a:lvl5pPr marL="1806127" indent="0">
              <a:buNone/>
              <a:defRPr sz="988"/>
            </a:lvl5pPr>
            <a:lvl6pPr marL="2257659" indent="0">
              <a:buNone/>
              <a:defRPr sz="988"/>
            </a:lvl6pPr>
            <a:lvl7pPr marL="2709189" indent="0">
              <a:buNone/>
              <a:defRPr sz="988"/>
            </a:lvl7pPr>
            <a:lvl8pPr marL="3160722" indent="0">
              <a:buNone/>
              <a:defRPr sz="988"/>
            </a:lvl8pPr>
            <a:lvl9pPr marL="3612255" indent="0">
              <a:buNone/>
              <a:defRPr sz="9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11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477" fontAlgn="base">
              <a:spcBef>
                <a:spcPct val="0"/>
              </a:spcBef>
              <a:spcAft>
                <a:spcPct val="0"/>
              </a:spcAft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rPr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t>3/28/2026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4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477" fontAlgn="base">
              <a:spcBef>
                <a:spcPct val="0"/>
              </a:spcBef>
              <a:spcAft>
                <a:spcPct val="0"/>
              </a:spcAft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宋体" pitchFamily="2" charset="-122"/>
              </a:rPr>
              <a:pPr defTabSz="12124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319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03063" rtl="0" eaLnBrk="1" latinLnBrk="0" hangingPunct="1">
        <a:lnSpc>
          <a:spcPct val="90000"/>
        </a:lnSpc>
        <a:spcBef>
          <a:spcPct val="0"/>
        </a:spcBef>
        <a:buNone/>
        <a:defRPr sz="434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766" indent="-225766" algn="l" defTabSz="903063" rtl="0" eaLnBrk="1" latinLnBrk="0" hangingPunct="1">
        <a:lnSpc>
          <a:spcPct val="90000"/>
        </a:lnSpc>
        <a:spcBef>
          <a:spcPts val="988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7298" indent="-225766" algn="l" defTabSz="90306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8828" indent="-225766" algn="l" defTabSz="90306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361" indent="-225766" algn="l" defTabSz="90306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2031894" indent="-225766" algn="l" defTabSz="90306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483424" indent="-225766" algn="l" defTabSz="90306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934957" indent="-225766" algn="l" defTabSz="90306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386488" indent="-225766" algn="l" defTabSz="90306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838020" indent="-225766" algn="l" defTabSz="903063" rtl="0" eaLnBrk="1" latinLnBrk="0" hangingPunct="1">
        <a:lnSpc>
          <a:spcPct val="90000"/>
        </a:lnSpc>
        <a:spcBef>
          <a:spcPts val="49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1pPr>
      <a:lvl2pPr marL="451533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2pPr>
      <a:lvl3pPr marL="903063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354596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06127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57659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709189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160722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612255" algn="l" defTabSz="903063" rtl="0" eaLnBrk="1" latinLnBrk="0" hangingPunct="1"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ABD56D6-E62A-4F05-9022-5564BAF458CA}"/>
              </a:ext>
            </a:extLst>
          </p:cNvPr>
          <p:cNvSpPr txBox="1"/>
          <p:nvPr userDrawn="1"/>
        </p:nvSpPr>
        <p:spPr>
          <a:xfrm>
            <a:off x="0" y="-9716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137160"/>
            <a:ext cx="10972800" cy="70788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336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97" r:id="rId8"/>
    <p:sldLayoutId id="2147483899" r:id="rId9"/>
    <p:sldLayoutId id="2147483945" r:id="rId10"/>
    <p:sldLayoutId id="2147483761" r:id="rId11"/>
    <p:sldLayoutId id="2147483762" r:id="rId12"/>
    <p:sldLayoutId id="2147483763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r" defTabSz="914354" rtl="0" eaLnBrk="1" latinLnBrk="0" hangingPunct="1">
        <a:spcBef>
          <a:spcPct val="0"/>
        </a:spcBef>
        <a:buNone/>
        <a:defRPr lang="en-US" sz="4000" b="1" kern="1200" cap="all" normalizeH="0" baseline="0" dirty="0">
          <a:solidFill>
            <a:srgbClr val="2F3A4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99F26-C849-4AE2-AE6A-B9FA0E2C85F3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14D7005-6817-45AB-B5BA-FDAC4715BFD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9Slide.vn - 2019">
            <a:extLst>
              <a:ext uri="{FF2B5EF4-FFF2-40B4-BE49-F238E27FC236}">
                <a16:creationId xmlns:a16="http://schemas.microsoft.com/office/drawing/2014/main" id="{FABD56D6-E62A-4F05-9022-5564BAF458CA}"/>
              </a:ext>
            </a:extLst>
          </p:cNvPr>
          <p:cNvSpPr txBox="1"/>
          <p:nvPr userDrawn="1"/>
        </p:nvSpPr>
        <p:spPr>
          <a:xfrm>
            <a:off x="0" y="-971610"/>
            <a:ext cx="12192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000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5977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  <p:sldLayoutId id="2147483960" r:id="rId14"/>
    <p:sldLayoutId id="2147483961" r:id="rId15"/>
    <p:sldLayoutId id="2147483962" r:id="rId16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4.png"/><Relationship Id="rId5" Type="http://schemas.microsoft.com/office/2007/relationships/media" Target="../media/media6.mp3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3.png"/><Relationship Id="rId5" Type="http://schemas.microsoft.com/office/2007/relationships/media" Target="../media/media6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4.png"/><Relationship Id="rId5" Type="http://schemas.microsoft.com/office/2007/relationships/media" Target="../media/media6.mp3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4.png"/><Relationship Id="rId5" Type="http://schemas.microsoft.com/office/2007/relationships/media" Target="../media/media6.mp3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beach_pano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diagramData" Target="../diagrams/data2.xml"/><Relationship Id="rId11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Data" Target="../diagrams/data3.xml"/><Relationship Id="rId11" Type="http://schemas.openxmlformats.org/officeDocument/2006/relationships/image" Target="../media/image16.png"/><Relationship Id="rId5" Type="http://schemas.openxmlformats.org/officeDocument/2006/relationships/image" Target="../media/image14.jp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78889-5460-1488-00C3-7AB266BA2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FAB989D9-6690-BE05-5E5D-A400AD6ABBBD}"/>
              </a:ext>
            </a:extLst>
          </p:cNvPr>
          <p:cNvGrpSpPr/>
          <p:nvPr/>
        </p:nvGrpSpPr>
        <p:grpSpPr>
          <a:xfrm>
            <a:off x="2222578" y="1858938"/>
            <a:ext cx="9099187" cy="1883438"/>
            <a:chOff x="0" y="0"/>
            <a:chExt cx="3594740" cy="103103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98ED752-7D4E-B913-DBA5-0DD7B670ABEB}"/>
                </a:ext>
              </a:extLst>
            </p:cNvPr>
            <p:cNvSpPr/>
            <p:nvPr/>
          </p:nvSpPr>
          <p:spPr>
            <a:xfrm>
              <a:off x="0" y="0"/>
              <a:ext cx="3594740" cy="1031037"/>
            </a:xfrm>
            <a:custGeom>
              <a:avLst/>
              <a:gdLst/>
              <a:ahLst/>
              <a:cxnLst/>
              <a:rect l="l" t="t" r="r" b="b"/>
              <a:pathLst>
                <a:path w="3594740" h="1031037">
                  <a:moveTo>
                    <a:pt x="28928" y="0"/>
                  </a:moveTo>
                  <a:lnTo>
                    <a:pt x="3565812" y="0"/>
                  </a:lnTo>
                  <a:cubicBezTo>
                    <a:pt x="3573484" y="0"/>
                    <a:pt x="3580842" y="3048"/>
                    <a:pt x="3586267" y="8473"/>
                  </a:cubicBezTo>
                  <a:cubicBezTo>
                    <a:pt x="3591692" y="13898"/>
                    <a:pt x="3594740" y="21256"/>
                    <a:pt x="3594740" y="28928"/>
                  </a:cubicBezTo>
                  <a:lnTo>
                    <a:pt x="3594740" y="1002109"/>
                  </a:lnTo>
                  <a:cubicBezTo>
                    <a:pt x="3594740" y="1018086"/>
                    <a:pt x="3581789" y="1031037"/>
                    <a:pt x="3565812" y="1031037"/>
                  </a:cubicBezTo>
                  <a:lnTo>
                    <a:pt x="28928" y="1031037"/>
                  </a:lnTo>
                  <a:cubicBezTo>
                    <a:pt x="21256" y="1031037"/>
                    <a:pt x="13898" y="1027990"/>
                    <a:pt x="8473" y="1022565"/>
                  </a:cubicBezTo>
                  <a:cubicBezTo>
                    <a:pt x="3048" y="1017139"/>
                    <a:pt x="0" y="1009781"/>
                    <a:pt x="0" y="1002109"/>
                  </a:cubicBezTo>
                  <a:lnTo>
                    <a:pt x="0" y="28928"/>
                  </a:lnTo>
                  <a:cubicBezTo>
                    <a:pt x="0" y="21256"/>
                    <a:pt x="3048" y="13898"/>
                    <a:pt x="8473" y="8473"/>
                  </a:cubicBezTo>
                  <a:cubicBezTo>
                    <a:pt x="13898" y="3048"/>
                    <a:pt x="21256" y="0"/>
                    <a:pt x="28928" y="0"/>
                  </a:cubicBezTo>
                  <a:close/>
                </a:path>
              </a:pathLst>
            </a:custGeom>
            <a:solidFill>
              <a:srgbClr val="380C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6C40262-647B-E081-CDCF-02BBA42BEA4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BC5BA62-18B1-413D-F3B1-B080C90FFF0F}"/>
              </a:ext>
            </a:extLst>
          </p:cNvPr>
          <p:cNvGrpSpPr/>
          <p:nvPr/>
        </p:nvGrpSpPr>
        <p:grpSpPr>
          <a:xfrm>
            <a:off x="2023433" y="1858937"/>
            <a:ext cx="9099187" cy="1762367"/>
            <a:chOff x="0" y="0"/>
            <a:chExt cx="3594740" cy="96476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2770CA9-3394-D6B4-9D3F-5D18B27E12D2}"/>
                </a:ext>
              </a:extLst>
            </p:cNvPr>
            <p:cNvSpPr/>
            <p:nvPr/>
          </p:nvSpPr>
          <p:spPr>
            <a:xfrm>
              <a:off x="0" y="0"/>
              <a:ext cx="3594740" cy="964760"/>
            </a:xfrm>
            <a:custGeom>
              <a:avLst/>
              <a:gdLst/>
              <a:ahLst/>
              <a:cxnLst/>
              <a:rect l="l" t="t" r="r" b="b"/>
              <a:pathLst>
                <a:path w="3594740" h="964760">
                  <a:moveTo>
                    <a:pt x="28928" y="0"/>
                  </a:moveTo>
                  <a:lnTo>
                    <a:pt x="3565812" y="0"/>
                  </a:lnTo>
                  <a:cubicBezTo>
                    <a:pt x="3573484" y="0"/>
                    <a:pt x="3580842" y="3048"/>
                    <a:pt x="3586267" y="8473"/>
                  </a:cubicBezTo>
                  <a:cubicBezTo>
                    <a:pt x="3591692" y="13898"/>
                    <a:pt x="3594740" y="21256"/>
                    <a:pt x="3594740" y="28928"/>
                  </a:cubicBezTo>
                  <a:lnTo>
                    <a:pt x="3594740" y="935832"/>
                  </a:lnTo>
                  <a:cubicBezTo>
                    <a:pt x="3594740" y="943504"/>
                    <a:pt x="3591692" y="950862"/>
                    <a:pt x="3586267" y="956287"/>
                  </a:cubicBezTo>
                  <a:cubicBezTo>
                    <a:pt x="3580842" y="961712"/>
                    <a:pt x="3573484" y="964760"/>
                    <a:pt x="3565812" y="964760"/>
                  </a:cubicBezTo>
                  <a:lnTo>
                    <a:pt x="28928" y="964760"/>
                  </a:lnTo>
                  <a:cubicBezTo>
                    <a:pt x="21256" y="964760"/>
                    <a:pt x="13898" y="961712"/>
                    <a:pt x="8473" y="956287"/>
                  </a:cubicBezTo>
                  <a:cubicBezTo>
                    <a:pt x="3048" y="950862"/>
                    <a:pt x="0" y="943504"/>
                    <a:pt x="0" y="935832"/>
                  </a:cubicBezTo>
                  <a:lnTo>
                    <a:pt x="0" y="28928"/>
                  </a:lnTo>
                  <a:cubicBezTo>
                    <a:pt x="0" y="21256"/>
                    <a:pt x="3048" y="13898"/>
                    <a:pt x="8473" y="8473"/>
                  </a:cubicBezTo>
                  <a:cubicBezTo>
                    <a:pt x="13898" y="3048"/>
                    <a:pt x="21256" y="0"/>
                    <a:pt x="28928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6CBD646-414D-ACE9-34E8-012DDB67485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435B376-F45D-D647-ED03-E228A7196353}"/>
              </a:ext>
            </a:extLst>
          </p:cNvPr>
          <p:cNvGrpSpPr/>
          <p:nvPr/>
        </p:nvGrpSpPr>
        <p:grpSpPr>
          <a:xfrm>
            <a:off x="2747316" y="1104463"/>
            <a:ext cx="9283622" cy="962253"/>
            <a:chOff x="0" y="0"/>
            <a:chExt cx="3667604" cy="38014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B53DC6E-32AE-02E6-2A04-C6538D76051F}"/>
                </a:ext>
              </a:extLst>
            </p:cNvPr>
            <p:cNvSpPr/>
            <p:nvPr/>
          </p:nvSpPr>
          <p:spPr>
            <a:xfrm>
              <a:off x="0" y="0"/>
              <a:ext cx="3667604" cy="380149"/>
            </a:xfrm>
            <a:custGeom>
              <a:avLst/>
              <a:gdLst/>
              <a:ahLst/>
              <a:cxnLst/>
              <a:rect l="l" t="t" r="r" b="b"/>
              <a:pathLst>
                <a:path w="3667604" h="380149">
                  <a:moveTo>
                    <a:pt x="28354" y="0"/>
                  </a:moveTo>
                  <a:lnTo>
                    <a:pt x="3639250" y="0"/>
                  </a:lnTo>
                  <a:cubicBezTo>
                    <a:pt x="3646770" y="0"/>
                    <a:pt x="3653982" y="2987"/>
                    <a:pt x="3659299" y="8305"/>
                  </a:cubicBezTo>
                  <a:cubicBezTo>
                    <a:pt x="3664616" y="13622"/>
                    <a:pt x="3667604" y="20834"/>
                    <a:pt x="3667604" y="28354"/>
                  </a:cubicBezTo>
                  <a:lnTo>
                    <a:pt x="3667604" y="351796"/>
                  </a:lnTo>
                  <a:cubicBezTo>
                    <a:pt x="3667604" y="359315"/>
                    <a:pt x="3664616" y="366527"/>
                    <a:pt x="3659299" y="371845"/>
                  </a:cubicBezTo>
                  <a:cubicBezTo>
                    <a:pt x="3653982" y="377162"/>
                    <a:pt x="3646770" y="380149"/>
                    <a:pt x="3639250" y="380149"/>
                  </a:cubicBezTo>
                  <a:lnTo>
                    <a:pt x="28354" y="380149"/>
                  </a:lnTo>
                  <a:cubicBezTo>
                    <a:pt x="12694" y="380149"/>
                    <a:pt x="0" y="367455"/>
                    <a:pt x="0" y="351796"/>
                  </a:cubicBezTo>
                  <a:lnTo>
                    <a:pt x="0" y="28354"/>
                  </a:lnTo>
                  <a:cubicBezTo>
                    <a:pt x="0" y="20834"/>
                    <a:pt x="2987" y="13622"/>
                    <a:pt x="8305" y="8305"/>
                  </a:cubicBezTo>
                  <a:cubicBezTo>
                    <a:pt x="13622" y="2987"/>
                    <a:pt x="20834" y="0"/>
                    <a:pt x="28354" y="0"/>
                  </a:cubicBezTo>
                  <a:close/>
                </a:path>
              </a:pathLst>
            </a:custGeom>
            <a:solidFill>
              <a:srgbClr val="72241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3B83B6C-1AA9-8A87-8A2E-7DE400B3162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17624F0-F594-4D52-4A25-351C038AD1F1}"/>
              </a:ext>
            </a:extLst>
          </p:cNvPr>
          <p:cNvGrpSpPr/>
          <p:nvPr/>
        </p:nvGrpSpPr>
        <p:grpSpPr>
          <a:xfrm>
            <a:off x="211106" y="-285530"/>
            <a:ext cx="2890294" cy="2585548"/>
            <a:chOff x="0" y="-38100"/>
            <a:chExt cx="983609" cy="117325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4742ED1-A38F-2CC1-04C0-CE652546A0BB}"/>
                </a:ext>
              </a:extLst>
            </p:cNvPr>
            <p:cNvSpPr/>
            <p:nvPr/>
          </p:nvSpPr>
          <p:spPr>
            <a:xfrm>
              <a:off x="0" y="161491"/>
              <a:ext cx="983609" cy="973665"/>
            </a:xfrm>
            <a:custGeom>
              <a:avLst/>
              <a:gdLst/>
              <a:ahLst/>
              <a:cxnLst/>
              <a:rect l="l" t="t" r="r" b="b"/>
              <a:pathLst>
                <a:path w="983609" h="1153667">
                  <a:moveTo>
                    <a:pt x="105723" y="0"/>
                  </a:moveTo>
                  <a:lnTo>
                    <a:pt x="877886" y="0"/>
                  </a:lnTo>
                  <a:cubicBezTo>
                    <a:pt x="936276" y="0"/>
                    <a:pt x="983609" y="47334"/>
                    <a:pt x="983609" y="105723"/>
                  </a:cubicBezTo>
                  <a:lnTo>
                    <a:pt x="983609" y="1047943"/>
                  </a:lnTo>
                  <a:cubicBezTo>
                    <a:pt x="983609" y="1075983"/>
                    <a:pt x="972471" y="1102874"/>
                    <a:pt x="952644" y="1122701"/>
                  </a:cubicBezTo>
                  <a:cubicBezTo>
                    <a:pt x="932817" y="1142528"/>
                    <a:pt x="905926" y="1153667"/>
                    <a:pt x="877886" y="1153667"/>
                  </a:cubicBezTo>
                  <a:lnTo>
                    <a:pt x="105723" y="1153667"/>
                  </a:lnTo>
                  <a:cubicBezTo>
                    <a:pt x="47334" y="1153667"/>
                    <a:pt x="0" y="1106333"/>
                    <a:pt x="0" y="1047943"/>
                  </a:cubicBezTo>
                  <a:lnTo>
                    <a:pt x="0" y="105723"/>
                  </a:lnTo>
                  <a:cubicBezTo>
                    <a:pt x="0" y="77684"/>
                    <a:pt x="11139" y="50793"/>
                    <a:pt x="30966" y="30966"/>
                  </a:cubicBezTo>
                  <a:cubicBezTo>
                    <a:pt x="50793" y="11139"/>
                    <a:pt x="77684" y="0"/>
                    <a:pt x="105723" y="0"/>
                  </a:cubicBezTo>
                  <a:close/>
                </a:path>
              </a:pathLst>
            </a:custGeom>
            <a:solidFill>
              <a:srgbClr val="95160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2E5CB77F-BBD6-45BA-D210-1A4EEBC8CB2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AA3B07C2-1C8E-E356-8A51-1DF02D5DDA0C}"/>
              </a:ext>
            </a:extLst>
          </p:cNvPr>
          <p:cNvSpPr txBox="1"/>
          <p:nvPr/>
        </p:nvSpPr>
        <p:spPr>
          <a:xfrm>
            <a:off x="-350389" y="716763"/>
            <a:ext cx="3953873" cy="1152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34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CHƯƠNG</a:t>
            </a:r>
          </a:p>
          <a:p>
            <a:pPr marL="0" marR="0" lvl="0" indent="0" algn="ctr" defTabSz="609630" rtl="0" eaLnBrk="1" fontAlgn="auto" latinLnBrk="0" hangingPunct="1">
              <a:lnSpc>
                <a:spcPts val="4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34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IV</a:t>
            </a:r>
            <a:endParaRPr kumimoji="0" lang="en-US" sz="8666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EAD1146-BFD0-879F-5784-8D4833E069A8}"/>
              </a:ext>
            </a:extLst>
          </p:cNvPr>
          <p:cNvGrpSpPr/>
          <p:nvPr/>
        </p:nvGrpSpPr>
        <p:grpSpPr>
          <a:xfrm>
            <a:off x="1094026" y="2121028"/>
            <a:ext cx="2069324" cy="1500276"/>
            <a:chOff x="0" y="-104775"/>
            <a:chExt cx="817511" cy="592702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04CDF0C-C39F-37A2-C358-30FE67B84DCD}"/>
                </a:ext>
              </a:extLst>
            </p:cNvPr>
            <p:cNvSpPr/>
            <p:nvPr/>
          </p:nvSpPr>
          <p:spPr>
            <a:xfrm>
              <a:off x="5637" y="10124"/>
              <a:ext cx="811874" cy="371432"/>
            </a:xfrm>
            <a:custGeom>
              <a:avLst/>
              <a:gdLst/>
              <a:ahLst/>
              <a:cxnLst/>
              <a:rect l="l" t="t" r="r" b="b"/>
              <a:pathLst>
                <a:path w="811874" h="371432">
                  <a:moveTo>
                    <a:pt x="128087" y="0"/>
                  </a:moveTo>
                  <a:lnTo>
                    <a:pt x="683787" y="0"/>
                  </a:lnTo>
                  <a:cubicBezTo>
                    <a:pt x="754527" y="0"/>
                    <a:pt x="811874" y="57346"/>
                    <a:pt x="811874" y="128087"/>
                  </a:cubicBezTo>
                  <a:lnTo>
                    <a:pt x="811874" y="243345"/>
                  </a:lnTo>
                  <a:cubicBezTo>
                    <a:pt x="811874" y="314085"/>
                    <a:pt x="754527" y="371432"/>
                    <a:pt x="683787" y="371432"/>
                  </a:cubicBezTo>
                  <a:lnTo>
                    <a:pt x="128087" y="371432"/>
                  </a:lnTo>
                  <a:cubicBezTo>
                    <a:pt x="57346" y="371432"/>
                    <a:pt x="0" y="314085"/>
                    <a:pt x="0" y="243345"/>
                  </a:cubicBezTo>
                  <a:lnTo>
                    <a:pt x="0" y="128087"/>
                  </a:lnTo>
                  <a:cubicBezTo>
                    <a:pt x="0" y="57346"/>
                    <a:pt x="57346" y="0"/>
                    <a:pt x="128087" y="0"/>
                  </a:cubicBezTo>
                  <a:close/>
                </a:path>
              </a:pathLst>
            </a:custGeom>
            <a:solidFill>
              <a:srgbClr val="EFBC45"/>
            </a:solidFill>
          </p:spPr>
          <p:txBody>
            <a:bodyPr/>
            <a:lstStyle/>
            <a:p>
              <a:endPara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11CD3A55-1909-3961-F90B-CCDBC1E15F54}"/>
                </a:ext>
              </a:extLst>
            </p:cNvPr>
            <p:cNvSpPr txBox="1"/>
            <p:nvPr/>
          </p:nvSpPr>
          <p:spPr>
            <a:xfrm>
              <a:off x="0" y="-104775"/>
              <a:ext cx="812800" cy="5927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52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4" b="1" i="0" u="none" strike="noStrike" kern="1200" cap="none" spc="0" normalizeH="0" baseline="0" noProof="0">
                  <a:ln>
                    <a:noFill/>
                  </a:ln>
                  <a:solidFill>
                    <a:srgbClr val="380C0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BÀI 10</a:t>
              </a:r>
              <a:endParaRPr kumimoji="0" lang="en-US" sz="3734" b="1" i="0" u="none" strike="noStrike" kern="1200" cap="none" spc="0" normalizeH="0" baseline="0" noProof="0" dirty="0">
                <a:ln>
                  <a:noFill/>
                </a:ln>
                <a:solidFill>
                  <a:srgbClr val="380C0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9" name="TextBox 19">
            <a:extLst>
              <a:ext uri="{FF2B5EF4-FFF2-40B4-BE49-F238E27FC236}">
                <a16:creationId xmlns:a16="http://schemas.microsoft.com/office/drawing/2014/main" id="{C45515C0-B2D4-1DB1-5B61-B9B0857D9F6E}"/>
              </a:ext>
            </a:extLst>
          </p:cNvPr>
          <p:cNvSpPr txBox="1"/>
          <p:nvPr/>
        </p:nvSpPr>
        <p:spPr>
          <a:xfrm>
            <a:off x="3000529" y="2380457"/>
            <a:ext cx="809824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Tiết 2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KHÁI QUÁT VỀ </a:t>
            </a:r>
            <a:r>
              <a:rPr lang="en-US" sz="3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 DÙNG ĐIỆN TRONG GIA ĐÌNH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E7EC1CD2-4447-293B-D33B-D4B8ABC2B696}"/>
              </a:ext>
            </a:extLst>
          </p:cNvPr>
          <p:cNvSpPr txBox="1"/>
          <p:nvPr/>
        </p:nvSpPr>
        <p:spPr>
          <a:xfrm>
            <a:off x="2747316" y="1219407"/>
            <a:ext cx="9283622" cy="61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 DÙNG ĐIỆN TRONG GIA ĐÌNH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4E715A-1602-4C7C-B535-EDF23402B9E0}"/>
              </a:ext>
            </a:extLst>
          </p:cNvPr>
          <p:cNvSpPr txBox="1"/>
          <p:nvPr/>
        </p:nvSpPr>
        <p:spPr>
          <a:xfrm>
            <a:off x="478069" y="4084391"/>
            <a:ext cx="6220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I. Đồ dùng điện trong gia đình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1FDD3E-71F1-C7C4-45A1-72ACBADEB871}"/>
              </a:ext>
            </a:extLst>
          </p:cNvPr>
          <p:cNvSpPr txBox="1"/>
          <p:nvPr/>
        </p:nvSpPr>
        <p:spPr>
          <a:xfrm>
            <a:off x="456803" y="4801189"/>
            <a:ext cx="10317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II.Thông số kĩ thuật của đồ dùng điện trong gia đình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09807F-5405-1011-BDB3-223937672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t="24105" r="41145"/>
          <a:stretch/>
        </p:blipFill>
        <p:spPr>
          <a:xfrm rot="20423828">
            <a:off x="-137051" y="5971033"/>
            <a:ext cx="2926145" cy="39661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BF2D5C-0230-A1A2-4E6E-EF7E6483F7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t="24105" r="41145"/>
          <a:stretch/>
        </p:blipFill>
        <p:spPr>
          <a:xfrm rot="15402464">
            <a:off x="11070020" y="5414726"/>
            <a:ext cx="2926145" cy="39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19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64803-9272-EAA0-20E1-0B6CBA2B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36BEFE1-1ACE-B1A9-C178-F98FBEE25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7F0043-B8FD-D8EA-0200-C2B104F1A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4DCBD5-FC24-A05A-CDD0-927EA3E31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A7F264-4618-F30A-893E-92E5B6A6E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2p-nhạc hay">
            <a:hlinkClick r:id="" action="ppaction://media"/>
            <a:extLst>
              <a:ext uri="{FF2B5EF4-FFF2-40B4-BE49-F238E27FC236}">
                <a16:creationId xmlns:a16="http://schemas.microsoft.com/office/drawing/2014/main" id="{FA7D6261-7018-11B9-49E3-ADB8F95FC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2182" y="197947"/>
            <a:ext cx="1497855" cy="841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46AC9-D4C1-2F85-9395-9F5F6FB68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782" y="944"/>
            <a:ext cx="5292834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99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664803-9272-EAA0-20E1-0B6CBA2B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336BEFE1-1ACE-B1A9-C178-F98FBEE25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7F0043-B8FD-D8EA-0200-C2B104F1A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A4DCBD5-FC24-A05A-CDD0-927EA3E31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A7F264-4618-F30A-893E-92E5B6A6E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FBA65-03FF-7066-04F5-3BFF92C19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406" y="110836"/>
            <a:ext cx="5114489" cy="66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31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D3CD0-0F9E-867D-4BA5-9F27EB98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259" y="1198476"/>
            <a:ext cx="8464551" cy="4461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F71D12-BB1A-7818-145E-8377CC1417E8}"/>
              </a:ext>
            </a:extLst>
          </p:cNvPr>
          <p:cNvSpPr txBox="1"/>
          <p:nvPr/>
        </p:nvSpPr>
        <p:spPr>
          <a:xfrm>
            <a:off x="1863725" y="330628"/>
            <a:ext cx="8464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đã bao giờ nhìn thấy nhãn dán này chưa?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871AAAB1-88E0-BCC5-4133-62AB388D05CF}"/>
              </a:ext>
            </a:extLst>
          </p:cNvPr>
          <p:cNvSpPr txBox="1"/>
          <p:nvPr/>
        </p:nvSpPr>
        <p:spPr>
          <a:xfrm>
            <a:off x="1540934" y="5419028"/>
            <a:ext cx="3936999" cy="48098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Nhãn năng lượng xác nhận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8224C3A4-28AD-7BCE-5ADD-5B1DFBA12F02}"/>
              </a:ext>
            </a:extLst>
          </p:cNvPr>
          <p:cNvSpPr txBox="1"/>
          <p:nvPr/>
        </p:nvSpPr>
        <p:spPr>
          <a:xfrm>
            <a:off x="5738277" y="5419027"/>
            <a:ext cx="3795189" cy="480989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Nhãn năng lượng so sánh </a:t>
            </a:r>
          </a:p>
        </p:txBody>
      </p:sp>
    </p:spTree>
    <p:extLst>
      <p:ext uri="{BB962C8B-B14F-4D97-AF65-F5344CB8AC3E}">
        <p14:creationId xmlns:p14="http://schemas.microsoft.com/office/powerpoint/2010/main" val="2384687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sign in a kitchen&#10;&#10;AI-generated content may be incorrect.">
            <a:extLst>
              <a:ext uri="{FF2B5EF4-FFF2-40B4-BE49-F238E27FC236}">
                <a16:creationId xmlns:a16="http://schemas.microsoft.com/office/drawing/2014/main" id="{A6FF55B6-CA98-0AD2-3399-5EACEED6F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73" y="643467"/>
            <a:ext cx="981685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8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8F59BC8-3F26-BA9A-F85F-1AF9FF4A0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8227098"/>
              </p:ext>
            </p:extLst>
          </p:nvPr>
        </p:nvGraphicFramePr>
        <p:xfrm>
          <a:off x="353312" y="9609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52DB473A-78A8-5B07-4A3E-D580F994787D}"/>
              </a:ext>
            </a:extLst>
          </p:cNvPr>
          <p:cNvGrpSpPr/>
          <p:nvPr/>
        </p:nvGrpSpPr>
        <p:grpSpPr>
          <a:xfrm>
            <a:off x="8481312" y="2974456"/>
            <a:ext cx="3286638" cy="1887327"/>
            <a:chOff x="8161342" y="1258579"/>
            <a:chExt cx="3286638" cy="188732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93BC7B3-440E-B281-0E96-9D860679BD4A}"/>
                </a:ext>
              </a:extLst>
            </p:cNvPr>
            <p:cNvSpPr/>
            <p:nvPr/>
          </p:nvSpPr>
          <p:spPr>
            <a:xfrm rot="19445220">
              <a:off x="8161342" y="1945533"/>
              <a:ext cx="879332" cy="32092"/>
            </a:xfrm>
            <a:custGeom>
              <a:avLst/>
              <a:gdLst>
                <a:gd name="connsiteX0" fmla="*/ 0 w 879332"/>
                <a:gd name="connsiteY0" fmla="*/ 16046 h 32092"/>
                <a:gd name="connsiteX1" fmla="*/ 879332 w 879332"/>
                <a:gd name="connsiteY1" fmla="*/ 16046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332" h="32092">
                  <a:moveTo>
                    <a:pt x="0" y="16046"/>
                  </a:moveTo>
                  <a:lnTo>
                    <a:pt x="879332" y="16046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0383" tIns="-5938" rIns="430382" bIns="-5937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2D29328-55DF-F69E-79DD-1025B458F979}"/>
                </a:ext>
              </a:extLst>
            </p:cNvPr>
            <p:cNvSpPr/>
            <p:nvPr/>
          </p:nvSpPr>
          <p:spPr>
            <a:xfrm rot="2043168">
              <a:off x="8171220" y="2444085"/>
              <a:ext cx="859577" cy="32092"/>
            </a:xfrm>
            <a:custGeom>
              <a:avLst/>
              <a:gdLst>
                <a:gd name="connsiteX0" fmla="*/ 0 w 859577"/>
                <a:gd name="connsiteY0" fmla="*/ 16046 h 32092"/>
                <a:gd name="connsiteX1" fmla="*/ 859577 w 859577"/>
                <a:gd name="connsiteY1" fmla="*/ 16046 h 3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9577" h="32092">
                  <a:moveTo>
                    <a:pt x="0" y="16046"/>
                  </a:moveTo>
                  <a:lnTo>
                    <a:pt x="859577" y="16046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0999" tIns="-5443" rIns="421000" bIns="-5444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F24F3CF-E4C2-7162-EE7E-7F41E58B0CE6}"/>
                </a:ext>
              </a:extLst>
            </p:cNvPr>
            <p:cNvSpPr/>
            <p:nvPr/>
          </p:nvSpPr>
          <p:spPr>
            <a:xfrm>
              <a:off x="8957099" y="1258579"/>
              <a:ext cx="2490881" cy="890223"/>
            </a:xfrm>
            <a:custGeom>
              <a:avLst/>
              <a:gdLst>
                <a:gd name="connsiteX0" fmla="*/ 0 w 2490881"/>
                <a:gd name="connsiteY0" fmla="*/ 89022 h 890223"/>
                <a:gd name="connsiteX1" fmla="*/ 89022 w 2490881"/>
                <a:gd name="connsiteY1" fmla="*/ 0 h 890223"/>
                <a:gd name="connsiteX2" fmla="*/ 2401859 w 2490881"/>
                <a:gd name="connsiteY2" fmla="*/ 0 h 890223"/>
                <a:gd name="connsiteX3" fmla="*/ 2490881 w 2490881"/>
                <a:gd name="connsiteY3" fmla="*/ 89022 h 890223"/>
                <a:gd name="connsiteX4" fmla="*/ 2490881 w 2490881"/>
                <a:gd name="connsiteY4" fmla="*/ 801201 h 890223"/>
                <a:gd name="connsiteX5" fmla="*/ 2401859 w 2490881"/>
                <a:gd name="connsiteY5" fmla="*/ 890223 h 890223"/>
                <a:gd name="connsiteX6" fmla="*/ 89022 w 2490881"/>
                <a:gd name="connsiteY6" fmla="*/ 890223 h 890223"/>
                <a:gd name="connsiteX7" fmla="*/ 0 w 2490881"/>
                <a:gd name="connsiteY7" fmla="*/ 801201 h 890223"/>
                <a:gd name="connsiteX8" fmla="*/ 0 w 2490881"/>
                <a:gd name="connsiteY8" fmla="*/ 89022 h 89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0881" h="890223">
                  <a:moveTo>
                    <a:pt x="0" y="89022"/>
                  </a:moveTo>
                  <a:cubicBezTo>
                    <a:pt x="0" y="39857"/>
                    <a:pt x="39857" y="0"/>
                    <a:pt x="89022" y="0"/>
                  </a:cubicBezTo>
                  <a:lnTo>
                    <a:pt x="2401859" y="0"/>
                  </a:lnTo>
                  <a:cubicBezTo>
                    <a:pt x="2451024" y="0"/>
                    <a:pt x="2490881" y="39857"/>
                    <a:pt x="2490881" y="89022"/>
                  </a:cubicBezTo>
                  <a:lnTo>
                    <a:pt x="2490881" y="801201"/>
                  </a:lnTo>
                  <a:cubicBezTo>
                    <a:pt x="2490881" y="850366"/>
                    <a:pt x="2451024" y="890223"/>
                    <a:pt x="2401859" y="890223"/>
                  </a:cubicBezTo>
                  <a:lnTo>
                    <a:pt x="89022" y="890223"/>
                  </a:lnTo>
                  <a:cubicBezTo>
                    <a:pt x="39857" y="890223"/>
                    <a:pt x="0" y="850366"/>
                    <a:pt x="0" y="801201"/>
                  </a:cubicBezTo>
                  <a:lnTo>
                    <a:pt x="0" y="8902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314" tIns="41314" rIns="41314" bIns="4131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vi-VN" sz="2400" b="1" u="none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Điện áp </a:t>
              </a:r>
              <a:r>
                <a:rPr lang="vi-VN" sz="2400" b="0" u="none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định mức</a:t>
              </a:r>
              <a:r>
                <a:rPr lang="en-US" sz="2400" b="0" u="none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(V)</a:t>
              </a:r>
              <a:endParaRPr lang="en-US"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6521193-39D5-F818-70B3-CC2C2B6B2B40}"/>
                </a:ext>
              </a:extLst>
            </p:cNvPr>
            <p:cNvSpPr/>
            <p:nvPr/>
          </p:nvSpPr>
          <p:spPr>
            <a:xfrm>
              <a:off x="8957098" y="2255683"/>
              <a:ext cx="2490881" cy="890223"/>
            </a:xfrm>
            <a:custGeom>
              <a:avLst/>
              <a:gdLst>
                <a:gd name="connsiteX0" fmla="*/ 0 w 2490881"/>
                <a:gd name="connsiteY0" fmla="*/ 89022 h 890223"/>
                <a:gd name="connsiteX1" fmla="*/ 89022 w 2490881"/>
                <a:gd name="connsiteY1" fmla="*/ 0 h 890223"/>
                <a:gd name="connsiteX2" fmla="*/ 2401859 w 2490881"/>
                <a:gd name="connsiteY2" fmla="*/ 0 h 890223"/>
                <a:gd name="connsiteX3" fmla="*/ 2490881 w 2490881"/>
                <a:gd name="connsiteY3" fmla="*/ 89022 h 890223"/>
                <a:gd name="connsiteX4" fmla="*/ 2490881 w 2490881"/>
                <a:gd name="connsiteY4" fmla="*/ 801201 h 890223"/>
                <a:gd name="connsiteX5" fmla="*/ 2401859 w 2490881"/>
                <a:gd name="connsiteY5" fmla="*/ 890223 h 890223"/>
                <a:gd name="connsiteX6" fmla="*/ 89022 w 2490881"/>
                <a:gd name="connsiteY6" fmla="*/ 890223 h 890223"/>
                <a:gd name="connsiteX7" fmla="*/ 0 w 2490881"/>
                <a:gd name="connsiteY7" fmla="*/ 801201 h 890223"/>
                <a:gd name="connsiteX8" fmla="*/ 0 w 2490881"/>
                <a:gd name="connsiteY8" fmla="*/ 89022 h 890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0881" h="890223">
                  <a:moveTo>
                    <a:pt x="0" y="89022"/>
                  </a:moveTo>
                  <a:cubicBezTo>
                    <a:pt x="0" y="39857"/>
                    <a:pt x="39857" y="0"/>
                    <a:pt x="89022" y="0"/>
                  </a:cubicBezTo>
                  <a:lnTo>
                    <a:pt x="2401859" y="0"/>
                  </a:lnTo>
                  <a:cubicBezTo>
                    <a:pt x="2451024" y="0"/>
                    <a:pt x="2490881" y="39857"/>
                    <a:pt x="2490881" y="89022"/>
                  </a:cubicBezTo>
                  <a:lnTo>
                    <a:pt x="2490881" y="801201"/>
                  </a:lnTo>
                  <a:cubicBezTo>
                    <a:pt x="2490881" y="850366"/>
                    <a:pt x="2451024" y="890223"/>
                    <a:pt x="2401859" y="890223"/>
                  </a:cubicBezTo>
                  <a:lnTo>
                    <a:pt x="89022" y="890223"/>
                  </a:lnTo>
                  <a:cubicBezTo>
                    <a:pt x="39857" y="890223"/>
                    <a:pt x="0" y="850366"/>
                    <a:pt x="0" y="801201"/>
                  </a:cubicBezTo>
                  <a:lnTo>
                    <a:pt x="0" y="89022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314" tIns="41314" rIns="41314" bIns="4131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Công suất </a:t>
              </a:r>
              <a:r>
                <a:rPr lang="en-US"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định mức(W)</a:t>
              </a:r>
            </a:p>
          </p:txBody>
        </p:sp>
      </p:grpSp>
      <p:sp>
        <p:nvSpPr>
          <p:cNvPr id="8" name="Ribbon: Tilted Down 7">
            <a:extLst>
              <a:ext uri="{FF2B5EF4-FFF2-40B4-BE49-F238E27FC236}">
                <a16:creationId xmlns:a16="http://schemas.microsoft.com/office/drawing/2014/main" id="{9C666C56-DBCE-9B7D-FCE4-5919338D62A2}"/>
              </a:ext>
            </a:extLst>
          </p:cNvPr>
          <p:cNvSpPr/>
          <p:nvPr/>
        </p:nvSpPr>
        <p:spPr>
          <a:xfrm>
            <a:off x="3296653" y="103605"/>
            <a:ext cx="5598694" cy="1102895"/>
          </a:xfrm>
          <a:prstGeom prst="ribb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CỦNG CỐ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89CE0D-B8DC-4983-3D4B-FEA72BFDEB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3000"/>
          </a:blip>
          <a:srcRect t="24105" r="41145"/>
          <a:stretch/>
        </p:blipFill>
        <p:spPr>
          <a:xfrm>
            <a:off x="-759352" y="5346181"/>
            <a:ext cx="2926145" cy="39661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2E4DF9-A1CB-0964-5524-0BD9556FF7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53000"/>
          </a:blip>
          <a:srcRect t="24105" r="41145"/>
          <a:stretch/>
        </p:blipFill>
        <p:spPr>
          <a:xfrm rot="13989950">
            <a:off x="10955720" y="4544714"/>
            <a:ext cx="2926145" cy="396617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6094B77-7DA4-ED07-3275-EDA2EB0D67B8}"/>
              </a:ext>
            </a:extLst>
          </p:cNvPr>
          <p:cNvGrpSpPr/>
          <p:nvPr/>
        </p:nvGrpSpPr>
        <p:grpSpPr>
          <a:xfrm>
            <a:off x="8431043" y="5447561"/>
            <a:ext cx="718684" cy="35934"/>
            <a:chOff x="6330267" y="3477729"/>
            <a:chExt cx="718684" cy="35934"/>
          </a:xfrm>
        </p:grpSpPr>
        <p:sp>
          <p:nvSpPr>
            <p:cNvPr id="15" name="Straight Connector 3">
              <a:extLst>
                <a:ext uri="{FF2B5EF4-FFF2-40B4-BE49-F238E27FC236}">
                  <a16:creationId xmlns:a16="http://schemas.microsoft.com/office/drawing/2014/main" id="{EA04A231-8218-23B0-4669-418BBEAAC5F7}"/>
                </a:ext>
              </a:extLst>
            </p:cNvPr>
            <p:cNvSpPr/>
            <p:nvPr/>
          </p:nvSpPr>
          <p:spPr>
            <a:xfrm rot="21452611">
              <a:off x="6330267" y="3479518"/>
              <a:ext cx="718684" cy="3235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6178"/>
                  </a:moveTo>
                  <a:lnTo>
                    <a:pt x="718684" y="16178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Straight Connector 4">
              <a:extLst>
                <a:ext uri="{FF2B5EF4-FFF2-40B4-BE49-F238E27FC236}">
                  <a16:creationId xmlns:a16="http://schemas.microsoft.com/office/drawing/2014/main" id="{3E8F6185-0710-ACFB-AE15-EEBAC888D3CE}"/>
                </a:ext>
              </a:extLst>
            </p:cNvPr>
            <p:cNvSpPr txBox="1"/>
            <p:nvPr/>
          </p:nvSpPr>
          <p:spPr>
            <a:xfrm rot="21452611">
              <a:off x="6671642" y="3477729"/>
              <a:ext cx="35934" cy="359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990579-DBB9-EB37-9D51-C3F2C54D18C6}"/>
              </a:ext>
            </a:extLst>
          </p:cNvPr>
          <p:cNvGrpSpPr/>
          <p:nvPr/>
        </p:nvGrpSpPr>
        <p:grpSpPr>
          <a:xfrm>
            <a:off x="9149397" y="5001361"/>
            <a:ext cx="2511326" cy="897530"/>
            <a:chOff x="7048621" y="3031529"/>
            <a:chExt cx="2511326" cy="89753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AB3C150-CEE5-D014-72F9-3B7C805FF161}"/>
                </a:ext>
              </a:extLst>
            </p:cNvPr>
            <p:cNvSpPr/>
            <p:nvPr/>
          </p:nvSpPr>
          <p:spPr>
            <a:xfrm>
              <a:off x="7048621" y="3031529"/>
              <a:ext cx="2511326" cy="897530"/>
            </a:xfrm>
            <a:prstGeom prst="roundRect">
              <a:avLst>
                <a:gd name="adj" fmla="val 10000"/>
              </a:avLst>
            </a:prstGeom>
            <a:solidFill>
              <a:srgbClr val="F494F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6FEA91AE-E69A-539A-41F1-CAFB43C56339}"/>
                </a:ext>
              </a:extLst>
            </p:cNvPr>
            <p:cNvSpPr txBox="1"/>
            <p:nvPr/>
          </p:nvSpPr>
          <p:spPr>
            <a:xfrm>
              <a:off x="7074909" y="3057817"/>
              <a:ext cx="2458750" cy="8449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Dung tích, Sải cánh,…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645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CF3899-6DF5-3BD8-48B4-95A45271FD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5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14400" y="3946266"/>
            <a:ext cx="1047126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667">
                <a:solidFill>
                  <a:prstClr val="white"/>
                </a:solidFill>
                <a:latin typeface="Calibri" panose="020F0502020204030204"/>
              </a:rPr>
              <a:t>Trên bàn là điện ghi: 220V-800W thì số 800W là gì?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3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19321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Công suất định mức của bàn là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5085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Nhiệt độ định mức của bàn là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87590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Điện áp định mức của bàn là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854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òng định mức của bàn là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0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F72F6F-0BA2-DF13-3781-107946FD06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5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65200" y="3886200"/>
            <a:ext cx="1021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2667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Một số đồ dùng điện trong nhà: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3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3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85799" y="5160650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Bếp từ, ấm siêu tốc, quạt trần</a:t>
            </a: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9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Bếp gas, quạt điện, ấm siêu tốc</a:t>
            </a: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6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2" y="5197163"/>
            <a:ext cx="4950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Ấm siêu tốc, máy hút bụi, quạt giấy</a:t>
            </a: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 vi, bếp than, đèn điện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2F115A-7EEB-6CA4-0BDA-0DE00D6092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5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64580" y="3959517"/>
            <a:ext cx="1032108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667">
                <a:solidFill>
                  <a:prstClr val="white"/>
                </a:solidFill>
                <a:latin typeface="Calibri" panose="020F0502020204030204"/>
              </a:rPr>
              <a:t>Trên nồi cơm điện có ghi : 220V-600W. 1L thì 1L nghĩa là gì?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4" indent="-285764" algn="ctr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4" indent="-285764" algn="ctr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Dung tích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Diện tích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3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A. </a:t>
            </a:r>
            <a:r>
              <a:rPr lang="en-US" sz="200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Khối lượng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C. 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Trọng lượng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5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62856" y="4013687"/>
            <a:ext cx="1032281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667">
                <a:solidFill>
                  <a:prstClr val="white"/>
                </a:solidFill>
                <a:latin typeface="Calibri" panose="020F0502020204030204"/>
              </a:rPr>
              <a:t>Trên bóng đèn điện có ghi 220V-45W, số 220V là gì?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6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Điện áp định mức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Trọng lượng định mức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schemeClr val="bg1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Thể tích định mức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FFC00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Công suât định mức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3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A42E0-538E-77BA-72B7-7CBD9C3F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EE68E06-6B21-4023-5594-76C967A8D4D8}"/>
              </a:ext>
            </a:extLst>
          </p:cNvPr>
          <p:cNvSpPr/>
          <p:nvPr/>
        </p:nvSpPr>
        <p:spPr>
          <a:xfrm>
            <a:off x="-1124844" y="-19050"/>
            <a:ext cx="464058" cy="400050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5A85CBA7-2058-5BFE-872E-129B6758E819}"/>
              </a:ext>
            </a:extLst>
          </p:cNvPr>
          <p:cNvSpPr/>
          <p:nvPr/>
        </p:nvSpPr>
        <p:spPr>
          <a:xfrm>
            <a:off x="11959971" y="-19050"/>
            <a:ext cx="464058" cy="400050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4A016C13-FCCA-9047-41DC-7E2510EBDAD2}"/>
              </a:ext>
            </a:extLst>
          </p:cNvPr>
          <p:cNvSpPr/>
          <p:nvPr/>
        </p:nvSpPr>
        <p:spPr>
          <a:xfrm flipV="1">
            <a:off x="-232029" y="6457951"/>
            <a:ext cx="464058" cy="400049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419DCB6-3E3A-CE41-2100-3E823AEEDBFA}"/>
              </a:ext>
            </a:extLst>
          </p:cNvPr>
          <p:cNvSpPr/>
          <p:nvPr/>
        </p:nvSpPr>
        <p:spPr>
          <a:xfrm flipV="1">
            <a:off x="11959970" y="6457951"/>
            <a:ext cx="464058" cy="400049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C43DAB-9590-4C88-156F-C5C132EB980D}"/>
              </a:ext>
            </a:extLst>
          </p:cNvPr>
          <p:cNvGrpSpPr/>
          <p:nvPr/>
        </p:nvGrpSpPr>
        <p:grpSpPr>
          <a:xfrm>
            <a:off x="3430155" y="1527753"/>
            <a:ext cx="5331690" cy="5144077"/>
            <a:chOff x="3619500" y="682623"/>
            <a:chExt cx="5842000" cy="59753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814FE5-FFC4-B8B9-5532-48CC5DC28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083" t="9354" b="-1"/>
            <a:stretch/>
          </p:blipFill>
          <p:spPr>
            <a:xfrm>
              <a:off x="3619500" y="682623"/>
              <a:ext cx="5842000" cy="59753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24E93E-265F-3CE6-F052-21C59EB37459}"/>
                </a:ext>
              </a:extLst>
            </p:cNvPr>
            <p:cNvSpPr txBox="1"/>
            <p:nvPr/>
          </p:nvSpPr>
          <p:spPr>
            <a:xfrm>
              <a:off x="3797300" y="5576887"/>
              <a:ext cx="22987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110V-9W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843C4C-D5C5-7CBC-308D-3125B9317C97}"/>
                </a:ext>
              </a:extLst>
            </p:cNvPr>
            <p:cNvSpPr txBox="1"/>
            <p:nvPr/>
          </p:nvSpPr>
          <p:spPr>
            <a:xfrm>
              <a:off x="6731000" y="5576886"/>
              <a:ext cx="229870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220V-12W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654417-5688-B090-322B-B2821F07CC43}"/>
              </a:ext>
            </a:extLst>
          </p:cNvPr>
          <p:cNvSpPr txBox="1">
            <a:spLocks/>
          </p:cNvSpPr>
          <p:nvPr/>
        </p:nvSpPr>
        <p:spPr>
          <a:xfrm>
            <a:off x="4578927" y="381000"/>
            <a:ext cx="3034146" cy="799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algn="l" defTabSz="9030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4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68691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4E7AC-BE57-C7A3-9FD3-A6BF59569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C8764EEB-7B5F-D48E-C1E5-8342757F2ED0}"/>
              </a:ext>
            </a:extLst>
          </p:cNvPr>
          <p:cNvSpPr/>
          <p:nvPr/>
        </p:nvSpPr>
        <p:spPr>
          <a:xfrm>
            <a:off x="-1124844" y="-19050"/>
            <a:ext cx="464058" cy="400050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6FAB66E7-BC5F-CA27-C1F9-36289A652787}"/>
              </a:ext>
            </a:extLst>
          </p:cNvPr>
          <p:cNvSpPr/>
          <p:nvPr/>
        </p:nvSpPr>
        <p:spPr>
          <a:xfrm flipV="1">
            <a:off x="-232029" y="6457951"/>
            <a:ext cx="464058" cy="400049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CF982D19-0944-3B35-6197-D89E7E47EFF5}"/>
              </a:ext>
            </a:extLst>
          </p:cNvPr>
          <p:cNvSpPr/>
          <p:nvPr/>
        </p:nvSpPr>
        <p:spPr>
          <a:xfrm flipV="1">
            <a:off x="11959970" y="6457951"/>
            <a:ext cx="464058" cy="400049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54FA7-1BCD-A069-218A-E644CEFC7252}"/>
              </a:ext>
            </a:extLst>
          </p:cNvPr>
          <p:cNvSpPr txBox="1"/>
          <p:nvPr/>
        </p:nvSpPr>
        <p:spPr>
          <a:xfrm>
            <a:off x="3672459" y="190500"/>
            <a:ext cx="4847082" cy="60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3334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HOẠT ĐỘNG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9130F-D10E-5EBF-F92D-27E6B39DE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9" y="165091"/>
            <a:ext cx="1213601" cy="101133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4B9C1EC-F451-FCB3-D56A-B3DDA3B2DBF8}"/>
              </a:ext>
            </a:extLst>
          </p:cNvPr>
          <p:cNvGraphicFramePr/>
          <p:nvPr/>
        </p:nvGraphicFramePr>
        <p:xfrm>
          <a:off x="1012767" y="1375133"/>
          <a:ext cx="9566779" cy="4993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10BBCDC-367B-2996-5F0B-F21BEAD9393D}"/>
              </a:ext>
            </a:extLst>
          </p:cNvPr>
          <p:cNvSpPr txBox="1"/>
          <p:nvPr/>
        </p:nvSpPr>
        <p:spPr>
          <a:xfrm>
            <a:off x="9099819" y="190500"/>
            <a:ext cx="3172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 2:</a:t>
            </a:r>
          </a:p>
        </p:txBody>
      </p:sp>
    </p:spTree>
    <p:extLst>
      <p:ext uri="{BB962C8B-B14F-4D97-AF65-F5344CB8AC3E}">
        <p14:creationId xmlns:p14="http://schemas.microsoft.com/office/powerpoint/2010/main" val="39106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9D055878-5629-42F4-8BC3-8158EE23E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924" r="139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9;p4"/>
          <p:cNvSpPr/>
          <p:nvPr/>
        </p:nvSpPr>
        <p:spPr>
          <a:xfrm>
            <a:off x="7" y="6662109"/>
            <a:ext cx="845335" cy="195891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30;p4"/>
          <p:cNvSpPr/>
          <p:nvPr/>
        </p:nvSpPr>
        <p:spPr>
          <a:xfrm>
            <a:off x="-547033" y="-270161"/>
            <a:ext cx="1781249" cy="989321"/>
          </a:xfrm>
          <a:custGeom>
            <a:avLst/>
            <a:gdLst/>
            <a:ahLst/>
            <a:cxnLst/>
            <a:rect l="l" t="t" r="r" b="b"/>
            <a:pathLst>
              <a:path w="18932" h="10515" extrusionOk="0">
                <a:moveTo>
                  <a:pt x="8514" y="394"/>
                </a:moveTo>
                <a:cubicBezTo>
                  <a:pt x="8562" y="513"/>
                  <a:pt x="8669" y="608"/>
                  <a:pt x="8800" y="608"/>
                </a:cubicBezTo>
                <a:cubicBezTo>
                  <a:pt x="8835" y="608"/>
                  <a:pt x="8859" y="608"/>
                  <a:pt x="8871" y="596"/>
                </a:cubicBezTo>
                <a:lnTo>
                  <a:pt x="10026" y="2573"/>
                </a:lnTo>
                <a:cubicBezTo>
                  <a:pt x="9943" y="2632"/>
                  <a:pt x="9907" y="2704"/>
                  <a:pt x="9907" y="2811"/>
                </a:cubicBezTo>
                <a:cubicBezTo>
                  <a:pt x="9907" y="2918"/>
                  <a:pt x="9943" y="2989"/>
                  <a:pt x="10026" y="3049"/>
                </a:cubicBezTo>
                <a:lnTo>
                  <a:pt x="8907" y="4978"/>
                </a:lnTo>
                <a:cubicBezTo>
                  <a:pt x="8871" y="4966"/>
                  <a:pt x="8847" y="4966"/>
                  <a:pt x="8800" y="4966"/>
                </a:cubicBezTo>
                <a:cubicBezTo>
                  <a:pt x="8657" y="4966"/>
                  <a:pt x="8514" y="5073"/>
                  <a:pt x="8502" y="5216"/>
                </a:cubicBezTo>
                <a:lnTo>
                  <a:pt x="6240" y="5216"/>
                </a:lnTo>
                <a:cubicBezTo>
                  <a:pt x="6216" y="5073"/>
                  <a:pt x="6097" y="4966"/>
                  <a:pt x="5942" y="4966"/>
                </a:cubicBezTo>
                <a:cubicBezTo>
                  <a:pt x="5918" y="4966"/>
                  <a:pt x="5871" y="4966"/>
                  <a:pt x="5835" y="4978"/>
                </a:cubicBezTo>
                <a:lnTo>
                  <a:pt x="4728" y="3049"/>
                </a:lnTo>
                <a:cubicBezTo>
                  <a:pt x="4799" y="2989"/>
                  <a:pt x="4847" y="2894"/>
                  <a:pt x="4847" y="2811"/>
                </a:cubicBezTo>
                <a:cubicBezTo>
                  <a:pt x="4847" y="2704"/>
                  <a:pt x="4799" y="2620"/>
                  <a:pt x="4728" y="2573"/>
                </a:cubicBezTo>
                <a:lnTo>
                  <a:pt x="5871" y="596"/>
                </a:lnTo>
                <a:cubicBezTo>
                  <a:pt x="5895" y="596"/>
                  <a:pt x="5918" y="608"/>
                  <a:pt x="5942" y="608"/>
                </a:cubicBezTo>
                <a:cubicBezTo>
                  <a:pt x="6073" y="608"/>
                  <a:pt x="6192" y="513"/>
                  <a:pt x="6228" y="394"/>
                </a:cubicBezTo>
                <a:close/>
                <a:moveTo>
                  <a:pt x="17075" y="382"/>
                </a:moveTo>
                <a:cubicBezTo>
                  <a:pt x="17122" y="501"/>
                  <a:pt x="17229" y="596"/>
                  <a:pt x="17360" y="596"/>
                </a:cubicBezTo>
                <a:lnTo>
                  <a:pt x="17420" y="596"/>
                </a:lnTo>
                <a:lnTo>
                  <a:pt x="18539" y="2525"/>
                </a:lnTo>
                <a:cubicBezTo>
                  <a:pt x="18420" y="2573"/>
                  <a:pt x="18337" y="2680"/>
                  <a:pt x="18337" y="2811"/>
                </a:cubicBezTo>
                <a:cubicBezTo>
                  <a:pt x="18337" y="2942"/>
                  <a:pt x="18432" y="3049"/>
                  <a:pt x="18539" y="3085"/>
                </a:cubicBezTo>
                <a:lnTo>
                  <a:pt x="17444" y="4978"/>
                </a:lnTo>
                <a:cubicBezTo>
                  <a:pt x="17420" y="4966"/>
                  <a:pt x="17384" y="4966"/>
                  <a:pt x="17360" y="4966"/>
                </a:cubicBezTo>
                <a:cubicBezTo>
                  <a:pt x="17205" y="4966"/>
                  <a:pt x="17075" y="5073"/>
                  <a:pt x="17063" y="5216"/>
                </a:cubicBezTo>
                <a:lnTo>
                  <a:pt x="14789" y="5216"/>
                </a:lnTo>
                <a:cubicBezTo>
                  <a:pt x="14753" y="5073"/>
                  <a:pt x="14634" y="4966"/>
                  <a:pt x="14491" y="4966"/>
                </a:cubicBezTo>
                <a:cubicBezTo>
                  <a:pt x="14455" y="4966"/>
                  <a:pt x="14408" y="4978"/>
                  <a:pt x="14384" y="4978"/>
                </a:cubicBezTo>
                <a:lnTo>
                  <a:pt x="13253" y="3037"/>
                </a:lnTo>
                <a:cubicBezTo>
                  <a:pt x="13324" y="2978"/>
                  <a:pt x="13372" y="2894"/>
                  <a:pt x="13372" y="2787"/>
                </a:cubicBezTo>
                <a:cubicBezTo>
                  <a:pt x="13372" y="2704"/>
                  <a:pt x="13324" y="2608"/>
                  <a:pt x="13265" y="2549"/>
                </a:cubicBezTo>
                <a:lnTo>
                  <a:pt x="14408" y="572"/>
                </a:lnTo>
                <a:cubicBezTo>
                  <a:pt x="14443" y="572"/>
                  <a:pt x="14467" y="596"/>
                  <a:pt x="14491" y="596"/>
                </a:cubicBezTo>
                <a:cubicBezTo>
                  <a:pt x="14622" y="596"/>
                  <a:pt x="14741" y="501"/>
                  <a:pt x="14765" y="382"/>
                </a:cubicBezTo>
                <a:close/>
                <a:moveTo>
                  <a:pt x="4251" y="2835"/>
                </a:moveTo>
                <a:cubicBezTo>
                  <a:pt x="4275" y="2989"/>
                  <a:pt x="4394" y="3085"/>
                  <a:pt x="4549" y="3085"/>
                </a:cubicBezTo>
                <a:cubicBezTo>
                  <a:pt x="4573" y="3085"/>
                  <a:pt x="4585" y="3085"/>
                  <a:pt x="4621" y="3073"/>
                </a:cubicBezTo>
                <a:lnTo>
                  <a:pt x="5752" y="5025"/>
                </a:lnTo>
                <a:cubicBezTo>
                  <a:pt x="5692" y="5085"/>
                  <a:pt x="5645" y="5156"/>
                  <a:pt x="5645" y="5252"/>
                </a:cubicBezTo>
                <a:cubicBezTo>
                  <a:pt x="5645" y="5335"/>
                  <a:pt x="5692" y="5418"/>
                  <a:pt x="5752" y="5466"/>
                </a:cubicBezTo>
                <a:lnTo>
                  <a:pt x="4632" y="7407"/>
                </a:lnTo>
                <a:cubicBezTo>
                  <a:pt x="4621" y="7407"/>
                  <a:pt x="4585" y="7395"/>
                  <a:pt x="4561" y="7395"/>
                </a:cubicBezTo>
                <a:cubicBezTo>
                  <a:pt x="4406" y="7395"/>
                  <a:pt x="4275" y="7514"/>
                  <a:pt x="4263" y="7657"/>
                </a:cubicBezTo>
                <a:lnTo>
                  <a:pt x="1954" y="7657"/>
                </a:lnTo>
                <a:cubicBezTo>
                  <a:pt x="1942" y="7514"/>
                  <a:pt x="1799" y="7395"/>
                  <a:pt x="1656" y="7395"/>
                </a:cubicBezTo>
                <a:cubicBezTo>
                  <a:pt x="1620" y="7395"/>
                  <a:pt x="1584" y="7395"/>
                  <a:pt x="1549" y="7407"/>
                </a:cubicBezTo>
                <a:lnTo>
                  <a:pt x="441" y="5514"/>
                </a:lnTo>
                <a:cubicBezTo>
                  <a:pt x="513" y="5454"/>
                  <a:pt x="572" y="5371"/>
                  <a:pt x="572" y="5264"/>
                </a:cubicBezTo>
                <a:cubicBezTo>
                  <a:pt x="572" y="5156"/>
                  <a:pt x="525" y="5073"/>
                  <a:pt x="441" y="5013"/>
                </a:cubicBezTo>
                <a:lnTo>
                  <a:pt x="1549" y="3073"/>
                </a:lnTo>
                <a:cubicBezTo>
                  <a:pt x="1584" y="3085"/>
                  <a:pt x="1608" y="3085"/>
                  <a:pt x="1644" y="3085"/>
                </a:cubicBezTo>
                <a:cubicBezTo>
                  <a:pt x="1787" y="3085"/>
                  <a:pt x="1906" y="2989"/>
                  <a:pt x="1942" y="2835"/>
                </a:cubicBezTo>
                <a:close/>
                <a:moveTo>
                  <a:pt x="8502" y="5311"/>
                </a:moveTo>
                <a:cubicBezTo>
                  <a:pt x="8538" y="5454"/>
                  <a:pt x="8645" y="5561"/>
                  <a:pt x="8800" y="5561"/>
                </a:cubicBezTo>
                <a:cubicBezTo>
                  <a:pt x="8835" y="5561"/>
                  <a:pt x="8871" y="5561"/>
                  <a:pt x="8907" y="5549"/>
                </a:cubicBezTo>
                <a:lnTo>
                  <a:pt x="10026" y="7478"/>
                </a:lnTo>
                <a:cubicBezTo>
                  <a:pt x="9943" y="7538"/>
                  <a:pt x="9907" y="7609"/>
                  <a:pt x="9907" y="7716"/>
                </a:cubicBezTo>
                <a:cubicBezTo>
                  <a:pt x="9907" y="7823"/>
                  <a:pt x="9943" y="7907"/>
                  <a:pt x="10026" y="7954"/>
                </a:cubicBezTo>
                <a:lnTo>
                  <a:pt x="8895" y="9955"/>
                </a:lnTo>
                <a:cubicBezTo>
                  <a:pt x="8859" y="9955"/>
                  <a:pt x="8847" y="9931"/>
                  <a:pt x="8812" y="9931"/>
                </a:cubicBezTo>
                <a:cubicBezTo>
                  <a:pt x="8681" y="9931"/>
                  <a:pt x="8562" y="10026"/>
                  <a:pt x="8538" y="10145"/>
                </a:cubicBezTo>
                <a:lnTo>
                  <a:pt x="6240" y="10145"/>
                </a:lnTo>
                <a:cubicBezTo>
                  <a:pt x="6192" y="10026"/>
                  <a:pt x="6085" y="9931"/>
                  <a:pt x="5954" y="9931"/>
                </a:cubicBezTo>
                <a:cubicBezTo>
                  <a:pt x="5930" y="9931"/>
                  <a:pt x="5895" y="9931"/>
                  <a:pt x="5883" y="9955"/>
                </a:cubicBezTo>
                <a:lnTo>
                  <a:pt x="4740" y="7978"/>
                </a:lnTo>
                <a:cubicBezTo>
                  <a:pt x="4823" y="7919"/>
                  <a:pt x="4871" y="7823"/>
                  <a:pt x="4871" y="7716"/>
                </a:cubicBezTo>
                <a:cubicBezTo>
                  <a:pt x="4871" y="7609"/>
                  <a:pt x="4823" y="7526"/>
                  <a:pt x="4740" y="7466"/>
                </a:cubicBezTo>
                <a:lnTo>
                  <a:pt x="5835" y="5549"/>
                </a:lnTo>
                <a:cubicBezTo>
                  <a:pt x="5871" y="5561"/>
                  <a:pt x="5895" y="5561"/>
                  <a:pt x="5942" y="5561"/>
                </a:cubicBezTo>
                <a:cubicBezTo>
                  <a:pt x="6085" y="5561"/>
                  <a:pt x="6228" y="5454"/>
                  <a:pt x="6240" y="5311"/>
                </a:cubicBezTo>
                <a:close/>
                <a:moveTo>
                  <a:pt x="14205" y="5323"/>
                </a:moveTo>
                <a:cubicBezTo>
                  <a:pt x="14229" y="5466"/>
                  <a:pt x="14348" y="5573"/>
                  <a:pt x="14503" y="5573"/>
                </a:cubicBezTo>
                <a:cubicBezTo>
                  <a:pt x="14538" y="5573"/>
                  <a:pt x="14574" y="5561"/>
                  <a:pt x="14598" y="5561"/>
                </a:cubicBezTo>
                <a:lnTo>
                  <a:pt x="15705" y="7502"/>
                </a:lnTo>
                <a:cubicBezTo>
                  <a:pt x="15646" y="7550"/>
                  <a:pt x="15598" y="7633"/>
                  <a:pt x="15598" y="7740"/>
                </a:cubicBezTo>
                <a:cubicBezTo>
                  <a:pt x="15598" y="7835"/>
                  <a:pt x="15646" y="7919"/>
                  <a:pt x="15717" y="7978"/>
                </a:cubicBezTo>
                <a:lnTo>
                  <a:pt x="14574" y="9966"/>
                </a:lnTo>
                <a:cubicBezTo>
                  <a:pt x="14538" y="9955"/>
                  <a:pt x="14515" y="9955"/>
                  <a:pt x="14491" y="9955"/>
                </a:cubicBezTo>
                <a:cubicBezTo>
                  <a:pt x="14348" y="9955"/>
                  <a:pt x="14229" y="10038"/>
                  <a:pt x="14205" y="10157"/>
                </a:cubicBezTo>
                <a:lnTo>
                  <a:pt x="11955" y="10157"/>
                </a:lnTo>
                <a:cubicBezTo>
                  <a:pt x="11907" y="10038"/>
                  <a:pt x="11812" y="9955"/>
                  <a:pt x="11669" y="9955"/>
                </a:cubicBezTo>
                <a:cubicBezTo>
                  <a:pt x="11645" y="9955"/>
                  <a:pt x="11610" y="9955"/>
                  <a:pt x="11586" y="9966"/>
                </a:cubicBezTo>
                <a:lnTo>
                  <a:pt x="10419" y="7954"/>
                </a:lnTo>
                <a:cubicBezTo>
                  <a:pt x="10502" y="7895"/>
                  <a:pt x="10538" y="7823"/>
                  <a:pt x="10538" y="7716"/>
                </a:cubicBezTo>
                <a:cubicBezTo>
                  <a:pt x="10538" y="7633"/>
                  <a:pt x="10502" y="7550"/>
                  <a:pt x="10431" y="7502"/>
                </a:cubicBezTo>
                <a:lnTo>
                  <a:pt x="11550" y="5549"/>
                </a:lnTo>
                <a:cubicBezTo>
                  <a:pt x="11586" y="5561"/>
                  <a:pt x="11621" y="5573"/>
                  <a:pt x="11669" y="5573"/>
                </a:cubicBezTo>
                <a:cubicBezTo>
                  <a:pt x="11824" y="5573"/>
                  <a:pt x="11955" y="5466"/>
                  <a:pt x="11967" y="5323"/>
                </a:cubicBezTo>
                <a:close/>
                <a:moveTo>
                  <a:pt x="14503" y="1"/>
                </a:moveTo>
                <a:cubicBezTo>
                  <a:pt x="14336" y="1"/>
                  <a:pt x="14205" y="132"/>
                  <a:pt x="14205" y="299"/>
                </a:cubicBezTo>
                <a:cubicBezTo>
                  <a:pt x="14205" y="394"/>
                  <a:pt x="14265" y="489"/>
                  <a:pt x="14336" y="549"/>
                </a:cubicBezTo>
                <a:lnTo>
                  <a:pt x="13181" y="2525"/>
                </a:lnTo>
                <a:cubicBezTo>
                  <a:pt x="13145" y="2513"/>
                  <a:pt x="13098" y="2513"/>
                  <a:pt x="13074" y="2513"/>
                </a:cubicBezTo>
                <a:cubicBezTo>
                  <a:pt x="12907" y="2513"/>
                  <a:pt x="12776" y="2644"/>
                  <a:pt x="12776" y="2811"/>
                </a:cubicBezTo>
                <a:cubicBezTo>
                  <a:pt x="12776" y="2978"/>
                  <a:pt x="12907" y="3108"/>
                  <a:pt x="13074" y="3108"/>
                </a:cubicBezTo>
                <a:cubicBezTo>
                  <a:pt x="13110" y="3108"/>
                  <a:pt x="13145" y="3085"/>
                  <a:pt x="13181" y="3085"/>
                </a:cubicBezTo>
                <a:lnTo>
                  <a:pt x="14288" y="5037"/>
                </a:lnTo>
                <a:cubicBezTo>
                  <a:pt x="14229" y="5085"/>
                  <a:pt x="14193" y="5156"/>
                  <a:pt x="14193" y="5228"/>
                </a:cubicBezTo>
                <a:lnTo>
                  <a:pt x="11955" y="5228"/>
                </a:lnTo>
                <a:cubicBezTo>
                  <a:pt x="11919" y="5085"/>
                  <a:pt x="11812" y="4978"/>
                  <a:pt x="11657" y="4978"/>
                </a:cubicBezTo>
                <a:cubicBezTo>
                  <a:pt x="11490" y="4978"/>
                  <a:pt x="11360" y="5109"/>
                  <a:pt x="11360" y="5275"/>
                </a:cubicBezTo>
                <a:cubicBezTo>
                  <a:pt x="11360" y="5371"/>
                  <a:pt x="11407" y="5442"/>
                  <a:pt x="11467" y="5502"/>
                </a:cubicBezTo>
                <a:lnTo>
                  <a:pt x="10347" y="7454"/>
                </a:lnTo>
                <a:cubicBezTo>
                  <a:pt x="10324" y="7430"/>
                  <a:pt x="10276" y="7419"/>
                  <a:pt x="10228" y="7419"/>
                </a:cubicBezTo>
                <a:cubicBezTo>
                  <a:pt x="10181" y="7419"/>
                  <a:pt x="10157" y="7430"/>
                  <a:pt x="10121" y="7430"/>
                </a:cubicBezTo>
                <a:lnTo>
                  <a:pt x="9014" y="5502"/>
                </a:lnTo>
                <a:cubicBezTo>
                  <a:pt x="9085" y="5442"/>
                  <a:pt x="9133" y="5347"/>
                  <a:pt x="9133" y="5264"/>
                </a:cubicBezTo>
                <a:cubicBezTo>
                  <a:pt x="9133" y="5156"/>
                  <a:pt x="9085" y="5085"/>
                  <a:pt x="9014" y="5025"/>
                </a:cubicBezTo>
                <a:lnTo>
                  <a:pt x="10121" y="3085"/>
                </a:lnTo>
                <a:cubicBezTo>
                  <a:pt x="10157" y="3108"/>
                  <a:pt x="10181" y="3108"/>
                  <a:pt x="10228" y="3108"/>
                </a:cubicBezTo>
                <a:cubicBezTo>
                  <a:pt x="10395" y="3108"/>
                  <a:pt x="10526" y="2966"/>
                  <a:pt x="10526" y="2811"/>
                </a:cubicBezTo>
                <a:cubicBezTo>
                  <a:pt x="10526" y="2644"/>
                  <a:pt x="10395" y="2513"/>
                  <a:pt x="10228" y="2513"/>
                </a:cubicBezTo>
                <a:cubicBezTo>
                  <a:pt x="10205" y="2513"/>
                  <a:pt x="10157" y="2525"/>
                  <a:pt x="10121" y="2525"/>
                </a:cubicBezTo>
                <a:lnTo>
                  <a:pt x="8990" y="561"/>
                </a:lnTo>
                <a:cubicBezTo>
                  <a:pt x="9085" y="501"/>
                  <a:pt x="9133" y="406"/>
                  <a:pt x="9133" y="311"/>
                </a:cubicBezTo>
                <a:cubicBezTo>
                  <a:pt x="9133" y="144"/>
                  <a:pt x="8990" y="13"/>
                  <a:pt x="8835" y="13"/>
                </a:cubicBezTo>
                <a:cubicBezTo>
                  <a:pt x="8669" y="13"/>
                  <a:pt x="8538" y="144"/>
                  <a:pt x="8538" y="311"/>
                </a:cubicBezTo>
                <a:lnTo>
                  <a:pt x="6276" y="311"/>
                </a:lnTo>
                <a:cubicBezTo>
                  <a:pt x="6276" y="144"/>
                  <a:pt x="6133" y="13"/>
                  <a:pt x="5978" y="13"/>
                </a:cubicBezTo>
                <a:cubicBezTo>
                  <a:pt x="5811" y="13"/>
                  <a:pt x="5680" y="144"/>
                  <a:pt x="5680" y="311"/>
                </a:cubicBezTo>
                <a:cubicBezTo>
                  <a:pt x="5680" y="406"/>
                  <a:pt x="5740" y="501"/>
                  <a:pt x="5811" y="561"/>
                </a:cubicBezTo>
                <a:lnTo>
                  <a:pt x="4680" y="2525"/>
                </a:lnTo>
                <a:cubicBezTo>
                  <a:pt x="4644" y="2513"/>
                  <a:pt x="4621" y="2513"/>
                  <a:pt x="4585" y="2513"/>
                </a:cubicBezTo>
                <a:cubicBezTo>
                  <a:pt x="4442" y="2513"/>
                  <a:pt x="4311" y="2632"/>
                  <a:pt x="4287" y="2763"/>
                </a:cubicBezTo>
                <a:lnTo>
                  <a:pt x="1989" y="2763"/>
                </a:lnTo>
                <a:cubicBezTo>
                  <a:pt x="1965" y="2608"/>
                  <a:pt x="1835" y="2513"/>
                  <a:pt x="1692" y="2513"/>
                </a:cubicBezTo>
                <a:cubicBezTo>
                  <a:pt x="1525" y="2513"/>
                  <a:pt x="1394" y="2644"/>
                  <a:pt x="1394" y="2811"/>
                </a:cubicBezTo>
                <a:cubicBezTo>
                  <a:pt x="1394" y="2906"/>
                  <a:pt x="1430" y="3001"/>
                  <a:pt x="1513" y="3049"/>
                </a:cubicBezTo>
                <a:lnTo>
                  <a:pt x="394" y="4978"/>
                </a:lnTo>
                <a:cubicBezTo>
                  <a:pt x="358" y="4966"/>
                  <a:pt x="334" y="4966"/>
                  <a:pt x="299" y="4966"/>
                </a:cubicBezTo>
                <a:cubicBezTo>
                  <a:pt x="144" y="4966"/>
                  <a:pt x="1" y="5097"/>
                  <a:pt x="1" y="5264"/>
                </a:cubicBezTo>
                <a:cubicBezTo>
                  <a:pt x="1" y="5430"/>
                  <a:pt x="144" y="5561"/>
                  <a:pt x="299" y="5561"/>
                </a:cubicBezTo>
                <a:cubicBezTo>
                  <a:pt x="334" y="5561"/>
                  <a:pt x="358" y="5561"/>
                  <a:pt x="394" y="5549"/>
                </a:cubicBezTo>
                <a:lnTo>
                  <a:pt x="1513" y="7466"/>
                </a:lnTo>
                <a:cubicBezTo>
                  <a:pt x="1430" y="7526"/>
                  <a:pt x="1394" y="7597"/>
                  <a:pt x="1394" y="7704"/>
                </a:cubicBezTo>
                <a:cubicBezTo>
                  <a:pt x="1394" y="7871"/>
                  <a:pt x="1525" y="8002"/>
                  <a:pt x="1692" y="8002"/>
                </a:cubicBezTo>
                <a:cubicBezTo>
                  <a:pt x="1835" y="8002"/>
                  <a:pt x="1954" y="7895"/>
                  <a:pt x="1989" y="7764"/>
                </a:cubicBezTo>
                <a:lnTo>
                  <a:pt x="4311" y="7764"/>
                </a:lnTo>
                <a:cubicBezTo>
                  <a:pt x="4335" y="7895"/>
                  <a:pt x="4454" y="8002"/>
                  <a:pt x="4609" y="8002"/>
                </a:cubicBezTo>
                <a:cubicBezTo>
                  <a:pt x="4632" y="8002"/>
                  <a:pt x="4644" y="8002"/>
                  <a:pt x="4680" y="7990"/>
                </a:cubicBezTo>
                <a:lnTo>
                  <a:pt x="5823" y="9966"/>
                </a:lnTo>
                <a:cubicBezTo>
                  <a:pt x="5740" y="10026"/>
                  <a:pt x="5692" y="10109"/>
                  <a:pt x="5692" y="10217"/>
                </a:cubicBezTo>
                <a:cubicBezTo>
                  <a:pt x="5692" y="10383"/>
                  <a:pt x="5823" y="10514"/>
                  <a:pt x="5990" y="10514"/>
                </a:cubicBezTo>
                <a:cubicBezTo>
                  <a:pt x="6156" y="10514"/>
                  <a:pt x="6287" y="10383"/>
                  <a:pt x="6287" y="10217"/>
                </a:cubicBezTo>
                <a:lnTo>
                  <a:pt x="8550" y="10217"/>
                </a:lnTo>
                <a:cubicBezTo>
                  <a:pt x="8550" y="10383"/>
                  <a:pt x="8681" y="10514"/>
                  <a:pt x="8847" y="10514"/>
                </a:cubicBezTo>
                <a:cubicBezTo>
                  <a:pt x="9014" y="10514"/>
                  <a:pt x="9145" y="10383"/>
                  <a:pt x="9145" y="10217"/>
                </a:cubicBezTo>
                <a:cubicBezTo>
                  <a:pt x="9145" y="10109"/>
                  <a:pt x="9085" y="10026"/>
                  <a:pt x="9014" y="9966"/>
                </a:cubicBezTo>
                <a:lnTo>
                  <a:pt x="10157" y="7990"/>
                </a:lnTo>
                <a:cubicBezTo>
                  <a:pt x="10181" y="8002"/>
                  <a:pt x="10217" y="8002"/>
                  <a:pt x="10240" y="8002"/>
                </a:cubicBezTo>
                <a:cubicBezTo>
                  <a:pt x="10288" y="8002"/>
                  <a:pt x="10324" y="7990"/>
                  <a:pt x="10347" y="7990"/>
                </a:cubicBezTo>
                <a:lnTo>
                  <a:pt x="11514" y="9978"/>
                </a:lnTo>
                <a:cubicBezTo>
                  <a:pt x="11431" y="10038"/>
                  <a:pt x="11395" y="10133"/>
                  <a:pt x="11395" y="10217"/>
                </a:cubicBezTo>
                <a:cubicBezTo>
                  <a:pt x="11395" y="10383"/>
                  <a:pt x="11526" y="10514"/>
                  <a:pt x="11693" y="10514"/>
                </a:cubicBezTo>
                <a:cubicBezTo>
                  <a:pt x="11848" y="10514"/>
                  <a:pt x="11991" y="10383"/>
                  <a:pt x="11991" y="10217"/>
                </a:cubicBezTo>
                <a:lnTo>
                  <a:pt x="14205" y="10217"/>
                </a:lnTo>
                <a:cubicBezTo>
                  <a:pt x="14205" y="10383"/>
                  <a:pt x="14336" y="10514"/>
                  <a:pt x="14503" y="10514"/>
                </a:cubicBezTo>
                <a:cubicBezTo>
                  <a:pt x="14669" y="10514"/>
                  <a:pt x="14800" y="10383"/>
                  <a:pt x="14800" y="10217"/>
                </a:cubicBezTo>
                <a:cubicBezTo>
                  <a:pt x="14800" y="10109"/>
                  <a:pt x="14753" y="10026"/>
                  <a:pt x="14669" y="9966"/>
                </a:cubicBezTo>
                <a:lnTo>
                  <a:pt x="15812" y="7966"/>
                </a:lnTo>
                <a:cubicBezTo>
                  <a:pt x="15836" y="7990"/>
                  <a:pt x="15872" y="7990"/>
                  <a:pt x="15920" y="7990"/>
                </a:cubicBezTo>
                <a:cubicBezTo>
                  <a:pt x="16074" y="7990"/>
                  <a:pt x="16217" y="7847"/>
                  <a:pt x="16217" y="7692"/>
                </a:cubicBezTo>
                <a:cubicBezTo>
                  <a:pt x="16217" y="7526"/>
                  <a:pt x="16074" y="7395"/>
                  <a:pt x="15920" y="7395"/>
                </a:cubicBezTo>
                <a:cubicBezTo>
                  <a:pt x="15872" y="7395"/>
                  <a:pt x="15836" y="7407"/>
                  <a:pt x="15812" y="7407"/>
                </a:cubicBezTo>
                <a:lnTo>
                  <a:pt x="14693" y="5466"/>
                </a:lnTo>
                <a:cubicBezTo>
                  <a:pt x="14753" y="5430"/>
                  <a:pt x="14789" y="5371"/>
                  <a:pt x="14800" y="5287"/>
                </a:cubicBezTo>
                <a:lnTo>
                  <a:pt x="17075" y="5287"/>
                </a:lnTo>
                <a:cubicBezTo>
                  <a:pt x="17110" y="5442"/>
                  <a:pt x="17229" y="5549"/>
                  <a:pt x="17372" y="5549"/>
                </a:cubicBezTo>
                <a:cubicBezTo>
                  <a:pt x="17539" y="5549"/>
                  <a:pt x="17670" y="5406"/>
                  <a:pt x="17670" y="5252"/>
                </a:cubicBezTo>
                <a:cubicBezTo>
                  <a:pt x="17670" y="5144"/>
                  <a:pt x="17622" y="5049"/>
                  <a:pt x="17539" y="4990"/>
                </a:cubicBezTo>
                <a:lnTo>
                  <a:pt x="18634" y="3073"/>
                </a:lnTo>
                <a:cubicBezTo>
                  <a:pt x="18801" y="3073"/>
                  <a:pt x="18932" y="2942"/>
                  <a:pt x="18932" y="2775"/>
                </a:cubicBezTo>
                <a:cubicBezTo>
                  <a:pt x="18932" y="2644"/>
                  <a:pt x="18801" y="2513"/>
                  <a:pt x="18634" y="2513"/>
                </a:cubicBezTo>
                <a:lnTo>
                  <a:pt x="17503" y="561"/>
                </a:lnTo>
                <a:cubicBezTo>
                  <a:pt x="17598" y="501"/>
                  <a:pt x="17658" y="406"/>
                  <a:pt x="17658" y="299"/>
                </a:cubicBezTo>
                <a:cubicBezTo>
                  <a:pt x="17658" y="132"/>
                  <a:pt x="17527" y="1"/>
                  <a:pt x="17360" y="1"/>
                </a:cubicBezTo>
                <a:cubicBezTo>
                  <a:pt x="17194" y="1"/>
                  <a:pt x="17063" y="132"/>
                  <a:pt x="17063" y="299"/>
                </a:cubicBezTo>
                <a:lnTo>
                  <a:pt x="14800" y="299"/>
                </a:lnTo>
                <a:cubicBezTo>
                  <a:pt x="14800" y="132"/>
                  <a:pt x="14669" y="1"/>
                  <a:pt x="14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31;p4"/>
          <p:cNvSpPr/>
          <p:nvPr/>
        </p:nvSpPr>
        <p:spPr>
          <a:xfrm>
            <a:off x="11240979" y="-160500"/>
            <a:ext cx="845332" cy="763607"/>
          </a:xfrm>
          <a:custGeom>
            <a:avLst/>
            <a:gdLst/>
            <a:ahLst/>
            <a:cxnLst/>
            <a:rect l="l" t="t" r="r" b="b"/>
            <a:pathLst>
              <a:path w="6144" h="5550" extrusionOk="0">
                <a:moveTo>
                  <a:pt x="4239" y="358"/>
                </a:moveTo>
                <a:cubicBezTo>
                  <a:pt x="4263" y="501"/>
                  <a:pt x="4382" y="608"/>
                  <a:pt x="4536" y="608"/>
                </a:cubicBezTo>
                <a:cubicBezTo>
                  <a:pt x="4560" y="608"/>
                  <a:pt x="4596" y="608"/>
                  <a:pt x="4620" y="596"/>
                </a:cubicBezTo>
                <a:lnTo>
                  <a:pt x="5727" y="2501"/>
                </a:lnTo>
                <a:cubicBezTo>
                  <a:pt x="5620" y="2549"/>
                  <a:pt x="5560" y="2644"/>
                  <a:pt x="5560" y="2763"/>
                </a:cubicBezTo>
                <a:cubicBezTo>
                  <a:pt x="5560" y="2882"/>
                  <a:pt x="5632" y="2989"/>
                  <a:pt x="5727" y="3037"/>
                </a:cubicBezTo>
                <a:lnTo>
                  <a:pt x="4584" y="4990"/>
                </a:lnTo>
                <a:cubicBezTo>
                  <a:pt x="4560" y="4990"/>
                  <a:pt x="4536" y="4966"/>
                  <a:pt x="4501" y="4966"/>
                </a:cubicBezTo>
                <a:cubicBezTo>
                  <a:pt x="4370" y="4966"/>
                  <a:pt x="4251" y="5061"/>
                  <a:pt x="4227" y="5180"/>
                </a:cubicBezTo>
                <a:lnTo>
                  <a:pt x="1953" y="5180"/>
                </a:lnTo>
                <a:cubicBezTo>
                  <a:pt x="1917" y="5061"/>
                  <a:pt x="1810" y="4966"/>
                  <a:pt x="1679" y="4966"/>
                </a:cubicBezTo>
                <a:cubicBezTo>
                  <a:pt x="1631" y="4966"/>
                  <a:pt x="1596" y="4990"/>
                  <a:pt x="1572" y="4990"/>
                </a:cubicBezTo>
                <a:lnTo>
                  <a:pt x="429" y="3013"/>
                </a:lnTo>
                <a:cubicBezTo>
                  <a:pt x="512" y="2954"/>
                  <a:pt x="572" y="2858"/>
                  <a:pt x="572" y="2751"/>
                </a:cubicBezTo>
                <a:cubicBezTo>
                  <a:pt x="572" y="2644"/>
                  <a:pt x="512" y="2561"/>
                  <a:pt x="441" y="2501"/>
                </a:cubicBezTo>
                <a:lnTo>
                  <a:pt x="1560" y="584"/>
                </a:lnTo>
                <a:cubicBezTo>
                  <a:pt x="1596" y="596"/>
                  <a:pt x="1643" y="608"/>
                  <a:pt x="1691" y="608"/>
                </a:cubicBezTo>
                <a:cubicBezTo>
                  <a:pt x="1834" y="608"/>
                  <a:pt x="1977" y="501"/>
                  <a:pt x="1989" y="358"/>
                </a:cubicBezTo>
                <a:close/>
                <a:moveTo>
                  <a:pt x="1691" y="1"/>
                </a:moveTo>
                <a:cubicBezTo>
                  <a:pt x="1524" y="1"/>
                  <a:pt x="1393" y="132"/>
                  <a:pt x="1393" y="299"/>
                </a:cubicBezTo>
                <a:cubicBezTo>
                  <a:pt x="1393" y="394"/>
                  <a:pt x="1429" y="465"/>
                  <a:pt x="1488" y="525"/>
                </a:cubicBezTo>
                <a:lnTo>
                  <a:pt x="369" y="2454"/>
                </a:lnTo>
                <a:cubicBezTo>
                  <a:pt x="334" y="2454"/>
                  <a:pt x="322" y="2442"/>
                  <a:pt x="298" y="2442"/>
                </a:cubicBezTo>
                <a:cubicBezTo>
                  <a:pt x="131" y="2442"/>
                  <a:pt x="0" y="2573"/>
                  <a:pt x="0" y="2739"/>
                </a:cubicBezTo>
                <a:cubicBezTo>
                  <a:pt x="0" y="2906"/>
                  <a:pt x="131" y="3037"/>
                  <a:pt x="298" y="3037"/>
                </a:cubicBezTo>
                <a:cubicBezTo>
                  <a:pt x="322" y="3037"/>
                  <a:pt x="334" y="3037"/>
                  <a:pt x="369" y="3025"/>
                </a:cubicBezTo>
                <a:lnTo>
                  <a:pt x="1512" y="5013"/>
                </a:lnTo>
                <a:cubicBezTo>
                  <a:pt x="1441" y="5073"/>
                  <a:pt x="1393" y="5144"/>
                  <a:pt x="1393" y="5252"/>
                </a:cubicBezTo>
                <a:cubicBezTo>
                  <a:pt x="1393" y="5418"/>
                  <a:pt x="1524" y="5549"/>
                  <a:pt x="1691" y="5549"/>
                </a:cubicBezTo>
                <a:cubicBezTo>
                  <a:pt x="1858" y="5549"/>
                  <a:pt x="1989" y="5418"/>
                  <a:pt x="1989" y="5252"/>
                </a:cubicBezTo>
                <a:lnTo>
                  <a:pt x="4227" y="5252"/>
                </a:lnTo>
                <a:cubicBezTo>
                  <a:pt x="4227" y="5418"/>
                  <a:pt x="4358" y="5549"/>
                  <a:pt x="4525" y="5549"/>
                </a:cubicBezTo>
                <a:cubicBezTo>
                  <a:pt x="4679" y="5549"/>
                  <a:pt x="4822" y="5418"/>
                  <a:pt x="4822" y="5252"/>
                </a:cubicBezTo>
                <a:cubicBezTo>
                  <a:pt x="4822" y="5144"/>
                  <a:pt x="4763" y="5049"/>
                  <a:pt x="4667" y="5001"/>
                </a:cubicBezTo>
                <a:lnTo>
                  <a:pt x="5799" y="3049"/>
                </a:lnTo>
                <a:lnTo>
                  <a:pt x="5846" y="3049"/>
                </a:lnTo>
                <a:cubicBezTo>
                  <a:pt x="6013" y="3049"/>
                  <a:pt x="6144" y="2918"/>
                  <a:pt x="6144" y="2751"/>
                </a:cubicBezTo>
                <a:cubicBezTo>
                  <a:pt x="6144" y="2608"/>
                  <a:pt x="6013" y="2477"/>
                  <a:pt x="5846" y="2477"/>
                </a:cubicBezTo>
                <a:lnTo>
                  <a:pt x="5810" y="2477"/>
                </a:lnTo>
                <a:lnTo>
                  <a:pt x="4703" y="549"/>
                </a:lnTo>
                <a:cubicBezTo>
                  <a:pt x="4775" y="489"/>
                  <a:pt x="4834" y="406"/>
                  <a:pt x="4834" y="299"/>
                </a:cubicBezTo>
                <a:cubicBezTo>
                  <a:pt x="4834" y="132"/>
                  <a:pt x="4703" y="1"/>
                  <a:pt x="4536" y="1"/>
                </a:cubicBezTo>
                <a:cubicBezTo>
                  <a:pt x="4382" y="1"/>
                  <a:pt x="4251" y="108"/>
                  <a:pt x="4239" y="251"/>
                </a:cubicBezTo>
                <a:lnTo>
                  <a:pt x="1989" y="251"/>
                </a:lnTo>
                <a:cubicBezTo>
                  <a:pt x="1965" y="108"/>
                  <a:pt x="1846" y="1"/>
                  <a:pt x="16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32;p4"/>
          <p:cNvSpPr/>
          <p:nvPr/>
        </p:nvSpPr>
        <p:spPr>
          <a:xfrm>
            <a:off x="9710529" y="229301"/>
            <a:ext cx="1041587" cy="209899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263882" y="-1133668"/>
            <a:ext cx="3664247" cy="2709941"/>
            <a:chOff x="3252565" y="-637730"/>
            <a:chExt cx="2748185" cy="2032456"/>
          </a:xfrm>
        </p:grpSpPr>
        <p:sp>
          <p:nvSpPr>
            <p:cNvPr id="25" name="Freeform: Shape 24"/>
            <p:cNvSpPr/>
            <p:nvPr/>
          </p:nvSpPr>
          <p:spPr>
            <a:xfrm rot="2700000">
              <a:off x="5695813" y="241560"/>
              <a:ext cx="229484" cy="380391"/>
            </a:xfrm>
            <a:custGeom>
              <a:avLst/>
              <a:gdLst>
                <a:gd name="connsiteX0" fmla="*/ 0 w 580296"/>
                <a:gd name="connsiteY0" fmla="*/ 0 h 961894"/>
                <a:gd name="connsiteX1" fmla="*/ 580297 w 580296"/>
                <a:gd name="connsiteY1" fmla="*/ 0 h 961894"/>
                <a:gd name="connsiteX2" fmla="*/ 580297 w 580296"/>
                <a:gd name="connsiteY2" fmla="*/ 961895 h 961894"/>
                <a:gd name="connsiteX3" fmla="*/ 0 w 580296"/>
                <a:gd name="connsiteY3" fmla="*/ 961895 h 96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296" h="961894">
                  <a:moveTo>
                    <a:pt x="0" y="0"/>
                  </a:moveTo>
                  <a:lnTo>
                    <a:pt x="580297" y="0"/>
                  </a:lnTo>
                  <a:lnTo>
                    <a:pt x="580297" y="961895"/>
                  </a:lnTo>
                  <a:lnTo>
                    <a:pt x="0" y="961895"/>
                  </a:lnTo>
                  <a:close/>
                </a:path>
              </a:pathLst>
            </a:custGeom>
            <a:solidFill>
              <a:srgbClr val="56B2DB"/>
            </a:solidFill>
            <a:ln w="85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: Shape 25"/>
            <p:cNvSpPr/>
            <p:nvPr/>
          </p:nvSpPr>
          <p:spPr>
            <a:xfrm rot="2700000">
              <a:off x="3177111" y="317181"/>
              <a:ext cx="380392" cy="229484"/>
            </a:xfrm>
            <a:custGeom>
              <a:avLst/>
              <a:gdLst>
                <a:gd name="connsiteX0" fmla="*/ 0 w 961894"/>
                <a:gd name="connsiteY0" fmla="*/ 0 h 580296"/>
                <a:gd name="connsiteX1" fmla="*/ 961895 w 961894"/>
                <a:gd name="connsiteY1" fmla="*/ 0 h 580296"/>
                <a:gd name="connsiteX2" fmla="*/ 961895 w 961894"/>
                <a:gd name="connsiteY2" fmla="*/ 580297 h 580296"/>
                <a:gd name="connsiteX3" fmla="*/ 0 w 961894"/>
                <a:gd name="connsiteY3" fmla="*/ 580297 h 580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1894" h="580296">
                  <a:moveTo>
                    <a:pt x="0" y="0"/>
                  </a:moveTo>
                  <a:lnTo>
                    <a:pt x="961895" y="0"/>
                  </a:lnTo>
                  <a:lnTo>
                    <a:pt x="961895" y="580297"/>
                  </a:lnTo>
                  <a:lnTo>
                    <a:pt x="0" y="580297"/>
                  </a:lnTo>
                  <a:close/>
                </a:path>
              </a:pathLst>
            </a:custGeom>
            <a:solidFill>
              <a:srgbClr val="56B2DB"/>
            </a:solidFill>
            <a:ln w="85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: Shape 26"/>
            <p:cNvSpPr/>
            <p:nvPr/>
          </p:nvSpPr>
          <p:spPr>
            <a:xfrm rot="2700000">
              <a:off x="3572691" y="-637866"/>
              <a:ext cx="2032456" cy="2032728"/>
            </a:xfrm>
            <a:custGeom>
              <a:avLst/>
              <a:gdLst>
                <a:gd name="connsiteX0" fmla="*/ 5139465 w 5139464"/>
                <a:gd name="connsiteY0" fmla="*/ 0 h 5140151"/>
                <a:gd name="connsiteX1" fmla="*/ 0 w 5139464"/>
                <a:gd name="connsiteY1" fmla="*/ 5139465 h 5140151"/>
                <a:gd name="connsiteX2" fmla="*/ 687 w 5139464"/>
                <a:gd name="connsiteY2" fmla="*/ 5140151 h 5140151"/>
                <a:gd name="connsiteX3" fmla="*/ 1825213 w 5139464"/>
                <a:gd name="connsiteY3" fmla="*/ 5140151 h 5140151"/>
                <a:gd name="connsiteX4" fmla="*/ 2089686 w 5139464"/>
                <a:gd name="connsiteY4" fmla="*/ 5030583 h 5140151"/>
                <a:gd name="connsiteX5" fmla="*/ 5029897 w 5139464"/>
                <a:gd name="connsiteY5" fmla="*/ 2090373 h 5140151"/>
                <a:gd name="connsiteX6" fmla="*/ 5139465 w 5139464"/>
                <a:gd name="connsiteY6" fmla="*/ 1825900 h 5140151"/>
                <a:gd name="connsiteX7" fmla="*/ 5139465 w 5139464"/>
                <a:gd name="connsiteY7" fmla="*/ 0 h 51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9464" h="5140151">
                  <a:moveTo>
                    <a:pt x="5139465" y="0"/>
                  </a:moveTo>
                  <a:lnTo>
                    <a:pt x="0" y="5139465"/>
                  </a:lnTo>
                  <a:lnTo>
                    <a:pt x="687" y="5140151"/>
                  </a:lnTo>
                  <a:lnTo>
                    <a:pt x="1825213" y="5140151"/>
                  </a:lnTo>
                  <a:cubicBezTo>
                    <a:pt x="1924390" y="5140151"/>
                    <a:pt x="2019532" y="5100738"/>
                    <a:pt x="2089686" y="5030583"/>
                  </a:cubicBezTo>
                  <a:lnTo>
                    <a:pt x="5029897" y="2090373"/>
                  </a:lnTo>
                  <a:cubicBezTo>
                    <a:pt x="5100051" y="2020219"/>
                    <a:pt x="5139465" y="1925077"/>
                    <a:pt x="5139465" y="1825900"/>
                  </a:cubicBezTo>
                  <a:lnTo>
                    <a:pt x="5139465" y="0"/>
                  </a:lnTo>
                  <a:close/>
                </a:path>
              </a:pathLst>
            </a:custGeom>
            <a:solidFill>
              <a:schemeClr val="bg1"/>
            </a:solidFill>
            <a:ln w="858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99142" y="384495"/>
              <a:ext cx="1299875" cy="561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265" b="1" kern="0" dirty="0">
                  <a:solidFill>
                    <a:srgbClr val="0000FF"/>
                  </a:solidFill>
                  <a:latin typeface="Arial"/>
                  <a:cs typeface="Arial"/>
                  <a:sym typeface="Arial"/>
                </a:rPr>
                <a:t>HDVN</a:t>
              </a:r>
              <a:endPara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5341" y="709361"/>
            <a:ext cx="11243819" cy="5798776"/>
            <a:chOff x="-227796" y="1137331"/>
            <a:chExt cx="11243817" cy="4373243"/>
          </a:xfrm>
        </p:grpSpPr>
        <p:grpSp>
          <p:nvGrpSpPr>
            <p:cNvPr id="42" name="Group 41"/>
            <p:cNvGrpSpPr/>
            <p:nvPr/>
          </p:nvGrpSpPr>
          <p:grpSpPr>
            <a:xfrm>
              <a:off x="-227796" y="1137331"/>
              <a:ext cx="11107215" cy="4373243"/>
              <a:chOff x="-166299" y="2593377"/>
              <a:chExt cx="8330412" cy="3279932"/>
            </a:xfrm>
          </p:grpSpPr>
          <p:sp>
            <p:nvSpPr>
              <p:cNvPr id="20" name="Freeform: Shape 19"/>
              <p:cNvSpPr/>
              <p:nvPr/>
            </p:nvSpPr>
            <p:spPr>
              <a:xfrm>
                <a:off x="-166299" y="2792767"/>
                <a:ext cx="8330412" cy="2989634"/>
              </a:xfrm>
              <a:custGeom>
                <a:avLst/>
                <a:gdLst>
                  <a:gd name="connsiteX0" fmla="*/ 2456021 w 2456021"/>
                  <a:gd name="connsiteY0" fmla="*/ 485013 h 485012"/>
                  <a:gd name="connsiteX1" fmla="*/ 0 w 2456021"/>
                  <a:gd name="connsiteY1" fmla="*/ 485013 h 485012"/>
                  <a:gd name="connsiteX2" fmla="*/ 0 w 2456021"/>
                  <a:gd name="connsiteY2" fmla="*/ 0 h 485012"/>
                  <a:gd name="connsiteX3" fmla="*/ 2456021 w 2456021"/>
                  <a:gd name="connsiteY3" fmla="*/ 0 h 485012"/>
                  <a:gd name="connsiteX4" fmla="*/ 2456021 w 2456021"/>
                  <a:gd name="connsiteY4" fmla="*/ 485013 h 485012"/>
                  <a:gd name="connsiteX5" fmla="*/ 7144 w 2456021"/>
                  <a:gd name="connsiteY5" fmla="*/ 477869 h 485012"/>
                  <a:gd name="connsiteX6" fmla="*/ 2448878 w 2456021"/>
                  <a:gd name="connsiteY6" fmla="*/ 477869 h 485012"/>
                  <a:gd name="connsiteX7" fmla="*/ 2448878 w 2456021"/>
                  <a:gd name="connsiteY7" fmla="*/ 7144 h 485012"/>
                  <a:gd name="connsiteX8" fmla="*/ 7144 w 2456021"/>
                  <a:gd name="connsiteY8" fmla="*/ 7144 h 485012"/>
                  <a:gd name="connsiteX9" fmla="*/ 7144 w 2456021"/>
                  <a:gd name="connsiteY9" fmla="*/ 477869 h 48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56021" h="485012">
                    <a:moveTo>
                      <a:pt x="2456021" y="485013"/>
                    </a:moveTo>
                    <a:lnTo>
                      <a:pt x="0" y="485013"/>
                    </a:lnTo>
                    <a:lnTo>
                      <a:pt x="0" y="0"/>
                    </a:lnTo>
                    <a:lnTo>
                      <a:pt x="2456021" y="0"/>
                    </a:lnTo>
                    <a:lnTo>
                      <a:pt x="2456021" y="485013"/>
                    </a:lnTo>
                    <a:close/>
                    <a:moveTo>
                      <a:pt x="7144" y="477869"/>
                    </a:moveTo>
                    <a:lnTo>
                      <a:pt x="2448878" y="477869"/>
                    </a:lnTo>
                    <a:lnTo>
                      <a:pt x="2448878" y="7144"/>
                    </a:lnTo>
                    <a:lnTo>
                      <a:pt x="7144" y="7144"/>
                    </a:lnTo>
                    <a:lnTo>
                      <a:pt x="7144" y="477869"/>
                    </a:lnTo>
                    <a:close/>
                  </a:path>
                </a:pathLst>
              </a:custGeom>
              <a:solidFill>
                <a:srgbClr val="0087A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32" name="Graphic 2"/>
              <p:cNvGrpSpPr/>
              <p:nvPr/>
            </p:nvGrpSpPr>
            <p:grpSpPr>
              <a:xfrm>
                <a:off x="7252599" y="5428168"/>
                <a:ext cx="616618" cy="445141"/>
                <a:chOff x="5146820" y="2333161"/>
                <a:chExt cx="264871" cy="191212"/>
              </a:xfrm>
              <a:solidFill>
                <a:srgbClr val="0087A6"/>
              </a:solidFill>
            </p:grpSpPr>
            <p:sp>
              <p:nvSpPr>
                <p:cNvPr id="33" name="Freeform: Shape 32"/>
                <p:cNvSpPr/>
                <p:nvPr/>
              </p:nvSpPr>
              <p:spPr>
                <a:xfrm>
                  <a:off x="5146820" y="2333161"/>
                  <a:ext cx="126672" cy="191210"/>
                </a:xfrm>
                <a:custGeom>
                  <a:avLst/>
                  <a:gdLst>
                    <a:gd name="connsiteX0" fmla="*/ 56176 w 126672"/>
                    <a:gd name="connsiteY0" fmla="*/ 123683 h 191210"/>
                    <a:gd name="connsiteX1" fmla="*/ 36269 w 126672"/>
                    <a:gd name="connsiteY1" fmla="*/ 183119 h 191210"/>
                    <a:gd name="connsiteX2" fmla="*/ 43698 w 126672"/>
                    <a:gd name="connsiteY2" fmla="*/ 190453 h 191210"/>
                    <a:gd name="connsiteX3" fmla="*/ 126471 w 126672"/>
                    <a:gd name="connsiteY3" fmla="*/ 73296 h 191210"/>
                    <a:gd name="connsiteX4" fmla="*/ 73131 w 126672"/>
                    <a:gd name="connsiteY4" fmla="*/ 1001 h 191210"/>
                    <a:gd name="connsiteX5" fmla="*/ 1027 w 126672"/>
                    <a:gd name="connsiteY5" fmla="*/ 50912 h 191210"/>
                    <a:gd name="connsiteX6" fmla="*/ 56176 w 126672"/>
                    <a:gd name="connsiteY6" fmla="*/ 123683 h 1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672" h="191210">
                      <a:moveTo>
                        <a:pt x="56176" y="123683"/>
                      </a:moveTo>
                      <a:cubicBezTo>
                        <a:pt x="51128" y="151115"/>
                        <a:pt x="42841" y="170832"/>
                        <a:pt x="36269" y="183119"/>
                      </a:cubicBezTo>
                      <a:cubicBezTo>
                        <a:pt x="33697" y="187881"/>
                        <a:pt x="38936" y="193215"/>
                        <a:pt x="43698" y="190453"/>
                      </a:cubicBezTo>
                      <a:cubicBezTo>
                        <a:pt x="99134" y="158163"/>
                        <a:pt x="123423" y="111015"/>
                        <a:pt x="126471" y="73296"/>
                      </a:cubicBezTo>
                      <a:cubicBezTo>
                        <a:pt x="129043" y="40720"/>
                        <a:pt x="106849" y="7192"/>
                        <a:pt x="73131" y="1001"/>
                      </a:cubicBezTo>
                      <a:cubicBezTo>
                        <a:pt x="39412" y="-5095"/>
                        <a:pt x="7218" y="17289"/>
                        <a:pt x="1027" y="50912"/>
                      </a:cubicBezTo>
                      <a:cubicBezTo>
                        <a:pt x="-5450" y="86250"/>
                        <a:pt x="19410" y="120159"/>
                        <a:pt x="56176" y="123683"/>
                      </a:cubicBezTo>
                      <a:close/>
                    </a:path>
                  </a:pathLst>
                </a:custGeom>
                <a:solidFill>
                  <a:srgbClr val="0087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Freeform: Shape 33"/>
                <p:cNvSpPr/>
                <p:nvPr/>
              </p:nvSpPr>
              <p:spPr>
                <a:xfrm>
                  <a:off x="5285021" y="2333163"/>
                  <a:ext cx="126670" cy="191210"/>
                </a:xfrm>
                <a:custGeom>
                  <a:avLst/>
                  <a:gdLst>
                    <a:gd name="connsiteX0" fmla="*/ 56173 w 126670"/>
                    <a:gd name="connsiteY0" fmla="*/ 123683 h 191210"/>
                    <a:gd name="connsiteX1" fmla="*/ 36266 w 126670"/>
                    <a:gd name="connsiteY1" fmla="*/ 183119 h 191210"/>
                    <a:gd name="connsiteX2" fmla="*/ 43696 w 126670"/>
                    <a:gd name="connsiteY2" fmla="*/ 190453 h 191210"/>
                    <a:gd name="connsiteX3" fmla="*/ 126468 w 126670"/>
                    <a:gd name="connsiteY3" fmla="*/ 73296 h 191210"/>
                    <a:gd name="connsiteX4" fmla="*/ 73128 w 126670"/>
                    <a:gd name="connsiteY4" fmla="*/ 1001 h 191210"/>
                    <a:gd name="connsiteX5" fmla="*/ 1024 w 126670"/>
                    <a:gd name="connsiteY5" fmla="*/ 50912 h 191210"/>
                    <a:gd name="connsiteX6" fmla="*/ 56173 w 126670"/>
                    <a:gd name="connsiteY6" fmla="*/ 123683 h 1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670" h="191210">
                      <a:moveTo>
                        <a:pt x="56173" y="123683"/>
                      </a:moveTo>
                      <a:cubicBezTo>
                        <a:pt x="51125" y="151115"/>
                        <a:pt x="42839" y="170832"/>
                        <a:pt x="36266" y="183119"/>
                      </a:cubicBezTo>
                      <a:cubicBezTo>
                        <a:pt x="33695" y="187881"/>
                        <a:pt x="38933" y="193215"/>
                        <a:pt x="43696" y="190453"/>
                      </a:cubicBezTo>
                      <a:cubicBezTo>
                        <a:pt x="99131" y="158163"/>
                        <a:pt x="123420" y="111015"/>
                        <a:pt x="126468" y="73296"/>
                      </a:cubicBezTo>
                      <a:cubicBezTo>
                        <a:pt x="129040" y="40720"/>
                        <a:pt x="106847" y="7192"/>
                        <a:pt x="73128" y="1001"/>
                      </a:cubicBezTo>
                      <a:cubicBezTo>
                        <a:pt x="39409" y="-5095"/>
                        <a:pt x="7215" y="17289"/>
                        <a:pt x="1024" y="50912"/>
                      </a:cubicBezTo>
                      <a:cubicBezTo>
                        <a:pt x="-5453" y="86250"/>
                        <a:pt x="19502" y="120159"/>
                        <a:pt x="56173" y="123683"/>
                      </a:cubicBezTo>
                      <a:close/>
                    </a:path>
                  </a:pathLst>
                </a:custGeom>
                <a:solidFill>
                  <a:srgbClr val="0087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" name="Graphic 2"/>
              <p:cNvGrpSpPr/>
              <p:nvPr/>
            </p:nvGrpSpPr>
            <p:grpSpPr>
              <a:xfrm>
                <a:off x="27665" y="2593377"/>
                <a:ext cx="616635" cy="445194"/>
                <a:chOff x="3173664" y="1154913"/>
                <a:chExt cx="264878" cy="191235"/>
              </a:xfrm>
              <a:solidFill>
                <a:srgbClr val="0087A6"/>
              </a:solidFill>
            </p:grpSpPr>
            <p:sp>
              <p:nvSpPr>
                <p:cNvPr id="30" name="Freeform: Shape 29"/>
                <p:cNvSpPr/>
                <p:nvPr/>
              </p:nvSpPr>
              <p:spPr>
                <a:xfrm>
                  <a:off x="3311872" y="1154913"/>
                  <a:ext cx="126670" cy="191235"/>
                </a:xfrm>
                <a:custGeom>
                  <a:avLst/>
                  <a:gdLst>
                    <a:gd name="connsiteX0" fmla="*/ 70497 w 126670"/>
                    <a:gd name="connsiteY0" fmla="*/ 67527 h 191235"/>
                    <a:gd name="connsiteX1" fmla="*/ 90404 w 126670"/>
                    <a:gd name="connsiteY1" fmla="*/ 8091 h 191235"/>
                    <a:gd name="connsiteX2" fmla="*/ 82974 w 126670"/>
                    <a:gd name="connsiteY2" fmla="*/ 757 h 191235"/>
                    <a:gd name="connsiteX3" fmla="*/ 202 w 126670"/>
                    <a:gd name="connsiteY3" fmla="*/ 117915 h 191235"/>
                    <a:gd name="connsiteX4" fmla="*/ 53542 w 126670"/>
                    <a:gd name="connsiteY4" fmla="*/ 190209 h 191235"/>
                    <a:gd name="connsiteX5" fmla="*/ 125646 w 126670"/>
                    <a:gd name="connsiteY5" fmla="*/ 140298 h 191235"/>
                    <a:gd name="connsiteX6" fmla="*/ 70497 w 126670"/>
                    <a:gd name="connsiteY6" fmla="*/ 67527 h 19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670" h="191235">
                      <a:moveTo>
                        <a:pt x="70497" y="67527"/>
                      </a:moveTo>
                      <a:cubicBezTo>
                        <a:pt x="75545" y="40095"/>
                        <a:pt x="83832" y="20379"/>
                        <a:pt x="90404" y="8091"/>
                      </a:cubicBezTo>
                      <a:cubicBezTo>
                        <a:pt x="92976" y="3329"/>
                        <a:pt x="87737" y="-2005"/>
                        <a:pt x="82974" y="757"/>
                      </a:cubicBezTo>
                      <a:cubicBezTo>
                        <a:pt x="27539" y="33047"/>
                        <a:pt x="3250" y="80196"/>
                        <a:pt x="202" y="117915"/>
                      </a:cubicBezTo>
                      <a:cubicBezTo>
                        <a:pt x="-2370" y="150490"/>
                        <a:pt x="19824" y="184018"/>
                        <a:pt x="53542" y="190209"/>
                      </a:cubicBezTo>
                      <a:cubicBezTo>
                        <a:pt x="87261" y="196401"/>
                        <a:pt x="119455" y="173922"/>
                        <a:pt x="125646" y="140298"/>
                      </a:cubicBezTo>
                      <a:cubicBezTo>
                        <a:pt x="132124" y="104961"/>
                        <a:pt x="107168" y="71052"/>
                        <a:pt x="70497" y="67527"/>
                      </a:cubicBezTo>
                      <a:close/>
                    </a:path>
                  </a:pathLst>
                </a:custGeom>
                <a:solidFill>
                  <a:srgbClr val="0087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Freeform: Shape 30"/>
                <p:cNvSpPr/>
                <p:nvPr/>
              </p:nvSpPr>
              <p:spPr>
                <a:xfrm>
                  <a:off x="3173664" y="1154914"/>
                  <a:ext cx="126645" cy="191210"/>
                </a:xfrm>
                <a:custGeom>
                  <a:avLst/>
                  <a:gdLst>
                    <a:gd name="connsiteX0" fmla="*/ 70497 w 126645"/>
                    <a:gd name="connsiteY0" fmla="*/ 67527 h 191210"/>
                    <a:gd name="connsiteX1" fmla="*/ 90404 w 126645"/>
                    <a:gd name="connsiteY1" fmla="*/ 8091 h 191210"/>
                    <a:gd name="connsiteX2" fmla="*/ 82974 w 126645"/>
                    <a:gd name="connsiteY2" fmla="*/ 757 h 191210"/>
                    <a:gd name="connsiteX3" fmla="*/ 202 w 126645"/>
                    <a:gd name="connsiteY3" fmla="*/ 117915 h 191210"/>
                    <a:gd name="connsiteX4" fmla="*/ 53542 w 126645"/>
                    <a:gd name="connsiteY4" fmla="*/ 190209 h 191210"/>
                    <a:gd name="connsiteX5" fmla="*/ 125646 w 126645"/>
                    <a:gd name="connsiteY5" fmla="*/ 140298 h 191210"/>
                    <a:gd name="connsiteX6" fmla="*/ 70497 w 126645"/>
                    <a:gd name="connsiteY6" fmla="*/ 67527 h 19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645" h="191210">
                      <a:moveTo>
                        <a:pt x="70497" y="67527"/>
                      </a:moveTo>
                      <a:cubicBezTo>
                        <a:pt x="75545" y="40095"/>
                        <a:pt x="83832" y="20379"/>
                        <a:pt x="90404" y="8091"/>
                      </a:cubicBezTo>
                      <a:cubicBezTo>
                        <a:pt x="92976" y="3329"/>
                        <a:pt x="87737" y="-2005"/>
                        <a:pt x="82974" y="757"/>
                      </a:cubicBezTo>
                      <a:cubicBezTo>
                        <a:pt x="27539" y="33047"/>
                        <a:pt x="3250" y="80196"/>
                        <a:pt x="202" y="117915"/>
                      </a:cubicBezTo>
                      <a:cubicBezTo>
                        <a:pt x="-2370" y="150490"/>
                        <a:pt x="19824" y="184018"/>
                        <a:pt x="53542" y="190209"/>
                      </a:cubicBezTo>
                      <a:cubicBezTo>
                        <a:pt x="87261" y="196305"/>
                        <a:pt x="119455" y="173922"/>
                        <a:pt x="125646" y="140298"/>
                      </a:cubicBezTo>
                      <a:cubicBezTo>
                        <a:pt x="132028" y="104961"/>
                        <a:pt x="107168" y="71052"/>
                        <a:pt x="70497" y="67527"/>
                      </a:cubicBezTo>
                      <a:close/>
                    </a:path>
                  </a:pathLst>
                </a:custGeom>
                <a:solidFill>
                  <a:srgbClr val="0087A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27375" y="2115211"/>
              <a:ext cx="10788646" cy="62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E6112C7-42D4-4328-8D85-07EB625B7D90}"/>
              </a:ext>
            </a:extLst>
          </p:cNvPr>
          <p:cNvSpPr txBox="1"/>
          <p:nvPr/>
        </p:nvSpPr>
        <p:spPr>
          <a:xfrm>
            <a:off x="1004625" y="2440469"/>
            <a:ext cx="10788648" cy="3898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Ôn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kiến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thức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.</a:t>
            </a:r>
          </a:p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8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Đọc thông số kĩ thuật của các đồ dùng điện ở gia đình em..</a:t>
            </a:r>
          </a:p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8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Thống kê các đồ dung điện ở gia đình em có nhãn năng lượng, chủng loại ( nhãn) và mức độ ( nếu là loai nhãn so sánh)</a:t>
            </a:r>
          </a:p>
          <a:p>
            <a:pPr marL="342882" marR="0" lvl="0" indent="-342882" algn="l" defTabSz="91435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28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Đọc và t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ìm hiểu tiếp nội dung mục III. Bài 10 -Lựa chọn và sử dụng đồ dùng điện trong gia đình</a:t>
            </a:r>
            <a:r>
              <a:rPr lang="en-US" altLang="en-US" sz="28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 (SGK).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A1C5E2A-3D7C-4973-9DD3-188C5F565318}"/>
              </a:ext>
            </a:extLst>
          </p:cNvPr>
          <p:cNvSpPr/>
          <p:nvPr/>
        </p:nvSpPr>
        <p:spPr>
          <a:xfrm>
            <a:off x="-1125581" y="-1512904"/>
            <a:ext cx="14342533" cy="1296925"/>
          </a:xfrm>
          <a:prstGeom prst="rect">
            <a:avLst/>
          </a:prstGeom>
          <a:solidFill>
            <a:schemeClr val="tx1">
              <a:lumMod val="95000"/>
              <a:lumOff val="5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F4550-3651-8153-B17B-A539A3147BAE}"/>
              </a:ext>
            </a:extLst>
          </p:cNvPr>
          <p:cNvSpPr txBox="1"/>
          <p:nvPr/>
        </p:nvSpPr>
        <p:spPr>
          <a:xfrm>
            <a:off x="0" y="6858000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commons.wikimedia.org/wiki/file:beach_pano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03373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8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i.pinimg.com/564x/eb/b6/aa/ebb6aa7b817b9f184f5605a30b95e6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5" name="TextBox 754">
            <a:extLst>
              <a:ext uri="{FF2B5EF4-FFF2-40B4-BE49-F238E27FC236}">
                <a16:creationId xmlns:a16="http://schemas.microsoft.com/office/drawing/2014/main" id="{2FCA2859-901C-412A-BD83-F978EFCAF2A3}"/>
              </a:ext>
            </a:extLst>
          </p:cNvPr>
          <p:cNvSpPr txBox="1"/>
          <p:nvPr/>
        </p:nvSpPr>
        <p:spPr>
          <a:xfrm>
            <a:off x="1933074" y="2280801"/>
            <a:ext cx="790875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prstClr val="white"/>
                </a:solidFill>
                <a:effectLst>
                  <a:glow rad="139700">
                    <a:srgbClr val="FF9BC1">
                      <a:alpha val="40000"/>
                    </a:srgbClr>
                  </a:glo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CHÂN THÀNH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FF9BC1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CẢM ƠN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FF9BC1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FF9BC1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FF9BC1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THẦY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FF9BC1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CÔ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FF9BC1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FF9BC1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CÁC EM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FF9BC1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15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B3AA-2587-9C9B-DA60-C932FE909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48A62970-7A92-57C6-2AC5-B27F506800DE}"/>
              </a:ext>
            </a:extLst>
          </p:cNvPr>
          <p:cNvSpPr/>
          <p:nvPr/>
        </p:nvSpPr>
        <p:spPr>
          <a:xfrm>
            <a:off x="-1124844" y="-19050"/>
            <a:ext cx="464058" cy="400050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18E77F59-9BC0-8A82-BC01-F02BFEA208B5}"/>
              </a:ext>
            </a:extLst>
          </p:cNvPr>
          <p:cNvSpPr/>
          <p:nvPr/>
        </p:nvSpPr>
        <p:spPr>
          <a:xfrm flipV="1">
            <a:off x="-232029" y="6457951"/>
            <a:ext cx="464058" cy="400049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B3B09CBF-9529-AEE7-DF5F-CCE870EA30D5}"/>
              </a:ext>
            </a:extLst>
          </p:cNvPr>
          <p:cNvSpPr/>
          <p:nvPr/>
        </p:nvSpPr>
        <p:spPr>
          <a:xfrm flipV="1">
            <a:off x="11959970" y="6457951"/>
            <a:ext cx="464058" cy="400049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64B38-855B-AFF6-D7C3-37CB3AF2EF7D}"/>
              </a:ext>
            </a:extLst>
          </p:cNvPr>
          <p:cNvSpPr txBox="1"/>
          <p:nvPr/>
        </p:nvSpPr>
        <p:spPr>
          <a:xfrm>
            <a:off x="3672459" y="190500"/>
            <a:ext cx="4847082" cy="60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3334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HOẠT ĐỘNG CÁ NHÂN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E4D7D-A985-F9B2-E0AC-77A198377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9" y="165091"/>
            <a:ext cx="1213601" cy="101133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3F6C774-3E3D-C99E-09BA-FE0C4AED6C9D}"/>
              </a:ext>
            </a:extLst>
          </p:cNvPr>
          <p:cNvGraphicFramePr/>
          <p:nvPr/>
        </p:nvGraphicFramePr>
        <p:xfrm>
          <a:off x="1012767" y="1375133"/>
          <a:ext cx="9566779" cy="4993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1DABCCC-C8B7-EB96-A432-6769E4152466}"/>
              </a:ext>
            </a:extLst>
          </p:cNvPr>
          <p:cNvSpPr txBox="1"/>
          <p:nvPr/>
        </p:nvSpPr>
        <p:spPr>
          <a:xfrm>
            <a:off x="9099819" y="190500"/>
            <a:ext cx="3172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 2: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7B510C-4F54-D366-5FD5-0DA1368B0001}"/>
              </a:ext>
            </a:extLst>
          </p:cNvPr>
          <p:cNvSpPr txBox="1"/>
          <p:nvPr/>
        </p:nvSpPr>
        <p:spPr>
          <a:xfrm>
            <a:off x="3376612" y="795922"/>
            <a:ext cx="5438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gian: 2’</a:t>
            </a:r>
          </a:p>
        </p:txBody>
      </p:sp>
      <p:pic>
        <p:nvPicPr>
          <p:cNvPr id="5" name="2 Minutes Countdown 4k Giant Clock - 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82F235E6-8B75-F6D3-CE52-62002CA2AA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9254" y="1604199"/>
            <a:ext cx="2167358" cy="12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FB8F5-3405-776B-70CA-BAE96E14B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2A0E8FA-3B61-93B7-206B-4559735A38C4}"/>
              </a:ext>
            </a:extLst>
          </p:cNvPr>
          <p:cNvSpPr/>
          <p:nvPr/>
        </p:nvSpPr>
        <p:spPr>
          <a:xfrm>
            <a:off x="-1124844" y="-19050"/>
            <a:ext cx="464058" cy="400050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6B5C1AAF-44C8-8867-FF37-A5B54759C4BC}"/>
              </a:ext>
            </a:extLst>
          </p:cNvPr>
          <p:cNvSpPr/>
          <p:nvPr/>
        </p:nvSpPr>
        <p:spPr>
          <a:xfrm>
            <a:off x="11959971" y="-19050"/>
            <a:ext cx="464058" cy="400050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7EB96E5B-2ADC-608B-1CBC-C69DBCB1A5A7}"/>
              </a:ext>
            </a:extLst>
          </p:cNvPr>
          <p:cNvSpPr/>
          <p:nvPr/>
        </p:nvSpPr>
        <p:spPr>
          <a:xfrm flipV="1">
            <a:off x="-232029" y="6457951"/>
            <a:ext cx="464058" cy="400049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9BDC2B7-E3D7-A1A1-0CF3-97F1E2E4AFE4}"/>
              </a:ext>
            </a:extLst>
          </p:cNvPr>
          <p:cNvSpPr/>
          <p:nvPr/>
        </p:nvSpPr>
        <p:spPr>
          <a:xfrm flipV="1">
            <a:off x="11959970" y="6457951"/>
            <a:ext cx="464058" cy="400049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7C9C7-DC3D-76F8-0E57-D76703FE2F56}"/>
              </a:ext>
            </a:extLst>
          </p:cNvPr>
          <p:cNvSpPr txBox="1"/>
          <p:nvPr/>
        </p:nvSpPr>
        <p:spPr>
          <a:xfrm>
            <a:off x="3672459" y="190500"/>
            <a:ext cx="4847082" cy="60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3334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HOẠT ĐỘNG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F3AA3-58D9-2A01-C780-E970CBF5D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0" y="94473"/>
            <a:ext cx="1213601" cy="101133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6E47B5-BD60-601D-9D27-4C386F4DA5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818604"/>
              </p:ext>
            </p:extLst>
          </p:nvPr>
        </p:nvGraphicFramePr>
        <p:xfrm>
          <a:off x="1012767" y="1375133"/>
          <a:ext cx="9566779" cy="4993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1846A30-4B72-0F50-75E7-8635E39AD142}"/>
              </a:ext>
            </a:extLst>
          </p:cNvPr>
          <p:cNvSpPr txBox="1"/>
          <p:nvPr/>
        </p:nvSpPr>
        <p:spPr>
          <a:xfrm>
            <a:off x="993530" y="1527245"/>
            <a:ext cx="99515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defRPr/>
            </a:pPr>
            <a:r>
              <a:rPr lang="en-US" sz="3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Thảo luận nhóm sử dụng thẻ và hoàn thiện sơ đồ sau: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A6E8C-08A6-B46B-4827-603F35930F08}"/>
              </a:ext>
            </a:extLst>
          </p:cNvPr>
          <p:cNvSpPr txBox="1"/>
          <p:nvPr/>
        </p:nvSpPr>
        <p:spPr>
          <a:xfrm>
            <a:off x="3376612" y="795922"/>
            <a:ext cx="5438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gian: 3’</a:t>
            </a:r>
          </a:p>
        </p:txBody>
      </p:sp>
      <p:pic>
        <p:nvPicPr>
          <p:cNvPr id="6" name="3p-nhạc">
            <a:hlinkClick r:id="" action="ppaction://media"/>
            <a:extLst>
              <a:ext uri="{FF2B5EF4-FFF2-40B4-BE49-F238E27FC236}">
                <a16:creationId xmlns:a16="http://schemas.microsoft.com/office/drawing/2014/main" id="{D2082BA3-71DD-E3A8-1015-F8E52552AF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73204" y="2323896"/>
            <a:ext cx="2041339" cy="12684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0DB73C-4BA1-FF43-E6ED-AFA3C36212F2}"/>
              </a:ext>
            </a:extLst>
          </p:cNvPr>
          <p:cNvSpPr txBox="1"/>
          <p:nvPr/>
        </p:nvSpPr>
        <p:spPr>
          <a:xfrm>
            <a:off x="9099819" y="190500"/>
            <a:ext cx="3172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2400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 2:</a:t>
            </a:r>
          </a:p>
        </p:txBody>
      </p:sp>
    </p:spTree>
    <p:extLst>
      <p:ext uri="{BB962C8B-B14F-4D97-AF65-F5344CB8AC3E}">
        <p14:creationId xmlns:p14="http://schemas.microsoft.com/office/powerpoint/2010/main" val="21703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96777-A74D-8C0F-E483-36357CBE7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56A008ED-2C86-9159-ED16-E7054D96EE97}"/>
              </a:ext>
            </a:extLst>
          </p:cNvPr>
          <p:cNvSpPr/>
          <p:nvPr/>
        </p:nvSpPr>
        <p:spPr>
          <a:xfrm>
            <a:off x="-1124844" y="-19050"/>
            <a:ext cx="464058" cy="400050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43EA0626-12AB-A5A1-DDB2-97C2927B1711}"/>
              </a:ext>
            </a:extLst>
          </p:cNvPr>
          <p:cNvSpPr/>
          <p:nvPr/>
        </p:nvSpPr>
        <p:spPr>
          <a:xfrm>
            <a:off x="11959971" y="-19050"/>
            <a:ext cx="464058" cy="400050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A620DAD-9B50-B77A-FA12-CEDB21F7B777}"/>
              </a:ext>
            </a:extLst>
          </p:cNvPr>
          <p:cNvSpPr/>
          <p:nvPr/>
        </p:nvSpPr>
        <p:spPr>
          <a:xfrm flipV="1">
            <a:off x="-232029" y="6457951"/>
            <a:ext cx="464058" cy="400049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4D71FE21-2CA1-36A6-0E1E-F1C3DC0A0938}"/>
              </a:ext>
            </a:extLst>
          </p:cNvPr>
          <p:cNvSpPr/>
          <p:nvPr/>
        </p:nvSpPr>
        <p:spPr>
          <a:xfrm flipV="1">
            <a:off x="11959970" y="6457951"/>
            <a:ext cx="464058" cy="400049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3BBC3-8E2E-E0AE-2528-3BD338C68AB0}"/>
              </a:ext>
            </a:extLst>
          </p:cNvPr>
          <p:cNvSpPr txBox="1"/>
          <p:nvPr/>
        </p:nvSpPr>
        <p:spPr>
          <a:xfrm>
            <a:off x="3672459" y="193161"/>
            <a:ext cx="4847082" cy="60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3334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HOẠT ĐỘNG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CB50BD-322C-3D0B-B105-81226E2E6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0" y="94473"/>
            <a:ext cx="1213601" cy="101133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0EDFB6F-67D4-754D-DC83-4CC3D071E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752967"/>
              </p:ext>
            </p:extLst>
          </p:nvPr>
        </p:nvGraphicFramePr>
        <p:xfrm>
          <a:off x="777240" y="1554480"/>
          <a:ext cx="9566779" cy="4993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5CEEF34-AD66-96DD-00AF-CCF15C3BF7F4}"/>
              </a:ext>
            </a:extLst>
          </p:cNvPr>
          <p:cNvSpPr txBox="1"/>
          <p:nvPr/>
        </p:nvSpPr>
        <p:spPr>
          <a:xfrm>
            <a:off x="448320" y="1105807"/>
            <a:ext cx="10966440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ĐÁP ÁN:</a:t>
            </a:r>
          </a:p>
        </p:txBody>
      </p:sp>
    </p:spTree>
    <p:extLst>
      <p:ext uri="{BB962C8B-B14F-4D97-AF65-F5344CB8AC3E}">
        <p14:creationId xmlns:p14="http://schemas.microsoft.com/office/powerpoint/2010/main" val="9950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E3139-1F10-AFDB-4737-A140B28D9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1C782B1C-50B5-F9E2-2BE6-74EB03E614BD}"/>
              </a:ext>
            </a:extLst>
          </p:cNvPr>
          <p:cNvSpPr/>
          <p:nvPr/>
        </p:nvSpPr>
        <p:spPr>
          <a:xfrm>
            <a:off x="-1124844" y="-19050"/>
            <a:ext cx="464058" cy="400050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0C14AFD8-3B38-0328-2330-2CFE6BAA305F}"/>
              </a:ext>
            </a:extLst>
          </p:cNvPr>
          <p:cNvSpPr/>
          <p:nvPr/>
        </p:nvSpPr>
        <p:spPr>
          <a:xfrm>
            <a:off x="11959971" y="-19050"/>
            <a:ext cx="464058" cy="400050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06CE0E02-53F0-5D64-18EF-600314FE3B13}"/>
              </a:ext>
            </a:extLst>
          </p:cNvPr>
          <p:cNvSpPr/>
          <p:nvPr/>
        </p:nvSpPr>
        <p:spPr>
          <a:xfrm flipV="1">
            <a:off x="-232029" y="6457951"/>
            <a:ext cx="464058" cy="400049"/>
          </a:xfrm>
          <a:prstGeom prst="triangle">
            <a:avLst/>
          </a:prstGeom>
          <a:solidFill>
            <a:srgbClr val="FDA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75A7E111-591F-EE8C-C413-8B73154F0E24}"/>
              </a:ext>
            </a:extLst>
          </p:cNvPr>
          <p:cNvSpPr/>
          <p:nvPr/>
        </p:nvSpPr>
        <p:spPr>
          <a:xfrm flipV="1">
            <a:off x="11959970" y="6457951"/>
            <a:ext cx="464058" cy="400049"/>
          </a:xfrm>
          <a:prstGeom prst="triangle">
            <a:avLst/>
          </a:prstGeom>
          <a:solidFill>
            <a:srgbClr val="A9CB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5DDA4B-615E-7714-A9DA-6919062318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5" t="31653" r="1297" b="25185"/>
          <a:stretch/>
        </p:blipFill>
        <p:spPr>
          <a:xfrm>
            <a:off x="6575417" y="583722"/>
            <a:ext cx="4657470" cy="2048181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5C576BF-263D-0AD3-C965-38CD0EE73C99}"/>
              </a:ext>
            </a:extLst>
          </p:cNvPr>
          <p:cNvSpPr/>
          <p:nvPr/>
        </p:nvSpPr>
        <p:spPr>
          <a:xfrm>
            <a:off x="6996516" y="2248619"/>
            <a:ext cx="988386" cy="3803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1,8L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17D1F3B-2409-58D4-0F9D-62E1B8650AA1}"/>
              </a:ext>
            </a:extLst>
          </p:cNvPr>
          <p:cNvSpPr/>
          <p:nvPr/>
        </p:nvSpPr>
        <p:spPr>
          <a:xfrm>
            <a:off x="8712558" y="2288487"/>
            <a:ext cx="740215" cy="3095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1,2L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857BB7-2F9E-4C80-635C-3F84102296B2}"/>
              </a:ext>
            </a:extLst>
          </p:cNvPr>
          <p:cNvSpPr/>
          <p:nvPr/>
        </p:nvSpPr>
        <p:spPr>
          <a:xfrm>
            <a:off x="10258024" y="2288488"/>
            <a:ext cx="577082" cy="26967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10483C-CED6-C200-7903-418CB9F7F3E0}"/>
              </a:ext>
            </a:extLst>
          </p:cNvPr>
          <p:cNvGrpSpPr/>
          <p:nvPr/>
        </p:nvGrpSpPr>
        <p:grpSpPr>
          <a:xfrm>
            <a:off x="6575417" y="2761101"/>
            <a:ext cx="2231313" cy="3390260"/>
            <a:chOff x="7490709" y="2713946"/>
            <a:chExt cx="2231313" cy="339026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A4C1B60-F443-356B-C19D-5765FFE8F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403" t="5873" r="22223" b="8472"/>
            <a:stretch/>
          </p:blipFill>
          <p:spPr>
            <a:xfrm>
              <a:off x="7490709" y="2713946"/>
              <a:ext cx="2231313" cy="3390260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598912D-A317-D210-D0BB-4EA901679B17}"/>
                </a:ext>
              </a:extLst>
            </p:cNvPr>
            <p:cNvCxnSpPr/>
            <p:nvPr/>
          </p:nvCxnSpPr>
          <p:spPr>
            <a:xfrm>
              <a:off x="7785100" y="3843876"/>
              <a:ext cx="1761067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A778A3-5C79-0B28-F14C-61257C625BAE}"/>
              </a:ext>
            </a:extLst>
          </p:cNvPr>
          <p:cNvSpPr txBox="1"/>
          <p:nvPr/>
        </p:nvSpPr>
        <p:spPr>
          <a:xfrm>
            <a:off x="232029" y="5679519"/>
            <a:ext cx="1162341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Thông số kĩ thuật giúp người dùng </a:t>
            </a:r>
            <a:r>
              <a:rPr lang="en-US" sz="3200" b="1" i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lựa chọn </a:t>
            </a:r>
            <a:r>
              <a:rPr lang="en-US"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đồ điện</a:t>
            </a:r>
            <a:r>
              <a:rPr lang="en-US" sz="320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i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phù hợp </a:t>
            </a:r>
            <a:r>
              <a:rPr lang="en-US"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320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b="1" i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sử dụng đúng với yêu cầu kĩ thuật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A8414F-DF22-9487-499E-04EAC6BFD0A0}"/>
              </a:ext>
            </a:extLst>
          </p:cNvPr>
          <p:cNvSpPr txBox="1"/>
          <p:nvPr/>
        </p:nvSpPr>
        <p:spPr>
          <a:xfrm>
            <a:off x="3971630" y="1336801"/>
            <a:ext cx="2072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Dung tích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F1F8B-9D7F-4E2B-3B35-B038572A6610}"/>
              </a:ext>
            </a:extLst>
          </p:cNvPr>
          <p:cNvSpPr txBox="1"/>
          <p:nvPr/>
        </p:nvSpPr>
        <p:spPr>
          <a:xfrm>
            <a:off x="232029" y="612116"/>
            <a:ext cx="3075709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Đại lượng </a:t>
            </a:r>
          </a:p>
          <a:p>
            <a:pPr lvl="0" algn="ctr"/>
            <a:r>
              <a:rPr lang="en-US" sz="3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đặc trưng riêng</a:t>
            </a:r>
            <a:endParaRPr lang="en-US" sz="3200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F458DB9-E87A-9030-18C3-FBFCA9C41C16}"/>
              </a:ext>
            </a:extLst>
          </p:cNvPr>
          <p:cNvSpPr/>
          <p:nvPr/>
        </p:nvSpPr>
        <p:spPr>
          <a:xfrm>
            <a:off x="3964881" y="2721628"/>
            <a:ext cx="1926401" cy="815322"/>
          </a:xfrm>
          <a:prstGeom prst="wedgeRoundRectCallout">
            <a:avLst>
              <a:gd name="adj1" fmla="val 115625"/>
              <a:gd name="adj2" fmla="val 89689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Sải cánh</a:t>
            </a:r>
          </a:p>
        </p:txBody>
      </p:sp>
    </p:spTree>
    <p:extLst>
      <p:ext uri="{BB962C8B-B14F-4D97-AF65-F5344CB8AC3E}">
        <p14:creationId xmlns:p14="http://schemas.microsoft.com/office/powerpoint/2010/main" val="1909098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5" grpId="1" animBg="1"/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21786-B628-C1A6-153E-206420161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3B93E-30FA-AC1F-C8E2-59E232453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654"/>
            <a:ext cx="12195741" cy="56913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DBB005-CB2B-147E-4D59-1ABAF91E362C}"/>
              </a:ext>
            </a:extLst>
          </p:cNvPr>
          <p:cNvSpPr txBox="1"/>
          <p:nvPr/>
        </p:nvSpPr>
        <p:spPr>
          <a:xfrm>
            <a:off x="10921229" y="1661348"/>
            <a:ext cx="122074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Nuồn điện sinh hoạt</a:t>
            </a:r>
          </a:p>
        </p:txBody>
      </p:sp>
    </p:spTree>
    <p:extLst>
      <p:ext uri="{BB962C8B-B14F-4D97-AF65-F5344CB8AC3E}">
        <p14:creationId xmlns:p14="http://schemas.microsoft.com/office/powerpoint/2010/main" val="331298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A0C71E-D75B-B87F-52C2-F6530F20E2EA}"/>
              </a:ext>
            </a:extLst>
          </p:cNvPr>
          <p:cNvGraphicFramePr>
            <a:graphicFrameLocks noGrp="1"/>
          </p:cNvGraphicFramePr>
          <p:nvPr/>
        </p:nvGraphicFramePr>
        <p:xfrm>
          <a:off x="139701" y="135255"/>
          <a:ext cx="11912598" cy="6711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8582">
                  <a:extLst>
                    <a:ext uri="{9D8B030D-6E8A-4147-A177-3AD203B41FA5}">
                      <a16:colId xmlns:a16="http://schemas.microsoft.com/office/drawing/2014/main" val="2867153973"/>
                    </a:ext>
                  </a:extLst>
                </a:gridCol>
                <a:gridCol w="3938416">
                  <a:extLst>
                    <a:ext uri="{9D8B030D-6E8A-4147-A177-3AD203B41FA5}">
                      <a16:colId xmlns:a16="http://schemas.microsoft.com/office/drawing/2014/main" val="1317672505"/>
                    </a:ext>
                  </a:extLst>
                </a:gridCol>
                <a:gridCol w="3665600">
                  <a:extLst>
                    <a:ext uri="{9D8B030D-6E8A-4147-A177-3AD203B41FA5}">
                      <a16:colId xmlns:a16="http://schemas.microsoft.com/office/drawing/2014/main" val="2335982642"/>
                    </a:ext>
                  </a:extLst>
                </a:gridCol>
              </a:tblGrid>
              <a:tr h="756997">
                <a:tc gridSpan="3">
                  <a:txBody>
                    <a:bodyPr/>
                    <a:lstStyle/>
                    <a:p>
                      <a:r>
                        <a:rPr lang="en-US" sz="3200" kern="100">
                          <a:effectLst/>
                        </a:rPr>
                        <a:t>NGUỒN ĐIỆN SINH HOẠT Ở VIỆT NAM VÀ 1 SỐ NƯỚC TRÊN THẾ GIỚI</a:t>
                      </a:r>
                      <a:endParaRPr lang="en-US" sz="320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606625"/>
                  </a:ext>
                </a:extLst>
              </a:tr>
              <a:tr h="2848860">
                <a:tc>
                  <a:txBody>
                    <a:bodyPr/>
                    <a:lstStyle/>
                    <a:p>
                      <a:r>
                        <a:rPr lang="en-US" sz="3200" b="0" kern="100">
                          <a:solidFill>
                            <a:srgbClr val="0000FF"/>
                          </a:solidFill>
                          <a:effectLst/>
                        </a:rPr>
                        <a:t> </a:t>
                      </a:r>
                    </a:p>
                    <a:p>
                      <a:endParaRPr lang="en-US" sz="3200" b="0" kern="10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endParaRPr lang="en-US" sz="3200" b="0" kern="10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endParaRPr lang="en-US" sz="3200" b="0" kern="10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endParaRPr lang="en-US" sz="3200" b="0" kern="10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3200" b="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Việt Nam: 220V</a:t>
                      </a:r>
                      <a:endParaRPr lang="en-US" sz="3200" b="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Pháp: 230V</a:t>
                      </a:r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Nhật: 110V</a:t>
                      </a:r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509253"/>
                  </a:ext>
                </a:extLst>
              </a:tr>
              <a:tr h="3027989">
                <a:tc>
                  <a:txBody>
                    <a:bodyPr/>
                    <a:lstStyle/>
                    <a:p>
                      <a:pPr algn="ctr"/>
                      <a:r>
                        <a:rPr lang="en-US" sz="3200" b="0" kern="1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/>
                      <a:endParaRPr lang="en-US" sz="3200" b="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en-US" sz="3200" b="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en-US" sz="3200" b="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endParaRPr lang="en-US" sz="3200" b="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3200" b="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Thái Lan: 220V</a:t>
                      </a:r>
                      <a:endParaRPr lang="en-US" sz="3200" b="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Canada:  120V</a:t>
                      </a:r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algn="ctr"/>
                      <a:r>
                        <a:rPr lang="en-US" sz="3200" kern="1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Jamaica: 110V</a:t>
                      </a:r>
                      <a:endParaRPr lang="en-US" sz="3200" kern="10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42780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467172F-4B79-73FE-CB55-0DC900361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71" y="1076866"/>
            <a:ext cx="2883658" cy="2164268"/>
          </a:xfrm>
          <a:prstGeom prst="rect">
            <a:avLst/>
          </a:prstGeom>
        </p:spPr>
      </p:pic>
      <p:pic>
        <p:nvPicPr>
          <p:cNvPr id="4" name="Picture 8" descr="Tháp Eiffel - hành trình trở thành biểu tượng nước Pháp">
            <a:extLst>
              <a:ext uri="{FF2B5EF4-FFF2-40B4-BE49-F238E27FC236}">
                <a16:creationId xmlns:a16="http://schemas.microsoft.com/office/drawing/2014/main" id="{BA814413-BEFD-336D-928B-1673C2144CE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2914" y="107686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HẬT BẢN: ĐẤT NƯỚC MẶT TRỜI MỌC VỚI NHỮNG NÉT VĂN HOÁ &quot;CHẲNG GIỐNG AI&quot; -  YouTube">
            <a:extLst>
              <a:ext uri="{FF2B5EF4-FFF2-40B4-BE49-F238E27FC236}">
                <a16:creationId xmlns:a16="http://schemas.microsoft.com/office/drawing/2014/main" id="{53AC3415-38C1-1188-6281-E9A90A97B9C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9261" y="107686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u Lịch Thái Lan Giá Rẻ | Tour Du Lịch Thái Lan Trọn Gói Giá Tốt">
            <a:extLst>
              <a:ext uri="{FF2B5EF4-FFF2-40B4-BE49-F238E27FC236}">
                <a16:creationId xmlns:a16="http://schemas.microsoft.com/office/drawing/2014/main" id="{418A5950-DD4A-BDC1-9651-D8D0DD5B123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871" y="40723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Du lịch Jamaica - Quốc đảo xinh đẹp của Trung Mỹ - Pan American Travel">
            <a:extLst>
              <a:ext uri="{FF2B5EF4-FFF2-40B4-BE49-F238E27FC236}">
                <a16:creationId xmlns:a16="http://schemas.microsoft.com/office/drawing/2014/main" id="{81FBDA23-0328-0962-2F5C-0E232746E0B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9261" y="40723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chọn các ngành du học Canada phù hợp theo tỉnh">
            <a:extLst>
              <a:ext uri="{FF2B5EF4-FFF2-40B4-BE49-F238E27FC236}">
                <a16:creationId xmlns:a16="http://schemas.microsoft.com/office/drawing/2014/main" id="{DBB2DF44-EAB9-0567-C78B-1367FB4984D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14" y="407230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57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5DD14-1715-4617-5121-951FBB23D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424AED-D424-8BA5-B3EC-A0BF78D40675}"/>
              </a:ext>
            </a:extLst>
          </p:cNvPr>
          <p:cNvSpPr txBox="1"/>
          <p:nvPr/>
        </p:nvSpPr>
        <p:spPr>
          <a:xfrm>
            <a:off x="3376612" y="124300"/>
            <a:ext cx="5438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HOẠT ĐỘNG CẶP ĐÔI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9ACBF-DF70-E76B-9CB4-8A8ACCADE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93" y="-113146"/>
            <a:ext cx="1112837" cy="859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9FB62-119D-D8F3-88F4-6C6CDEE09186}"/>
              </a:ext>
            </a:extLst>
          </p:cNvPr>
          <p:cNvSpPr txBox="1"/>
          <p:nvPr/>
        </p:nvSpPr>
        <p:spPr>
          <a:xfrm>
            <a:off x="222250" y="1300447"/>
            <a:ext cx="11747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Đọc thông số kỹ thuật của các đồ dùng điện trên hình 10. 2</a:t>
            </a: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vi-VN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cho biết các đại lượng điện định mức có thông số kỹ thuật đặc trưng của chúng</a:t>
            </a:r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95A32-8687-AE88-898D-D1C490781E11}"/>
              </a:ext>
            </a:extLst>
          </p:cNvPr>
          <p:cNvSpPr txBox="1"/>
          <p:nvPr/>
        </p:nvSpPr>
        <p:spPr>
          <a:xfrm>
            <a:off x="3356586" y="746575"/>
            <a:ext cx="5438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gian: 2’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E4D2A6-5A9F-FDCE-20FF-D94E52A75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473" y="2498703"/>
            <a:ext cx="7116168" cy="4296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10E30C-9D13-D4B7-5DC8-0DB8FE3C4C44}"/>
              </a:ext>
            </a:extLst>
          </p:cNvPr>
          <p:cNvSpPr txBox="1"/>
          <p:nvPr/>
        </p:nvSpPr>
        <p:spPr>
          <a:xfrm>
            <a:off x="-12384" y="124300"/>
            <a:ext cx="22291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 3</a:t>
            </a:r>
          </a:p>
        </p:txBody>
      </p:sp>
    </p:spTree>
    <p:extLst>
      <p:ext uri="{BB962C8B-B14F-4D97-AF65-F5344CB8AC3E}">
        <p14:creationId xmlns:p14="http://schemas.microsoft.com/office/powerpoint/2010/main" val="1313588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B8CE357-585F-4C0A-A670-2552BDD868EC}"/>
  <p:tag name="GENSWF_ADVANCE_TIME" val="35.773"/>
</p:tagLst>
</file>

<file path=ppt/theme/theme1.xml><?xml version="1.0" encoding="utf-8"?>
<a:theme xmlns:a="http://schemas.openxmlformats.org/drawingml/2006/main" name="6_Office Theme">
  <a:themeElements>
    <a:clrScheme name="Tâ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74E2F"/>
      </a:accent1>
      <a:accent2>
        <a:srgbClr val="FFD962"/>
      </a:accent2>
      <a:accent3>
        <a:srgbClr val="A6EC8A"/>
      </a:accent3>
      <a:accent4>
        <a:srgbClr val="7BD7F2"/>
      </a:accent4>
      <a:accent5>
        <a:srgbClr val="D39CDD"/>
      </a:accent5>
      <a:accent6>
        <a:srgbClr val="229AF5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oweet theme">
  <a:themeElements>
    <a:clrScheme name="Showeet">
      <a:dk1>
        <a:srgbClr val="95A5A6"/>
      </a:dk1>
      <a:lt1>
        <a:sysClr val="window" lastClr="FFFFFF"/>
      </a:lt1>
      <a:dk2>
        <a:srgbClr val="2C3E50"/>
      </a:dk2>
      <a:lt2>
        <a:srgbClr val="F2F2F2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4B2C50"/>
      </a:accent6>
      <a:hlink>
        <a:srgbClr val="16A085"/>
      </a:hlink>
      <a:folHlink>
        <a:srgbClr val="10786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11360</TotalTime>
  <Words>791</Words>
  <Application>Microsoft Office PowerPoint</Application>
  <PresentationFormat>Widescreen</PresentationFormat>
  <Paragraphs>142</Paragraphs>
  <Slides>21</Slides>
  <Notes>12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Calibri Light</vt:lpstr>
      <vt:lpstr>GeosansLight</vt:lpstr>
      <vt:lpstr>Open Sans</vt:lpstr>
      <vt:lpstr>Roboto</vt:lpstr>
      <vt:lpstr>Times New Roman</vt:lpstr>
      <vt:lpstr>Trebuchet MS</vt:lpstr>
      <vt:lpstr>Wingdings</vt:lpstr>
      <vt:lpstr>Wingdings 3</vt:lpstr>
      <vt:lpstr>6_Office Theme</vt:lpstr>
      <vt:lpstr>Showeet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maher</dc:creator>
  <cp:lastModifiedBy>Admin</cp:lastModifiedBy>
  <cp:revision>450</cp:revision>
  <dcterms:created xsi:type="dcterms:W3CDTF">2020-04-23T10:07:26Z</dcterms:created>
  <dcterms:modified xsi:type="dcterms:W3CDTF">2026-03-28T02:35:45Z</dcterms:modified>
</cp:coreProperties>
</file>