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6"/>
  </p:notesMasterIdLst>
  <p:sldIdLst>
    <p:sldId id="257" r:id="rId3"/>
    <p:sldId id="258" r:id="rId4"/>
    <p:sldId id="287" r:id="rId5"/>
    <p:sldId id="288" r:id="rId6"/>
    <p:sldId id="289" r:id="rId7"/>
    <p:sldId id="290" r:id="rId8"/>
    <p:sldId id="291" r:id="rId9"/>
    <p:sldId id="292" r:id="rId10"/>
    <p:sldId id="293" r:id="rId11"/>
    <p:sldId id="256" r:id="rId12"/>
    <p:sldId id="259" r:id="rId13"/>
    <p:sldId id="284" r:id="rId14"/>
    <p:sldId id="325" r:id="rId15"/>
    <p:sldId id="337" r:id="rId16"/>
    <p:sldId id="326" r:id="rId17"/>
    <p:sldId id="327" r:id="rId18"/>
    <p:sldId id="342" r:id="rId19"/>
    <p:sldId id="343" r:id="rId20"/>
    <p:sldId id="339" r:id="rId21"/>
    <p:sldId id="338" r:id="rId22"/>
    <p:sldId id="341" r:id="rId23"/>
    <p:sldId id="340" r:id="rId24"/>
    <p:sldId id="306" r:id="rId25"/>
  </p:sldIdLst>
  <p:sldSz cx="12192000" cy="6858000"/>
  <p:notesSz cx="6858000" cy="9144000"/>
  <p:embeddedFontLst>
    <p:embeddedFont>
      <p:font typeface="等线" panose="02010600030101010101" pitchFamily="2" charset="-122"/>
      <p:regular r:id="rId27"/>
    </p:embeddedFont>
    <p:embeddedFont>
      <p:font typeface="#9Slide03 Arima Madurai Bold" panose="00000800000000000000" pitchFamily="2" charset="0"/>
      <p:bold r:id="rId28"/>
    </p:embeddedFont>
    <p:embeddedFont>
      <p:font typeface="#9Slide03 BoosterNextFYBlack" panose="02000A03000000020004" pitchFamily="2" charset="0"/>
      <p:regular r:id="rId29"/>
    </p:embeddedFont>
    <p:embeddedFont>
      <p:font typeface="#9Slide05 SVNHaptic Script" panose="00000500000000000000" pitchFamily="2" charset="0"/>
      <p:regular r:id="rId30"/>
    </p:embeddedFont>
    <p:embeddedFont>
      <p:font typeface="#9Slide05 SVNJourney" pitchFamily="2"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Helvetica" panose="020B0604020202020204" pitchFamily="34" charset="0"/>
      <p:regular r:id="rId38"/>
      <p:bold r:id="rId39"/>
      <p:italic r:id="rId40"/>
      <p:boldItalic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C80"/>
    <a:srgbClr val="4A951F"/>
    <a:srgbClr val="2795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8" autoAdjust="0"/>
    <p:restoredTop sz="94660"/>
  </p:normalViewPr>
  <p:slideViewPr>
    <p:cSldViewPr snapToGrid="0" showGuides="1">
      <p:cViewPr varScale="1">
        <p:scale>
          <a:sx n="82" d="100"/>
          <a:sy n="82" d="100"/>
        </p:scale>
        <p:origin x="720" y="67"/>
      </p:cViewPr>
      <p:guideLst>
        <p:guide orient="horz" pos="3430"/>
        <p:guide pos="3863"/>
      </p:guideLst>
    </p:cSldViewPr>
  </p:slideViewPr>
  <p:notesTextViewPr>
    <p:cViewPr>
      <p:scale>
        <a:sx n="1" d="1"/>
        <a:sy n="1" d="1"/>
      </p:scale>
      <p:origin x="0" y="0"/>
    </p:cViewPr>
  </p:notesTextViewPr>
  <p:sorterViewPr>
    <p:cViewPr varScale="1">
      <p:scale>
        <a:sx n="1" d="1"/>
        <a:sy n="1" d="1"/>
      </p:scale>
      <p:origin x="0" y="0"/>
    </p:cViewPr>
  </p:sorterViewPr>
  <p:gridSpacing cx="72005" cy="720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C6E19-1E7B-44B9-9C29-50E2546FBB8B}" type="doc">
      <dgm:prSet loTypeId="urn:microsoft.com/office/officeart/2005/8/layout/process1" loCatId="process" qsTypeId="urn:microsoft.com/office/officeart/2005/8/quickstyle/simple1" qsCatId="simple" csTypeId="urn:microsoft.com/office/officeart/2005/8/colors/colorful2" csCatId="colorful" phldr="1"/>
      <dgm:spPr/>
    </dgm:pt>
    <dgm:pt modelId="{6810C36B-A922-4A0C-8FE4-6205D879DA5A}">
      <dgm:prSet phldrT="[Text]"/>
      <dgm:spPr/>
      <dgm:t>
        <a:bodyPr/>
        <a:lstStyle/>
        <a:p>
          <a:r>
            <a:rPr lang="pt-BR" dirty="0">
              <a:solidFill>
                <a:schemeClr val="tx1"/>
              </a:solidFill>
              <a:effectLst/>
              <a:latin typeface="Times New Roman" panose="02020603050405020304" pitchFamily="18" charset="0"/>
              <a:ea typeface="Times New Roman" panose="02020603050405020304" pitchFamily="18" charset="0"/>
            </a:rPr>
            <a:t>(1) Các nhân vật Răng, Miệng, Tay, Chân bỗng thấy mình phải làm việc vất vả mà Bụng thì nhàn nhã, hưởng thụ.</a:t>
          </a:r>
          <a:endParaRPr lang="en-US" dirty="0">
            <a:solidFill>
              <a:schemeClr val="tx1"/>
            </a:solidFill>
          </a:endParaRPr>
        </a:p>
      </dgm:t>
    </dgm:pt>
    <dgm:pt modelId="{00743C88-C512-40D9-ABC0-6DC440FE4B21}" type="parTrans" cxnId="{9792E330-1E55-4364-8458-9F3AC898FB34}">
      <dgm:prSet/>
      <dgm:spPr/>
      <dgm:t>
        <a:bodyPr/>
        <a:lstStyle/>
        <a:p>
          <a:endParaRPr lang="en-US">
            <a:solidFill>
              <a:schemeClr val="tx1"/>
            </a:solidFill>
          </a:endParaRPr>
        </a:p>
      </dgm:t>
    </dgm:pt>
    <dgm:pt modelId="{83438C54-B73C-481A-8830-7E8C52B6220A}" type="sibTrans" cxnId="{9792E330-1E55-4364-8458-9F3AC898FB34}">
      <dgm:prSet/>
      <dgm:spPr/>
      <dgm:t>
        <a:bodyPr/>
        <a:lstStyle/>
        <a:p>
          <a:endParaRPr lang="en-US">
            <a:solidFill>
              <a:schemeClr val="tx1"/>
            </a:solidFill>
          </a:endParaRPr>
        </a:p>
      </dgm:t>
    </dgm:pt>
    <dgm:pt modelId="{706150D1-3F73-4440-AE60-AAC435B7A519}">
      <dgm:prSet phldrT="[Text]"/>
      <dgm:spPr/>
      <dgm:t>
        <a:bodyPr/>
        <a:lstStyle/>
        <a:p>
          <a:r>
            <a:rPr lang="pt-BR" dirty="0">
              <a:solidFill>
                <a:schemeClr val="tx1"/>
              </a:solidFill>
              <a:effectLst/>
              <a:latin typeface="Times New Roman" panose="02020603050405020304" pitchFamily="18" charset="0"/>
              <a:ea typeface="Times New Roman" panose="02020603050405020304" pitchFamily="18" charset="0"/>
            </a:rPr>
            <a:t>(2) Răng, Miệng, Tay, Chân bàn bạc và quyết định cùng nhau nghỉ không làm việc gì nữa.</a:t>
          </a:r>
          <a:endParaRPr lang="en-US" dirty="0">
            <a:solidFill>
              <a:schemeClr val="tx1"/>
            </a:solidFill>
          </a:endParaRPr>
        </a:p>
      </dgm:t>
    </dgm:pt>
    <dgm:pt modelId="{0AE17091-DE5D-44D8-B44E-A226FAFAC43D}" type="parTrans" cxnId="{43B40D14-4E75-4498-83FD-D30CE05D716F}">
      <dgm:prSet/>
      <dgm:spPr/>
      <dgm:t>
        <a:bodyPr/>
        <a:lstStyle/>
        <a:p>
          <a:endParaRPr lang="en-US">
            <a:solidFill>
              <a:schemeClr val="tx1"/>
            </a:solidFill>
          </a:endParaRPr>
        </a:p>
      </dgm:t>
    </dgm:pt>
    <dgm:pt modelId="{7648F7FF-BFFE-498D-AF63-58D0A58799C1}" type="sibTrans" cxnId="{43B40D14-4E75-4498-83FD-D30CE05D716F}">
      <dgm:prSet/>
      <dgm:spPr/>
      <dgm:t>
        <a:bodyPr/>
        <a:lstStyle/>
        <a:p>
          <a:endParaRPr lang="en-US">
            <a:solidFill>
              <a:schemeClr val="tx1"/>
            </a:solidFill>
          </a:endParaRPr>
        </a:p>
      </dgm:t>
    </dgm:pt>
    <dgm:pt modelId="{39BB28B0-A97A-4BF9-95E8-45B515DDDB2C}">
      <dgm:prSet phldrT="[Text]"/>
      <dgm:spPr/>
      <dgm:t>
        <a:bodyPr/>
        <a:lstStyle/>
        <a:p>
          <a:r>
            <a:rPr lang="pt-BR" dirty="0">
              <a:solidFill>
                <a:schemeClr val="tx1"/>
              </a:solidFill>
              <a:effectLst/>
              <a:latin typeface="Times New Roman" panose="02020603050405020304" pitchFamily="18" charset="0"/>
              <a:ea typeface="Times New Roman" panose="02020603050405020304" pitchFamily="18" charset="0"/>
            </a:rPr>
            <a:t>(3) Sau mấy hôm thì Răng, Miệng, Chân, Tay đều mệt mỏi rã rời, không còn chút sức lực.</a:t>
          </a:r>
          <a:endParaRPr lang="en-US" dirty="0">
            <a:solidFill>
              <a:schemeClr val="tx1"/>
            </a:solidFill>
          </a:endParaRPr>
        </a:p>
      </dgm:t>
    </dgm:pt>
    <dgm:pt modelId="{1B6B3CC0-0CDA-489D-A996-2DEE3ED37C51}" type="parTrans" cxnId="{5CF4E1D4-B4D9-450B-999F-9071914D7D23}">
      <dgm:prSet/>
      <dgm:spPr/>
      <dgm:t>
        <a:bodyPr/>
        <a:lstStyle/>
        <a:p>
          <a:endParaRPr lang="en-US">
            <a:solidFill>
              <a:schemeClr val="tx1"/>
            </a:solidFill>
          </a:endParaRPr>
        </a:p>
      </dgm:t>
    </dgm:pt>
    <dgm:pt modelId="{F3A60DB5-F0A4-4BD2-B1F8-38B19596AA52}" type="sibTrans" cxnId="{5CF4E1D4-B4D9-450B-999F-9071914D7D23}">
      <dgm:prSet/>
      <dgm:spPr/>
      <dgm:t>
        <a:bodyPr/>
        <a:lstStyle/>
        <a:p>
          <a:endParaRPr lang="en-US">
            <a:solidFill>
              <a:schemeClr val="tx1"/>
            </a:solidFill>
          </a:endParaRPr>
        </a:p>
      </dgm:t>
    </dgm:pt>
    <dgm:pt modelId="{C258D49A-DF6E-43BB-AE7F-5125CAD564D2}">
      <dgm:prSet/>
      <dgm:spPr/>
      <dgm:t>
        <a:bodyPr/>
        <a:lstStyle/>
        <a:p>
          <a:r>
            <a:rPr lang="pt-BR">
              <a:solidFill>
                <a:schemeClr val="tx1"/>
              </a:solidFill>
              <a:effectLst/>
              <a:latin typeface="Times New Roman" panose="02020603050405020304" pitchFamily="18" charset="0"/>
              <a:ea typeface="Times New Roman" panose="02020603050405020304" pitchFamily="18" charset="0"/>
            </a:rPr>
            <a:t>(4) Tất cả đều nhận ra Bụng cũng làm việc chứ không chơi như mình tưởng và lại đoàn kết như xưa.</a:t>
          </a:r>
          <a:endParaRPr lang="en-US" dirty="0">
            <a:solidFill>
              <a:schemeClr val="tx1"/>
            </a:solidFill>
            <a:effectLst/>
            <a:latin typeface="Times New Roman" panose="02020603050405020304" pitchFamily="18" charset="0"/>
            <a:ea typeface="Times New Roman" panose="02020603050405020304" pitchFamily="18" charset="0"/>
          </a:endParaRPr>
        </a:p>
      </dgm:t>
    </dgm:pt>
    <dgm:pt modelId="{89A251F9-E76E-4895-99A0-6FB7E745471B}" type="parTrans" cxnId="{BB5FA1E2-9AEF-440C-ADB6-B0AA97BAB598}">
      <dgm:prSet/>
      <dgm:spPr/>
      <dgm:t>
        <a:bodyPr/>
        <a:lstStyle/>
        <a:p>
          <a:endParaRPr lang="en-US">
            <a:solidFill>
              <a:schemeClr val="tx1"/>
            </a:solidFill>
          </a:endParaRPr>
        </a:p>
      </dgm:t>
    </dgm:pt>
    <dgm:pt modelId="{01BC6109-E8F1-46C5-95D1-38DC674BF84A}" type="sibTrans" cxnId="{BB5FA1E2-9AEF-440C-ADB6-B0AA97BAB598}">
      <dgm:prSet/>
      <dgm:spPr/>
      <dgm:t>
        <a:bodyPr/>
        <a:lstStyle/>
        <a:p>
          <a:endParaRPr lang="en-US">
            <a:solidFill>
              <a:schemeClr val="tx1"/>
            </a:solidFill>
          </a:endParaRPr>
        </a:p>
      </dgm:t>
    </dgm:pt>
    <dgm:pt modelId="{275264BC-8CE3-403A-BE00-94219C17CD56}" type="pres">
      <dgm:prSet presAssocID="{9C4C6E19-1E7B-44B9-9C29-50E2546FBB8B}" presName="Name0" presStyleCnt="0">
        <dgm:presLayoutVars>
          <dgm:dir/>
          <dgm:resizeHandles val="exact"/>
        </dgm:presLayoutVars>
      </dgm:prSet>
      <dgm:spPr/>
    </dgm:pt>
    <dgm:pt modelId="{67DC0AC6-B669-4BCC-9854-8974085F3335}" type="pres">
      <dgm:prSet presAssocID="{6810C36B-A922-4A0C-8FE4-6205D879DA5A}" presName="node" presStyleLbl="node1" presStyleIdx="0" presStyleCnt="4">
        <dgm:presLayoutVars>
          <dgm:bulletEnabled val="1"/>
        </dgm:presLayoutVars>
      </dgm:prSet>
      <dgm:spPr/>
    </dgm:pt>
    <dgm:pt modelId="{F91B5225-5664-4F66-A330-ECED9192874F}" type="pres">
      <dgm:prSet presAssocID="{83438C54-B73C-481A-8830-7E8C52B6220A}" presName="sibTrans" presStyleLbl="sibTrans2D1" presStyleIdx="0" presStyleCnt="3"/>
      <dgm:spPr/>
    </dgm:pt>
    <dgm:pt modelId="{F2B6BB1C-3B50-4D71-B1E4-4F8082B9F16F}" type="pres">
      <dgm:prSet presAssocID="{83438C54-B73C-481A-8830-7E8C52B6220A}" presName="connectorText" presStyleLbl="sibTrans2D1" presStyleIdx="0" presStyleCnt="3"/>
      <dgm:spPr/>
    </dgm:pt>
    <dgm:pt modelId="{CD567352-C763-4C91-ADF6-17BD8F4A2A74}" type="pres">
      <dgm:prSet presAssocID="{706150D1-3F73-4440-AE60-AAC435B7A519}" presName="node" presStyleLbl="node1" presStyleIdx="1" presStyleCnt="4">
        <dgm:presLayoutVars>
          <dgm:bulletEnabled val="1"/>
        </dgm:presLayoutVars>
      </dgm:prSet>
      <dgm:spPr/>
    </dgm:pt>
    <dgm:pt modelId="{5517F8A7-6E8D-4D67-BDF4-09325FC0438C}" type="pres">
      <dgm:prSet presAssocID="{7648F7FF-BFFE-498D-AF63-58D0A58799C1}" presName="sibTrans" presStyleLbl="sibTrans2D1" presStyleIdx="1" presStyleCnt="3"/>
      <dgm:spPr/>
    </dgm:pt>
    <dgm:pt modelId="{9630B13C-2FCF-46BF-A90D-B60CF8AC344E}" type="pres">
      <dgm:prSet presAssocID="{7648F7FF-BFFE-498D-AF63-58D0A58799C1}" presName="connectorText" presStyleLbl="sibTrans2D1" presStyleIdx="1" presStyleCnt="3"/>
      <dgm:spPr/>
    </dgm:pt>
    <dgm:pt modelId="{CDFD4F0C-D2AA-4753-BB05-162D7D49A557}" type="pres">
      <dgm:prSet presAssocID="{39BB28B0-A97A-4BF9-95E8-45B515DDDB2C}" presName="node" presStyleLbl="node1" presStyleIdx="2" presStyleCnt="4">
        <dgm:presLayoutVars>
          <dgm:bulletEnabled val="1"/>
        </dgm:presLayoutVars>
      </dgm:prSet>
      <dgm:spPr/>
    </dgm:pt>
    <dgm:pt modelId="{CB1F0376-6AE0-4C9A-9DE5-9A244FBB3563}" type="pres">
      <dgm:prSet presAssocID="{F3A60DB5-F0A4-4BD2-B1F8-38B19596AA52}" presName="sibTrans" presStyleLbl="sibTrans2D1" presStyleIdx="2" presStyleCnt="3"/>
      <dgm:spPr/>
    </dgm:pt>
    <dgm:pt modelId="{E1BFDD54-8A57-44AA-A790-C72B11B04460}" type="pres">
      <dgm:prSet presAssocID="{F3A60DB5-F0A4-4BD2-B1F8-38B19596AA52}" presName="connectorText" presStyleLbl="sibTrans2D1" presStyleIdx="2" presStyleCnt="3"/>
      <dgm:spPr/>
    </dgm:pt>
    <dgm:pt modelId="{0540CA03-91DC-4D44-A0C6-F9DB320A0FA8}" type="pres">
      <dgm:prSet presAssocID="{C258D49A-DF6E-43BB-AE7F-5125CAD564D2}" presName="node" presStyleLbl="node1" presStyleIdx="3" presStyleCnt="4">
        <dgm:presLayoutVars>
          <dgm:bulletEnabled val="1"/>
        </dgm:presLayoutVars>
      </dgm:prSet>
      <dgm:spPr/>
    </dgm:pt>
  </dgm:ptLst>
  <dgm:cxnLst>
    <dgm:cxn modelId="{812A600C-DFC0-4437-B389-7E6270778959}" type="presOf" srcId="{F3A60DB5-F0A4-4BD2-B1F8-38B19596AA52}" destId="{CB1F0376-6AE0-4C9A-9DE5-9A244FBB3563}" srcOrd="0" destOrd="0" presId="urn:microsoft.com/office/officeart/2005/8/layout/process1"/>
    <dgm:cxn modelId="{43B40D14-4E75-4498-83FD-D30CE05D716F}" srcId="{9C4C6E19-1E7B-44B9-9C29-50E2546FBB8B}" destId="{706150D1-3F73-4440-AE60-AAC435B7A519}" srcOrd="1" destOrd="0" parTransId="{0AE17091-DE5D-44D8-B44E-A226FAFAC43D}" sibTransId="{7648F7FF-BFFE-498D-AF63-58D0A58799C1}"/>
    <dgm:cxn modelId="{40205E1E-AF41-488B-8A24-B4BD2B88E263}" type="presOf" srcId="{9C4C6E19-1E7B-44B9-9C29-50E2546FBB8B}" destId="{275264BC-8CE3-403A-BE00-94219C17CD56}" srcOrd="0" destOrd="0" presId="urn:microsoft.com/office/officeart/2005/8/layout/process1"/>
    <dgm:cxn modelId="{FC88A92F-0C7B-4676-8ED2-D53BEA98B32A}" type="presOf" srcId="{39BB28B0-A97A-4BF9-95E8-45B515DDDB2C}" destId="{CDFD4F0C-D2AA-4753-BB05-162D7D49A557}" srcOrd="0" destOrd="0" presId="urn:microsoft.com/office/officeart/2005/8/layout/process1"/>
    <dgm:cxn modelId="{9792E330-1E55-4364-8458-9F3AC898FB34}" srcId="{9C4C6E19-1E7B-44B9-9C29-50E2546FBB8B}" destId="{6810C36B-A922-4A0C-8FE4-6205D879DA5A}" srcOrd="0" destOrd="0" parTransId="{00743C88-C512-40D9-ABC0-6DC440FE4B21}" sibTransId="{83438C54-B73C-481A-8830-7E8C52B6220A}"/>
    <dgm:cxn modelId="{F87E6A3C-5136-4610-8BA4-59A32CDE4EDD}" type="presOf" srcId="{7648F7FF-BFFE-498D-AF63-58D0A58799C1}" destId="{9630B13C-2FCF-46BF-A90D-B60CF8AC344E}" srcOrd="1" destOrd="0" presId="urn:microsoft.com/office/officeart/2005/8/layout/process1"/>
    <dgm:cxn modelId="{E7C9BF72-29AA-4C6D-8163-4DE4C8BE066A}" type="presOf" srcId="{6810C36B-A922-4A0C-8FE4-6205D879DA5A}" destId="{67DC0AC6-B669-4BCC-9854-8974085F3335}" srcOrd="0" destOrd="0" presId="urn:microsoft.com/office/officeart/2005/8/layout/process1"/>
    <dgm:cxn modelId="{66F5FA7F-44E1-4B1A-811E-7CBA653E426F}" type="presOf" srcId="{F3A60DB5-F0A4-4BD2-B1F8-38B19596AA52}" destId="{E1BFDD54-8A57-44AA-A790-C72B11B04460}" srcOrd="1" destOrd="0" presId="urn:microsoft.com/office/officeart/2005/8/layout/process1"/>
    <dgm:cxn modelId="{FC417985-5853-4487-A571-9E4A1F89029B}" type="presOf" srcId="{C258D49A-DF6E-43BB-AE7F-5125CAD564D2}" destId="{0540CA03-91DC-4D44-A0C6-F9DB320A0FA8}" srcOrd="0" destOrd="0" presId="urn:microsoft.com/office/officeart/2005/8/layout/process1"/>
    <dgm:cxn modelId="{C3869CA2-D350-4F79-8C0C-52F3420EA4F2}" type="presOf" srcId="{7648F7FF-BFFE-498D-AF63-58D0A58799C1}" destId="{5517F8A7-6E8D-4D67-BDF4-09325FC0438C}" srcOrd="0" destOrd="0" presId="urn:microsoft.com/office/officeart/2005/8/layout/process1"/>
    <dgm:cxn modelId="{112E01BF-C722-4078-9A2D-5FDF7FAF3B67}" type="presOf" srcId="{83438C54-B73C-481A-8830-7E8C52B6220A}" destId="{F2B6BB1C-3B50-4D71-B1E4-4F8082B9F16F}" srcOrd="1" destOrd="0" presId="urn:microsoft.com/office/officeart/2005/8/layout/process1"/>
    <dgm:cxn modelId="{357503C0-69BD-4C76-A9CD-56130613BADE}" type="presOf" srcId="{706150D1-3F73-4440-AE60-AAC435B7A519}" destId="{CD567352-C763-4C91-ADF6-17BD8F4A2A74}" srcOrd="0" destOrd="0" presId="urn:microsoft.com/office/officeart/2005/8/layout/process1"/>
    <dgm:cxn modelId="{5CF4E1D4-B4D9-450B-999F-9071914D7D23}" srcId="{9C4C6E19-1E7B-44B9-9C29-50E2546FBB8B}" destId="{39BB28B0-A97A-4BF9-95E8-45B515DDDB2C}" srcOrd="2" destOrd="0" parTransId="{1B6B3CC0-0CDA-489D-A996-2DEE3ED37C51}" sibTransId="{F3A60DB5-F0A4-4BD2-B1F8-38B19596AA52}"/>
    <dgm:cxn modelId="{62F490DE-1B55-4E9F-91BE-C43484EFA102}" type="presOf" srcId="{83438C54-B73C-481A-8830-7E8C52B6220A}" destId="{F91B5225-5664-4F66-A330-ECED9192874F}" srcOrd="0" destOrd="0" presId="urn:microsoft.com/office/officeart/2005/8/layout/process1"/>
    <dgm:cxn modelId="{BB5FA1E2-9AEF-440C-ADB6-B0AA97BAB598}" srcId="{9C4C6E19-1E7B-44B9-9C29-50E2546FBB8B}" destId="{C258D49A-DF6E-43BB-AE7F-5125CAD564D2}" srcOrd="3" destOrd="0" parTransId="{89A251F9-E76E-4895-99A0-6FB7E745471B}" sibTransId="{01BC6109-E8F1-46C5-95D1-38DC674BF84A}"/>
    <dgm:cxn modelId="{A34A14FC-824A-4E5B-BBED-30769900174C}" type="presParOf" srcId="{275264BC-8CE3-403A-BE00-94219C17CD56}" destId="{67DC0AC6-B669-4BCC-9854-8974085F3335}" srcOrd="0" destOrd="0" presId="urn:microsoft.com/office/officeart/2005/8/layout/process1"/>
    <dgm:cxn modelId="{2FE212BD-CE61-460B-8690-8D5081B84D66}" type="presParOf" srcId="{275264BC-8CE3-403A-BE00-94219C17CD56}" destId="{F91B5225-5664-4F66-A330-ECED9192874F}" srcOrd="1" destOrd="0" presId="urn:microsoft.com/office/officeart/2005/8/layout/process1"/>
    <dgm:cxn modelId="{180FB556-3CD1-4832-839B-AA3B07581644}" type="presParOf" srcId="{F91B5225-5664-4F66-A330-ECED9192874F}" destId="{F2B6BB1C-3B50-4D71-B1E4-4F8082B9F16F}" srcOrd="0" destOrd="0" presId="urn:microsoft.com/office/officeart/2005/8/layout/process1"/>
    <dgm:cxn modelId="{5BCEA3E8-7AF6-46FB-A203-2391C0B350F5}" type="presParOf" srcId="{275264BC-8CE3-403A-BE00-94219C17CD56}" destId="{CD567352-C763-4C91-ADF6-17BD8F4A2A74}" srcOrd="2" destOrd="0" presId="urn:microsoft.com/office/officeart/2005/8/layout/process1"/>
    <dgm:cxn modelId="{B9CFBACC-D868-49AD-A13E-BDE592A8C1D5}" type="presParOf" srcId="{275264BC-8CE3-403A-BE00-94219C17CD56}" destId="{5517F8A7-6E8D-4D67-BDF4-09325FC0438C}" srcOrd="3" destOrd="0" presId="urn:microsoft.com/office/officeart/2005/8/layout/process1"/>
    <dgm:cxn modelId="{52E1C1DB-4E74-47AE-B5F3-DD806D87CC9C}" type="presParOf" srcId="{5517F8A7-6E8D-4D67-BDF4-09325FC0438C}" destId="{9630B13C-2FCF-46BF-A90D-B60CF8AC344E}" srcOrd="0" destOrd="0" presId="urn:microsoft.com/office/officeart/2005/8/layout/process1"/>
    <dgm:cxn modelId="{C8B00C97-B5B5-4417-A61C-08917B084C2E}" type="presParOf" srcId="{275264BC-8CE3-403A-BE00-94219C17CD56}" destId="{CDFD4F0C-D2AA-4753-BB05-162D7D49A557}" srcOrd="4" destOrd="0" presId="urn:microsoft.com/office/officeart/2005/8/layout/process1"/>
    <dgm:cxn modelId="{B09D989A-AD30-4C26-B848-5E409180452A}" type="presParOf" srcId="{275264BC-8CE3-403A-BE00-94219C17CD56}" destId="{CB1F0376-6AE0-4C9A-9DE5-9A244FBB3563}" srcOrd="5" destOrd="0" presId="urn:microsoft.com/office/officeart/2005/8/layout/process1"/>
    <dgm:cxn modelId="{1E4E2C9F-3818-4586-88C5-E47A5012E06A}" type="presParOf" srcId="{CB1F0376-6AE0-4C9A-9DE5-9A244FBB3563}" destId="{E1BFDD54-8A57-44AA-A790-C72B11B04460}" srcOrd="0" destOrd="0" presId="urn:microsoft.com/office/officeart/2005/8/layout/process1"/>
    <dgm:cxn modelId="{B71149F6-099C-4622-B4DC-B80DB41BC0A5}" type="presParOf" srcId="{275264BC-8CE3-403A-BE00-94219C17CD56}" destId="{0540CA03-91DC-4D44-A0C6-F9DB320A0FA8}"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C0AC6-B669-4BCC-9854-8974085F3335}">
      <dsp:nvSpPr>
        <dsp:cNvPr id="0" name=""/>
        <dsp:cNvSpPr/>
      </dsp:nvSpPr>
      <dsp:spPr>
        <a:xfrm>
          <a:off x="4755" y="856377"/>
          <a:ext cx="2079017" cy="194907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effectLst/>
              <a:latin typeface="Times New Roman" panose="02020603050405020304" pitchFamily="18" charset="0"/>
              <a:ea typeface="Times New Roman" panose="02020603050405020304" pitchFamily="18" charset="0"/>
            </a:rPr>
            <a:t>(1) Các nhân vật Răng, Miệng, Tay, Chân bỗng thấy mình phải làm việc vất vả mà Bụng thì nhàn nhã, hưởng thụ.</a:t>
          </a:r>
          <a:endParaRPr lang="en-US" sz="1800" kern="1200" dirty="0">
            <a:solidFill>
              <a:schemeClr val="tx1"/>
            </a:solidFill>
          </a:endParaRPr>
        </a:p>
      </dsp:txBody>
      <dsp:txXfrm>
        <a:off x="61842" y="913464"/>
        <a:ext cx="1964843" cy="1834904"/>
      </dsp:txXfrm>
    </dsp:sp>
    <dsp:sp modelId="{F91B5225-5664-4F66-A330-ECED9192874F}">
      <dsp:nvSpPr>
        <dsp:cNvPr id="0" name=""/>
        <dsp:cNvSpPr/>
      </dsp:nvSpPr>
      <dsp:spPr>
        <a:xfrm>
          <a:off x="2291674" y="1573118"/>
          <a:ext cx="440751" cy="51559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2291674" y="1676237"/>
        <a:ext cx="308526" cy="309358"/>
      </dsp:txXfrm>
    </dsp:sp>
    <dsp:sp modelId="{CD567352-C763-4C91-ADF6-17BD8F4A2A74}">
      <dsp:nvSpPr>
        <dsp:cNvPr id="0" name=""/>
        <dsp:cNvSpPr/>
      </dsp:nvSpPr>
      <dsp:spPr>
        <a:xfrm>
          <a:off x="2915379" y="856377"/>
          <a:ext cx="2079017" cy="1949078"/>
        </a:xfrm>
        <a:prstGeom prst="roundRect">
          <a:avLst>
            <a:gd name="adj" fmla="val 10000"/>
          </a:avLst>
        </a:prstGeom>
        <a:solidFill>
          <a:schemeClr val="accent2">
            <a:hueOff val="1053287"/>
            <a:satOff val="-6411"/>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effectLst/>
              <a:latin typeface="Times New Roman" panose="02020603050405020304" pitchFamily="18" charset="0"/>
              <a:ea typeface="Times New Roman" panose="02020603050405020304" pitchFamily="18" charset="0"/>
            </a:rPr>
            <a:t>(2) Răng, Miệng, Tay, Chân bàn bạc và quyết định cùng nhau nghỉ không làm việc gì nữa.</a:t>
          </a:r>
          <a:endParaRPr lang="en-US" sz="1800" kern="1200" dirty="0">
            <a:solidFill>
              <a:schemeClr val="tx1"/>
            </a:solidFill>
          </a:endParaRPr>
        </a:p>
      </dsp:txBody>
      <dsp:txXfrm>
        <a:off x="2972466" y="913464"/>
        <a:ext cx="1964843" cy="1834904"/>
      </dsp:txXfrm>
    </dsp:sp>
    <dsp:sp modelId="{5517F8A7-6E8D-4D67-BDF4-09325FC0438C}">
      <dsp:nvSpPr>
        <dsp:cNvPr id="0" name=""/>
        <dsp:cNvSpPr/>
      </dsp:nvSpPr>
      <dsp:spPr>
        <a:xfrm>
          <a:off x="5202298" y="1573118"/>
          <a:ext cx="440751" cy="515596"/>
        </a:xfrm>
        <a:prstGeom prst="rightArrow">
          <a:avLst>
            <a:gd name="adj1" fmla="val 60000"/>
            <a:gd name="adj2" fmla="val 50000"/>
          </a:avLst>
        </a:prstGeom>
        <a:solidFill>
          <a:schemeClr val="accent2">
            <a:hueOff val="1579930"/>
            <a:satOff val="-9616"/>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5202298" y="1676237"/>
        <a:ext cx="308526" cy="309358"/>
      </dsp:txXfrm>
    </dsp:sp>
    <dsp:sp modelId="{CDFD4F0C-D2AA-4753-BB05-162D7D49A557}">
      <dsp:nvSpPr>
        <dsp:cNvPr id="0" name=""/>
        <dsp:cNvSpPr/>
      </dsp:nvSpPr>
      <dsp:spPr>
        <a:xfrm>
          <a:off x="5826003" y="856377"/>
          <a:ext cx="2079017" cy="1949078"/>
        </a:xfrm>
        <a:prstGeom prst="roundRect">
          <a:avLst>
            <a:gd name="adj" fmla="val 10000"/>
          </a:avLst>
        </a:prstGeom>
        <a:solidFill>
          <a:schemeClr val="accent2">
            <a:hueOff val="2106573"/>
            <a:satOff val="-1282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solidFill>
                <a:schemeClr val="tx1"/>
              </a:solidFill>
              <a:effectLst/>
              <a:latin typeface="Times New Roman" panose="02020603050405020304" pitchFamily="18" charset="0"/>
              <a:ea typeface="Times New Roman" panose="02020603050405020304" pitchFamily="18" charset="0"/>
            </a:rPr>
            <a:t>(3) Sau mấy hôm thì Răng, Miệng, Chân, Tay đều mệt mỏi rã rời, không còn chút sức lực.</a:t>
          </a:r>
          <a:endParaRPr lang="en-US" sz="1800" kern="1200" dirty="0">
            <a:solidFill>
              <a:schemeClr val="tx1"/>
            </a:solidFill>
          </a:endParaRPr>
        </a:p>
      </dsp:txBody>
      <dsp:txXfrm>
        <a:off x="5883090" y="913464"/>
        <a:ext cx="1964843" cy="1834904"/>
      </dsp:txXfrm>
    </dsp:sp>
    <dsp:sp modelId="{CB1F0376-6AE0-4C9A-9DE5-9A244FBB3563}">
      <dsp:nvSpPr>
        <dsp:cNvPr id="0" name=""/>
        <dsp:cNvSpPr/>
      </dsp:nvSpPr>
      <dsp:spPr>
        <a:xfrm>
          <a:off x="8112922" y="1573118"/>
          <a:ext cx="440751" cy="515596"/>
        </a:xfrm>
        <a:prstGeom prst="rightArrow">
          <a:avLst>
            <a:gd name="adj1" fmla="val 60000"/>
            <a:gd name="adj2" fmla="val 50000"/>
          </a:avLst>
        </a:prstGeom>
        <a:solidFill>
          <a:schemeClr val="accent2">
            <a:hueOff val="3159860"/>
            <a:satOff val="-19232"/>
            <a:lumOff val="3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8112922" y="1676237"/>
        <a:ext cx="308526" cy="309358"/>
      </dsp:txXfrm>
    </dsp:sp>
    <dsp:sp modelId="{0540CA03-91DC-4D44-A0C6-F9DB320A0FA8}">
      <dsp:nvSpPr>
        <dsp:cNvPr id="0" name=""/>
        <dsp:cNvSpPr/>
      </dsp:nvSpPr>
      <dsp:spPr>
        <a:xfrm>
          <a:off x="8736627" y="856377"/>
          <a:ext cx="2079017" cy="1949078"/>
        </a:xfrm>
        <a:prstGeom prst="roundRect">
          <a:avLst>
            <a:gd name="adj" fmla="val 10000"/>
          </a:avLst>
        </a:prstGeom>
        <a:solidFill>
          <a:schemeClr val="accent2">
            <a:hueOff val="3159860"/>
            <a:satOff val="-19232"/>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a:solidFill>
                <a:schemeClr val="tx1"/>
              </a:solidFill>
              <a:effectLst/>
              <a:latin typeface="Times New Roman" panose="02020603050405020304" pitchFamily="18" charset="0"/>
              <a:ea typeface="Times New Roman" panose="02020603050405020304" pitchFamily="18" charset="0"/>
            </a:rPr>
            <a:t>(4) Tất cả đều nhận ra Bụng cũng làm việc chứ không chơi như mình tưởng và lại đoàn kết như xưa.</a:t>
          </a:r>
          <a:endParaRPr lang="en-US" sz="1800" kern="1200" dirty="0">
            <a:solidFill>
              <a:schemeClr val="tx1"/>
            </a:solidFill>
            <a:effectLst/>
            <a:latin typeface="Times New Roman" panose="02020603050405020304" pitchFamily="18" charset="0"/>
            <a:ea typeface="Times New Roman" panose="02020603050405020304" pitchFamily="18" charset="0"/>
          </a:endParaRPr>
        </a:p>
      </dsp:txBody>
      <dsp:txXfrm>
        <a:off x="8793714" y="913464"/>
        <a:ext cx="1964843" cy="18349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4AD0C-C414-497E-8413-851BBD4CE437}" type="datetimeFigureOut">
              <a:rPr lang="zh-CN" altLang="en-US" smtClean="0"/>
              <a:t>2022/12/27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4A2E44-615F-4CBD-B612-D887467EBED5}" type="slidenum">
              <a:rPr lang="zh-CN" altLang="en-US" smtClean="0"/>
              <a:t>‹#›</a:t>
            </a:fld>
            <a:endParaRPr lang="zh-CN" altLang="en-US"/>
          </a:p>
        </p:txBody>
      </p:sp>
    </p:spTree>
    <p:extLst>
      <p:ext uri="{BB962C8B-B14F-4D97-AF65-F5344CB8AC3E}">
        <p14:creationId xmlns:p14="http://schemas.microsoft.com/office/powerpoint/2010/main" val="99842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2591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18</a:t>
            </a:fld>
            <a:endParaRPr lang="zh-CN" altLang="en-US"/>
          </a:p>
        </p:txBody>
      </p:sp>
    </p:spTree>
    <p:extLst>
      <p:ext uri="{BB962C8B-B14F-4D97-AF65-F5344CB8AC3E}">
        <p14:creationId xmlns:p14="http://schemas.microsoft.com/office/powerpoint/2010/main" val="3403045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797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5216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0744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139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23</a:t>
            </a:fld>
            <a:endParaRPr lang="zh-CN" altLang="en-US"/>
          </a:p>
        </p:txBody>
      </p:sp>
    </p:spTree>
    <p:extLst>
      <p:ext uri="{BB962C8B-B14F-4D97-AF65-F5344CB8AC3E}">
        <p14:creationId xmlns:p14="http://schemas.microsoft.com/office/powerpoint/2010/main" val="127904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10</a:t>
            </a:fld>
            <a:endParaRPr lang="zh-CN" altLang="en-US"/>
          </a:p>
        </p:txBody>
      </p:sp>
    </p:spTree>
    <p:extLst>
      <p:ext uri="{BB962C8B-B14F-4D97-AF65-F5344CB8AC3E}">
        <p14:creationId xmlns:p14="http://schemas.microsoft.com/office/powerpoint/2010/main" val="240503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11</a:t>
            </a:fld>
            <a:endParaRPr lang="zh-CN" altLang="en-US"/>
          </a:p>
        </p:txBody>
      </p:sp>
    </p:spTree>
    <p:extLst>
      <p:ext uri="{BB962C8B-B14F-4D97-AF65-F5344CB8AC3E}">
        <p14:creationId xmlns:p14="http://schemas.microsoft.com/office/powerpoint/2010/main" val="222349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12</a:t>
            </a:fld>
            <a:endParaRPr lang="zh-CN" altLang="en-US"/>
          </a:p>
        </p:txBody>
      </p:sp>
    </p:spTree>
    <p:extLst>
      <p:ext uri="{BB962C8B-B14F-4D97-AF65-F5344CB8AC3E}">
        <p14:creationId xmlns:p14="http://schemas.microsoft.com/office/powerpoint/2010/main" val="403089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13</a:t>
            </a:fld>
            <a:endParaRPr lang="zh-CN" altLang="en-US"/>
          </a:p>
        </p:txBody>
      </p:sp>
    </p:spTree>
    <p:extLst>
      <p:ext uri="{BB962C8B-B14F-4D97-AF65-F5344CB8AC3E}">
        <p14:creationId xmlns:p14="http://schemas.microsoft.com/office/powerpoint/2010/main" val="29977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8740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15</a:t>
            </a:fld>
            <a:endParaRPr lang="zh-CN" altLang="en-US"/>
          </a:p>
        </p:txBody>
      </p:sp>
    </p:spTree>
    <p:extLst>
      <p:ext uri="{BB962C8B-B14F-4D97-AF65-F5344CB8AC3E}">
        <p14:creationId xmlns:p14="http://schemas.microsoft.com/office/powerpoint/2010/main" val="768946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16</a:t>
            </a:fld>
            <a:endParaRPr lang="zh-CN" altLang="en-US"/>
          </a:p>
        </p:txBody>
      </p:sp>
    </p:spTree>
    <p:extLst>
      <p:ext uri="{BB962C8B-B14F-4D97-AF65-F5344CB8AC3E}">
        <p14:creationId xmlns:p14="http://schemas.microsoft.com/office/powerpoint/2010/main" val="3677496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4A2E44-615F-4CBD-B612-D887467EBED5}" type="slidenum">
              <a:rPr lang="zh-CN" altLang="en-US" smtClean="0"/>
              <a:t>17</a:t>
            </a:fld>
            <a:endParaRPr lang="zh-CN" altLang="en-US"/>
          </a:p>
        </p:txBody>
      </p:sp>
    </p:spTree>
    <p:extLst>
      <p:ext uri="{BB962C8B-B14F-4D97-AF65-F5344CB8AC3E}">
        <p14:creationId xmlns:p14="http://schemas.microsoft.com/office/powerpoint/2010/main" val="4222518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8F2E7-4EF8-4BEA-B794-1446AE9FE0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91139D1-B61B-4565-BBDF-05C91C077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252D7DEE-BFF2-48A5-951F-2FA93B623D59}"/>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id="{6A0FEC8C-A348-4495-B162-952920002B2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11E6A2-A4A6-4C65-BC45-5137533F5680}"/>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763630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3479BD-F2EA-40AB-AAA9-EE6B0E0D3FA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22176A-827A-4A5C-9BAF-7A27C255F4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D100F96-6E59-4671-9C85-9BB3816D7DBF}"/>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id="{EC636DFC-2E9D-4CDE-8470-A912F67887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19D32C-A030-4E9A-A2B1-FD42F9E8C740}"/>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83263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A2318B3-22A6-4833-8CD5-E8729B5344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481E369-7FC4-4DF7-909B-C63FAE6B8E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66677A5-CF64-4E80-ADB8-55875634586B}"/>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id="{9317DD5E-B9B8-4591-8D62-48587F107E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BC1CF9-0CB2-4A16-A34E-7424C38C6E97}"/>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533401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2800FD-44FF-4E90-8819-F5D9149E718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57F758E-D058-4BA8-800C-AD4281D74F84}"/>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4" name="页脚占位符 3">
            <a:extLst>
              <a:ext uri="{FF2B5EF4-FFF2-40B4-BE49-F238E27FC236}">
                <a16:creationId xmlns:a16="http://schemas.microsoft.com/office/drawing/2014/main" id="{69D60A3C-9DAE-471C-A57D-F848652F49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5DD3440-50F7-43F8-9537-BEBB3EEFE6AC}"/>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922335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27/12/2022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977711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27/12/2022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454446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A566AC-12EB-4B55-8058-097675A35D66}" type="datetimeFigureOut">
              <a:rPr lang="vi-VN" smtClean="0"/>
              <a:t>27/12/2022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601841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2A566AC-12EB-4B55-8058-097675A35D66}" type="datetimeFigureOut">
              <a:rPr lang="vi-VN" smtClean="0"/>
              <a:t>27/12/2022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890639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2A566AC-12EB-4B55-8058-097675A35D66}" type="datetimeFigureOut">
              <a:rPr lang="vi-VN" smtClean="0"/>
              <a:t>27/12/2022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465682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2A566AC-12EB-4B55-8058-097675A35D66}" type="datetimeFigureOut">
              <a:rPr lang="vi-VN" smtClean="0"/>
              <a:t>27/12/2022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07035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566AC-12EB-4B55-8058-097675A35D66}" type="datetimeFigureOut">
              <a:rPr lang="vi-VN" smtClean="0"/>
              <a:t>27/12/2022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7348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4BD86C-3E4D-435B-8BF2-AC02DC128C9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4C6C4D1-CADA-4278-898C-60DCDC5AB2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5C1303-2396-4DEA-8AFC-30F0C69560BF}"/>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id="{2268E4CB-9C8F-4A0F-B604-AC3EA5BFA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A5B7231-26AD-44CB-8CBB-4962665F2870}"/>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81034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27/12/2022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482882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A566AC-12EB-4B55-8058-097675A35D66}" type="datetimeFigureOut">
              <a:rPr lang="vi-VN" smtClean="0"/>
              <a:t>27/12/2022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390255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27/12/2022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137319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2A566AC-12EB-4B55-8058-097675A35D66}" type="datetimeFigureOut">
              <a:rPr lang="vi-VN" smtClean="0"/>
              <a:t>27/12/2022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C2F455-7829-48CA-B591-2F95A544C203}" type="slidenum">
              <a:rPr lang="vi-VN" smtClean="0"/>
              <a:t>‹#›</a:t>
            </a:fld>
            <a:endParaRPr lang="vi-VN"/>
          </a:p>
        </p:txBody>
      </p:sp>
    </p:spTree>
    <p:extLst>
      <p:ext uri="{BB962C8B-B14F-4D97-AF65-F5344CB8AC3E}">
        <p14:creationId xmlns:p14="http://schemas.microsoft.com/office/powerpoint/2010/main" val="294854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38D24-0A86-47BA-837D-99F394E6C42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E45959-F7A4-4C60-BB52-410281378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E258298A-2223-4184-8BD6-17253665B2FD}"/>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id="{9FB1D4DB-2739-488D-BE3B-D70DB2C4E9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F5F967-8733-4DB3-97FD-6562D0A4546C}"/>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41165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EAED07-890F-4F65-8574-61859A4AA1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6A9982-46C8-4611-90BD-11E297266A4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FFC8D36-BEF1-4E86-A4F9-6C25463D68A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50E8795-1984-41BB-A3B1-CD1F6183790E}"/>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6" name="页脚占位符 5">
            <a:extLst>
              <a:ext uri="{FF2B5EF4-FFF2-40B4-BE49-F238E27FC236}">
                <a16:creationId xmlns:a16="http://schemas.microsoft.com/office/drawing/2014/main" id="{F4685F09-3182-4C31-966E-947FBB8C4E9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243F84-8A26-4DB5-99B8-2F56BA9399F5}"/>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264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369BC6-6368-4A15-80F0-C770B388D9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E69E9AA-D326-4AF8-9A2A-832D3F28A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1DD4264-F5EA-4928-9398-8A9D965BB92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2CBB824-75E2-470C-AD3C-EB9542B99E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83FF16-F5CD-44D6-B63D-F84DF0E9666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B9773C3-F333-4137-92DA-B6CC0865D01A}"/>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8" name="页脚占位符 7">
            <a:extLst>
              <a:ext uri="{FF2B5EF4-FFF2-40B4-BE49-F238E27FC236}">
                <a16:creationId xmlns:a16="http://schemas.microsoft.com/office/drawing/2014/main" id="{6F3BF6B7-0FF8-482E-8956-6703B12D333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FF98487-57C8-4727-A0E7-E0BBE56B701E}"/>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6362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508558E-2225-4B93-BD14-D1E31B0C597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p:blipFill>
        <p:spPr>
          <a:xfrm>
            <a:off x="-2" y="0"/>
            <a:ext cx="12192002" cy="6858000"/>
          </a:xfrm>
          <a:prstGeom prst="rect">
            <a:avLst/>
          </a:prstGeom>
        </p:spPr>
      </p:pic>
    </p:spTree>
    <p:extLst>
      <p:ext uri="{BB962C8B-B14F-4D97-AF65-F5344CB8AC3E}">
        <p14:creationId xmlns:p14="http://schemas.microsoft.com/office/powerpoint/2010/main" val="147562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F492D9-4D8A-4E2F-8776-9ADB58C558B3}"/>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3" name="页脚占位符 2">
            <a:extLst>
              <a:ext uri="{FF2B5EF4-FFF2-40B4-BE49-F238E27FC236}">
                <a16:creationId xmlns:a16="http://schemas.microsoft.com/office/drawing/2014/main" id="{7CD08D3C-8BAF-45EB-85AF-F95F59EEDD3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0922CEA-8368-411A-99C5-3CC879CD26CA}"/>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97431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F2D4DA-C80A-426F-8694-BE782F5002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3F0538C-1EFE-4853-B89A-5B82028003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F6AEBA2-B01D-4BD5-B1B9-22AC219C6F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8C137B8-BF35-417A-9FE8-14F29C9ED072}"/>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6" name="页脚占位符 5">
            <a:extLst>
              <a:ext uri="{FF2B5EF4-FFF2-40B4-BE49-F238E27FC236}">
                <a16:creationId xmlns:a16="http://schemas.microsoft.com/office/drawing/2014/main" id="{9B942154-E814-447E-B9A8-BCB77426CA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F62E03-5EF6-45CB-AFA1-9C0DC7B6BF3C}"/>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52102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17AC1D-8531-4467-9E1D-B2C1AF83A9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7A9BB9-E6A3-4A42-86A2-E8FDE4A89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CD0E425-B50D-4465-9B60-ABEEF59F1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A949E9-D14C-475B-83BD-B6798B30B385}"/>
              </a:ext>
            </a:extLst>
          </p:cNvPr>
          <p:cNvSpPr>
            <a:spLocks noGrp="1"/>
          </p:cNvSpPr>
          <p:nvPr>
            <p:ph type="dt" sz="half" idx="10"/>
          </p:nvPr>
        </p:nvSpPr>
        <p:spPr/>
        <p:txBody>
          <a:bodyPr/>
          <a:lstStyle/>
          <a:p>
            <a:fld id="{DAC1DBFB-CFD2-48AA-8FE1-55CF1AE6D1D6}" type="datetimeFigureOut">
              <a:rPr lang="zh-CN" altLang="en-US" smtClean="0"/>
              <a:t>2022/12/27</a:t>
            </a:fld>
            <a:endParaRPr lang="zh-CN" altLang="en-US"/>
          </a:p>
        </p:txBody>
      </p:sp>
      <p:sp>
        <p:nvSpPr>
          <p:cNvPr id="6" name="页脚占位符 5">
            <a:extLst>
              <a:ext uri="{FF2B5EF4-FFF2-40B4-BE49-F238E27FC236}">
                <a16:creationId xmlns:a16="http://schemas.microsoft.com/office/drawing/2014/main" id="{C8BD4F7F-E63A-4D5A-AF29-4E144AB05CA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ABC0311-3549-4383-81F5-EA914643FE48}"/>
              </a:ext>
            </a:extLst>
          </p:cNvPr>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051750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BB44B3-40D3-4B7E-9A4F-64B7C7B8C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8314620-DA17-410A-8B99-F30D269D4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5089C6-D0CB-47A9-AC2D-177DC5D961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2022/12/27</a:t>
            </a:fld>
            <a:endParaRPr lang="zh-CN" altLang="en-US"/>
          </a:p>
        </p:txBody>
      </p:sp>
      <p:sp>
        <p:nvSpPr>
          <p:cNvPr id="5" name="页脚占位符 4">
            <a:extLst>
              <a:ext uri="{FF2B5EF4-FFF2-40B4-BE49-F238E27FC236}">
                <a16:creationId xmlns:a16="http://schemas.microsoft.com/office/drawing/2014/main" id="{E389CE2B-5F1F-40A2-BBE5-B44A5171C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218703F-EE03-4E47-BB67-EDD90F0C5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006589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566AC-12EB-4B55-8058-097675A35D66}" type="datetimeFigureOut">
              <a:rPr lang="vi-VN" smtClean="0"/>
              <a:t>27/12/2022</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C2F455-7829-48CA-B591-2F95A544C203}" type="slidenum">
              <a:rPr lang="vi-VN" smtClean="0"/>
              <a:t>‹#›</a:t>
            </a:fld>
            <a:endParaRPr lang="vi-VN"/>
          </a:p>
        </p:txBody>
      </p:sp>
    </p:spTree>
    <p:extLst>
      <p:ext uri="{BB962C8B-B14F-4D97-AF65-F5344CB8AC3E}">
        <p14:creationId xmlns:p14="http://schemas.microsoft.com/office/powerpoint/2010/main" val="41849700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3.xml"/><Relationship Id="rId3" Type="http://schemas.openxmlformats.org/officeDocument/2006/relationships/image" Target="../media/image2.jpg"/><Relationship Id="rId7" Type="http://schemas.openxmlformats.org/officeDocument/2006/relationships/slide" Target="slide9.xml"/><Relationship Id="rId12"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7.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2.xml"/><Relationship Id="rId18" Type="http://schemas.openxmlformats.org/officeDocument/2006/relationships/image" Target="../media/image1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1.xml"/><Relationship Id="rId17" Type="http://schemas.openxmlformats.org/officeDocument/2006/relationships/image" Target="../media/image12.png"/><Relationship Id="rId2" Type="http://schemas.openxmlformats.org/officeDocument/2006/relationships/tags" Target="../tags/tag2.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hemeOverride" Target="../theme/themeOverride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0.png"/><Relationship Id="rId10" Type="http://schemas.openxmlformats.org/officeDocument/2006/relationships/tags" Target="../tags/tag10.xml"/><Relationship Id="rId19" Type="http://schemas.openxmlformats.org/officeDocument/2006/relationships/image" Target="../media/image1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4.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1.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notesSlide" Target="../notesSlides/notesSlide15.xml"/><Relationship Id="rId18" Type="http://schemas.openxmlformats.org/officeDocument/2006/relationships/image" Target="../media/image13.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slideLayout" Target="../slideLayouts/slideLayout1.xml"/><Relationship Id="rId17" Type="http://schemas.openxmlformats.org/officeDocument/2006/relationships/image" Target="../media/image12.png"/><Relationship Id="rId2" Type="http://schemas.openxmlformats.org/officeDocument/2006/relationships/tags" Target="../tags/tag16.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hemeOverride" Target="../theme/themeOverride2.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10.png"/><Relationship Id="rId10" Type="http://schemas.openxmlformats.org/officeDocument/2006/relationships/tags" Target="../tags/tag24.xml"/><Relationship Id="rId19" Type="http://schemas.openxmlformats.org/officeDocument/2006/relationships/image" Target="../media/image14.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slide" Target="slide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slide" Target="slide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A8E5D1B-A984-C01B-7694-8F79C7B4F4A1}"/>
              </a:ext>
            </a:extLst>
          </p:cNvPr>
          <p:cNvPicPr>
            <a:picLocks noChangeAspect="1"/>
          </p:cNvPicPr>
          <p:nvPr/>
        </p:nvPicPr>
        <p:blipFill rotWithShape="1">
          <a:blip r:embed="rId3">
            <a:extLst>
              <a:ext uri="{28A0092B-C50C-407E-A947-70E740481C1C}">
                <a14:useLocalDpi xmlns:a14="http://schemas.microsoft.com/office/drawing/2010/main" val="0"/>
              </a:ext>
            </a:extLst>
          </a:blip>
          <a:srcRect l="21047"/>
          <a:stretch/>
        </p:blipFill>
        <p:spPr>
          <a:xfrm>
            <a:off x="0" y="0"/>
            <a:ext cx="9866836" cy="6858000"/>
          </a:xfrm>
          <a:prstGeom prst="rect">
            <a:avLst/>
          </a:prstGeom>
        </p:spPr>
      </p:pic>
      <p:sp>
        <p:nvSpPr>
          <p:cNvPr id="5" name="Rounded Rectangle 4"/>
          <p:cNvSpPr/>
          <p:nvPr/>
        </p:nvSpPr>
        <p:spPr>
          <a:xfrm>
            <a:off x="8265425" y="0"/>
            <a:ext cx="3948752" cy="6858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2" name="Group 11"/>
          <p:cNvGrpSpPr/>
          <p:nvPr/>
        </p:nvGrpSpPr>
        <p:grpSpPr>
          <a:xfrm>
            <a:off x="8625386" y="109182"/>
            <a:ext cx="722584" cy="709684"/>
            <a:chOff x="8625386" y="109182"/>
            <a:chExt cx="7225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4" name="Group 33"/>
          <p:cNvGrpSpPr/>
          <p:nvPr/>
        </p:nvGrpSpPr>
        <p:grpSpPr>
          <a:xfrm>
            <a:off x="9862782" y="109182"/>
            <a:ext cx="709684" cy="709684"/>
            <a:chOff x="9862782" y="109182"/>
            <a:chExt cx="709684" cy="709684"/>
          </a:xfrm>
        </p:grpSpPr>
        <p:sp>
          <p:nvSpPr>
            <p:cNvPr id="9" name="Oval 8"/>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18" name="Group 17"/>
          <p:cNvGrpSpPr/>
          <p:nvPr/>
        </p:nvGrpSpPr>
        <p:grpSpPr>
          <a:xfrm>
            <a:off x="11169555" y="109182"/>
            <a:ext cx="709684" cy="709684"/>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9" name="TextBox 18">
            <a:hlinkClick r:id="rId6" action="ppaction://hlinksldjump"/>
          </p:cNvPr>
          <p:cNvSpPr txBox="1"/>
          <p:nvPr/>
        </p:nvSpPr>
        <p:spPr>
          <a:xfrm>
            <a:off x="9461950" y="5816120"/>
            <a:ext cx="20888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1            1.000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3" name="TextBox 22">
            <a:hlinkClick r:id="rId7" action="ppaction://hlinksldjump"/>
          </p:cNvPr>
          <p:cNvSpPr txBox="1"/>
          <p:nvPr/>
        </p:nvSpPr>
        <p:spPr>
          <a:xfrm>
            <a:off x="9410984" y="1985071"/>
            <a:ext cx="23574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8            20.000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5" name="TextBox 24">
            <a:hlinkClick r:id="rId8" action="ppaction://hlinksldjump"/>
          </p:cNvPr>
          <p:cNvSpPr txBox="1"/>
          <p:nvPr/>
        </p:nvSpPr>
        <p:spPr>
          <a:xfrm>
            <a:off x="9427995" y="2446736"/>
            <a:ext cx="2323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7            15.000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8" name="TextBox 27">
            <a:hlinkClick r:id="rId9" action="ppaction://hlinksldjump"/>
          </p:cNvPr>
          <p:cNvSpPr txBox="1"/>
          <p:nvPr/>
        </p:nvSpPr>
        <p:spPr>
          <a:xfrm>
            <a:off x="9433059" y="3000734"/>
            <a:ext cx="2070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6            12.000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29" name="TextBox 28">
            <a:hlinkClick r:id="rId10" action="ppaction://hlinksldjump"/>
          </p:cNvPr>
          <p:cNvSpPr txBox="1"/>
          <p:nvPr/>
        </p:nvSpPr>
        <p:spPr>
          <a:xfrm>
            <a:off x="9429866" y="3569864"/>
            <a:ext cx="2206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4"/>
                </a:solidFill>
                <a:effectLst/>
                <a:uLnTx/>
                <a:uFillTx/>
                <a:latin typeface="Calibri" panose="020F0502020204030204"/>
                <a:ea typeface="+mn-ea"/>
                <a:cs typeface="+mn-cs"/>
              </a:rPr>
              <a:t>5            10.000</a:t>
            </a:r>
            <a:endParaRPr kumimoji="0" lang="vi-VN" sz="2400" b="1" i="0" u="none" strike="noStrike" kern="1200" cap="none" spc="0" normalizeH="0" baseline="0" noProof="0" dirty="0">
              <a:ln>
                <a:noFill/>
              </a:ln>
              <a:solidFill>
                <a:schemeClr val="accent4"/>
              </a:solidFill>
              <a:effectLst/>
              <a:uLnTx/>
              <a:uFillTx/>
              <a:latin typeface="Arial" panose="020B0604020202020204" pitchFamily="34" charset="0"/>
              <a:ea typeface="+mn-ea"/>
              <a:cs typeface="+mn-cs"/>
            </a:endParaRPr>
          </a:p>
        </p:txBody>
      </p:sp>
      <p:sp>
        <p:nvSpPr>
          <p:cNvPr id="30" name="TextBox 29">
            <a:hlinkClick r:id="rId11" action="ppaction://hlinksldjump"/>
          </p:cNvPr>
          <p:cNvSpPr txBox="1"/>
          <p:nvPr/>
        </p:nvSpPr>
        <p:spPr>
          <a:xfrm>
            <a:off x="9403824" y="4101127"/>
            <a:ext cx="2224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4            5.000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1" name="TextBox 30">
            <a:hlinkClick r:id="rId12" action="ppaction://hlinksldjump"/>
          </p:cNvPr>
          <p:cNvSpPr txBox="1"/>
          <p:nvPr/>
        </p:nvSpPr>
        <p:spPr>
          <a:xfrm>
            <a:off x="9410984" y="4692992"/>
            <a:ext cx="2224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3            3.000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
        <p:nvSpPr>
          <p:cNvPr id="33" name="TextBox 32">
            <a:hlinkClick r:id="rId13" action="ppaction://hlinksldjump"/>
          </p:cNvPr>
          <p:cNvSpPr txBox="1"/>
          <p:nvPr/>
        </p:nvSpPr>
        <p:spPr>
          <a:xfrm>
            <a:off x="9442052" y="5224255"/>
            <a:ext cx="2061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2            2.000</a:t>
            </a:r>
            <a:endParaRPr kumimoji="0" lang="vi-VN" sz="2400" b="1" i="0" u="none" strike="noStrike" kern="1200" cap="none" spc="0" normalizeH="0" baseline="0" noProof="0" dirty="0">
              <a:ln>
                <a:noFill/>
              </a:ln>
              <a:solidFill>
                <a:srgbClr val="FFC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4432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9"/>
                                        </p:tgtEl>
                                        <p:attrNameLst>
                                          <p:attrName>style.color</p:attrName>
                                        </p:attrNameLst>
                                      </p:cBhvr>
                                      <p:to>
                                        <a:srgbClr val="FF0000"/>
                                      </p:to>
                                    </p:animClr>
                                  </p:childTnLst>
                                </p:cTn>
                              </p:par>
                            </p:childTnLst>
                          </p:cTn>
                        </p:par>
                        <p:par>
                          <p:cTn id="7" fill="hold">
                            <p:stCondLst>
                              <p:cond delay="1000"/>
                            </p:stCondLst>
                            <p:childTnLst>
                              <p:par>
                                <p:cTn id="8" presetID="26" presetClass="emph" presetSubtype="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2000"/>
                            </p:stCondLst>
                            <p:childTnLst>
                              <p:par>
                                <p:cTn id="12" presetID="26" presetClass="emph" presetSubtype="0" fill="hold" nodeType="afterEffect">
                                  <p:stCondLst>
                                    <p:cond delay="0"/>
                                  </p:stCondLst>
                                  <p:childTnLst>
                                    <p:animEffect transition="out" filter="fade">
                                      <p:cBhvr>
                                        <p:cTn id="13" dur="1000" tmFilter="0, 0; .2, .5; .8, .5; 1, 0"/>
                                        <p:tgtEl>
                                          <p:spTgt spid="34"/>
                                        </p:tgtEl>
                                      </p:cBhvr>
                                    </p:animEffect>
                                    <p:animScale>
                                      <p:cBhvr>
                                        <p:cTn id="14" dur="500" autoRev="1" fill="hold"/>
                                        <p:tgtEl>
                                          <p:spTgt spid="34"/>
                                        </p:tgtEl>
                                      </p:cBhvr>
                                      <p:by x="105000" y="105000"/>
                                    </p:animScale>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1000" tmFilter="0, 0; .2, .5; .8, .5; 1, 0"/>
                                        <p:tgtEl>
                                          <p:spTgt spid="18"/>
                                        </p:tgtEl>
                                      </p:cBhvr>
                                    </p:animEffect>
                                    <p:animScale>
                                      <p:cBhvr>
                                        <p:cTn id="18" dur="500" autoRev="1" fill="hold"/>
                                        <p:tgtEl>
                                          <p:spTgt spid="18"/>
                                        </p:tgtEl>
                                      </p:cBhvr>
                                      <p:by x="105000" y="105000"/>
                                    </p:animScale>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 presetClass="emph" presetSubtype="0" fill="remove" grpId="0" nodeType="clickEffect">
                                  <p:stCondLst>
                                    <p:cond delay="0"/>
                                  </p:stCondLst>
                                  <p:childTnLst>
                                    <p:animScale>
                                      <p:cBhvr>
                                        <p:cTn id="23" dur="2000" fill="hold"/>
                                        <p:tgtEl>
                                          <p:spTgt spid="33"/>
                                        </p:tgtEl>
                                      </p:cBhvr>
                                      <p:by x="150000" y="150000"/>
                                    </p:animScale>
                                  </p:child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6" presetClass="emph" presetSubtype="0" fill="remove" grpId="0" nodeType="clickEffect">
                                  <p:stCondLst>
                                    <p:cond delay="0"/>
                                  </p:stCondLst>
                                  <p:childTnLst>
                                    <p:animScale>
                                      <p:cBhvr>
                                        <p:cTn id="28" dur="2000" fill="hold"/>
                                        <p:tgtEl>
                                          <p:spTgt spid="31"/>
                                        </p:tgtEl>
                                      </p:cBhvr>
                                      <p:by x="150000" y="150000"/>
                                    </p:animScale>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6" presetClass="emph" presetSubtype="0" fill="remove" grpId="0" nodeType="clickEffect">
                                  <p:stCondLst>
                                    <p:cond delay="0"/>
                                  </p:stCondLst>
                                  <p:childTnLst>
                                    <p:animScale>
                                      <p:cBhvr>
                                        <p:cTn id="33" dur="2000" fill="hold"/>
                                        <p:tgtEl>
                                          <p:spTgt spid="30"/>
                                        </p:tgtEl>
                                      </p:cBhvr>
                                      <p:by x="150000" y="150000"/>
                                    </p:animScale>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6" presetClass="emph" presetSubtype="0" fill="remove" grpId="1" nodeType="clickEffect">
                                  <p:stCondLst>
                                    <p:cond delay="0"/>
                                  </p:stCondLst>
                                  <p:childTnLst>
                                    <p:animScale>
                                      <p:cBhvr>
                                        <p:cTn id="38" dur="2000" fill="hold"/>
                                        <p:tgtEl>
                                          <p:spTgt spid="29"/>
                                        </p:tgtEl>
                                      </p:cBhvr>
                                      <p:by x="150000" y="150000"/>
                                    </p:animScale>
                                  </p:childTnLst>
                                </p:cTn>
                              </p:par>
                            </p:childTnLst>
                          </p:cTn>
                        </p:par>
                      </p:childTnLst>
                    </p:cTn>
                  </p:par>
                </p:childTnLst>
              </p:cTn>
              <p:nextCondLst>
                <p:cond evt="onClick" delay="0">
                  <p:tgtEl>
                    <p:spTgt spid="30"/>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6" presetClass="emph" presetSubtype="0" fill="remove" grpId="0" nodeType="clickEffect">
                                  <p:stCondLst>
                                    <p:cond delay="0"/>
                                  </p:stCondLst>
                                  <p:childTnLst>
                                    <p:animScale>
                                      <p:cBhvr>
                                        <p:cTn id="43" dur="2000" fill="hold"/>
                                        <p:tgtEl>
                                          <p:spTgt spid="28"/>
                                        </p:tgtEl>
                                      </p:cBhvr>
                                      <p:by x="150000" y="150000"/>
                                    </p:animScale>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6" presetClass="emph" presetSubtype="0" fill="remove" grpId="0" nodeType="clickEffect">
                                  <p:stCondLst>
                                    <p:cond delay="0"/>
                                  </p:stCondLst>
                                  <p:childTnLst>
                                    <p:animScale>
                                      <p:cBhvr>
                                        <p:cTn id="48" dur="2000" fill="hold"/>
                                        <p:tgtEl>
                                          <p:spTgt spid="25"/>
                                        </p:tgtEl>
                                      </p:cBhvr>
                                      <p:by x="150000" y="150000"/>
                                    </p:animScale>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6" presetClass="emph" presetSubtype="0" fill="remove" grpId="0" nodeType="clickEffect">
                                  <p:stCondLst>
                                    <p:cond delay="0"/>
                                  </p:stCondLst>
                                  <p:childTnLst>
                                    <p:animScale>
                                      <p:cBhvr>
                                        <p:cTn id="53" dur="2000" fill="hold"/>
                                        <p:tgtEl>
                                          <p:spTgt spid="23"/>
                                        </p:tgtEl>
                                      </p:cBhvr>
                                      <p:by x="150000" y="150000"/>
                                    </p:animScale>
                                  </p:childTnLst>
                                </p:cTn>
                              </p:par>
                            </p:childTnLst>
                          </p:cTn>
                        </p:par>
                      </p:childTnLst>
                    </p:cTn>
                  </p:par>
                </p:childTnLst>
              </p:cTn>
              <p:nextCondLst>
                <p:cond evt="onClick" delay="0">
                  <p:tgtEl>
                    <p:spTgt spid="25"/>
                  </p:tgtEl>
                </p:cond>
              </p:nextCondLst>
            </p:seq>
          </p:childTnLst>
        </p:cTn>
      </p:par>
    </p:tnLst>
    <p:bldLst>
      <p:bldP spid="23" grpId="0"/>
      <p:bldP spid="25" grpId="0"/>
      <p:bldP spid="28" grpId="0"/>
      <p:bldP spid="29" grpId="0"/>
      <p:bldP spid="29" grpId="1"/>
      <p:bldP spid="30" grpId="0"/>
      <p:bldP spid="31"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a:extLst>
              <a:ext uri="{28A0092B-C50C-407E-A947-70E740481C1C}">
                <a14:useLocalDpi xmlns:a14="http://schemas.microsoft.com/office/drawing/2010/main" val="0"/>
              </a:ext>
            </a:extLst>
          </a:blip>
          <a:srcRect t="18428" b="1684"/>
          <a:stretch/>
        </p:blipFill>
        <p:spPr>
          <a:xfrm>
            <a:off x="0" y="-27764"/>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5819775" y="4854122"/>
            <a:ext cx="552450" cy="1162050"/>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a:extLst>
              <a:ext uri="{28A0092B-C50C-407E-A947-70E740481C1C}">
                <a14:useLocalDpi xmlns:a14="http://schemas.microsoft.com/office/drawing/2010/main" val="0"/>
              </a:ext>
            </a:extLst>
          </a:blip>
          <a:srcRect t="5269" r="83472" b="58748"/>
          <a:stretch/>
        </p:blipFill>
        <p:spPr>
          <a:xfrm>
            <a:off x="1495104" y="461947"/>
            <a:ext cx="1603390"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a:extLst>
              <a:ext uri="{28A0092B-C50C-407E-A947-70E740481C1C}">
                <a14:useLocalDpi xmlns:a14="http://schemas.microsoft.com/office/drawing/2010/main" val="0"/>
              </a:ext>
            </a:extLst>
          </a:blip>
          <a:srcRect l="75703" t="5269" b="58748"/>
          <a:stretch/>
        </p:blipFill>
        <p:spPr>
          <a:xfrm>
            <a:off x="9172233" y="461947"/>
            <a:ext cx="2356962"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27600" y="2850890"/>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a:extLst>
              <a:ext uri="{28A0092B-C50C-407E-A947-70E740481C1C}">
                <a14:useLocalDpi xmlns:a14="http://schemas.microsoft.com/office/drawing/2010/main" val="0"/>
              </a:ext>
            </a:extLst>
          </a:blip>
          <a:srcRect t="11218" b="3104"/>
          <a:stretch/>
        </p:blipFill>
        <p:spPr>
          <a:xfrm>
            <a:off x="2155426" y="547041"/>
            <a:ext cx="8102752" cy="3039461"/>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109761" y="1171407"/>
            <a:ext cx="6524928" cy="2123658"/>
          </a:xfrm>
          <a:prstGeom prst="rect">
            <a:avLst/>
          </a:prstGeom>
          <a:noFill/>
        </p:spPr>
        <p:txBody>
          <a:bodyPr wrap="square" rtlCol="0">
            <a:spAutoFit/>
          </a:bodyPr>
          <a:lstStyle/>
          <a:p>
            <a:pPr algn="ctr"/>
            <a:r>
              <a:rPr lang="pt-BR" sz="6600" b="1" dirty="0">
                <a:latin typeface="#9Slide05 SVNHaptic Script" panose="00000500000000000000" pitchFamily="2" charset="0"/>
              </a:rPr>
              <a:t>Bụng và Răng, Miệng, Tay, Chân</a:t>
            </a:r>
            <a:endParaRPr lang="en-US" altLang="zh-CN" sz="34400" dirty="0">
              <a:ln w="38100">
                <a:solidFill>
                  <a:schemeClr val="bg1"/>
                </a:solidFill>
              </a:ln>
              <a:solidFill>
                <a:schemeClr val="accent3">
                  <a:lumMod val="50000"/>
                </a:schemeClr>
              </a:solidFill>
              <a:effectLst>
                <a:outerShdw blurRad="50800" dist="38100" dir="2700000" algn="tl" rotWithShape="0">
                  <a:prstClr val="black">
                    <a:alpha val="40000"/>
                  </a:prstClr>
                </a:outerShdw>
              </a:effectLst>
              <a:latin typeface="#9Slide05 SVNHaptic Script" panose="00000500000000000000" pitchFamily="2" charset="0"/>
              <a:cs typeface="+mn-ea"/>
              <a:sym typeface="+mn-lt"/>
            </a:endParaRP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479043">
            <a:off x="4987557" y="4683366"/>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609187"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77" b="20439"/>
          <a:stretch/>
        </p:blipFill>
        <p:spPr>
          <a:xfrm flipH="1">
            <a:off x="5170182" y="5057658"/>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7348066"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rot="21249650">
            <a:off x="6936435" y="5140171"/>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5"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6"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7" y="4483820"/>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8" y="4883715"/>
            <a:ext cx="858403" cy="1963118"/>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2" y="4483820"/>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
        <p:nvSpPr>
          <p:cNvPr id="40" name="文本框 39">
            <a:extLst>
              <a:ext uri="{FF2B5EF4-FFF2-40B4-BE49-F238E27FC236}">
                <a16:creationId xmlns:a16="http://schemas.microsoft.com/office/drawing/2014/main" id="{C82CB33B-9D4F-45C7-AEB8-FC6BD523DDA7}"/>
              </a:ext>
            </a:extLst>
          </p:cNvPr>
          <p:cNvSpPr txBox="1"/>
          <p:nvPr/>
        </p:nvSpPr>
        <p:spPr>
          <a:xfrm>
            <a:off x="4229674" y="3477995"/>
            <a:ext cx="4442675" cy="400110"/>
          </a:xfrm>
          <a:prstGeom prst="rect">
            <a:avLst/>
          </a:prstGeom>
          <a:noFill/>
        </p:spPr>
        <p:txBody>
          <a:bodyPr wrap="square" rtlCol="0">
            <a:spAutoFit/>
          </a:bodyPr>
          <a:lstStyle/>
          <a:p>
            <a:pPr algn="ctr"/>
            <a:r>
              <a:rPr lang="en-US" altLang="zh-CN" sz="2000" dirty="0" err="1">
                <a:ln w="38100">
                  <a:noFill/>
                </a:ln>
                <a:solidFill>
                  <a:schemeClr val="accent5"/>
                </a:solidFill>
                <a:cs typeface="+mn-ea"/>
                <a:sym typeface="+mn-lt"/>
              </a:rPr>
              <a:t>Giáo</a:t>
            </a:r>
            <a:r>
              <a:rPr lang="en-US" altLang="zh-CN" sz="2000" dirty="0">
                <a:ln w="38100">
                  <a:noFill/>
                </a:ln>
                <a:solidFill>
                  <a:schemeClr val="accent5"/>
                </a:solidFill>
                <a:cs typeface="+mn-ea"/>
                <a:sym typeface="+mn-lt"/>
              </a:rPr>
              <a:t> </a:t>
            </a:r>
            <a:r>
              <a:rPr lang="en-US" altLang="zh-CN" sz="2000" dirty="0" err="1">
                <a:ln w="38100">
                  <a:noFill/>
                </a:ln>
                <a:solidFill>
                  <a:schemeClr val="accent5"/>
                </a:solidFill>
                <a:cs typeface="+mn-ea"/>
                <a:sym typeface="+mn-lt"/>
              </a:rPr>
              <a:t>viên</a:t>
            </a:r>
            <a:r>
              <a:rPr lang="en-US" altLang="zh-CN" sz="2000" dirty="0">
                <a:ln w="38100">
                  <a:noFill/>
                </a:ln>
                <a:solidFill>
                  <a:schemeClr val="accent5"/>
                </a:solidFill>
                <a:cs typeface="+mn-ea"/>
                <a:sym typeface="+mn-lt"/>
              </a:rPr>
              <a:t>: </a:t>
            </a:r>
            <a:r>
              <a:rPr lang="en-US" altLang="zh-CN" sz="2000" dirty="0" err="1">
                <a:ln w="38100">
                  <a:noFill/>
                </a:ln>
                <a:solidFill>
                  <a:schemeClr val="accent5"/>
                </a:solidFill>
                <a:cs typeface="+mn-ea"/>
                <a:sym typeface="+mn-lt"/>
              </a:rPr>
              <a:t>Nhóm</a:t>
            </a:r>
            <a:r>
              <a:rPr lang="en-US" altLang="zh-CN" sz="2000" dirty="0">
                <a:ln w="38100">
                  <a:noFill/>
                </a:ln>
                <a:solidFill>
                  <a:schemeClr val="accent5"/>
                </a:solidFill>
                <a:cs typeface="+mn-ea"/>
                <a:sym typeface="+mn-lt"/>
              </a:rPr>
              <a:t> </a:t>
            </a:r>
            <a:r>
              <a:rPr lang="en-US" altLang="zh-CN" sz="2000" dirty="0" err="1">
                <a:ln w="38100">
                  <a:noFill/>
                </a:ln>
                <a:solidFill>
                  <a:schemeClr val="accent5"/>
                </a:solidFill>
                <a:cs typeface="+mn-ea"/>
                <a:sym typeface="+mn-lt"/>
              </a:rPr>
              <a:t>3H</a:t>
            </a:r>
            <a:endParaRPr lang="zh-CN" altLang="en-US" sz="2000" dirty="0">
              <a:ln w="38100">
                <a:noFill/>
              </a:ln>
              <a:solidFill>
                <a:schemeClr val="tx2"/>
              </a:solidFill>
              <a:cs typeface="+mn-ea"/>
              <a:sym typeface="+mn-lt"/>
            </a:endParaRPr>
          </a:p>
        </p:txBody>
      </p:sp>
    </p:spTree>
    <p:extLst>
      <p:ext uri="{BB962C8B-B14F-4D97-AF65-F5344CB8AC3E}">
        <p14:creationId xmlns:p14="http://schemas.microsoft.com/office/powerpoint/2010/main" val="3077284636"/>
      </p:ext>
    </p:extLst>
  </p:cSld>
  <p:clrMapOvr>
    <a:masterClrMapping/>
  </p:clrMapOvr>
  <mc:AlternateContent xmlns:mc="http://schemas.openxmlformats.org/markup-compatibility/2006" xmlns:p14="http://schemas.microsoft.com/office/powerpoint/2010/main">
    <mc:Choice Requires="p14">
      <p:transition spd="slow" p14:dur="4000" advTm="9000">
        <p14:vortex dir="r"/>
      </p:transition>
    </mc:Choice>
    <mc:Fallback xmlns="">
      <p:transition spd="slow"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1344785" y="3671428"/>
              <a:ext cx="3664704" cy="461665"/>
            </a:xfrm>
            <a:prstGeom prst="rect">
              <a:avLst/>
            </a:prstGeom>
            <a:noFill/>
          </p:spPr>
          <p:txBody>
            <a:bodyPr wrap="square" rtlCol="0">
              <a:spAutoFit/>
            </a:bodyPr>
            <a:lstStyle/>
            <a:p>
              <a:pPr algn="ctr"/>
              <a:r>
                <a:rPr lang="en-US" altLang="zh-CN" sz="2400" b="1" dirty="0" err="1">
                  <a:solidFill>
                    <a:schemeClr val="bg1"/>
                  </a:solidFill>
                  <a:cs typeface="+mn-ea"/>
                  <a:sym typeface="+mn-lt"/>
                </a:rPr>
                <a:t>Đọc</a:t>
              </a:r>
              <a:r>
                <a:rPr lang="en-US" altLang="zh-CN" sz="2400" b="1" dirty="0">
                  <a:solidFill>
                    <a:schemeClr val="bg1"/>
                  </a:solidFill>
                  <a:cs typeface="+mn-ea"/>
                  <a:sym typeface="+mn-lt"/>
                </a:rPr>
                <a:t> </a:t>
              </a:r>
              <a:r>
                <a:rPr lang="en-US" altLang="zh-CN" sz="2400" b="1" dirty="0" err="1">
                  <a:solidFill>
                    <a:schemeClr val="bg1"/>
                  </a:solidFill>
                  <a:cs typeface="+mn-ea"/>
                  <a:sym typeface="+mn-lt"/>
                </a:rPr>
                <a:t>và</a:t>
              </a:r>
              <a:r>
                <a:rPr lang="en-US" altLang="zh-CN" sz="2400" b="1" dirty="0">
                  <a:solidFill>
                    <a:schemeClr val="bg1"/>
                  </a:solidFill>
                  <a:cs typeface="+mn-ea"/>
                  <a:sym typeface="+mn-lt"/>
                </a:rPr>
                <a:t> </a:t>
              </a:r>
              <a:r>
                <a:rPr lang="en-US" altLang="zh-CN" sz="2400" b="1" dirty="0" err="1">
                  <a:solidFill>
                    <a:schemeClr val="bg1"/>
                  </a:solidFill>
                  <a:cs typeface="+mn-ea"/>
                  <a:sym typeface="+mn-lt"/>
                </a:rPr>
                <a:t>tìm</a:t>
              </a:r>
              <a:r>
                <a:rPr lang="en-US" altLang="zh-CN" sz="2400" b="1" dirty="0">
                  <a:solidFill>
                    <a:schemeClr val="bg1"/>
                  </a:solidFill>
                  <a:cs typeface="+mn-ea"/>
                  <a:sym typeface="+mn-lt"/>
                </a:rPr>
                <a:t> </a:t>
              </a:r>
              <a:r>
                <a:rPr lang="en-US" altLang="zh-CN" sz="2400" b="1" dirty="0" err="1">
                  <a:solidFill>
                    <a:schemeClr val="bg1"/>
                  </a:solidFill>
                  <a:cs typeface="+mn-ea"/>
                  <a:sym typeface="+mn-lt"/>
                </a:rPr>
                <a:t>hiểu</a:t>
              </a:r>
              <a:r>
                <a:rPr lang="en-US" altLang="zh-CN" sz="2400" b="1" dirty="0">
                  <a:solidFill>
                    <a:schemeClr val="bg1"/>
                  </a:solidFill>
                  <a:cs typeface="+mn-ea"/>
                  <a:sym typeface="+mn-lt"/>
                </a:rPr>
                <a:t> </a:t>
              </a:r>
              <a:r>
                <a:rPr lang="en-US" altLang="zh-CN" sz="2400" b="1" dirty="0" err="1">
                  <a:solidFill>
                    <a:schemeClr val="bg1"/>
                  </a:solidFill>
                  <a:cs typeface="+mn-ea"/>
                  <a:sym typeface="+mn-lt"/>
                </a:rPr>
                <a:t>chung</a:t>
              </a:r>
              <a:endParaRPr lang="zh-CN" altLang="en-US" sz="2400" b="1" dirty="0">
                <a:solidFill>
                  <a:schemeClr val="bg1"/>
                </a:solidFill>
                <a:cs typeface="+mn-e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algn="ctr"/>
              <a:r>
                <a:rPr lang="en-US" altLang="zh-CN" sz="4400" dirty="0">
                  <a:ln w="28575">
                    <a:solidFill>
                      <a:schemeClr val="bg1"/>
                    </a:solidFill>
                  </a:ln>
                  <a:solidFill>
                    <a:schemeClr val="accent3">
                      <a:lumMod val="50000"/>
                    </a:schemeClr>
                  </a:solidFill>
                  <a:effectLst>
                    <a:outerShdw blurRad="50800" dist="38100" dir="2700000" algn="tl" rotWithShape="0">
                      <a:prstClr val="black">
                        <a:alpha val="40000"/>
                      </a:prstClr>
                    </a:outerShdw>
                  </a:effectLst>
                  <a:cs typeface="+mn-ea"/>
                  <a:sym typeface="+mn-lt"/>
                </a:rPr>
                <a:t>PART 01</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71173" y="-8860"/>
            <a:ext cx="12687300" cy="2201107"/>
          </a:xfrm>
          <a:prstGeom prst="rect">
            <a:avLst/>
          </a:prstGeom>
        </p:spPr>
      </p:pic>
    </p:spTree>
    <p:custDataLst>
      <p:tags r:id="rId1"/>
    </p:custDataLst>
    <p:extLst>
      <p:ext uri="{BB962C8B-B14F-4D97-AF65-F5344CB8AC3E}">
        <p14:creationId xmlns:p14="http://schemas.microsoft.com/office/powerpoint/2010/main" val="511624505"/>
      </p:ext>
    </p:extLst>
  </p:cSld>
  <p:clrMapOvr>
    <a:masterClrMapping/>
  </p:clrMapOvr>
  <p:transition spd="slow" advTm="4500">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 name="图片 56">
            <a:extLst>
              <a:ext uri="{FF2B5EF4-FFF2-40B4-BE49-F238E27FC236}">
                <a16:creationId xmlns:a16="http://schemas.microsoft.com/office/drawing/2014/main" id="{5846B544-2084-51DB-BF6A-C00DBE711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79020"/>
            <a:ext cx="1984033" cy="3578980"/>
          </a:xfrm>
          <a:prstGeom prst="rect">
            <a:avLst/>
          </a:prstGeom>
        </p:spPr>
      </p:pic>
      <p:pic>
        <p:nvPicPr>
          <p:cNvPr id="2" name="PA_图片 3">
            <a:extLst>
              <a:ext uri="{FF2B5EF4-FFF2-40B4-BE49-F238E27FC236}">
                <a16:creationId xmlns:a16="http://schemas.microsoft.com/office/drawing/2014/main" id="{AF0A5502-3EA7-4C7E-A1AB-C889E4F2995C}"/>
              </a:ext>
            </a:extLst>
          </p:cNvPr>
          <p:cNvPicPr>
            <a:picLocks noChangeAspect="1"/>
          </p:cNvPicPr>
          <p:nvPr/>
        </p:nvPicPr>
        <p:blipFill>
          <a:blip r:embed="rId6"/>
          <a:stretch>
            <a:fillRect/>
          </a:stretch>
        </p:blipFill>
        <p:spPr>
          <a:xfrm>
            <a:off x="2885364" y="1134240"/>
            <a:ext cx="7169114" cy="4314306"/>
          </a:xfrm>
          <a:prstGeom prst="rect">
            <a:avLst/>
          </a:prstGeom>
        </p:spPr>
      </p:pic>
      <p:sp>
        <p:nvSpPr>
          <p:cNvPr id="39" name="TextBox 38">
            <a:extLst>
              <a:ext uri="{FF2B5EF4-FFF2-40B4-BE49-F238E27FC236}">
                <a16:creationId xmlns:a16="http://schemas.microsoft.com/office/drawing/2014/main" id="{FD187942-DFCD-0063-0B48-A2F0B2561282}"/>
              </a:ext>
            </a:extLst>
          </p:cNvPr>
          <p:cNvSpPr txBox="1"/>
          <p:nvPr/>
        </p:nvSpPr>
        <p:spPr>
          <a:xfrm>
            <a:off x="3625083" y="2930531"/>
            <a:ext cx="5689675" cy="1770293"/>
          </a:xfrm>
          <a:prstGeom prst="rect">
            <a:avLst/>
          </a:prstGeom>
          <a:noFill/>
        </p:spPr>
        <p:txBody>
          <a:bodyPr wrap="square">
            <a:spAutoFit/>
          </a:bodyPr>
          <a:lstStyle/>
          <a:p>
            <a:pPr marL="0" marR="0" algn="ctr">
              <a:lnSpc>
                <a:spcPct val="106000"/>
              </a:lnSpc>
              <a:spcBef>
                <a:spcPts val="600"/>
              </a:spcBef>
              <a:spcAft>
                <a:spcPts val="600"/>
              </a:spcAft>
            </a:pP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Hãy</a:t>
            </a:r>
            <a:r>
              <a:rPr lang="en-US" sz="2800" dirty="0">
                <a:solidFill>
                  <a:srgbClr val="0070C0"/>
                </a:solidFill>
                <a:effectLst/>
                <a:latin typeface="#9Slide05 SVNHaptic Script" panose="00000500000000000000" pitchFamily="2" charset="0"/>
                <a:ea typeface="Times New Roman" panose="02020603050405020304" pitchFamily="18" charset="0"/>
              </a:rPr>
              <a:t> chia </a:t>
            </a:r>
            <a:r>
              <a:rPr lang="en-US" sz="2800" dirty="0" err="1">
                <a:solidFill>
                  <a:srgbClr val="0070C0"/>
                </a:solidFill>
                <a:effectLst/>
                <a:latin typeface="#9Slide05 SVNHaptic Script" panose="00000500000000000000" pitchFamily="2" charset="0"/>
                <a:ea typeface="Times New Roman" panose="02020603050405020304" pitchFamily="18" charset="0"/>
              </a:rPr>
              <a:t>sẻ</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cách</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đọc</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văn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bản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và</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cách</a:t>
            </a:r>
            <a:r>
              <a:rPr lang="en-US" sz="2800" dirty="0">
                <a:solidFill>
                  <a:srgbClr val="0070C0"/>
                </a:solidFill>
                <a:effectLst/>
                <a:latin typeface="#9Slide05 SVNHaptic Script" panose="00000500000000000000" pitchFamily="2" charset="0"/>
                <a:ea typeface="Times New Roman" panose="02020603050405020304" pitchFamily="18" charset="0"/>
              </a:rPr>
              <a:t> </a:t>
            </a:r>
          </a:p>
          <a:p>
            <a:pPr marL="0" marR="0" algn="ctr">
              <a:lnSpc>
                <a:spcPct val="106000"/>
              </a:lnSpc>
              <a:spcBef>
                <a:spcPts val="600"/>
              </a:spcBef>
              <a:spcAft>
                <a:spcPts val="600"/>
              </a:spcAft>
            </a:pPr>
            <a:r>
              <a:rPr lang="en-US" sz="2800" dirty="0" err="1">
                <a:solidFill>
                  <a:srgbClr val="0070C0"/>
                </a:solidFill>
                <a:effectLst/>
                <a:latin typeface="#9Slide05 SVNHaptic Script" panose="00000500000000000000" pitchFamily="2" charset="0"/>
                <a:ea typeface="Times New Roman" panose="02020603050405020304" pitchFamily="18" charset="0"/>
              </a:rPr>
              <a:t>thực</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hiện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một</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số</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chỉ</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dẫn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trong</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khi</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đọc</a:t>
            </a:r>
            <a:r>
              <a:rPr lang="en-US" sz="2800" dirty="0">
                <a:solidFill>
                  <a:srgbClr val="0070C0"/>
                </a:solidFill>
                <a:effectLst/>
                <a:latin typeface="#9Slide05 SVNHaptic Script" panose="00000500000000000000" pitchFamily="2" charset="0"/>
                <a:ea typeface="Times New Roman" panose="02020603050405020304" pitchFamily="18" charset="0"/>
              </a:rPr>
              <a:t>.</a:t>
            </a:r>
            <a:endParaRPr lang="en-US" sz="2400" dirty="0">
              <a:solidFill>
                <a:srgbClr val="0070C0"/>
              </a:solidFill>
              <a:effectLst/>
              <a:latin typeface="#9Slide05 SVNHaptic Script" panose="00000500000000000000" pitchFamily="2" charset="0"/>
              <a:ea typeface="Times New Roman" panose="02020603050405020304" pitchFamily="18" charset="0"/>
            </a:endParaRPr>
          </a:p>
          <a:p>
            <a:pPr marL="0" marR="0" algn="just">
              <a:lnSpc>
                <a:spcPct val="106000"/>
              </a:lnSpc>
              <a:spcBef>
                <a:spcPts val="600"/>
              </a:spcBef>
              <a:spcAft>
                <a:spcPts val="600"/>
              </a:spcAft>
            </a:pP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Liệt</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kê</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các</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sự</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kiện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chính</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và</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tóm</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tắt</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văn</a:t>
            </a:r>
            <a:r>
              <a:rPr lang="en-US" sz="2800" dirty="0">
                <a:solidFill>
                  <a:srgbClr val="0070C0"/>
                </a:solidFill>
                <a:effectLst/>
                <a:latin typeface="#9Slide05 SVNHaptic Script" panose="00000500000000000000" pitchFamily="2" charset="0"/>
                <a:ea typeface="Times New Roman" panose="02020603050405020304" pitchFamily="18" charset="0"/>
              </a:rPr>
              <a:t> </a:t>
            </a:r>
            <a:r>
              <a:rPr lang="en-US" sz="2800" dirty="0" err="1">
                <a:solidFill>
                  <a:srgbClr val="0070C0"/>
                </a:solidFill>
                <a:effectLst/>
                <a:latin typeface="#9Slide05 SVNHaptic Script" panose="00000500000000000000" pitchFamily="2" charset="0"/>
                <a:ea typeface="Times New Roman" panose="02020603050405020304" pitchFamily="18" charset="0"/>
              </a:rPr>
              <a:t>bản</a:t>
            </a:r>
            <a:r>
              <a:rPr lang="en-US" sz="2800" dirty="0">
                <a:solidFill>
                  <a:srgbClr val="0070C0"/>
                </a:solidFill>
                <a:effectLst/>
                <a:latin typeface="#9Slide05 SVNHaptic Script" panose="00000500000000000000" pitchFamily="2" charset="0"/>
                <a:ea typeface="Times New Roman" panose="02020603050405020304" pitchFamily="18" charset="0"/>
              </a:rPr>
              <a:t>.</a:t>
            </a:r>
            <a:endParaRPr lang="en-US" sz="2400" dirty="0">
              <a:solidFill>
                <a:srgbClr val="0070C0"/>
              </a:solidFill>
              <a:effectLst/>
              <a:latin typeface="#9Slide05 SVNHaptic Script"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406030746"/>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3" name="TextBox 2">
            <a:extLst>
              <a:ext uri="{FF2B5EF4-FFF2-40B4-BE49-F238E27FC236}">
                <a16:creationId xmlns:a16="http://schemas.microsoft.com/office/drawing/2014/main" id="{8301CEE7-5A6E-3A0C-64E2-CA26D1A5900D}"/>
              </a:ext>
            </a:extLst>
          </p:cNvPr>
          <p:cNvSpPr txBox="1"/>
          <p:nvPr/>
        </p:nvSpPr>
        <p:spPr>
          <a:xfrm>
            <a:off x="2463800" y="1577360"/>
            <a:ext cx="6207760" cy="523220"/>
          </a:xfrm>
          <a:prstGeom prst="rect">
            <a:avLst/>
          </a:prstGeom>
          <a:noFill/>
        </p:spPr>
        <p:txBody>
          <a:bodyPr wrap="square">
            <a:spAutoFit/>
          </a:bodyPr>
          <a:lstStyle/>
          <a:p>
            <a:pPr marL="0" marR="0" algn="ctr">
              <a:spcBef>
                <a:spcPts val="600"/>
              </a:spcBef>
              <a:spcAft>
                <a:spcPts val="600"/>
              </a:spcAft>
            </a:pPr>
            <a:r>
              <a:rPr lang="pt-BR" sz="2800" dirty="0">
                <a:effectLst/>
                <a:latin typeface="#9Slide03 BoosterNextFYBlack" panose="02000A03000000020004" pitchFamily="2" charset="0"/>
                <a:ea typeface="Times New Roman" panose="02020603050405020304" pitchFamily="18" charset="0"/>
              </a:rPr>
              <a:t>Các sự kiện:</a:t>
            </a:r>
            <a:endParaRPr lang="en-US" sz="2400" dirty="0">
              <a:effectLst/>
              <a:latin typeface="#9Slide03 BoosterNextFYBlack" panose="02000A03000000020004" pitchFamily="2" charset="0"/>
              <a:ea typeface="Times New Roman" panose="02020603050405020304" pitchFamily="18" charset="0"/>
            </a:endParaRPr>
          </a:p>
        </p:txBody>
      </p:sp>
      <p:graphicFrame>
        <p:nvGraphicFramePr>
          <p:cNvPr id="5" name="Diagram 4">
            <a:extLst>
              <a:ext uri="{FF2B5EF4-FFF2-40B4-BE49-F238E27FC236}">
                <a16:creationId xmlns:a16="http://schemas.microsoft.com/office/drawing/2014/main" id="{90EE9EBF-F48B-3128-06DE-ED02D8C220CE}"/>
              </a:ext>
            </a:extLst>
          </p:cNvPr>
          <p:cNvGraphicFramePr/>
          <p:nvPr>
            <p:extLst>
              <p:ext uri="{D42A27DB-BD31-4B8C-83A1-F6EECF244321}">
                <p14:modId xmlns:p14="http://schemas.microsoft.com/office/powerpoint/2010/main" val="2809723785"/>
              </p:ext>
            </p:extLst>
          </p:nvPr>
        </p:nvGraphicFramePr>
        <p:xfrm>
          <a:off x="538480" y="2100580"/>
          <a:ext cx="10820400" cy="36618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53246772"/>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1019269" y="3654826"/>
              <a:ext cx="42336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Đọc</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và</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tìm</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hiểu</a:t>
              </a:r>
              <a:r>
                <a:rPr kumimoji="0" lang="en-US" altLang="zh-CN" sz="2400" b="1" i="0" u="none" strike="noStrike" kern="1200" cap="none" spc="0" normalizeH="0" baseline="0" noProof="0" dirty="0">
                  <a:ln>
                    <a:noFill/>
                  </a:ln>
                  <a:solidFill>
                    <a:srgbClr val="FFFFFF"/>
                  </a:solidFill>
                  <a:effectLst/>
                  <a:uLnTx/>
                  <a:uFillTx/>
                  <a:latin typeface="Helvetica" panose="020F0502020204030204"/>
                  <a:cs typeface="Helvetica"/>
                  <a:sym typeface="+mn-lt"/>
                </a:rPr>
                <a:t> chi </a:t>
              </a:r>
              <a:r>
                <a:rPr kumimoji="0" lang="en-US" altLang="zh-CN" sz="2400" b="1" i="0" u="none" strike="noStrike" kern="1200" cap="none" spc="0" normalizeH="0" baseline="0" noProof="0" dirty="0" err="1">
                  <a:ln>
                    <a:noFill/>
                  </a:ln>
                  <a:solidFill>
                    <a:srgbClr val="FFFFFF"/>
                  </a:solidFill>
                  <a:effectLst/>
                  <a:uLnTx/>
                  <a:uFillTx/>
                  <a:latin typeface="Helvetica" panose="020F0502020204030204"/>
                  <a:cs typeface="Helvetica"/>
                  <a:sym typeface="+mn-lt"/>
                </a:rPr>
                <a:t>tiết</a:t>
              </a:r>
              <a:endParaRPr kumimoji="0" lang="zh-CN" altLang="en-US" sz="2400" b="1" i="0" u="none" strike="noStrike" kern="1200" cap="none" spc="0" normalizeH="0" baseline="0" noProof="0" dirty="0">
                <a:ln>
                  <a:noFill/>
                </a:ln>
                <a:solidFill>
                  <a:srgbClr val="FFFFFF"/>
                </a:solidFill>
                <a:effectLst/>
                <a:uLnTx/>
                <a:uFillTx/>
                <a:latin typeface="Helvetica" panose="020F0502020204030204"/>
                <a:cs typeface="Helvetic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28575">
                    <a:solidFill>
                      <a:srgbClr val="FFFFFF"/>
                    </a:solidFill>
                  </a:ln>
                  <a:solidFill>
                    <a:srgbClr val="A6E582">
                      <a:lumMod val="50000"/>
                    </a:srgbClr>
                  </a:solidFill>
                  <a:effectLst>
                    <a:outerShdw blurRad="50800" dist="38100" dir="2700000" algn="tl" rotWithShape="0">
                      <a:prstClr val="black">
                        <a:alpha val="40000"/>
                      </a:prstClr>
                    </a:outerShdw>
                  </a:effectLst>
                  <a:uLnTx/>
                  <a:uFillTx/>
                  <a:latin typeface="Helvetica" panose="020F0502020204030204"/>
                  <a:cs typeface="Helvetica"/>
                  <a:sym typeface="+mn-lt"/>
                </a:rPr>
                <a:t>PART 02</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71173" y="127879"/>
            <a:ext cx="12687300" cy="2201107"/>
          </a:xfrm>
          <a:prstGeom prst="rect">
            <a:avLst/>
          </a:prstGeom>
        </p:spPr>
      </p:pic>
    </p:spTree>
    <p:custDataLst>
      <p:tags r:id="rId1"/>
    </p:custDataLst>
    <p:extLst>
      <p:ext uri="{BB962C8B-B14F-4D97-AF65-F5344CB8AC3E}">
        <p14:creationId xmlns:p14="http://schemas.microsoft.com/office/powerpoint/2010/main" val="3333552909"/>
      </p:ext>
    </p:extLst>
  </p:cSld>
  <p:clrMapOvr>
    <a:masterClrMapping/>
  </p:clrMapOvr>
  <p:transition spd="slow" advTm="4500">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graphicFrame>
        <p:nvGraphicFramePr>
          <p:cNvPr id="2" name="Table 1">
            <a:extLst>
              <a:ext uri="{FF2B5EF4-FFF2-40B4-BE49-F238E27FC236}">
                <a16:creationId xmlns:a16="http://schemas.microsoft.com/office/drawing/2014/main" id="{3EAA20F1-BDC6-6700-CFEA-50210B9756C3}"/>
              </a:ext>
            </a:extLst>
          </p:cNvPr>
          <p:cNvGraphicFramePr>
            <a:graphicFrameLocks noGrp="1"/>
          </p:cNvGraphicFramePr>
          <p:nvPr>
            <p:extLst>
              <p:ext uri="{D42A27DB-BD31-4B8C-83A1-F6EECF244321}">
                <p14:modId xmlns:p14="http://schemas.microsoft.com/office/powerpoint/2010/main" val="2105435474"/>
              </p:ext>
            </p:extLst>
          </p:nvPr>
        </p:nvGraphicFramePr>
        <p:xfrm>
          <a:off x="504668" y="1131699"/>
          <a:ext cx="11182663" cy="5326044"/>
        </p:xfrm>
        <a:graphic>
          <a:graphicData uri="http://schemas.openxmlformats.org/drawingml/2006/table">
            <a:tbl>
              <a:tblPr firstRow="1" firstCol="1" bandRow="1">
                <a:tableStyleId>{5C22544A-7EE6-4342-B048-85BDC9FD1C3A}</a:tableStyleId>
              </a:tblPr>
              <a:tblGrid>
                <a:gridCol w="5987572">
                  <a:extLst>
                    <a:ext uri="{9D8B030D-6E8A-4147-A177-3AD203B41FA5}">
                      <a16:colId xmlns:a16="http://schemas.microsoft.com/office/drawing/2014/main" val="429984720"/>
                    </a:ext>
                  </a:extLst>
                </a:gridCol>
                <a:gridCol w="1351280">
                  <a:extLst>
                    <a:ext uri="{9D8B030D-6E8A-4147-A177-3AD203B41FA5}">
                      <a16:colId xmlns:a16="http://schemas.microsoft.com/office/drawing/2014/main" val="940102041"/>
                    </a:ext>
                  </a:extLst>
                </a:gridCol>
                <a:gridCol w="3843811">
                  <a:extLst>
                    <a:ext uri="{9D8B030D-6E8A-4147-A177-3AD203B41FA5}">
                      <a16:colId xmlns:a16="http://schemas.microsoft.com/office/drawing/2014/main" val="1940829015"/>
                    </a:ext>
                  </a:extLst>
                </a:gridCol>
              </a:tblGrid>
              <a:tr h="925316">
                <a:tc gridSpan="3">
                  <a:txBody>
                    <a:bodyPr/>
                    <a:lstStyle/>
                    <a:p>
                      <a:pPr marL="0" marR="0" algn="ctr">
                        <a:spcBef>
                          <a:spcPts val="600"/>
                        </a:spcBef>
                        <a:spcAft>
                          <a:spcPts val="0"/>
                        </a:spcAft>
                      </a:pPr>
                      <a:r>
                        <a:rPr lang="en-US" sz="1800" dirty="0" err="1">
                          <a:solidFill>
                            <a:schemeClr val="bg1"/>
                          </a:solidFill>
                          <a:effectLst/>
                          <a:latin typeface="#9Slide03 BoosterNextFYBlack" panose="02000A03000000020004" pitchFamily="2" charset="0"/>
                        </a:rPr>
                        <a:t>PHIẾU</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HỌC</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TẬP</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SỐ</a:t>
                      </a:r>
                      <a:r>
                        <a:rPr lang="en-US" sz="18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1800" dirty="0" err="1">
                          <a:solidFill>
                            <a:schemeClr val="bg1"/>
                          </a:solidFill>
                          <a:effectLst/>
                          <a:latin typeface="#9Slide03 BoosterNextFYBlack" panose="02000A03000000020004" pitchFamily="2" charset="0"/>
                        </a:rPr>
                        <a:t>Đọc</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hiểu</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văn</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bản</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Bụng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và</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Răng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Miệng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Chân</a:t>
                      </a:r>
                      <a:r>
                        <a:rPr lang="en-US" sz="1800" dirty="0">
                          <a:solidFill>
                            <a:schemeClr val="bg1"/>
                          </a:solidFill>
                          <a:effectLst/>
                          <a:latin typeface="#9Slide03 BoosterNextFYBlack" panose="02000A03000000020004" pitchFamily="2" charset="0"/>
                        </a:rPr>
                        <a:t>, Tay"</a:t>
                      </a:r>
                      <a:endParaRPr lang="en-US" sz="1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90999308"/>
                  </a:ext>
                </a:extLst>
              </a:tr>
              <a:tr h="709733">
                <a:tc>
                  <a:txBody>
                    <a:bodyPr/>
                    <a:lstStyle/>
                    <a:p>
                      <a:pPr marL="0" marR="0" algn="ctr">
                        <a:spcBef>
                          <a:spcPts val="600"/>
                        </a:spcBef>
                        <a:spcAft>
                          <a:spcPts val="600"/>
                        </a:spcAft>
                      </a:pPr>
                      <a:r>
                        <a:rPr lang="en-US" sz="1800">
                          <a:solidFill>
                            <a:schemeClr val="bg1"/>
                          </a:solidFill>
                          <a:effectLst/>
                          <a:latin typeface="#9Slide03 BoosterNextFYBlack" panose="02000A03000000020004" pitchFamily="2" charset="0"/>
                        </a:rPr>
                        <a:t>Yêu cầu</a:t>
                      </a:r>
                      <a:endParaRPr lang="en-US" sz="180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ctr">
                        <a:spcBef>
                          <a:spcPts val="600"/>
                        </a:spcBef>
                        <a:spcAft>
                          <a:spcPts val="600"/>
                        </a:spcAft>
                      </a:pPr>
                      <a:r>
                        <a:rPr lang="en-US" sz="1800" dirty="0" err="1">
                          <a:solidFill>
                            <a:schemeClr val="bg1"/>
                          </a:solidFill>
                          <a:effectLst/>
                          <a:latin typeface="#9Slide03 BoosterNextFYBlack" panose="02000A03000000020004" pitchFamily="2" charset="0"/>
                        </a:rPr>
                        <a:t>Nội</a:t>
                      </a:r>
                      <a:r>
                        <a:rPr lang="en-US" sz="1800" dirty="0">
                          <a:solidFill>
                            <a:schemeClr val="bg1"/>
                          </a:solidFill>
                          <a:effectLst/>
                          <a:latin typeface="#9Slide03 BoosterNextFYBlack" panose="02000A03000000020004" pitchFamily="2" charset="0"/>
                        </a:rPr>
                        <a:t> dung</a:t>
                      </a:r>
                      <a:endParaRPr lang="en-US" sz="1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solidFill>
                      <a:srgbClr val="318C80"/>
                    </a:solidFill>
                  </a:tcPr>
                </a:tc>
                <a:tc>
                  <a:txBody>
                    <a:bodyPr/>
                    <a:lstStyle/>
                    <a:p>
                      <a:pPr marL="0" marR="0" algn="ctr">
                        <a:spcBef>
                          <a:spcPts val="600"/>
                        </a:spcBef>
                        <a:spcAft>
                          <a:spcPts val="600"/>
                        </a:spcAft>
                      </a:pPr>
                      <a:r>
                        <a:rPr lang="en-US" sz="1800" dirty="0">
                          <a:solidFill>
                            <a:schemeClr val="bg1"/>
                          </a:solidFill>
                          <a:effectLst/>
                          <a:latin typeface="#9Slide03 BoosterNextFYBlack" panose="02000A03000000020004" pitchFamily="2" charset="0"/>
                        </a:rPr>
                        <a:t>So </a:t>
                      </a:r>
                      <a:r>
                        <a:rPr lang="en-US" sz="1800" dirty="0" err="1">
                          <a:solidFill>
                            <a:schemeClr val="bg1"/>
                          </a:solidFill>
                          <a:effectLst/>
                          <a:latin typeface="#9Slide03 BoosterNextFYBlack" panose="02000A03000000020004" pitchFamily="2" charset="0"/>
                        </a:rPr>
                        <a:t>sánh</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với</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truyện</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Ếch</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ngồi</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đáy</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giếng</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và</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Đẽo</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cày</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giữa</a:t>
                      </a:r>
                      <a:r>
                        <a:rPr lang="en-US" sz="1800" dirty="0">
                          <a:solidFill>
                            <a:schemeClr val="bg1"/>
                          </a:solidFill>
                          <a:effectLst/>
                          <a:latin typeface="#9Slide03 BoosterNextFYBlack" panose="02000A03000000020004" pitchFamily="2" charset="0"/>
                        </a:rPr>
                        <a:t> </a:t>
                      </a:r>
                      <a:r>
                        <a:rPr lang="en-US" sz="1800" dirty="0" err="1">
                          <a:solidFill>
                            <a:schemeClr val="bg1"/>
                          </a:solidFill>
                          <a:effectLst/>
                          <a:latin typeface="#9Slide03 BoosterNextFYBlack" panose="02000A03000000020004" pitchFamily="2" charset="0"/>
                        </a:rPr>
                        <a:t>đường</a:t>
                      </a:r>
                      <a:r>
                        <a:rPr lang="en-US" sz="1800" dirty="0">
                          <a:solidFill>
                            <a:schemeClr val="bg1"/>
                          </a:solidFill>
                          <a:effectLst/>
                          <a:latin typeface="#9Slide03 BoosterNextFYBlack" panose="02000A03000000020004" pitchFamily="2" charset="0"/>
                        </a:rPr>
                        <a:t>"</a:t>
                      </a:r>
                      <a:endParaRPr lang="en-US" sz="18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51933" marR="51933" marT="0" marB="0" anchor="ctr">
                    <a:solidFill>
                      <a:srgbClr val="318C80"/>
                    </a:solidFill>
                  </a:tcPr>
                </a:tc>
                <a:extLst>
                  <a:ext uri="{0D108BD9-81ED-4DB2-BD59-A6C34878D82A}">
                    <a16:rowId xmlns:a16="http://schemas.microsoft.com/office/drawing/2014/main" val="3568885295"/>
                  </a:ext>
                </a:extLst>
              </a:tr>
              <a:tr h="431118">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1. </a:t>
                      </a:r>
                      <a:r>
                        <a:rPr lang="en-US" sz="1800" dirty="0" err="1">
                          <a:effectLst/>
                          <a:latin typeface="#9Slide03 Arima Madurai Bold" panose="00000800000000000000" pitchFamily="2" charset="0"/>
                          <a:cs typeface="#9Slide03 Arima Madurai Bold" panose="00000800000000000000" pitchFamily="2" charset="0"/>
                        </a:rPr>
                        <a:t>Xác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định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đề</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tài</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564233350"/>
                  </a:ext>
                </a:extLst>
              </a:tr>
              <a:tr h="483282">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2. </a:t>
                      </a:r>
                      <a:r>
                        <a:rPr lang="en-US" sz="1800" dirty="0" err="1">
                          <a:effectLst/>
                          <a:latin typeface="#9Slide03 Arima Madurai Bold" panose="00000800000000000000" pitchFamily="2" charset="0"/>
                          <a:cs typeface="#9Slide03 Arima Madurai Bold" panose="00000800000000000000" pitchFamily="2" charset="0"/>
                        </a:rPr>
                        <a:t>Xác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định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bối</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cảnh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diễn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câu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chuyện</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2193454108"/>
                  </a:ext>
                </a:extLst>
              </a:tr>
              <a:tr h="481918">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3.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kể</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bằng</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cách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nào</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văn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vần</a:t>
                      </a:r>
                      <a:r>
                        <a:rPr lang="en-US" sz="1800" dirty="0">
                          <a:effectLst/>
                          <a:latin typeface="#9Slide03 Arima Madurai Bold" panose="00000800000000000000" pitchFamily="2" charset="0"/>
                          <a:cs typeface="#9Slide03 Arima Madurai Bold" panose="00000800000000000000" pitchFamily="2" charset="0"/>
                        </a:rPr>
                        <a:t> hay </a:t>
                      </a:r>
                      <a:r>
                        <a:rPr lang="en-US" sz="1800" dirty="0" err="1">
                          <a:effectLst/>
                          <a:latin typeface="#9Slide03 Arima Madurai Bold" panose="00000800000000000000" pitchFamily="2" charset="0"/>
                          <a:cs typeface="#9Slide03 Arima Madurai Bold" panose="00000800000000000000" pitchFamily="2" charset="0"/>
                        </a:rPr>
                        <a:t>văn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xuôi</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1359300599"/>
                  </a:ext>
                </a:extLst>
              </a:tr>
              <a:tr h="833120">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4. </a:t>
                      </a:r>
                      <a:r>
                        <a:rPr lang="en-US" sz="1800" dirty="0" err="1">
                          <a:effectLst/>
                          <a:latin typeface="#9Slide03 Arima Madurai Bold" panose="00000800000000000000" pitchFamily="2" charset="0"/>
                          <a:cs typeface="#9Slide03 Arima Madurai Bold" panose="00000800000000000000" pitchFamily="2" charset="0"/>
                        </a:rPr>
                        <a:t>Nhân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vật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mượn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kiểu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nhân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vật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nào</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Nhân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vật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được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xây</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dựng</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chủ</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yếu</a:t>
                      </a:r>
                      <a:r>
                        <a:rPr lang="en-US" sz="1800" dirty="0">
                          <a:effectLst/>
                          <a:latin typeface="#9Slide03 Arima Madurai Bold" panose="00000800000000000000" pitchFamily="2" charset="0"/>
                          <a:cs typeface="#9Slide03 Arima Madurai Bold" panose="00000800000000000000" pitchFamily="2" charset="0"/>
                        </a:rPr>
                        <a:t> qua </a:t>
                      </a:r>
                      <a:r>
                        <a:rPr lang="en-US" sz="1800" dirty="0" err="1">
                          <a:effectLst/>
                          <a:latin typeface="#9Slide03 Arima Madurai Bold" panose="00000800000000000000" pitchFamily="2" charset="0"/>
                          <a:cs typeface="#9Slide03 Arima Madurai Bold" panose="00000800000000000000" pitchFamily="2" charset="0"/>
                        </a:rPr>
                        <a:t>yếu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tố</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nào</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470750444"/>
                  </a:ext>
                </a:extLst>
              </a:tr>
              <a:tr h="483282">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5. </a:t>
                      </a:r>
                      <a:r>
                        <a:rPr lang="en-US" sz="1800" dirty="0" err="1">
                          <a:effectLst/>
                          <a:latin typeface="#9Slide03 Arima Madurai Bold" panose="00000800000000000000" pitchFamily="2" charset="0"/>
                          <a:cs typeface="#9Slide03 Arima Madurai Bold" panose="00000800000000000000" pitchFamily="2" charset="0"/>
                        </a:rPr>
                        <a:t>Nội</a:t>
                      </a:r>
                      <a:r>
                        <a:rPr lang="en-US" sz="1800" dirty="0">
                          <a:effectLst/>
                          <a:latin typeface="#9Slide03 Arima Madurai Bold" panose="00000800000000000000" pitchFamily="2" charset="0"/>
                          <a:cs typeface="#9Slide03 Arima Madurai Bold" panose="00000800000000000000" pitchFamily="2" charset="0"/>
                        </a:rPr>
                        <a:t> dung </a:t>
                      </a:r>
                      <a:r>
                        <a:rPr lang="en-US" sz="1800" dirty="0" err="1">
                          <a:effectLst/>
                          <a:latin typeface="#9Slide03 Arima Madurai Bold" panose="00000800000000000000" pitchFamily="2" charset="0"/>
                          <a:cs typeface="#9Slide03 Arima Madurai Bold" panose="00000800000000000000" pitchFamily="2" charset="0"/>
                        </a:rPr>
                        <a:t>chính</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mà</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đề</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cập</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đến</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99779791"/>
                  </a:ext>
                </a:extLst>
              </a:tr>
              <a:tr h="532718">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6. </a:t>
                      </a:r>
                      <a:r>
                        <a:rPr lang="en-US" sz="1800" dirty="0" err="1">
                          <a:effectLst/>
                          <a:latin typeface="#9Slide03 Arima Madurai Bold" panose="00000800000000000000" pitchFamily="2" charset="0"/>
                          <a:cs typeface="#9Slide03 Arima Madurai Bold" panose="00000800000000000000" pitchFamily="2" charset="0"/>
                        </a:rPr>
                        <a:t>Bài</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học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luân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lý</a:t>
                      </a:r>
                      <a:r>
                        <a:rPr lang="en-US" sz="1800" dirty="0">
                          <a:effectLst/>
                          <a:latin typeface="#9Slide03 Arima Madurai Bold" panose="00000800000000000000" pitchFamily="2" charset="0"/>
                          <a:cs typeface="#9Slide03 Arima Madurai Bold" panose="00000800000000000000" pitchFamily="2" charset="0"/>
                        </a:rPr>
                        <a:t>/</a:t>
                      </a:r>
                      <a:r>
                        <a:rPr lang="en-US" sz="1800" dirty="0" err="1">
                          <a:effectLst/>
                          <a:latin typeface="#9Slide03 Arima Madurai Bold" panose="00000800000000000000" pitchFamily="2" charset="0"/>
                          <a:cs typeface="#9Slide03 Arima Madurai Bold" panose="00000800000000000000" pitchFamily="2" charset="0"/>
                        </a:rPr>
                        <a:t>triết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lý</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được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rút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từ</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câu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chuyện</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a:txBody>
                    <a:bodyPr/>
                    <a:lstStyle/>
                    <a:p>
                      <a:pPr marL="0" marR="0" algn="just">
                        <a:spcBef>
                          <a:spcPts val="600"/>
                        </a:spcBef>
                        <a:spcAft>
                          <a:spcPts val="600"/>
                        </a:spcAft>
                      </a:pPr>
                      <a:r>
                        <a:rPr lang="en-US" sz="18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extLst>
                  <a:ext uri="{0D108BD9-81ED-4DB2-BD59-A6C34878D82A}">
                    <a16:rowId xmlns:a16="http://schemas.microsoft.com/office/drawing/2014/main" val="3181843363"/>
                  </a:ext>
                </a:extLst>
              </a:tr>
              <a:tr h="445557">
                <a:tc>
                  <a:txBody>
                    <a:bodyPr/>
                    <a:lstStyle/>
                    <a:p>
                      <a:pPr marL="0" marR="0" algn="just">
                        <a:spcBef>
                          <a:spcPts val="600"/>
                        </a:spcBef>
                        <a:spcAft>
                          <a:spcPts val="600"/>
                        </a:spcAft>
                      </a:pPr>
                      <a:r>
                        <a:rPr lang="en-US" sz="1800" dirty="0">
                          <a:effectLst/>
                          <a:latin typeface="#9Slide03 Arima Madurai Bold" panose="00000800000000000000" pitchFamily="2" charset="0"/>
                          <a:cs typeface="#9Slide03 Arima Madurai Bold" panose="00000800000000000000" pitchFamily="2" charset="0"/>
                        </a:rPr>
                        <a:t>7. </a:t>
                      </a:r>
                      <a:r>
                        <a:rPr lang="en-US" sz="1800" dirty="0" err="1">
                          <a:effectLst/>
                          <a:latin typeface="#9Slide03 Arima Madurai Bold" panose="00000800000000000000" pitchFamily="2" charset="0"/>
                          <a:cs typeface="#9Slide03 Arima Madurai Bold" panose="00000800000000000000" pitchFamily="2" charset="0"/>
                        </a:rPr>
                        <a:t>Rút</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ra</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chiến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lược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đọc</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hiểu</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truyện</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ngụ</a:t>
                      </a:r>
                      <a:r>
                        <a:rPr lang="en-US" sz="1800" dirty="0">
                          <a:effectLst/>
                          <a:latin typeface="#9Slide03 Arima Madurai Bold" panose="00000800000000000000" pitchFamily="2" charset="0"/>
                          <a:cs typeface="#9Slide03 Arima Madurai Bold" panose="00000800000000000000" pitchFamily="2" charset="0"/>
                        </a:rPr>
                        <a:t> </a:t>
                      </a:r>
                      <a:r>
                        <a:rPr lang="en-US" sz="1800" dirty="0" err="1">
                          <a:effectLst/>
                          <a:latin typeface="#9Slide03 Arima Madurai Bold" panose="00000800000000000000" pitchFamily="2" charset="0"/>
                          <a:cs typeface="#9Slide03 Arima Madurai Bold" panose="00000800000000000000" pitchFamily="2" charset="0"/>
                        </a:rPr>
                        <a:t>ngôn</a:t>
                      </a:r>
                      <a:r>
                        <a:rPr lang="en-US" sz="1800" dirty="0">
                          <a:effectLst/>
                          <a:latin typeface="#9Slide03 Arima Madurai Bold" panose="00000800000000000000" pitchFamily="2" charset="0"/>
                          <a:cs typeface="#9Slide03 Arima Madurai Bold" panose="00000800000000000000" pitchFamily="2" charset="0"/>
                        </a:rPr>
                        <a:t>.</a:t>
                      </a:r>
                      <a:endParaRPr lang="en-US" sz="1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51933" marR="51933" marT="0" marB="0" anchor="ctr"/>
                </a:tc>
                <a:tc gridSpan="2">
                  <a:txBody>
                    <a:bodyPr/>
                    <a:lstStyle/>
                    <a:p>
                      <a:pPr marL="0" marR="0" algn="just">
                        <a:spcBef>
                          <a:spcPts val="600"/>
                        </a:spcBef>
                        <a:spcAft>
                          <a:spcPts val="60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33" marR="51933" marT="0" marB="0" anchor="ctr"/>
                </a:tc>
                <a:tc hMerge="1">
                  <a:txBody>
                    <a:bodyPr/>
                    <a:lstStyle/>
                    <a:p>
                      <a:endParaRPr lang="en-US"/>
                    </a:p>
                  </a:txBody>
                  <a:tcPr/>
                </a:tc>
                <a:extLst>
                  <a:ext uri="{0D108BD9-81ED-4DB2-BD59-A6C34878D82A}">
                    <a16:rowId xmlns:a16="http://schemas.microsoft.com/office/drawing/2014/main" val="2773293409"/>
                  </a:ext>
                </a:extLst>
              </a:tr>
            </a:tbl>
          </a:graphicData>
        </a:graphic>
      </p:graphicFrame>
    </p:spTree>
    <p:extLst>
      <p:ext uri="{BB962C8B-B14F-4D97-AF65-F5344CB8AC3E}">
        <p14:creationId xmlns:p14="http://schemas.microsoft.com/office/powerpoint/2010/main" val="1669245422"/>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graphicFrame>
        <p:nvGraphicFramePr>
          <p:cNvPr id="2" name="Table 1">
            <a:extLst>
              <a:ext uri="{FF2B5EF4-FFF2-40B4-BE49-F238E27FC236}">
                <a16:creationId xmlns:a16="http://schemas.microsoft.com/office/drawing/2014/main" id="{DE81F1F9-A2C0-9608-F53A-B97A5F1ACA9C}"/>
              </a:ext>
            </a:extLst>
          </p:cNvPr>
          <p:cNvGraphicFramePr>
            <a:graphicFrameLocks noGrp="1"/>
          </p:cNvGraphicFramePr>
          <p:nvPr>
            <p:extLst>
              <p:ext uri="{D42A27DB-BD31-4B8C-83A1-F6EECF244321}">
                <p14:modId xmlns:p14="http://schemas.microsoft.com/office/powerpoint/2010/main" val="3541971289"/>
              </p:ext>
            </p:extLst>
          </p:nvPr>
        </p:nvGraphicFramePr>
        <p:xfrm>
          <a:off x="359618" y="852684"/>
          <a:ext cx="11472763" cy="5567974"/>
        </p:xfrm>
        <a:graphic>
          <a:graphicData uri="http://schemas.openxmlformats.org/drawingml/2006/table">
            <a:tbl>
              <a:tblPr firstRow="1" firstCol="1" bandRow="1">
                <a:tableStyleId>{5C22544A-7EE6-4342-B048-85BDC9FD1C3A}</a:tableStyleId>
              </a:tblPr>
              <a:tblGrid>
                <a:gridCol w="3123350">
                  <a:extLst>
                    <a:ext uri="{9D8B030D-6E8A-4147-A177-3AD203B41FA5}">
                      <a16:colId xmlns:a16="http://schemas.microsoft.com/office/drawing/2014/main" val="1012893437"/>
                    </a:ext>
                  </a:extLst>
                </a:gridCol>
                <a:gridCol w="3994143">
                  <a:extLst>
                    <a:ext uri="{9D8B030D-6E8A-4147-A177-3AD203B41FA5}">
                      <a16:colId xmlns:a16="http://schemas.microsoft.com/office/drawing/2014/main" val="2952643456"/>
                    </a:ext>
                  </a:extLst>
                </a:gridCol>
                <a:gridCol w="4355270">
                  <a:extLst>
                    <a:ext uri="{9D8B030D-6E8A-4147-A177-3AD203B41FA5}">
                      <a16:colId xmlns:a16="http://schemas.microsoft.com/office/drawing/2014/main" val="137441981"/>
                    </a:ext>
                  </a:extLst>
                </a:gridCol>
              </a:tblGrid>
              <a:tr h="833876">
                <a:tc gridSpan="3">
                  <a:txBody>
                    <a:bodyPr/>
                    <a:lstStyle/>
                    <a:p>
                      <a:pPr marL="0" marR="0" algn="ctr">
                        <a:spcBef>
                          <a:spcPts val="600"/>
                        </a:spcBef>
                        <a:spcAft>
                          <a:spcPts val="0"/>
                        </a:spcAft>
                      </a:pPr>
                      <a:r>
                        <a:rPr lang="en-US" sz="2000" dirty="0" err="1">
                          <a:solidFill>
                            <a:schemeClr val="bg1"/>
                          </a:solidFill>
                          <a:effectLst/>
                          <a:latin typeface="#9Slide03 BoosterNextFYBlack" panose="02000A03000000020004" pitchFamily="2" charset="0"/>
                        </a:rPr>
                        <a:t>PHIẾU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TẬP</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SỐ</a:t>
                      </a:r>
                      <a:r>
                        <a:rPr lang="en-US" sz="20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2000" dirty="0" err="1">
                          <a:solidFill>
                            <a:schemeClr val="bg1"/>
                          </a:solidFill>
                          <a:effectLst/>
                          <a:latin typeface="#9Slide03 BoosterNextFYBlack" panose="02000A03000000020004" pitchFamily="2" charset="0"/>
                        </a:rPr>
                        <a:t>Đọc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hiểu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văn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bản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Bụng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Răng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Miệng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Chân</a:t>
                      </a:r>
                      <a:r>
                        <a:rPr lang="en-US" sz="2000" dirty="0">
                          <a:solidFill>
                            <a:schemeClr val="bg1"/>
                          </a:solidFill>
                          <a:effectLst/>
                          <a:latin typeface="#9Slide03 BoosterNextFYBlack" panose="02000A03000000020004" pitchFamily="2" charset="0"/>
                        </a:rPr>
                        <a:t>, Tay"</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544829"/>
                  </a:ext>
                </a:extLst>
              </a:tr>
              <a:tr h="896894">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Yêu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cầu</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Nội</a:t>
                      </a:r>
                      <a:r>
                        <a:rPr lang="en-US" sz="2000" dirty="0">
                          <a:solidFill>
                            <a:schemeClr val="bg1"/>
                          </a:solidFill>
                          <a:effectLst/>
                          <a:latin typeface="#9Slide03 BoosterNextFYBlack" panose="02000A03000000020004" pitchFamily="2" charset="0"/>
                        </a:rPr>
                        <a:t> dung</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tc>
                  <a:txBody>
                    <a:bodyPr/>
                    <a:lstStyle/>
                    <a:p>
                      <a:pPr marL="0" marR="0" algn="ctr">
                        <a:spcBef>
                          <a:spcPts val="600"/>
                        </a:spcBef>
                        <a:spcAft>
                          <a:spcPts val="600"/>
                        </a:spcAft>
                      </a:pPr>
                      <a:r>
                        <a:rPr lang="en-US" sz="2000" dirty="0">
                          <a:solidFill>
                            <a:schemeClr val="bg1"/>
                          </a:solidFill>
                          <a:effectLst/>
                          <a:latin typeface="#9Slide03 BoosterNextFYBlack" panose="02000A03000000020004" pitchFamily="2" charset="0"/>
                        </a:rPr>
                        <a:t>So </a:t>
                      </a:r>
                      <a:r>
                        <a:rPr lang="en-US" sz="2000" dirty="0" err="1">
                          <a:solidFill>
                            <a:schemeClr val="bg1"/>
                          </a:solidFill>
                          <a:effectLst/>
                          <a:latin typeface="#9Slide03 BoosterNextFYBlack" panose="02000A03000000020004" pitchFamily="2" charset="0"/>
                        </a:rPr>
                        <a:t>sánh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với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truyện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Ếch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ngồi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đáy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giếng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Đẽo</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cày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giữa</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đường</a:t>
                      </a:r>
                      <a:r>
                        <a:rPr lang="en-US" sz="2000" dirty="0">
                          <a:solidFill>
                            <a:schemeClr val="bg1"/>
                          </a:solidFill>
                          <a:effectLst/>
                          <a:latin typeface="#9Slide03 BoosterNextFYBlack" panose="02000A03000000020004" pitchFamily="2" charset="0"/>
                        </a:rPr>
                        <a:t>"</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extLst>
                  <a:ext uri="{0D108BD9-81ED-4DB2-BD59-A6C34878D82A}">
                    <a16:rowId xmlns:a16="http://schemas.microsoft.com/office/drawing/2014/main" val="4214266018"/>
                  </a:ext>
                </a:extLst>
              </a:tr>
              <a:tr h="1083844">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1. </a:t>
                      </a:r>
                      <a:r>
                        <a:rPr lang="en-US" sz="2000" dirty="0" err="1">
                          <a:effectLst/>
                          <a:latin typeface="#9Slide03 Arima Madurai Bold" panose="00000800000000000000" pitchFamily="2" charset="0"/>
                          <a:cs typeface="#9Slide03 Arima Madurai Bold" panose="00000800000000000000" pitchFamily="2" charset="0"/>
                        </a:rPr>
                        <a:t>Xác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định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tài</a:t>
                      </a:r>
                      <a:endParaRPr lang="en-US" sz="2000" dirty="0">
                        <a:effectLst/>
                        <a:latin typeface="#9Slide03 Arima Madurai Bold" panose="00000800000000000000" pitchFamily="2" charset="0"/>
                        <a:cs typeface="#9Slide03 Arima Madurai Bold" panose="00000800000000000000" pitchFamily="2" charset="0"/>
                      </a:endParaRPr>
                    </a:p>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2091456997"/>
                  </a:ext>
                </a:extLst>
              </a:tr>
              <a:tr h="128016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2. </a:t>
                      </a:r>
                      <a:r>
                        <a:rPr lang="en-US" sz="2000" dirty="0" err="1">
                          <a:effectLst/>
                          <a:latin typeface="#9Slide03 Arima Madurai Bold" panose="00000800000000000000" pitchFamily="2" charset="0"/>
                          <a:cs typeface="#9Slide03 Arima Madurai Bold" panose="00000800000000000000" pitchFamily="2" charset="0"/>
                        </a:rPr>
                        <a:t>Xác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định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diễn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chuyện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2163518406"/>
                  </a:ext>
                </a:extLst>
              </a:tr>
              <a:tr h="147320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3.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vần</a:t>
                      </a:r>
                      <a:r>
                        <a:rPr lang="en-US" sz="2000" dirty="0">
                          <a:effectLst/>
                          <a:latin typeface="#9Slide03 Arima Madurai Bold" panose="00000800000000000000" pitchFamily="2" charset="0"/>
                          <a:cs typeface="#9Slide03 Arima Madurai Bold" panose="00000800000000000000" pitchFamily="2" charset="0"/>
                        </a:rPr>
                        <a:t> hay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xuôi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cốt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thế</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nào</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1281345137"/>
                  </a:ext>
                </a:extLst>
              </a:tr>
            </a:tbl>
          </a:graphicData>
        </a:graphic>
      </p:graphicFrame>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1110" y="0"/>
            <a:ext cx="1776870" cy="1498145"/>
          </a:xfrm>
          <a:prstGeom prst="rect">
            <a:avLst/>
          </a:prstGeom>
        </p:spPr>
      </p:pic>
      <p:sp>
        <p:nvSpPr>
          <p:cNvPr id="4" name="TextBox 3">
            <a:extLst>
              <a:ext uri="{FF2B5EF4-FFF2-40B4-BE49-F238E27FC236}">
                <a16:creationId xmlns:a16="http://schemas.microsoft.com/office/drawing/2014/main" id="{ABBDCC98-2004-FD8B-F765-09CAB5217464}"/>
              </a:ext>
            </a:extLst>
          </p:cNvPr>
          <p:cNvSpPr txBox="1"/>
          <p:nvPr/>
        </p:nvSpPr>
        <p:spPr>
          <a:xfrm>
            <a:off x="3500120" y="2851840"/>
            <a:ext cx="3913705" cy="707886"/>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với</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81F1D206-78B7-7CE5-A9CF-87756FD865B2}"/>
              </a:ext>
            </a:extLst>
          </p:cNvPr>
          <p:cNvSpPr txBox="1"/>
          <p:nvPr/>
        </p:nvSpPr>
        <p:spPr>
          <a:xfrm>
            <a:off x="7471723" y="2704084"/>
            <a:ext cx="4302760" cy="1015663"/>
          </a:xfrm>
          <a:prstGeom prst="rect">
            <a:avLst/>
          </a:prstGeom>
          <a:noFill/>
        </p:spPr>
        <p:txBody>
          <a:bodyPr wrap="square">
            <a:spAutoFit/>
          </a:bodyPr>
          <a:lstStyle/>
          <a:p>
            <a:pPr algn="just"/>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gần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gũi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tình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huống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cuộc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8" name="TextBox 7">
            <a:extLst>
              <a:ext uri="{FF2B5EF4-FFF2-40B4-BE49-F238E27FC236}">
                <a16:creationId xmlns:a16="http://schemas.microsoft.com/office/drawing/2014/main" id="{224F8D00-D01D-5EA2-68E0-D06D2C1A8B0B}"/>
              </a:ext>
            </a:extLst>
          </p:cNvPr>
          <p:cNvSpPr txBox="1"/>
          <p:nvPr/>
        </p:nvSpPr>
        <p:spPr>
          <a:xfrm>
            <a:off x="3500119" y="3889190"/>
            <a:ext cx="3913705" cy="1015663"/>
          </a:xfrm>
          <a:prstGeom prst="rect">
            <a:avLst/>
          </a:prstGeom>
          <a:noFill/>
        </p:spPr>
        <p:txBody>
          <a:bodyPr wrap="square">
            <a:spAutoFit/>
          </a:bodyPr>
          <a:lstStyle/>
          <a:p>
            <a:pPr algn="just"/>
            <a:r>
              <a:rPr lang="en-US" sz="2000" dirty="0" err="1">
                <a:effectLst/>
                <a:latin typeface="#9Slide03 Arima Madurai Bold" panose="00000800000000000000" pitchFamily="2" charset="0"/>
                <a:cs typeface="#9Slide03 Arima Madurai Bold" panose="00000800000000000000" pitchFamily="2" charset="0"/>
              </a:rPr>
              <a:t>Xoay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quanh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quan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hệ</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Bụng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Miệng</a:t>
            </a:r>
            <a:r>
              <a:rPr lang="en-US" sz="2000" dirty="0">
                <a:effectLst/>
                <a:latin typeface="#9Slide03 Arima Madurai Bold" panose="00000800000000000000" pitchFamily="2" charset="0"/>
                <a:cs typeface="#9Slide03 Arima Madurai Bold" panose="00000800000000000000" pitchFamily="2" charset="0"/>
              </a:rPr>
              <a:t>, Tay, </a:t>
            </a:r>
            <a:r>
              <a:rPr lang="en-US" sz="2000" dirty="0" err="1">
                <a:effectLst/>
                <a:latin typeface="#9Slide03 Arima Madurai Bold" panose="00000800000000000000" pitchFamily="2" charset="0"/>
                <a:cs typeface="#9Slide03 Arima Madurai Bold" panose="00000800000000000000" pitchFamily="2" charset="0"/>
              </a:rPr>
              <a:t>Chân</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10" name="TextBox 9">
            <a:extLst>
              <a:ext uri="{FF2B5EF4-FFF2-40B4-BE49-F238E27FC236}">
                <a16:creationId xmlns:a16="http://schemas.microsoft.com/office/drawing/2014/main" id="{05C902F1-5392-ACF1-4565-2E5E4DA16657}"/>
              </a:ext>
            </a:extLst>
          </p:cNvPr>
          <p:cNvSpPr txBox="1"/>
          <p:nvPr/>
        </p:nvSpPr>
        <p:spPr>
          <a:xfrm>
            <a:off x="3500119" y="5508973"/>
            <a:ext cx="3913705" cy="400110"/>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vần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C0ED5090-5BF2-18F5-1861-707F3088CE49}"/>
              </a:ext>
            </a:extLst>
          </p:cNvPr>
          <p:cNvSpPr txBox="1"/>
          <p:nvPr/>
        </p:nvSpPr>
        <p:spPr>
          <a:xfrm>
            <a:off x="7471722" y="3807219"/>
            <a:ext cx="4302760" cy="1015663"/>
          </a:xfrm>
          <a:prstGeom prst="rect">
            <a:avLst/>
          </a:prstGeom>
          <a:noFill/>
        </p:spPr>
        <p:txBody>
          <a:bodyPr wrap="square">
            <a:spAutoFit/>
          </a:bodyPr>
          <a:lstStyle/>
          <a:p>
            <a:pPr algn="just"/>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sự</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việc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diễn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không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đơn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giản</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14" name="TextBox 13">
            <a:extLst>
              <a:ext uri="{FF2B5EF4-FFF2-40B4-BE49-F238E27FC236}">
                <a16:creationId xmlns:a16="http://schemas.microsoft.com/office/drawing/2014/main" id="{781D3D27-5C77-0E81-7F13-E2A98680E470}"/>
              </a:ext>
            </a:extLst>
          </p:cNvPr>
          <p:cNvSpPr txBox="1"/>
          <p:nvPr/>
        </p:nvSpPr>
        <p:spPr>
          <a:xfrm>
            <a:off x="7529621" y="5124252"/>
            <a:ext cx="4302760" cy="1169551"/>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cốt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đơn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ngắn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gọn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tình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tiết</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xuôi</a:t>
            </a:r>
            <a:endParaRPr lang="en-US" sz="2000" dirty="0">
              <a:effectLst/>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2255961248"/>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Effect transition="in" filter="wipe(down)">
                                      <p:cBhvr>
                                        <p:cTn id="3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81F1F9-A2C0-9608-F53A-B97A5F1ACA9C}"/>
              </a:ext>
            </a:extLst>
          </p:cNvPr>
          <p:cNvGraphicFramePr>
            <a:graphicFrameLocks noGrp="1"/>
          </p:cNvGraphicFramePr>
          <p:nvPr>
            <p:extLst>
              <p:ext uri="{D42A27DB-BD31-4B8C-83A1-F6EECF244321}">
                <p14:modId xmlns:p14="http://schemas.microsoft.com/office/powerpoint/2010/main" val="729712926"/>
              </p:ext>
            </p:extLst>
          </p:nvPr>
        </p:nvGraphicFramePr>
        <p:xfrm>
          <a:off x="359618" y="375164"/>
          <a:ext cx="11472763" cy="6018305"/>
        </p:xfrm>
        <a:graphic>
          <a:graphicData uri="http://schemas.openxmlformats.org/drawingml/2006/table">
            <a:tbl>
              <a:tblPr firstRow="1" firstCol="1" bandRow="1">
                <a:tableStyleId>{5C22544A-7EE6-4342-B048-85BDC9FD1C3A}</a:tableStyleId>
              </a:tblPr>
              <a:tblGrid>
                <a:gridCol w="3123350">
                  <a:extLst>
                    <a:ext uri="{9D8B030D-6E8A-4147-A177-3AD203B41FA5}">
                      <a16:colId xmlns:a16="http://schemas.microsoft.com/office/drawing/2014/main" val="1012893437"/>
                    </a:ext>
                  </a:extLst>
                </a:gridCol>
                <a:gridCol w="3994143">
                  <a:extLst>
                    <a:ext uri="{9D8B030D-6E8A-4147-A177-3AD203B41FA5}">
                      <a16:colId xmlns:a16="http://schemas.microsoft.com/office/drawing/2014/main" val="2952643456"/>
                    </a:ext>
                  </a:extLst>
                </a:gridCol>
                <a:gridCol w="4355270">
                  <a:extLst>
                    <a:ext uri="{9D8B030D-6E8A-4147-A177-3AD203B41FA5}">
                      <a16:colId xmlns:a16="http://schemas.microsoft.com/office/drawing/2014/main" val="137441981"/>
                    </a:ext>
                  </a:extLst>
                </a:gridCol>
              </a:tblGrid>
              <a:tr h="803396">
                <a:tc gridSpan="3">
                  <a:txBody>
                    <a:bodyPr/>
                    <a:lstStyle/>
                    <a:p>
                      <a:pPr marL="0" marR="0" algn="ctr">
                        <a:spcBef>
                          <a:spcPts val="600"/>
                        </a:spcBef>
                        <a:spcAft>
                          <a:spcPts val="0"/>
                        </a:spcAft>
                      </a:pPr>
                      <a:r>
                        <a:rPr lang="en-US" sz="2000" dirty="0" err="1">
                          <a:solidFill>
                            <a:schemeClr val="bg1"/>
                          </a:solidFill>
                          <a:effectLst/>
                          <a:latin typeface="#9Slide03 BoosterNextFYBlack" panose="02000A03000000020004" pitchFamily="2" charset="0"/>
                        </a:rPr>
                        <a:t>PHIẾU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TẬP</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SỐ</a:t>
                      </a:r>
                      <a:r>
                        <a:rPr lang="en-US" sz="20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2000" dirty="0" err="1">
                          <a:solidFill>
                            <a:schemeClr val="bg1"/>
                          </a:solidFill>
                          <a:effectLst/>
                          <a:latin typeface="#9Slide03 BoosterNextFYBlack" panose="02000A03000000020004" pitchFamily="2" charset="0"/>
                        </a:rPr>
                        <a:t>Đọc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hiểu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văn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bản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Bụng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Răng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Miệng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Chân</a:t>
                      </a:r>
                      <a:r>
                        <a:rPr lang="en-US" sz="2000" dirty="0">
                          <a:solidFill>
                            <a:schemeClr val="bg1"/>
                          </a:solidFill>
                          <a:effectLst/>
                          <a:latin typeface="#9Slide03 BoosterNextFYBlack" panose="02000A03000000020004" pitchFamily="2" charset="0"/>
                        </a:rPr>
                        <a:t>, Tay"</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544829"/>
                  </a:ext>
                </a:extLst>
              </a:tr>
              <a:tr h="792480">
                <a:tc>
                  <a:txBody>
                    <a:bodyPr/>
                    <a:lstStyle/>
                    <a:p>
                      <a:pPr marL="0" marR="0" algn="ctr">
                        <a:spcBef>
                          <a:spcPts val="600"/>
                        </a:spcBef>
                        <a:spcAft>
                          <a:spcPts val="600"/>
                        </a:spcAft>
                      </a:pPr>
                      <a:r>
                        <a:rPr lang="en-US" sz="2000">
                          <a:solidFill>
                            <a:schemeClr val="bg1"/>
                          </a:solidFill>
                          <a:effectLst/>
                          <a:latin typeface="#9Slide03 BoosterNextFYBlack" panose="02000A03000000020004" pitchFamily="2" charset="0"/>
                        </a:rPr>
                        <a:t>Yêu cầu</a:t>
                      </a:r>
                      <a:endParaRPr lang="en-US" sz="200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Nội</a:t>
                      </a:r>
                      <a:r>
                        <a:rPr lang="en-US" sz="2000" dirty="0">
                          <a:solidFill>
                            <a:schemeClr val="bg1"/>
                          </a:solidFill>
                          <a:effectLst/>
                          <a:latin typeface="#9Slide03 BoosterNextFYBlack" panose="02000A03000000020004" pitchFamily="2" charset="0"/>
                        </a:rPr>
                        <a:t> dung</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tc>
                  <a:txBody>
                    <a:bodyPr/>
                    <a:lstStyle/>
                    <a:p>
                      <a:pPr marL="0" marR="0" algn="ctr">
                        <a:spcBef>
                          <a:spcPts val="600"/>
                        </a:spcBef>
                        <a:spcAft>
                          <a:spcPts val="600"/>
                        </a:spcAft>
                      </a:pPr>
                      <a:r>
                        <a:rPr lang="en-US" sz="2000" dirty="0">
                          <a:solidFill>
                            <a:schemeClr val="bg1"/>
                          </a:solidFill>
                          <a:effectLst/>
                          <a:latin typeface="#9Slide03 BoosterNextFYBlack" panose="02000A03000000020004" pitchFamily="2" charset="0"/>
                        </a:rPr>
                        <a:t>So </a:t>
                      </a:r>
                      <a:r>
                        <a:rPr lang="en-US" sz="2000" dirty="0" err="1">
                          <a:solidFill>
                            <a:schemeClr val="bg1"/>
                          </a:solidFill>
                          <a:effectLst/>
                          <a:latin typeface="#9Slide03 BoosterNextFYBlack" panose="02000A03000000020004" pitchFamily="2" charset="0"/>
                        </a:rPr>
                        <a:t>sánh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với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truyện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Ếch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ngồi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đáy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giếng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Đẽo</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cày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giữa</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đường</a:t>
                      </a:r>
                      <a:r>
                        <a:rPr lang="en-US" sz="2000" dirty="0">
                          <a:solidFill>
                            <a:schemeClr val="bg1"/>
                          </a:solidFill>
                          <a:effectLst/>
                          <a:latin typeface="#9Slide03 BoosterNextFYBlack" panose="02000A03000000020004" pitchFamily="2" charset="0"/>
                        </a:rPr>
                        <a:t>"</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extLst>
                  <a:ext uri="{0D108BD9-81ED-4DB2-BD59-A6C34878D82A}">
                    <a16:rowId xmlns:a16="http://schemas.microsoft.com/office/drawing/2014/main" val="4214266018"/>
                  </a:ext>
                </a:extLst>
              </a:tr>
              <a:tr h="179832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4.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mượn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kiểu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nào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qua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tố</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nào</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88281112"/>
                  </a:ext>
                </a:extLst>
              </a:tr>
              <a:tr h="2624109">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5. </a:t>
                      </a:r>
                      <a:r>
                        <a:rPr lang="en-US" sz="2000" dirty="0" err="1">
                          <a:effectLst/>
                          <a:latin typeface="#9Slide03 Arima Madurai Bold" panose="00000800000000000000" pitchFamily="2" charset="0"/>
                          <a:cs typeface="#9Slide03 Arima Madurai Bold" panose="00000800000000000000" pitchFamily="2" charset="0"/>
                        </a:rPr>
                        <a:t>Nội</a:t>
                      </a:r>
                      <a:r>
                        <a:rPr lang="en-US" sz="2000" dirty="0">
                          <a:effectLst/>
                          <a:latin typeface="#9Slide03 Arima Madurai Bold" panose="00000800000000000000" pitchFamily="2" charset="0"/>
                          <a:cs typeface="#9Slide03 Arima Madurai Bold" panose="00000800000000000000" pitchFamily="2" charset="0"/>
                        </a:rPr>
                        <a:t> dung </a:t>
                      </a:r>
                      <a:r>
                        <a:rPr lang="en-US" sz="2000" dirty="0" err="1">
                          <a:effectLst/>
                          <a:latin typeface="#9Slide03 Arima Madurai Bold" panose="00000800000000000000" pitchFamily="2" charset="0"/>
                          <a:cs typeface="#9Slide03 Arima Madurai Bold" panose="00000800000000000000" pitchFamily="2" charset="0"/>
                        </a:rPr>
                        <a:t>chính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cập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đến</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626720342"/>
                  </a:ext>
                </a:extLst>
              </a:tr>
            </a:tbl>
          </a:graphicData>
        </a:graphic>
      </p:graphicFrame>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4">
            <a:extLst>
              <a:ext uri="{28A0092B-C50C-407E-A947-70E740481C1C}">
                <a14:useLocalDpi xmlns:a14="http://schemas.microsoft.com/office/drawing/2010/main" val="0"/>
              </a:ext>
            </a:extLst>
          </a:blip>
          <a:srcRect l="75703" t="5269" b="58748"/>
          <a:stretch/>
        </p:blipFill>
        <p:spPr>
          <a:xfrm>
            <a:off x="10253023" y="0"/>
            <a:ext cx="1766471" cy="1849472"/>
          </a:xfrm>
          <a:prstGeom prst="rect">
            <a:avLst/>
          </a:prstGeom>
        </p:spPr>
      </p:pic>
      <p:sp>
        <p:nvSpPr>
          <p:cNvPr id="4" name="TextBox 3">
            <a:extLst>
              <a:ext uri="{FF2B5EF4-FFF2-40B4-BE49-F238E27FC236}">
                <a16:creationId xmlns:a16="http://schemas.microsoft.com/office/drawing/2014/main" id="{06ACA51C-E4A0-EA6A-582E-A3C3BA35A936}"/>
              </a:ext>
            </a:extLst>
          </p:cNvPr>
          <p:cNvSpPr txBox="1"/>
          <p:nvPr/>
        </p:nvSpPr>
        <p:spPr>
          <a:xfrm>
            <a:off x="3469640" y="2113151"/>
            <a:ext cx="3947160" cy="1477328"/>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Mượn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bộ</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phận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nói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chuyện</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qua </a:t>
            </a:r>
            <a:r>
              <a:rPr lang="en-US" sz="2000" dirty="0" err="1">
                <a:effectLst/>
                <a:latin typeface="#9Slide03 Arima Madurai Bold" panose="00000800000000000000" pitchFamily="2" charset="0"/>
                <a:cs typeface="#9Slide03 Arima Madurai Bold" panose="00000800000000000000" pitchFamily="2" charset="0"/>
              </a:rPr>
              <a:t>thái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nghĩ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hành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6B5DC6DE-872E-A2FE-5B35-1FF381138606}"/>
              </a:ext>
            </a:extLst>
          </p:cNvPr>
          <p:cNvSpPr txBox="1"/>
          <p:nvPr/>
        </p:nvSpPr>
        <p:spPr>
          <a:xfrm>
            <a:off x="3469640" y="4460537"/>
            <a:ext cx="3947160" cy="1323439"/>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nêu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với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tập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từ</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thực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tiễn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cuộc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6A580483-F56B-47E2-390F-17ED5D050266}"/>
              </a:ext>
            </a:extLst>
          </p:cNvPr>
          <p:cNvSpPr txBox="1"/>
          <p:nvPr/>
        </p:nvSpPr>
        <p:spPr>
          <a:xfrm>
            <a:off x="7533639" y="2113151"/>
            <a:ext cx="4298741" cy="1631216"/>
          </a:xfrm>
          <a:prstGeom prst="rect">
            <a:avLst/>
          </a:prstGeom>
          <a:noFill/>
        </p:spPr>
        <p:txBody>
          <a:bodyPr wrap="square">
            <a:spAutoFit/>
          </a:bodyPr>
          <a:lstStyle/>
          <a:p>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mượn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loài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dựng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yếu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thông</a:t>
            </a:r>
            <a:r>
              <a:rPr lang="en-US" sz="2000" dirty="0">
                <a:effectLst/>
                <a:latin typeface="#9Slide03 Arima Madurai Bold" panose="00000800000000000000" pitchFamily="2" charset="0"/>
                <a:cs typeface="#9Slide03 Arima Madurai Bold" panose="00000800000000000000" pitchFamily="2" charset="0"/>
              </a:rPr>
              <a:t> qua </a:t>
            </a:r>
            <a:r>
              <a:rPr lang="en-US" sz="2000" dirty="0" err="1">
                <a:effectLst/>
                <a:latin typeface="#9Slide03 Arima Madurai Bold" panose="00000800000000000000" pitchFamily="2" charset="0"/>
                <a:cs typeface="#9Slide03 Arima Madurai Bold" panose="00000800000000000000" pitchFamily="2" charset="0"/>
              </a:rPr>
              <a:t>suy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nghĩ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hành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10" name="TextBox 9">
            <a:extLst>
              <a:ext uri="{FF2B5EF4-FFF2-40B4-BE49-F238E27FC236}">
                <a16:creationId xmlns:a16="http://schemas.microsoft.com/office/drawing/2014/main" id="{D24AF356-F218-F200-B718-AFB294A2B84A}"/>
              </a:ext>
            </a:extLst>
          </p:cNvPr>
          <p:cNvSpPr txBox="1"/>
          <p:nvPr/>
        </p:nvSpPr>
        <p:spPr>
          <a:xfrm>
            <a:off x="7533640" y="3844985"/>
            <a:ext cx="4298741" cy="2554545"/>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Hai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Ếch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ngồi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đáy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Đẽo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cày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giữa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đường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thiên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phê</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phán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thói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xấu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Bụng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Miệng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Chân</a:t>
            </a:r>
            <a:r>
              <a:rPr lang="en-US" sz="2000" dirty="0">
                <a:effectLst/>
                <a:latin typeface="#9Slide03 Arima Madurai Bold" panose="00000800000000000000" pitchFamily="2" charset="0"/>
                <a:cs typeface="#9Slide03 Arima Madurai Bold" panose="00000800000000000000" pitchFamily="2" charset="0"/>
              </a:rPr>
              <a:t>, Tay" </a:t>
            </a:r>
            <a:r>
              <a:rPr lang="en-US" sz="2000" dirty="0" err="1">
                <a:effectLst/>
                <a:latin typeface="#9Slide03 Arima Madurai Bold" panose="00000800000000000000" pitchFamily="2" charset="0"/>
                <a:cs typeface="#9Slide03 Arima Madurai Bold" panose="00000800000000000000" pitchFamily="2" charset="0"/>
              </a:rPr>
              <a:t>lại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vấn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ứng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cuộc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62600240"/>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wipe(down)">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E81F1F9-A2C0-9608-F53A-B97A5F1ACA9C}"/>
              </a:ext>
            </a:extLst>
          </p:cNvPr>
          <p:cNvGraphicFramePr>
            <a:graphicFrameLocks noGrp="1"/>
          </p:cNvGraphicFramePr>
          <p:nvPr>
            <p:extLst>
              <p:ext uri="{D42A27DB-BD31-4B8C-83A1-F6EECF244321}">
                <p14:modId xmlns:p14="http://schemas.microsoft.com/office/powerpoint/2010/main" val="1863760599"/>
              </p:ext>
            </p:extLst>
          </p:nvPr>
        </p:nvGraphicFramePr>
        <p:xfrm>
          <a:off x="359618" y="701040"/>
          <a:ext cx="11472763" cy="5679440"/>
        </p:xfrm>
        <a:graphic>
          <a:graphicData uri="http://schemas.openxmlformats.org/drawingml/2006/table">
            <a:tbl>
              <a:tblPr firstRow="1" firstCol="1" bandRow="1">
                <a:tableStyleId>{5C22544A-7EE6-4342-B048-85BDC9FD1C3A}</a:tableStyleId>
              </a:tblPr>
              <a:tblGrid>
                <a:gridCol w="2475022">
                  <a:extLst>
                    <a:ext uri="{9D8B030D-6E8A-4147-A177-3AD203B41FA5}">
                      <a16:colId xmlns:a16="http://schemas.microsoft.com/office/drawing/2014/main" val="1012893437"/>
                    </a:ext>
                  </a:extLst>
                </a:gridCol>
                <a:gridCol w="4358640">
                  <a:extLst>
                    <a:ext uri="{9D8B030D-6E8A-4147-A177-3AD203B41FA5}">
                      <a16:colId xmlns:a16="http://schemas.microsoft.com/office/drawing/2014/main" val="2952643456"/>
                    </a:ext>
                  </a:extLst>
                </a:gridCol>
                <a:gridCol w="4639101">
                  <a:extLst>
                    <a:ext uri="{9D8B030D-6E8A-4147-A177-3AD203B41FA5}">
                      <a16:colId xmlns:a16="http://schemas.microsoft.com/office/drawing/2014/main" val="137441981"/>
                    </a:ext>
                  </a:extLst>
                </a:gridCol>
              </a:tblGrid>
              <a:tr h="965200">
                <a:tc gridSpan="3">
                  <a:txBody>
                    <a:bodyPr/>
                    <a:lstStyle/>
                    <a:p>
                      <a:pPr marL="0" marR="0" algn="ctr">
                        <a:spcBef>
                          <a:spcPts val="600"/>
                        </a:spcBef>
                        <a:spcAft>
                          <a:spcPts val="0"/>
                        </a:spcAft>
                      </a:pPr>
                      <a:r>
                        <a:rPr lang="en-US" sz="2000" dirty="0" err="1">
                          <a:solidFill>
                            <a:schemeClr val="bg1"/>
                          </a:solidFill>
                          <a:effectLst/>
                          <a:latin typeface="#9Slide03 BoosterNextFYBlack" panose="02000A03000000020004" pitchFamily="2" charset="0"/>
                        </a:rPr>
                        <a:t>PHIẾU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TẬP</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SỐ</a:t>
                      </a:r>
                      <a:r>
                        <a:rPr lang="en-US" sz="2000" dirty="0">
                          <a:solidFill>
                            <a:schemeClr val="bg1"/>
                          </a:solidFill>
                          <a:effectLst/>
                          <a:latin typeface="#9Slide03 BoosterNextFYBlack" panose="02000A03000000020004" pitchFamily="2" charset="0"/>
                        </a:rPr>
                        <a:t> 1</a:t>
                      </a:r>
                    </a:p>
                    <a:p>
                      <a:pPr marL="0" marR="0" algn="ctr">
                        <a:spcBef>
                          <a:spcPts val="0"/>
                        </a:spcBef>
                        <a:spcAft>
                          <a:spcPts val="600"/>
                        </a:spcAft>
                      </a:pPr>
                      <a:r>
                        <a:rPr lang="en-US" sz="2000" dirty="0" err="1">
                          <a:solidFill>
                            <a:schemeClr val="bg1"/>
                          </a:solidFill>
                          <a:effectLst/>
                          <a:latin typeface="#9Slide03 BoosterNextFYBlack" panose="02000A03000000020004" pitchFamily="2" charset="0"/>
                        </a:rPr>
                        <a:t>Đọc</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hiểu</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văn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bản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Bụng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Răng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Miệng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Chân</a:t>
                      </a:r>
                      <a:r>
                        <a:rPr lang="en-US" sz="2000" dirty="0">
                          <a:solidFill>
                            <a:schemeClr val="bg1"/>
                          </a:solidFill>
                          <a:effectLst/>
                          <a:latin typeface="#9Slide03 BoosterNextFYBlack" panose="02000A03000000020004" pitchFamily="2" charset="0"/>
                        </a:rPr>
                        <a:t>, Tay"</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0544829"/>
                  </a:ext>
                </a:extLst>
              </a:tr>
              <a:tr h="781159">
                <a:tc>
                  <a:txBody>
                    <a:bodyPr/>
                    <a:lstStyle/>
                    <a:p>
                      <a:pPr marL="0" marR="0" algn="ctr">
                        <a:spcBef>
                          <a:spcPts val="600"/>
                        </a:spcBef>
                        <a:spcAft>
                          <a:spcPts val="600"/>
                        </a:spcAft>
                      </a:pPr>
                      <a:r>
                        <a:rPr lang="en-US" sz="2000">
                          <a:solidFill>
                            <a:schemeClr val="bg1"/>
                          </a:solidFill>
                          <a:effectLst/>
                          <a:latin typeface="#9Slide03 BoosterNextFYBlack" panose="02000A03000000020004" pitchFamily="2" charset="0"/>
                        </a:rPr>
                        <a:t>Yêu cầu</a:t>
                      </a:r>
                      <a:endParaRPr lang="en-US" sz="200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tc>
                <a:tc>
                  <a:txBody>
                    <a:bodyPr/>
                    <a:lstStyle/>
                    <a:p>
                      <a:pPr marL="0" marR="0" algn="ctr">
                        <a:spcBef>
                          <a:spcPts val="600"/>
                        </a:spcBef>
                        <a:spcAft>
                          <a:spcPts val="600"/>
                        </a:spcAft>
                      </a:pPr>
                      <a:r>
                        <a:rPr lang="en-US" sz="2000" dirty="0" err="1">
                          <a:solidFill>
                            <a:schemeClr val="bg1"/>
                          </a:solidFill>
                          <a:effectLst/>
                          <a:latin typeface="#9Slide03 BoosterNextFYBlack" panose="02000A03000000020004" pitchFamily="2" charset="0"/>
                        </a:rPr>
                        <a:t>Nội</a:t>
                      </a:r>
                      <a:r>
                        <a:rPr lang="en-US" sz="2000" dirty="0">
                          <a:solidFill>
                            <a:schemeClr val="bg1"/>
                          </a:solidFill>
                          <a:effectLst/>
                          <a:latin typeface="#9Slide03 BoosterNextFYBlack" panose="02000A03000000020004" pitchFamily="2" charset="0"/>
                        </a:rPr>
                        <a:t> dung</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tc>
                  <a:txBody>
                    <a:bodyPr/>
                    <a:lstStyle/>
                    <a:p>
                      <a:pPr marL="0" marR="0" algn="ctr">
                        <a:spcBef>
                          <a:spcPts val="600"/>
                        </a:spcBef>
                        <a:spcAft>
                          <a:spcPts val="600"/>
                        </a:spcAft>
                      </a:pPr>
                      <a:r>
                        <a:rPr lang="en-US" sz="2000" dirty="0">
                          <a:solidFill>
                            <a:schemeClr val="bg1"/>
                          </a:solidFill>
                          <a:effectLst/>
                          <a:latin typeface="#9Slide03 BoosterNextFYBlack" panose="02000A03000000020004" pitchFamily="2" charset="0"/>
                        </a:rPr>
                        <a:t>So </a:t>
                      </a:r>
                      <a:r>
                        <a:rPr lang="en-US" sz="2000" dirty="0" err="1">
                          <a:solidFill>
                            <a:schemeClr val="bg1"/>
                          </a:solidFill>
                          <a:effectLst/>
                          <a:latin typeface="#9Slide03 BoosterNextFYBlack" panose="02000A03000000020004" pitchFamily="2" charset="0"/>
                        </a:rPr>
                        <a:t>sánh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với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truyện</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Ếch</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ngồi</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đáy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giếng</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và</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Đẽo</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cày</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giữa</a:t>
                      </a:r>
                      <a:r>
                        <a:rPr lang="en-US" sz="2000" dirty="0">
                          <a:solidFill>
                            <a:schemeClr val="bg1"/>
                          </a:solidFill>
                          <a:effectLst/>
                          <a:latin typeface="#9Slide03 BoosterNextFYBlack" panose="02000A03000000020004" pitchFamily="2" charset="0"/>
                        </a:rPr>
                        <a:t> </a:t>
                      </a:r>
                      <a:r>
                        <a:rPr lang="en-US" sz="2000" dirty="0" err="1">
                          <a:solidFill>
                            <a:schemeClr val="bg1"/>
                          </a:solidFill>
                          <a:effectLst/>
                          <a:latin typeface="#9Slide03 BoosterNextFYBlack" panose="02000A03000000020004" pitchFamily="2" charset="0"/>
                        </a:rPr>
                        <a:t>đường</a:t>
                      </a:r>
                      <a:r>
                        <a:rPr lang="en-US" sz="2000" dirty="0">
                          <a:solidFill>
                            <a:schemeClr val="bg1"/>
                          </a:solidFill>
                          <a:effectLst/>
                          <a:latin typeface="#9Slide03 BoosterNextFYBlack" panose="02000A03000000020004" pitchFamily="2" charset="0"/>
                        </a:rPr>
                        <a:t>"</a:t>
                      </a:r>
                      <a:endParaRPr lang="en-US" sz="20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28711" marR="28711" marT="0" marB="0" anchor="ctr">
                    <a:solidFill>
                      <a:srgbClr val="318C80"/>
                    </a:solidFill>
                  </a:tcPr>
                </a:tc>
                <a:extLst>
                  <a:ext uri="{0D108BD9-81ED-4DB2-BD59-A6C34878D82A}">
                    <a16:rowId xmlns:a16="http://schemas.microsoft.com/office/drawing/2014/main" val="4214266018"/>
                  </a:ext>
                </a:extLst>
              </a:tr>
              <a:tr h="1565801">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6. </a:t>
                      </a:r>
                      <a:r>
                        <a:rPr lang="en-US" sz="2000" dirty="0" err="1">
                          <a:effectLst/>
                          <a:latin typeface="#9Slide03 Arima Madurai Bold" panose="00000800000000000000" pitchFamily="2" charset="0"/>
                          <a:cs typeface="#9Slide03 Arima Madurai Bold" panose="00000800000000000000" pitchFamily="2" charset="0"/>
                        </a:rPr>
                        <a:t>Bài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luân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lý</a:t>
                      </a:r>
                      <a:r>
                        <a:rPr lang="en-US" sz="2000" dirty="0">
                          <a:effectLst/>
                          <a:latin typeface="#9Slide03 Arima Madurai Bold" panose="00000800000000000000" pitchFamily="2" charset="0"/>
                          <a:cs typeface="#9Slide03 Arima Madurai Bold" panose="00000800000000000000" pitchFamily="2" charset="0"/>
                        </a:rPr>
                        <a:t>/</a:t>
                      </a:r>
                      <a:r>
                        <a:rPr lang="en-US" sz="2000" dirty="0" err="1">
                          <a:effectLst/>
                          <a:latin typeface="#9Slide03 Arima Madurai Bold" panose="00000800000000000000" pitchFamily="2" charset="0"/>
                          <a:cs typeface="#9Slide03 Arima Madurai Bold" panose="00000800000000000000" pitchFamily="2" charset="0"/>
                        </a:rPr>
                        <a:t>triết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lý</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từ</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chuyện</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a:txBody>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extLst>
                  <a:ext uri="{0D108BD9-81ED-4DB2-BD59-A6C34878D82A}">
                    <a16:rowId xmlns:a16="http://schemas.microsoft.com/office/drawing/2014/main" val="3794400123"/>
                  </a:ext>
                </a:extLst>
              </a:tr>
              <a:tr h="2367280">
                <a:tc>
                  <a:txBody>
                    <a:bodyPr/>
                    <a:lstStyle/>
                    <a:p>
                      <a:pPr marL="0" marR="0" algn="ctr">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7.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chiến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hiểu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gridSpan="2">
                  <a:txBody>
                    <a:bodyPr/>
                    <a:lstStyle/>
                    <a:p>
                      <a:pPr marL="0" marR="0" algn="just">
                        <a:spcBef>
                          <a:spcPts val="600"/>
                        </a:spcBef>
                        <a:spcAft>
                          <a:spcPts val="6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8711" marR="28711" marT="0" marB="0" anchor="ctr"/>
                </a:tc>
                <a:tc hMerge="1">
                  <a:txBody>
                    <a:bodyPr/>
                    <a:lstStyle/>
                    <a:p>
                      <a:endParaRPr lang="en-US"/>
                    </a:p>
                  </a:txBody>
                  <a:tcPr/>
                </a:tc>
                <a:extLst>
                  <a:ext uri="{0D108BD9-81ED-4DB2-BD59-A6C34878D82A}">
                    <a16:rowId xmlns:a16="http://schemas.microsoft.com/office/drawing/2014/main" val="2755114119"/>
                  </a:ext>
                </a:extLst>
              </a:tr>
            </a:tbl>
          </a:graphicData>
        </a:graphic>
      </p:graphicFrame>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4">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sp>
        <p:nvSpPr>
          <p:cNvPr id="4" name="TextBox 3">
            <a:extLst>
              <a:ext uri="{FF2B5EF4-FFF2-40B4-BE49-F238E27FC236}">
                <a16:creationId xmlns:a16="http://schemas.microsoft.com/office/drawing/2014/main" id="{E893C032-8A6C-CE74-D427-1ADD94D4FFE5}"/>
              </a:ext>
            </a:extLst>
          </p:cNvPr>
          <p:cNvSpPr txBox="1"/>
          <p:nvPr/>
        </p:nvSpPr>
        <p:spPr>
          <a:xfrm>
            <a:off x="2900680" y="2627995"/>
            <a:ext cx="4241800" cy="1323439"/>
          </a:xfrm>
          <a:prstGeom prst="rect">
            <a:avLst/>
          </a:prstGeom>
          <a:noFill/>
        </p:spPr>
        <p:txBody>
          <a:bodyPr wrap="square">
            <a:spAutoFit/>
          </a:bodyPr>
          <a:lstStyle/>
          <a:p>
            <a:pPr marL="0" marR="0" algn="just">
              <a:spcBef>
                <a:spcPts val="600"/>
              </a:spcBef>
              <a:spcAft>
                <a:spcPts val="600"/>
              </a:spcAft>
            </a:pP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tập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mỗi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phải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có</a:t>
            </a:r>
            <a:r>
              <a:rPr lang="en-US" sz="2000" dirty="0">
                <a:effectLst/>
                <a:latin typeface="#9Slide03 Arima Madurai Bold" panose="00000800000000000000" pitchFamily="2" charset="0"/>
                <a:cs typeface="#9Slide03 Arima Madurai Bold" panose="00000800000000000000" pitchFamily="2" charset="0"/>
              </a:rPr>
              <a:t> ý </a:t>
            </a:r>
            <a:r>
              <a:rPr lang="en-US" sz="2000" dirty="0" err="1">
                <a:effectLst/>
                <a:latin typeface="#9Slide03 Arima Madurai Bold" panose="00000800000000000000" pitchFamily="2" charset="0"/>
                <a:cs typeface="#9Slide03 Arima Madurai Bold" panose="00000800000000000000" pitchFamily="2" charset="0"/>
              </a:rPr>
              <a:t>thức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đoàn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kết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nương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tựa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gắn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bó</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hợp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Không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đố</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kị</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dẫn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đến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sự</a:t>
            </a:r>
            <a:r>
              <a:rPr lang="en-US" sz="2000" dirty="0">
                <a:effectLst/>
                <a:latin typeface="#9Slide03 Arima Madurai Bold" panose="00000800000000000000" pitchFamily="2" charset="0"/>
                <a:cs typeface="#9Slide03 Arima Madurai Bold" panose="00000800000000000000" pitchFamily="2" charset="0"/>
              </a:rPr>
              <a:t> chia </a:t>
            </a:r>
            <a:r>
              <a:rPr lang="en-US" sz="2000" dirty="0" err="1">
                <a:effectLst/>
                <a:latin typeface="#9Slide03 Arima Madurai Bold" panose="00000800000000000000" pitchFamily="2" charset="0"/>
                <a:cs typeface="#9Slide03 Arima Madurai Bold" panose="00000800000000000000" pitchFamily="2" charset="0"/>
              </a:rPr>
              <a:t>rẽ</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thất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bại</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6" name="TextBox 5">
            <a:extLst>
              <a:ext uri="{FF2B5EF4-FFF2-40B4-BE49-F238E27FC236}">
                <a16:creationId xmlns:a16="http://schemas.microsoft.com/office/drawing/2014/main" id="{36CB0DB3-B358-60C1-3F15-D362BE272C85}"/>
              </a:ext>
            </a:extLst>
          </p:cNvPr>
          <p:cNvSpPr txBox="1"/>
          <p:nvPr/>
        </p:nvSpPr>
        <p:spPr>
          <a:xfrm>
            <a:off x="7213600" y="2627996"/>
            <a:ext cx="4618781" cy="1323439"/>
          </a:xfrm>
          <a:prstGeom prst="rect">
            <a:avLst/>
          </a:prstGeom>
          <a:noFill/>
        </p:spPr>
        <p:txBody>
          <a:bodyPr wrap="square">
            <a:spAutoFit/>
          </a:bodyPr>
          <a:lstStyle/>
          <a:p>
            <a:pPr algn="just"/>
            <a:r>
              <a:rPr lang="en-US" sz="2000" dirty="0" err="1">
                <a:effectLst/>
                <a:latin typeface="#9Slide03 Arima Madurai Bold" panose="00000800000000000000" pitchFamily="2" charset="0"/>
                <a:cs typeface="#9Slide03 Arima Madurai Bold" panose="00000800000000000000" pitchFamily="2" charset="0"/>
              </a:rPr>
              <a:t>Giống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nhau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nêu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nhằm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giáo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dục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khuyên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răn</a:t>
            </a: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sống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xử</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thế</a:t>
            </a:r>
            <a:r>
              <a:rPr lang="en-US" sz="2000" dirty="0">
                <a:effectLst/>
                <a:latin typeface="#9Slide03 Arima Madurai Bold" panose="00000800000000000000" pitchFamily="2" charset="0"/>
                <a:cs typeface="#9Slide03 Arima Madurai Bold" panose="00000800000000000000" pitchFamily="2" charset="0"/>
              </a:rPr>
              <a:t>.</a:t>
            </a:r>
            <a:endParaRPr lang="en-US" sz="2000" dirty="0"/>
          </a:p>
        </p:txBody>
      </p:sp>
      <p:sp>
        <p:nvSpPr>
          <p:cNvPr id="8" name="TextBox 7">
            <a:extLst>
              <a:ext uri="{FF2B5EF4-FFF2-40B4-BE49-F238E27FC236}">
                <a16:creationId xmlns:a16="http://schemas.microsoft.com/office/drawing/2014/main" id="{2AB37C7E-6C7F-CD5D-6AF4-15B854B33FBA}"/>
              </a:ext>
            </a:extLst>
          </p:cNvPr>
          <p:cNvSpPr txBox="1"/>
          <p:nvPr/>
        </p:nvSpPr>
        <p:spPr>
          <a:xfrm>
            <a:off x="2900680" y="4159646"/>
            <a:ext cx="8931701" cy="2092881"/>
          </a:xfrm>
          <a:prstGeom prst="rect">
            <a:avLst/>
          </a:prstGeom>
          <a:noFill/>
        </p:spPr>
        <p:txBody>
          <a:bodyPr wrap="square">
            <a:spAutoFit/>
          </a:bodyPr>
          <a:lstStyle/>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xác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định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tài</a:t>
            </a:r>
            <a:r>
              <a:rPr lang="en-US" sz="2000" dirty="0">
                <a:effectLst/>
                <a:latin typeface="#9Slide03 Arima Madurai Bold" panose="00000800000000000000" pitchFamily="2" charset="0"/>
                <a:cs typeface="#9Slide03 Arima Madurai Bold" panose="00000800000000000000" pitchFamily="2" charset="0"/>
              </a:rPr>
              <a:t>/</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đề</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văn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nhận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sự</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chính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ngôn</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Đọc</a:t>
            </a:r>
            <a:r>
              <a:rPr lang="en-US" sz="2000" dirty="0">
                <a:effectLst/>
                <a:latin typeface="#9Slide03 Arima Madurai Bold" panose="00000800000000000000" pitchFamily="2" charset="0"/>
                <a:cs typeface="#9Slide03 Arima Madurai Bold" panose="00000800000000000000" pitchFamily="2" charset="0"/>
              </a:rPr>
              <a:t> chi </a:t>
            </a:r>
            <a:r>
              <a:rPr lang="en-US" sz="2000" dirty="0" err="1">
                <a:effectLst/>
                <a:latin typeface="#9Slide03 Arima Madurai Bold" panose="00000800000000000000" pitchFamily="2" charset="0"/>
                <a:cs typeface="#9Slide03 Arima Madurai Bold" panose="00000800000000000000" pitchFamily="2" charset="0"/>
              </a:rPr>
              <a:t>tiết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phân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tích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được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những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đặc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điểm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nhân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vật</a:t>
            </a:r>
            <a:r>
              <a:rPr lang="en-US" sz="20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nghĩ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về</a:t>
            </a:r>
            <a:r>
              <a:rPr lang="en-US" sz="2000" dirty="0">
                <a:effectLst/>
                <a:latin typeface="#9Slide03 Arima Madurai Bold" panose="00000800000000000000" pitchFamily="2" charset="0"/>
                <a:cs typeface="#9Slide03 Arima Madurai Bold" panose="00000800000000000000" pitchFamily="2" charset="0"/>
              </a:rPr>
              <a:t> ý </a:t>
            </a:r>
            <a:r>
              <a:rPr lang="en-US" sz="2000" dirty="0" err="1">
                <a:effectLst/>
                <a:latin typeface="#9Slide03 Arima Madurai Bold" panose="00000800000000000000" pitchFamily="2" charset="0"/>
                <a:cs typeface="#9Slide03 Arima Madurai Bold" panose="00000800000000000000" pitchFamily="2" charset="0"/>
              </a:rPr>
              <a:t>nghĩa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tưởng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truyện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rút</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bài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học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với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bản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thân</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855633219"/>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down)">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1004070" y="3543710"/>
              <a:ext cx="4233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FF"/>
                  </a:solidFill>
                  <a:effectLst/>
                  <a:uLnTx/>
                  <a:uFillTx/>
                  <a:latin typeface="Helvetica" panose="020F0502020204030204"/>
                  <a:cs typeface="Helvetica"/>
                  <a:sym typeface="+mn-lt"/>
                </a:rPr>
                <a:t>Luyện</a:t>
              </a:r>
              <a:r>
                <a:rPr kumimoji="0" lang="en-US" altLang="zh-CN" sz="32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3200" b="1" i="0" u="none" strike="noStrike" kern="1200" cap="none" spc="0" normalizeH="0" baseline="0" noProof="0" dirty="0" err="1">
                  <a:ln>
                    <a:noFill/>
                  </a:ln>
                  <a:solidFill>
                    <a:srgbClr val="FFFFFF"/>
                  </a:solidFill>
                  <a:effectLst/>
                  <a:uLnTx/>
                  <a:uFillTx/>
                  <a:latin typeface="Helvetica" panose="020F0502020204030204"/>
                  <a:cs typeface="Helvetica"/>
                  <a:sym typeface="+mn-lt"/>
                </a:rPr>
                <a:t>tập</a:t>
              </a:r>
              <a:endParaRPr kumimoji="0" lang="zh-CN" altLang="en-US" sz="3200" b="1" i="0" u="none" strike="noStrike" kern="1200" cap="none" spc="0" normalizeH="0" baseline="0" noProof="0" dirty="0">
                <a:ln>
                  <a:noFill/>
                </a:ln>
                <a:solidFill>
                  <a:srgbClr val="FFFFFF"/>
                </a:solidFill>
                <a:effectLst/>
                <a:uLnTx/>
                <a:uFillTx/>
                <a:latin typeface="Helvetica" panose="020F0502020204030204"/>
                <a:cs typeface="Helvetic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28575">
                    <a:solidFill>
                      <a:srgbClr val="FFFFFF"/>
                    </a:solidFill>
                  </a:ln>
                  <a:solidFill>
                    <a:srgbClr val="A6E582">
                      <a:lumMod val="50000"/>
                    </a:srgbClr>
                  </a:solidFill>
                  <a:effectLst>
                    <a:outerShdw blurRad="50800" dist="38100" dir="2700000" algn="tl" rotWithShape="0">
                      <a:prstClr val="black">
                        <a:alpha val="40000"/>
                      </a:prstClr>
                    </a:outerShdw>
                  </a:effectLst>
                  <a:uLnTx/>
                  <a:uFillTx/>
                  <a:latin typeface="Helvetica" panose="020F0502020204030204"/>
                  <a:cs typeface="Helvetica"/>
                  <a:sym typeface="+mn-lt"/>
                </a:rPr>
                <a:t>PART 03</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71173" y="95545"/>
            <a:ext cx="12687300" cy="2201107"/>
          </a:xfrm>
          <a:prstGeom prst="rect">
            <a:avLst/>
          </a:prstGeom>
        </p:spPr>
      </p:pic>
    </p:spTree>
    <p:custDataLst>
      <p:tags r:id="rId1"/>
    </p:custDataLst>
    <p:extLst>
      <p:ext uri="{BB962C8B-B14F-4D97-AF65-F5344CB8AC3E}">
        <p14:creationId xmlns:p14="http://schemas.microsoft.com/office/powerpoint/2010/main" val="2434659305"/>
      </p:ext>
    </p:extLst>
  </p:cSld>
  <p:clrMapOvr>
    <a:masterClrMapping/>
  </p:clrMapOvr>
  <p:transition spd="slow" advTm="4500">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2269ECA-F06F-18A5-158E-D4AB6FB80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vi-VN" sz="2000" b="1" dirty="0">
                <a:solidFill>
                  <a:schemeClr val="bg1"/>
                </a:solidFill>
                <a:latin typeface="#9Slide03 Arima Madurai Bold" panose="00000800000000000000" pitchFamily="2" charset="0"/>
                <a:cs typeface="#9Slide03 Arima Madurai Bold" panose="00000800000000000000" pitchFamily="2" charset="0"/>
              </a:rPr>
              <a:t>Câu 1</a:t>
            </a:r>
            <a:r>
              <a:rPr lang="vi-VN" sz="2000" b="1">
                <a:solidFill>
                  <a:schemeClr val="bg1"/>
                </a:solidFill>
                <a:latin typeface="#9Slide03 Arima Madurai Bold" panose="00000800000000000000" pitchFamily="2" charset="0"/>
                <a:cs typeface="#9Slide03 Arima Madurai Bold" panose="00000800000000000000" pitchFamily="2" charset="0"/>
              </a:rPr>
              <a:t>. </a:t>
            </a:r>
            <a:r>
              <a:rPr lang="vi-VN" sz="2000" b="1" dirty="0">
                <a:solidFill>
                  <a:schemeClr val="bg1"/>
                </a:solidFill>
                <a:latin typeface="#9Slide03 Arima Madurai Bold" panose="00000800000000000000" pitchFamily="2" charset="0"/>
                <a:cs typeface="#9Slide03 Arima Madurai Bold" panose="00000800000000000000" pitchFamily="2" charset="0"/>
              </a:rPr>
              <a:t>Truyện ngụ ngôn là truyện kể bằng (...), thường mượn chuyện về loài vật, đồ vật, cây cỏ...để gián tiếp nói chuyện con người, nêu lên triết lý nhân sinh và những bài học kinh nghiệm về cuộc sống.</a:t>
            </a:r>
            <a:endParaRPr lang="en-US" sz="2000" b="1" dirty="0">
              <a:solidFill>
                <a:schemeClr val="bg1"/>
              </a:solidFill>
              <a:latin typeface="#9Slide03 Arima Madurai Bold" panose="00000800000000000000" pitchFamily="2" charset="0"/>
              <a:cs typeface="#9Slide03 Arima Madurai Bold" panose="00000800000000000000" pitchFamily="2" charset="0"/>
            </a:endParaRP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a:t>
            </a:r>
            <a:r>
              <a:rPr lang="en-US" sz="2000">
                <a:solidFill>
                  <a:prstClr val="white"/>
                </a:solidFill>
                <a:latin typeface="#9Slide03 Arima Madurai Bold" panose="00000800000000000000" pitchFamily="2" charset="0"/>
                <a:cs typeface="#9Slide03 Arima Madurai Bold" panose="00000800000000000000" pitchFamily="2" charset="0"/>
              </a:rPr>
              <a:t>: </a:t>
            </a:r>
            <a:r>
              <a:rPr lang="vi-VN" sz="2000" dirty="0">
                <a:solidFill>
                  <a:prstClr val="white"/>
                </a:solidFill>
                <a:latin typeface="#9Slide03 Arima Madurai Bold" panose="00000800000000000000" pitchFamily="2" charset="0"/>
                <a:cs typeface="#9Slide03 Arima Madurai Bold" panose="00000800000000000000" pitchFamily="2" charset="0"/>
              </a:rPr>
              <a:t>thơ hoặc </a:t>
            </a:r>
            <a:r>
              <a:rPr lang="vi-VN" sz="2000">
                <a:solidFill>
                  <a:prstClr val="white"/>
                </a:solidFill>
                <a:latin typeface="#9Slide03 Arima Madurai Bold" panose="00000800000000000000" pitchFamily="2" charset="0"/>
                <a:cs typeface="#9Slide03 Arima Madurai Bold" panose="00000800000000000000" pitchFamily="2" charset="0"/>
              </a:rPr>
              <a:t>văn xuôi</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đáp</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án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A</a:t>
            </a:r>
            <a:r>
              <a:rPr lang="en-US" sz="2000" err="1">
                <a:solidFill>
                  <a:prstClr val="white"/>
                </a:solidFill>
                <a:latin typeface="#9Slide03 Arima Madurai Bold" panose="00000800000000000000" pitchFamily="2" charset="0"/>
                <a:cs typeface="#9Slide03 Arima Madurai Bold" panose="00000800000000000000" pitchFamily="2" charset="0"/>
              </a:rPr>
              <a:t>,</a:t>
            </a:r>
            <a:r>
              <a:rPr lang="en-US" sz="2000">
                <a:solidFill>
                  <a:prstClr val="white"/>
                </a:solidFill>
                <a:latin typeface="#9Slide03 Arima Madurai Bold" panose="00000800000000000000" pitchFamily="2" charset="0"/>
                <a:cs typeface="#9Slide03 Arima Madurai Bold" panose="00000800000000000000" pitchFamily="2" charset="0"/>
              </a:rPr>
              <a:t>B</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a:t>
            </a:r>
            <a:r>
              <a:rPr lang="en-US" sz="2000">
                <a:solidFill>
                  <a:prstClr val="white"/>
                </a:solidFill>
                <a:latin typeface="#9Slide03 Arima Madurai Bold" panose="00000800000000000000" pitchFamily="2" charset="0"/>
                <a:cs typeface="#9Slide03 Arima Madurai Bold" panose="00000800000000000000" pitchFamily="2" charset="0"/>
              </a:rPr>
              <a:t>: </a:t>
            </a:r>
            <a:r>
              <a:rPr lang="vi-VN" sz="2000" dirty="0">
                <a:solidFill>
                  <a:prstClr val="white"/>
                </a:solidFill>
                <a:latin typeface="#9Slide03 Arima Madurai Bold" panose="00000800000000000000" pitchFamily="2" charset="0"/>
                <a:cs typeface="#9Slide03 Arima Madurai Bold" panose="00000800000000000000" pitchFamily="2" charset="0"/>
              </a:rPr>
              <a:t>thơ hoặc văn </a:t>
            </a:r>
            <a:r>
              <a:rPr lang="vi-VN" sz="2000">
                <a:solidFill>
                  <a:prstClr val="white"/>
                </a:solidFill>
                <a:latin typeface="#9Slide03 Arima Madurai Bold" panose="00000800000000000000" pitchFamily="2" charset="0"/>
                <a:cs typeface="#9Slide03 Arima Madurai Bold" panose="00000800000000000000" pitchFamily="2" charset="0"/>
              </a:rPr>
              <a:t>vần </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a:t>
            </a:r>
            <a:r>
              <a:rPr lang="en-US" sz="2000">
                <a:solidFill>
                  <a:prstClr val="white"/>
                </a:solidFill>
                <a:latin typeface="#9Slide03 Arima Madurai Bold" panose="00000800000000000000" pitchFamily="2" charset="0"/>
                <a:cs typeface="#9Slide03 Arima Madurai Bold" panose="00000800000000000000" pitchFamily="2" charset="0"/>
              </a:rPr>
              <a:t>: </a:t>
            </a:r>
            <a:r>
              <a:rPr lang="vi-VN" sz="2000" dirty="0">
                <a:solidFill>
                  <a:prstClr val="white"/>
                </a:solidFill>
                <a:latin typeface="#9Slide03 Arima Madurai Bold" panose="00000800000000000000" pitchFamily="2" charset="0"/>
                <a:cs typeface="#9Slide03 Arima Madurai Bold" panose="00000800000000000000" pitchFamily="2" charset="0"/>
              </a:rPr>
              <a:t>văn xuôi hoặc </a:t>
            </a:r>
            <a:r>
              <a:rPr lang="vi-VN" sz="2000">
                <a:solidFill>
                  <a:prstClr val="white"/>
                </a:solidFill>
                <a:latin typeface="#9Slide03 Arima Madurai Bold" panose="00000800000000000000" pitchFamily="2" charset="0"/>
                <a:cs typeface="#9Slide03 Arima Madurai Bold" panose="00000800000000000000" pitchFamily="2" charset="0"/>
              </a:rPr>
              <a:t>văn vần</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5070" y="4904207"/>
            <a:ext cx="2731165" cy="1835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9246265" y="4028046"/>
            <a:ext cx="2821194" cy="2723531"/>
            <a:chOff x="-2801676" y="1161036"/>
            <a:chExt cx="4093022" cy="4093022"/>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676" y="1161036"/>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1396660" y="4762378"/>
              <a:ext cx="1385317"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7" name="Group 36"/>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812819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FF0000"/>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A8D08D"/>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7"/>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5"/>
                                        </p:tgtEl>
                                        <p:attrNameLst>
                                          <p:attrName>fillcolor</p:attrName>
                                        </p:attrNameLst>
                                      </p:cBhvr>
                                      <p:to>
                                        <a:srgbClr val="A8D08D"/>
                                      </p:to>
                                    </p:animClr>
                                    <p:set>
                                      <p:cBhvr>
                                        <p:cTn id="62" dur="2000" fill="hold"/>
                                        <p:tgtEl>
                                          <p:spTgt spid="15"/>
                                        </p:tgtEl>
                                        <p:attrNameLst>
                                          <p:attrName>fill.type</p:attrName>
                                        </p:attrNameLst>
                                      </p:cBhvr>
                                      <p:to>
                                        <p:strVal val="solid"/>
                                      </p:to>
                                    </p:set>
                                    <p:set>
                                      <p:cBhvr>
                                        <p:cTn id="63"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childTnLst>
        </p:cTn>
      </p:par>
    </p:tnLst>
    <p:bldLst>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5" name="图片 3" descr="1">
            <a:extLst>
              <a:ext uri="{FF2B5EF4-FFF2-40B4-BE49-F238E27FC236}">
                <a16:creationId xmlns:a16="http://schemas.microsoft.com/office/drawing/2014/main" id="{0B5F92C7-69C3-B041-B736-C7282E680AB7}"/>
              </a:ext>
            </a:extLst>
          </p:cNvPr>
          <p:cNvPicPr/>
          <p:nvPr/>
        </p:nvPicPr>
        <p:blipFill>
          <a:blip r:embed="rId5"/>
          <a:stretch>
            <a:fillRect/>
          </a:stretch>
        </p:blipFill>
        <p:spPr>
          <a:xfrm>
            <a:off x="1309057" y="1920240"/>
            <a:ext cx="3516943" cy="3027680"/>
          </a:xfrm>
          <a:prstGeom prst="rect">
            <a:avLst/>
          </a:prstGeom>
        </p:spPr>
      </p:pic>
      <p:pic>
        <p:nvPicPr>
          <p:cNvPr id="6" name="图片 3" descr="1">
            <a:extLst>
              <a:ext uri="{FF2B5EF4-FFF2-40B4-BE49-F238E27FC236}">
                <a16:creationId xmlns:a16="http://schemas.microsoft.com/office/drawing/2014/main" id="{F88417D1-EBAF-409B-E889-6DD3E168852E}"/>
              </a:ext>
            </a:extLst>
          </p:cNvPr>
          <p:cNvPicPr/>
          <p:nvPr/>
        </p:nvPicPr>
        <p:blipFill>
          <a:blip r:embed="rId5"/>
          <a:stretch>
            <a:fillRect/>
          </a:stretch>
        </p:blipFill>
        <p:spPr>
          <a:xfrm>
            <a:off x="5425440" y="1484892"/>
            <a:ext cx="4846320" cy="3737348"/>
          </a:xfrm>
          <a:prstGeom prst="rect">
            <a:avLst/>
          </a:prstGeom>
        </p:spPr>
      </p:pic>
      <p:sp>
        <p:nvSpPr>
          <p:cNvPr id="4" name="TextBox 3">
            <a:extLst>
              <a:ext uri="{FF2B5EF4-FFF2-40B4-BE49-F238E27FC236}">
                <a16:creationId xmlns:a16="http://schemas.microsoft.com/office/drawing/2014/main" id="{A6F3ED75-C860-47C7-026C-7CB8391193C8}"/>
              </a:ext>
            </a:extLst>
          </p:cNvPr>
          <p:cNvSpPr txBox="1"/>
          <p:nvPr/>
        </p:nvSpPr>
        <p:spPr>
          <a:xfrm>
            <a:off x="1480028" y="2521059"/>
            <a:ext cx="3175000" cy="1815882"/>
          </a:xfrm>
          <a:prstGeom prst="rect">
            <a:avLst/>
          </a:prstGeom>
          <a:noFill/>
        </p:spPr>
        <p:txBody>
          <a:bodyPr wrap="square">
            <a:spAutoFit/>
          </a:bodyPr>
          <a:lstStyle/>
          <a:p>
            <a:pPr marL="0" marR="0" indent="457200" algn="ctr">
              <a:spcBef>
                <a:spcPts val="600"/>
              </a:spcBef>
              <a:spcAft>
                <a:spcPts val="600"/>
              </a:spcAft>
            </a:pPr>
            <a:r>
              <a:rPr lang="pt-BR" sz="28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Em có nhận xét gì về các nhân vật "Răng, Miệng, Tay, Chân"?</a:t>
            </a:r>
            <a:endParaRPr lang="en-US" sz="2400"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3" name="TextBox 2">
            <a:extLst>
              <a:ext uri="{FF2B5EF4-FFF2-40B4-BE49-F238E27FC236}">
                <a16:creationId xmlns:a16="http://schemas.microsoft.com/office/drawing/2014/main" id="{415F903B-37B3-DF49-0A65-2B8616F43FE8}"/>
              </a:ext>
            </a:extLst>
          </p:cNvPr>
          <p:cNvSpPr txBox="1"/>
          <p:nvPr/>
        </p:nvSpPr>
        <p:spPr>
          <a:xfrm>
            <a:off x="5506720" y="2059940"/>
            <a:ext cx="4429760" cy="2677656"/>
          </a:xfrm>
          <a:prstGeom prst="rect">
            <a:avLst/>
          </a:prstGeom>
          <a:noFill/>
        </p:spPr>
        <p:txBody>
          <a:bodyPr wrap="square">
            <a:spAutoFit/>
          </a:bodyPr>
          <a:lstStyle/>
          <a:p>
            <a:pPr marL="0" marR="0" indent="457200" algn="ctr">
              <a:spcBef>
                <a:spcPts val="600"/>
              </a:spcBef>
              <a:spcAft>
                <a:spcPts val="600"/>
              </a:spcAft>
            </a:pPr>
            <a:r>
              <a:rPr lang="pt-BR" sz="2800" i="1"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Nếu là nhân vật Bụng, em sẽ làm gì khi bị  Răng, Miệng, Tay, Chân nói rằng mình nhàn nhã, không làm việc gì trong khi mọi người đều vất vả?</a:t>
            </a:r>
            <a:endParaRPr lang="en-US" sz="2400" dirty="0">
              <a:solidFill>
                <a:schemeClr val="accent5">
                  <a:lumMod val="50000"/>
                </a:schemeClr>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751835132"/>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8A687132-6D74-4CE5-9857-4CCCE80BA86F}"/>
              </a:ext>
            </a:extLst>
          </p:cNvPr>
          <p:cNvPicPr>
            <a:picLocks noChangeAspect="1"/>
          </p:cNvPicPr>
          <p:nvPr/>
        </p:nvPicPr>
        <p:blipFill rotWithShape="1">
          <a:blip r:embed="rId4">
            <a:extLst>
              <a:ext uri="{28A0092B-C50C-407E-A947-70E740481C1C}">
                <a14:useLocalDpi xmlns:a14="http://schemas.microsoft.com/office/drawing/2010/main" val="0"/>
              </a:ext>
            </a:extLst>
          </a:blip>
          <a:srcRect l="-197" t="17268" r="197" b="3322"/>
          <a:stretch/>
        </p:blipFill>
        <p:spPr>
          <a:xfrm>
            <a:off x="-24127" y="-27765"/>
            <a:ext cx="12216127" cy="6885765"/>
          </a:xfrm>
          <a:prstGeom prst="rect">
            <a:avLst/>
          </a:prstGeom>
        </p:spPr>
      </p:pic>
      <p:pic>
        <p:nvPicPr>
          <p:cNvPr id="34" name="图片 33" descr="图片包含 烟火, 户外艺术系列&#10;&#10;已生成高可信度的说明">
            <a:extLst>
              <a:ext uri="{FF2B5EF4-FFF2-40B4-BE49-F238E27FC236}">
                <a16:creationId xmlns:a16="http://schemas.microsoft.com/office/drawing/2014/main" id="{6E7A86F0-B694-4753-8995-265AAC833CCA}"/>
              </a:ext>
            </a:extLst>
          </p:cNvPr>
          <p:cNvPicPr>
            <a:picLocks noChangeAspect="1"/>
          </p:cNvPicPr>
          <p:nvPr/>
        </p:nvPicPr>
        <p:blipFill rotWithShape="1">
          <a:blip r:embed="rId5">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31" name="图片 30">
            <a:extLst>
              <a:ext uri="{FF2B5EF4-FFF2-40B4-BE49-F238E27FC236}">
                <a16:creationId xmlns:a16="http://schemas.microsoft.com/office/drawing/2014/main" id="{0D5A6F43-7ED1-42B6-97E2-40A54245E487}"/>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16200000" flipH="1">
            <a:off x="2238271" y="2252249"/>
            <a:ext cx="5067304" cy="2201107"/>
          </a:xfrm>
          <a:prstGeom prst="rect">
            <a:avLst/>
          </a:prstGeom>
        </p:spPr>
      </p:pic>
      <p:pic>
        <p:nvPicPr>
          <p:cNvPr id="32" name="图片 31">
            <a:extLst>
              <a:ext uri="{FF2B5EF4-FFF2-40B4-BE49-F238E27FC236}">
                <a16:creationId xmlns:a16="http://schemas.microsoft.com/office/drawing/2014/main" id="{AB379B24-BEA5-401D-B578-1B3CAE6A5CC8}"/>
              </a:ext>
            </a:extLst>
          </p:cNvPr>
          <p:cNvPicPr>
            <a:picLocks noChangeAspect="1"/>
          </p:cNvPicPr>
          <p:nvPr/>
        </p:nvPicPr>
        <p:blipFill rotWithShape="1">
          <a:blip r:embed="rId6">
            <a:extLst>
              <a:ext uri="{28A0092B-C50C-407E-A947-70E740481C1C}">
                <a14:useLocalDpi xmlns:a14="http://schemas.microsoft.com/office/drawing/2010/main" val="0"/>
              </a:ext>
            </a:extLst>
          </a:blip>
          <a:srcRect l="16156" t="30115" r="43904"/>
          <a:stretch/>
        </p:blipFill>
        <p:spPr>
          <a:xfrm rot="5400000">
            <a:off x="-1104384" y="2252248"/>
            <a:ext cx="5067302" cy="2201107"/>
          </a:xfrm>
          <a:prstGeom prst="rect">
            <a:avLst/>
          </a:prstGeom>
        </p:spPr>
      </p:pic>
      <p:grpSp>
        <p:nvGrpSpPr>
          <p:cNvPr id="3" name="组合 2">
            <a:extLst>
              <a:ext uri="{FF2B5EF4-FFF2-40B4-BE49-F238E27FC236}">
                <a16:creationId xmlns:a16="http://schemas.microsoft.com/office/drawing/2014/main" id="{DE9479AD-9DF7-4B42-8041-EFA5C9A405E9}"/>
              </a:ext>
            </a:extLst>
          </p:cNvPr>
          <p:cNvGrpSpPr/>
          <p:nvPr/>
        </p:nvGrpSpPr>
        <p:grpSpPr>
          <a:xfrm>
            <a:off x="838344" y="3004576"/>
            <a:ext cx="4448638" cy="1894258"/>
            <a:chOff x="838344" y="2826776"/>
            <a:chExt cx="4448638" cy="1894258"/>
          </a:xfrm>
        </p:grpSpPr>
        <p:pic>
          <p:nvPicPr>
            <p:cNvPr id="33" name="图片 32" descr="图片包含 蛋糕, 餐桌&#10;&#10;已生成高可信度的说明">
              <a:extLst>
                <a:ext uri="{FF2B5EF4-FFF2-40B4-BE49-F238E27FC236}">
                  <a16:creationId xmlns:a16="http://schemas.microsoft.com/office/drawing/2014/main" id="{46CF0835-89A3-44B2-A37E-9C24AA9C36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344" y="2826776"/>
              <a:ext cx="4448638" cy="1894258"/>
            </a:xfrm>
            <a:prstGeom prst="rect">
              <a:avLst/>
            </a:prstGeom>
          </p:spPr>
        </p:pic>
        <p:sp>
          <p:nvSpPr>
            <p:cNvPr id="2" name="文本框 1">
              <a:extLst>
                <a:ext uri="{FF2B5EF4-FFF2-40B4-BE49-F238E27FC236}">
                  <a16:creationId xmlns:a16="http://schemas.microsoft.com/office/drawing/2014/main" id="{9A380036-9693-4F60-8ED9-F545A5094251}"/>
                </a:ext>
              </a:extLst>
            </p:cNvPr>
            <p:cNvSpPr txBox="1"/>
            <p:nvPr/>
          </p:nvSpPr>
          <p:spPr>
            <a:xfrm>
              <a:off x="990093" y="3609418"/>
              <a:ext cx="42336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uLnTx/>
                  <a:uFillTx/>
                  <a:latin typeface="Helvetica" panose="020F0502020204030204"/>
                  <a:cs typeface="Helvetica"/>
                  <a:sym typeface="+mn-lt"/>
                </a:rPr>
                <a:t>Vận</a:t>
              </a:r>
              <a:r>
                <a:rPr kumimoji="0" lang="en-US" altLang="zh-CN" sz="3600" b="1" i="0" u="none" strike="noStrike" kern="1200" cap="none" spc="0" normalizeH="0" baseline="0" noProof="0" dirty="0">
                  <a:ln>
                    <a:noFill/>
                  </a:ln>
                  <a:solidFill>
                    <a:srgbClr val="FFFFFF"/>
                  </a:solidFill>
                  <a:effectLst/>
                  <a:uLnTx/>
                  <a:uFillTx/>
                  <a:latin typeface="Helvetica" panose="020F0502020204030204"/>
                  <a:cs typeface="Helvetica"/>
                  <a:sym typeface="+mn-lt"/>
                </a:rPr>
                <a:t> </a:t>
              </a:r>
              <a:r>
                <a:rPr kumimoji="0" lang="en-US" altLang="zh-CN" sz="3600" b="1" i="0" u="none" strike="noStrike" kern="1200" cap="none" spc="0" normalizeH="0" baseline="0" noProof="0" dirty="0" err="1">
                  <a:ln>
                    <a:noFill/>
                  </a:ln>
                  <a:solidFill>
                    <a:srgbClr val="FFFFFF"/>
                  </a:solidFill>
                  <a:effectLst/>
                  <a:uLnTx/>
                  <a:uFillTx/>
                  <a:latin typeface="Helvetica" panose="020F0502020204030204"/>
                  <a:cs typeface="Helvetica"/>
                  <a:sym typeface="+mn-lt"/>
                </a:rPr>
                <a:t>dụng</a:t>
              </a:r>
              <a:endParaRPr kumimoji="0" lang="zh-CN" altLang="en-US" sz="3600" b="1" i="0" u="none" strike="noStrike" kern="1200" cap="none" spc="0" normalizeH="0" baseline="0" noProof="0" dirty="0">
                <a:ln>
                  <a:noFill/>
                </a:ln>
                <a:solidFill>
                  <a:srgbClr val="FFFFFF"/>
                </a:solidFill>
                <a:effectLst/>
                <a:uLnTx/>
                <a:uFillTx/>
                <a:latin typeface="Helvetica" panose="020F0502020204030204"/>
                <a:cs typeface="Helvetica"/>
                <a:sym typeface="+mn-lt"/>
              </a:endParaRPr>
            </a:p>
          </p:txBody>
        </p:sp>
      </p:grpSp>
      <p:grpSp>
        <p:nvGrpSpPr>
          <p:cNvPr id="4" name="组合 3">
            <a:extLst>
              <a:ext uri="{FF2B5EF4-FFF2-40B4-BE49-F238E27FC236}">
                <a16:creationId xmlns:a16="http://schemas.microsoft.com/office/drawing/2014/main" id="{BB50CDFA-2D16-4C7E-A991-F3A0255DB2DE}"/>
              </a:ext>
            </a:extLst>
          </p:cNvPr>
          <p:cNvGrpSpPr/>
          <p:nvPr/>
        </p:nvGrpSpPr>
        <p:grpSpPr>
          <a:xfrm>
            <a:off x="683977" y="688815"/>
            <a:ext cx="4448638" cy="1894258"/>
            <a:chOff x="683977" y="574515"/>
            <a:chExt cx="4448638" cy="1894258"/>
          </a:xfrm>
        </p:grpSpPr>
        <p:pic>
          <p:nvPicPr>
            <p:cNvPr id="25" name="图片 24" descr="图片包含 蛋糕, 餐桌&#10;&#10;已生成高可信度的说明">
              <a:extLst>
                <a:ext uri="{FF2B5EF4-FFF2-40B4-BE49-F238E27FC236}">
                  <a16:creationId xmlns:a16="http://schemas.microsoft.com/office/drawing/2014/main" id="{E436968D-67B6-4A4A-80FE-4D31A7583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77" y="574515"/>
              <a:ext cx="4448638" cy="1894258"/>
            </a:xfrm>
            <a:prstGeom prst="rect">
              <a:avLst/>
            </a:prstGeom>
          </p:spPr>
        </p:pic>
        <p:sp>
          <p:nvSpPr>
            <p:cNvPr id="23" name="文本框 22">
              <a:extLst>
                <a:ext uri="{FF2B5EF4-FFF2-40B4-BE49-F238E27FC236}">
                  <a16:creationId xmlns:a16="http://schemas.microsoft.com/office/drawing/2014/main" id="{57175E9B-6442-4094-81DF-03CBB86E9077}"/>
                </a:ext>
              </a:extLst>
            </p:cNvPr>
            <p:cNvSpPr txBox="1"/>
            <p:nvPr/>
          </p:nvSpPr>
          <p:spPr>
            <a:xfrm>
              <a:off x="1714104" y="1281995"/>
              <a:ext cx="26971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w="28575">
                    <a:solidFill>
                      <a:srgbClr val="FFFFFF"/>
                    </a:solidFill>
                  </a:ln>
                  <a:solidFill>
                    <a:srgbClr val="A6E582">
                      <a:lumMod val="50000"/>
                    </a:srgbClr>
                  </a:solidFill>
                  <a:effectLst>
                    <a:outerShdw blurRad="50800" dist="38100" dir="2700000" algn="tl" rotWithShape="0">
                      <a:prstClr val="black">
                        <a:alpha val="40000"/>
                      </a:prstClr>
                    </a:outerShdw>
                  </a:effectLst>
                  <a:uLnTx/>
                  <a:uFillTx/>
                  <a:latin typeface="Helvetica" panose="020F0502020204030204"/>
                  <a:cs typeface="Helvetica"/>
                  <a:sym typeface="+mn-lt"/>
                </a:rPr>
                <a:t>PART 04</a:t>
              </a:r>
            </a:p>
          </p:txBody>
        </p:sp>
      </p:grpSp>
      <p:grpSp>
        <p:nvGrpSpPr>
          <p:cNvPr id="8" name="组合 7">
            <a:extLst>
              <a:ext uri="{FF2B5EF4-FFF2-40B4-BE49-F238E27FC236}">
                <a16:creationId xmlns:a16="http://schemas.microsoft.com/office/drawing/2014/main" id="{9D17D8BC-C2F8-4D81-8906-D3198BC01F26}"/>
              </a:ext>
            </a:extLst>
          </p:cNvPr>
          <p:cNvGrpSpPr/>
          <p:nvPr/>
        </p:nvGrpSpPr>
        <p:grpSpPr>
          <a:xfrm>
            <a:off x="530843" y="4741630"/>
            <a:ext cx="3742917" cy="1530248"/>
            <a:chOff x="7482048" y="4302689"/>
            <a:chExt cx="3742917" cy="1530248"/>
          </a:xfrm>
        </p:grpSpPr>
        <p:pic>
          <p:nvPicPr>
            <p:cNvPr id="35" name="图片 34" descr="图片包含 浅色&#10;&#10;已生成高可信度的说明">
              <a:extLst>
                <a:ext uri="{FF2B5EF4-FFF2-40B4-BE49-F238E27FC236}">
                  <a16:creationId xmlns:a16="http://schemas.microsoft.com/office/drawing/2014/main" id="{DE9F6170-A040-41BF-8442-98294FA8BE02}"/>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36" name="图片 35" descr="图片包含 浅色&#10;&#10;已生成高可信度的说明">
              <a:extLst>
                <a:ext uri="{FF2B5EF4-FFF2-40B4-BE49-F238E27FC236}">
                  <a16:creationId xmlns:a16="http://schemas.microsoft.com/office/drawing/2014/main" id="{915A5484-F888-4036-9DB7-A65F4C7E7CDB}"/>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37" name="图片 36">
              <a:extLst>
                <a:ext uri="{FF2B5EF4-FFF2-40B4-BE49-F238E27FC236}">
                  <a16:creationId xmlns:a16="http://schemas.microsoft.com/office/drawing/2014/main" id="{57CF97B5-C5B1-44E8-8F78-F057D42523D4}"/>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8" name="图片 37">
              <a:extLst>
                <a:ext uri="{FF2B5EF4-FFF2-40B4-BE49-F238E27FC236}">
                  <a16:creationId xmlns:a16="http://schemas.microsoft.com/office/drawing/2014/main" id="{69AAAF28-A361-4AAF-B2C5-F274287853B8}"/>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pic>
          <p:nvPicPr>
            <p:cNvPr id="39" name="图片 38" descr="图片包含 浅色&#10;&#10;已生成高可信度的说明">
              <a:extLst>
                <a:ext uri="{FF2B5EF4-FFF2-40B4-BE49-F238E27FC236}">
                  <a16:creationId xmlns:a16="http://schemas.microsoft.com/office/drawing/2014/main" id="{0331C579-EB01-4082-A76E-957296A4E0BC}"/>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40" name="图片 39">
              <a:extLst>
                <a:ext uri="{FF2B5EF4-FFF2-40B4-BE49-F238E27FC236}">
                  <a16:creationId xmlns:a16="http://schemas.microsoft.com/office/drawing/2014/main" id="{83D82AA5-224C-4468-9BF3-2ED50FA3E78F}"/>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pic>
          <p:nvPicPr>
            <p:cNvPr id="41" name="图片 40" descr="图片包含 浅色&#10;&#10;已生成高可信度的说明">
              <a:extLst>
                <a:ext uri="{FF2B5EF4-FFF2-40B4-BE49-F238E27FC236}">
                  <a16:creationId xmlns:a16="http://schemas.microsoft.com/office/drawing/2014/main" id="{024D778D-8C8B-42BF-937F-95FEE5BA280F}"/>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42" name="图片 41">
              <a:extLst>
                <a:ext uri="{FF2B5EF4-FFF2-40B4-BE49-F238E27FC236}">
                  <a16:creationId xmlns:a16="http://schemas.microsoft.com/office/drawing/2014/main" id="{9CC73062-F418-443A-9B32-40153225379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pic>
          <p:nvPicPr>
            <p:cNvPr id="43" name="图片 42" descr="图片包含 浅色&#10;&#10;已生成高可信度的说明">
              <a:extLst>
                <a:ext uri="{FF2B5EF4-FFF2-40B4-BE49-F238E27FC236}">
                  <a16:creationId xmlns:a16="http://schemas.microsoft.com/office/drawing/2014/main" id="{4196D6FC-F22A-4D00-B412-97B0176BB2C0}"/>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44" name="图片 43">
              <a:extLst>
                <a:ext uri="{FF2B5EF4-FFF2-40B4-BE49-F238E27FC236}">
                  <a16:creationId xmlns:a16="http://schemas.microsoft.com/office/drawing/2014/main" id="{BD95DC27-4A86-46DF-ADC9-41EB9EBEC907}"/>
                </a:ext>
              </a:extLst>
            </p:cNvPr>
            <p:cNvPicPr>
              <a:picLocks noChangeAspect="1"/>
            </p:cNvPicPr>
            <p:nvPr/>
          </p:nvPicPr>
          <p:blipFill rotWithShape="1">
            <a:blip r:embed="rId9">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45" name="图片 44" descr="图片包含 浅色&#10;&#10;已生成高可信度的说明">
              <a:extLst>
                <a:ext uri="{FF2B5EF4-FFF2-40B4-BE49-F238E27FC236}">
                  <a16:creationId xmlns:a16="http://schemas.microsoft.com/office/drawing/2014/main" id="{BAD20D00-8AB8-4F32-AA80-FCBAEE678813}"/>
                </a:ext>
              </a:extLst>
            </p:cNvPr>
            <p:cNvPicPr>
              <a:picLocks noChangeAspect="1"/>
            </p:cNvPicPr>
            <p:nvPr/>
          </p:nvPicPr>
          <p:blipFill rotWithShape="1">
            <a:blip r:embed="rId8">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pic>
        <p:nvPicPr>
          <p:cNvPr id="24" name="图片 23">
            <a:extLst>
              <a:ext uri="{FF2B5EF4-FFF2-40B4-BE49-F238E27FC236}">
                <a16:creationId xmlns:a16="http://schemas.microsoft.com/office/drawing/2014/main" id="{7BF57722-5DEC-4404-B1E4-2D5307CE634E}"/>
              </a:ext>
            </a:extLst>
          </p:cNvPr>
          <p:cNvPicPr>
            <a:picLocks noChangeAspect="1"/>
          </p:cNvPicPr>
          <p:nvPr/>
        </p:nvPicPr>
        <p:blipFill rotWithShape="1">
          <a:blip r:embed="rId6">
            <a:extLst>
              <a:ext uri="{28A0092B-C50C-407E-A947-70E740481C1C}">
                <a14:useLocalDpi xmlns:a14="http://schemas.microsoft.com/office/drawing/2010/main" val="0"/>
              </a:ext>
            </a:extLst>
          </a:blip>
          <a:srcRect t="30115"/>
          <a:stretch/>
        </p:blipFill>
        <p:spPr>
          <a:xfrm>
            <a:off x="-495300" y="-120072"/>
            <a:ext cx="12687300" cy="2201107"/>
          </a:xfrm>
          <a:prstGeom prst="rect">
            <a:avLst/>
          </a:prstGeom>
        </p:spPr>
      </p:pic>
    </p:spTree>
    <p:custDataLst>
      <p:tags r:id="rId1"/>
    </p:custDataLst>
    <p:extLst>
      <p:ext uri="{BB962C8B-B14F-4D97-AF65-F5344CB8AC3E}">
        <p14:creationId xmlns:p14="http://schemas.microsoft.com/office/powerpoint/2010/main" val="2293496048"/>
      </p:ext>
    </p:extLst>
  </p:cSld>
  <p:clrMapOvr>
    <a:masterClrMapping/>
  </p:clrMapOvr>
  <p:transition spd="slow" advTm="4500">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图片包含 物体, 事情&#10;&#10;已生成高可信度的说明">
            <a:extLst>
              <a:ext uri="{FF2B5EF4-FFF2-40B4-BE49-F238E27FC236}">
                <a16:creationId xmlns:a16="http://schemas.microsoft.com/office/drawing/2014/main" id="{00F9E810-6253-40C7-A0BE-DB7815AB59E2}"/>
              </a:ext>
            </a:extLst>
          </p:cNvPr>
          <p:cNvPicPr>
            <a:picLocks noChangeAspect="1"/>
          </p:cNvPicPr>
          <p:nvPr/>
        </p:nvPicPr>
        <p:blipFill rotWithShape="1">
          <a:blip r:embed="rId3">
            <a:extLst>
              <a:ext uri="{28A0092B-C50C-407E-A947-70E740481C1C}">
                <a14:useLocalDpi xmlns:a14="http://schemas.microsoft.com/office/drawing/2010/main" val="0"/>
              </a:ext>
            </a:extLst>
          </a:blip>
          <a:srcRect l="75703" t="5269" b="58748"/>
          <a:stretch/>
        </p:blipFill>
        <p:spPr>
          <a:xfrm>
            <a:off x="9623103" y="-213101"/>
            <a:ext cx="2568897" cy="2689601"/>
          </a:xfrm>
          <a:prstGeom prst="rect">
            <a:avLst/>
          </a:prstGeom>
        </p:spPr>
      </p:pic>
      <p:pic>
        <p:nvPicPr>
          <p:cNvPr id="37" name="图片 36">
            <a:extLst>
              <a:ext uri="{FF2B5EF4-FFF2-40B4-BE49-F238E27FC236}">
                <a16:creationId xmlns:a16="http://schemas.microsoft.com/office/drawing/2014/main" id="{4AC96981-242E-4E19-A4C7-8E98BCB7E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6" name="Picture 5">
            <a:extLst>
              <a:ext uri="{FF2B5EF4-FFF2-40B4-BE49-F238E27FC236}">
                <a16:creationId xmlns:a16="http://schemas.microsoft.com/office/drawing/2014/main" id="{83AFA3FE-D52D-F606-EAEE-FE1A193FAD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960" y="575212"/>
            <a:ext cx="9530080" cy="5965405"/>
          </a:xfrm>
          <a:prstGeom prst="rect">
            <a:avLst/>
          </a:prstGeom>
          <a:noFill/>
          <a:ln>
            <a:noFill/>
          </a:ln>
        </p:spPr>
      </p:pic>
      <p:sp>
        <p:nvSpPr>
          <p:cNvPr id="4" name="TextBox 3">
            <a:extLst>
              <a:ext uri="{FF2B5EF4-FFF2-40B4-BE49-F238E27FC236}">
                <a16:creationId xmlns:a16="http://schemas.microsoft.com/office/drawing/2014/main" id="{2305A179-B66F-C52E-B9AA-878A866A54CA}"/>
              </a:ext>
            </a:extLst>
          </p:cNvPr>
          <p:cNvSpPr txBox="1"/>
          <p:nvPr/>
        </p:nvSpPr>
        <p:spPr>
          <a:xfrm>
            <a:off x="3159760" y="1915270"/>
            <a:ext cx="5886998" cy="1815882"/>
          </a:xfrm>
          <a:prstGeom prst="rect">
            <a:avLst/>
          </a:prstGeom>
          <a:noFill/>
        </p:spPr>
        <p:txBody>
          <a:bodyPr wrap="square">
            <a:spAutoFit/>
          </a:bodyPr>
          <a:lstStyle/>
          <a:p>
            <a:pPr marL="0" marR="0" indent="457200" algn="just">
              <a:spcBef>
                <a:spcPts val="600"/>
              </a:spcBef>
              <a:spcAft>
                <a:spcPts val="600"/>
              </a:spcAft>
            </a:pPr>
            <a:r>
              <a:rPr lang="pt-BR" sz="2800" i="1" dirty="0">
                <a:solidFill>
                  <a:schemeClr val="bg1"/>
                </a:solidFill>
                <a:effectLst/>
                <a:latin typeface="#9Slide05 SVNJourney" pitchFamily="2" charset="0"/>
                <a:ea typeface="Times New Roman" panose="02020603050405020304" pitchFamily="18" charset="0"/>
              </a:rPr>
              <a:t>+ Trong thực tế, cuộc sống em đã từng ghen tị, so bì với người khác tương tự như các nhân vật trong truyện ngụ ngôn "Bụng và Răng, Miệng, Tay, Chân" hay chưa? Hãy chia sẻ câu chuyện ấy (nếu có).</a:t>
            </a:r>
            <a:endParaRPr lang="en-US" sz="2400" dirty="0">
              <a:solidFill>
                <a:schemeClr val="bg1"/>
              </a:solidFill>
              <a:effectLst/>
              <a:latin typeface="#9Slide05 SVNJourney" pitchFamily="2" charset="0"/>
              <a:ea typeface="Times New Roman" panose="02020603050405020304" pitchFamily="18" charset="0"/>
            </a:endParaRPr>
          </a:p>
        </p:txBody>
      </p:sp>
      <p:sp>
        <p:nvSpPr>
          <p:cNvPr id="3" name="TextBox 2">
            <a:extLst>
              <a:ext uri="{FF2B5EF4-FFF2-40B4-BE49-F238E27FC236}">
                <a16:creationId xmlns:a16="http://schemas.microsoft.com/office/drawing/2014/main" id="{771A3B1A-4998-EC15-5A66-41E7271BF92A}"/>
              </a:ext>
            </a:extLst>
          </p:cNvPr>
          <p:cNvSpPr txBox="1"/>
          <p:nvPr/>
        </p:nvSpPr>
        <p:spPr>
          <a:xfrm>
            <a:off x="3078480" y="3918626"/>
            <a:ext cx="6039202" cy="954107"/>
          </a:xfrm>
          <a:prstGeom prst="rect">
            <a:avLst/>
          </a:prstGeom>
          <a:noFill/>
        </p:spPr>
        <p:txBody>
          <a:bodyPr wrap="square">
            <a:spAutoFit/>
          </a:bodyPr>
          <a:lstStyle/>
          <a:p>
            <a:pPr marL="0" marR="0" indent="457200" algn="just">
              <a:spcBef>
                <a:spcPts val="600"/>
              </a:spcBef>
              <a:spcAft>
                <a:spcPts val="600"/>
              </a:spcAft>
            </a:pPr>
            <a:r>
              <a:rPr lang="pt-BR" sz="2800" i="1" dirty="0">
                <a:solidFill>
                  <a:schemeClr val="bg1"/>
                </a:solidFill>
                <a:effectLst/>
                <a:latin typeface="#9Slide05 SVNJourney" pitchFamily="2" charset="0"/>
                <a:ea typeface="Times New Roman" panose="02020603050405020304" pitchFamily="18" charset="0"/>
              </a:rPr>
              <a:t>+ Chọn một chi tiết hoặc một hình ảnh mà em ấn tượng nhất trong câu chuyện để vẽ tranh minh họa.</a:t>
            </a:r>
            <a:endParaRPr lang="en-US" sz="2400" dirty="0">
              <a:solidFill>
                <a:schemeClr val="bg1"/>
              </a:solidFill>
              <a:effectLst/>
              <a:latin typeface="#9Slide05 SVNJourney" pitchFamily="2" charset="0"/>
              <a:ea typeface="Times New Roman" panose="02020603050405020304" pitchFamily="18" charset="0"/>
            </a:endParaRPr>
          </a:p>
        </p:txBody>
      </p:sp>
    </p:spTree>
    <p:extLst>
      <p:ext uri="{BB962C8B-B14F-4D97-AF65-F5344CB8AC3E}">
        <p14:creationId xmlns:p14="http://schemas.microsoft.com/office/powerpoint/2010/main" val="2377147076"/>
      </p:ext>
    </p:extLst>
  </p:cSld>
  <p:clrMapOvr>
    <a:masterClrMapping/>
  </p:clrMapOvr>
  <mc:AlternateContent xmlns:mc="http://schemas.openxmlformats.org/markup-compatibility/2006" xmlns:p14="http://schemas.microsoft.com/office/powerpoint/2010/main">
    <mc:Choice Requires="p14">
      <p:transition spd="slow" p14:dur="1500" advTm="8000">
        <p:random/>
      </p:transition>
    </mc:Choice>
    <mc:Fallback xmlns="">
      <p:transition spd="slow" advTm="8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90075C7-10BF-48AF-A213-0C5B78DAFD4C}"/>
              </a:ext>
            </a:extLst>
          </p:cNvPr>
          <p:cNvPicPr>
            <a:picLocks noChangeAspect="1"/>
          </p:cNvPicPr>
          <p:nvPr/>
        </p:nvPicPr>
        <p:blipFill rotWithShape="1">
          <a:blip r:embed="rId14">
            <a:extLst>
              <a:ext uri="{28A0092B-C50C-407E-A947-70E740481C1C}">
                <a14:useLocalDpi xmlns:a14="http://schemas.microsoft.com/office/drawing/2010/main" val="0"/>
              </a:ext>
            </a:extLst>
          </a:blip>
          <a:srcRect t="18428" b="1684"/>
          <a:stretch/>
        </p:blipFill>
        <p:spPr>
          <a:xfrm>
            <a:off x="0" y="-27764"/>
            <a:ext cx="12192000" cy="6885764"/>
          </a:xfrm>
          <a:prstGeom prst="rect">
            <a:avLst/>
          </a:prstGeom>
        </p:spPr>
      </p:pic>
      <p:pic>
        <p:nvPicPr>
          <p:cNvPr id="9" name="图片 8" descr="图片包含 浅色&#10;&#10;已生成高可信度的说明">
            <a:extLst>
              <a:ext uri="{FF2B5EF4-FFF2-40B4-BE49-F238E27FC236}">
                <a16:creationId xmlns:a16="http://schemas.microsoft.com/office/drawing/2014/main" id="{D3084D71-2E30-4ED2-A2D5-71201F3758D8}"/>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8191500" y="4693070"/>
            <a:ext cx="416700" cy="1002880"/>
          </a:xfrm>
          <a:prstGeom prst="rect">
            <a:avLst/>
          </a:prstGeom>
        </p:spPr>
      </p:pic>
      <p:pic>
        <p:nvPicPr>
          <p:cNvPr id="11" name="图片 10">
            <a:extLst>
              <a:ext uri="{FF2B5EF4-FFF2-40B4-BE49-F238E27FC236}">
                <a16:creationId xmlns:a16="http://schemas.microsoft.com/office/drawing/2014/main" id="{AE954B05-0407-4B8B-8D12-9ECB5997EB1A}"/>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5819775" y="4854122"/>
            <a:ext cx="552450" cy="1162050"/>
          </a:xfrm>
          <a:prstGeom prst="rect">
            <a:avLst/>
          </a:prstGeom>
        </p:spPr>
      </p:pic>
      <p:pic>
        <p:nvPicPr>
          <p:cNvPr id="13" name="图片 12" descr="图片包含 烟火, 户外艺术系列&#10;&#10;已生成高可信度的说明">
            <a:extLst>
              <a:ext uri="{FF2B5EF4-FFF2-40B4-BE49-F238E27FC236}">
                <a16:creationId xmlns:a16="http://schemas.microsoft.com/office/drawing/2014/main" id="{0F7D1DDB-10C7-4B19-A5E7-07B50984AA1D}"/>
              </a:ext>
            </a:extLst>
          </p:cNvPr>
          <p:cNvPicPr>
            <a:picLocks noChangeAspect="1"/>
          </p:cNvPicPr>
          <p:nvPr/>
        </p:nvPicPr>
        <p:blipFill rotWithShape="1">
          <a:blip r:embed="rId17">
            <a:extLst>
              <a:ext uri="{28A0092B-C50C-407E-A947-70E740481C1C}">
                <a14:useLocalDpi xmlns:a14="http://schemas.microsoft.com/office/drawing/2010/main" val="0"/>
              </a:ext>
            </a:extLst>
          </a:blip>
          <a:srcRect b="63414"/>
          <a:stretch/>
        </p:blipFill>
        <p:spPr>
          <a:xfrm>
            <a:off x="0" y="-27765"/>
            <a:ext cx="12756444" cy="3299455"/>
          </a:xfrm>
          <a:prstGeom prst="rect">
            <a:avLst/>
          </a:prstGeom>
        </p:spPr>
      </p:pic>
      <p:pic>
        <p:nvPicPr>
          <p:cNvPr id="15" name="图片 14" descr="图片包含 物体, 事情&#10;&#10;已生成高可信度的说明">
            <a:extLst>
              <a:ext uri="{FF2B5EF4-FFF2-40B4-BE49-F238E27FC236}">
                <a16:creationId xmlns:a16="http://schemas.microsoft.com/office/drawing/2014/main" id="{5D988D22-B185-4DF3-9A6C-F6A25C2317A1}"/>
              </a:ext>
            </a:extLst>
          </p:cNvPr>
          <p:cNvPicPr>
            <a:picLocks noChangeAspect="1"/>
          </p:cNvPicPr>
          <p:nvPr/>
        </p:nvPicPr>
        <p:blipFill rotWithShape="1">
          <a:blip r:embed="rId18">
            <a:extLst>
              <a:ext uri="{28A0092B-C50C-407E-A947-70E740481C1C}">
                <a14:useLocalDpi xmlns:a14="http://schemas.microsoft.com/office/drawing/2010/main" val="0"/>
              </a:ext>
            </a:extLst>
          </a:blip>
          <a:srcRect t="5269" r="83472" b="58748"/>
          <a:stretch/>
        </p:blipFill>
        <p:spPr>
          <a:xfrm>
            <a:off x="1495104" y="461947"/>
            <a:ext cx="1603390" cy="2467708"/>
          </a:xfrm>
          <a:prstGeom prst="rect">
            <a:avLst/>
          </a:prstGeom>
        </p:spPr>
      </p:pic>
      <p:pic>
        <p:nvPicPr>
          <p:cNvPr id="18" name="图片 17" descr="图片包含 物体, 事情&#10;&#10;已生成高可信度的说明">
            <a:extLst>
              <a:ext uri="{FF2B5EF4-FFF2-40B4-BE49-F238E27FC236}">
                <a16:creationId xmlns:a16="http://schemas.microsoft.com/office/drawing/2014/main" id="{0127833A-C28A-44E7-86AC-33490DDBFAFB}"/>
              </a:ext>
            </a:extLst>
          </p:cNvPr>
          <p:cNvPicPr>
            <a:picLocks noChangeAspect="1"/>
          </p:cNvPicPr>
          <p:nvPr/>
        </p:nvPicPr>
        <p:blipFill rotWithShape="1">
          <a:blip r:embed="rId18">
            <a:extLst>
              <a:ext uri="{28A0092B-C50C-407E-A947-70E740481C1C}">
                <a14:useLocalDpi xmlns:a14="http://schemas.microsoft.com/office/drawing/2010/main" val="0"/>
              </a:ext>
            </a:extLst>
          </a:blip>
          <a:srcRect l="75703" t="5269" b="58748"/>
          <a:stretch/>
        </p:blipFill>
        <p:spPr>
          <a:xfrm>
            <a:off x="9172233" y="461947"/>
            <a:ext cx="2356962" cy="2467708"/>
          </a:xfrm>
          <a:prstGeom prst="rect">
            <a:avLst/>
          </a:prstGeom>
        </p:spPr>
      </p:pic>
      <p:pic>
        <p:nvPicPr>
          <p:cNvPr id="22" name="图片 21">
            <a:extLst>
              <a:ext uri="{FF2B5EF4-FFF2-40B4-BE49-F238E27FC236}">
                <a16:creationId xmlns:a16="http://schemas.microsoft.com/office/drawing/2014/main" id="{7AEABE1D-4CB0-4FD1-A170-292FE205249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27600" y="2850890"/>
            <a:ext cx="1865380" cy="1572771"/>
          </a:xfrm>
          <a:prstGeom prst="rect">
            <a:avLst/>
          </a:prstGeom>
        </p:spPr>
      </p:pic>
      <p:pic>
        <p:nvPicPr>
          <p:cNvPr id="23" name="图片 22" descr="图片包含 浅色&#10;&#10;已生成高可信度的说明">
            <a:extLst>
              <a:ext uri="{FF2B5EF4-FFF2-40B4-BE49-F238E27FC236}">
                <a16:creationId xmlns:a16="http://schemas.microsoft.com/office/drawing/2014/main" id="{30152D0F-74DE-4B12-ADC8-F52D06AAF076}"/>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7915275" y="4693070"/>
            <a:ext cx="416700" cy="1002880"/>
          </a:xfrm>
          <a:prstGeom prst="rect">
            <a:avLst/>
          </a:prstGeom>
        </p:spPr>
      </p:pic>
      <p:pic>
        <p:nvPicPr>
          <p:cNvPr id="24" name="图片 23">
            <a:extLst>
              <a:ext uri="{FF2B5EF4-FFF2-40B4-BE49-F238E27FC236}">
                <a16:creationId xmlns:a16="http://schemas.microsoft.com/office/drawing/2014/main" id="{2FE18012-2E2B-415A-9099-2F516B1F5906}"/>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a:off x="7500938" y="4641226"/>
            <a:ext cx="552450" cy="1162050"/>
          </a:xfrm>
          <a:prstGeom prst="rect">
            <a:avLst/>
          </a:prstGeom>
        </p:spPr>
      </p:pic>
      <p:pic>
        <p:nvPicPr>
          <p:cNvPr id="3" name="图片 2" descr="图片包含 蛋糕, 餐桌&#10;&#10;已生成高可信度的说明">
            <a:extLst>
              <a:ext uri="{FF2B5EF4-FFF2-40B4-BE49-F238E27FC236}">
                <a16:creationId xmlns:a16="http://schemas.microsoft.com/office/drawing/2014/main" id="{E35B9A44-F675-438B-8F00-69EF4E3DD89D}"/>
              </a:ext>
            </a:extLst>
          </p:cNvPr>
          <p:cNvPicPr>
            <a:picLocks noChangeAspect="1"/>
          </p:cNvPicPr>
          <p:nvPr/>
        </p:nvPicPr>
        <p:blipFill rotWithShape="1">
          <a:blip r:embed="rId20">
            <a:extLst>
              <a:ext uri="{28A0092B-C50C-407E-A947-70E740481C1C}">
                <a14:useLocalDpi xmlns:a14="http://schemas.microsoft.com/office/drawing/2010/main" val="0"/>
              </a:ext>
            </a:extLst>
          </a:blip>
          <a:srcRect t="11218" b="3104"/>
          <a:stretch/>
        </p:blipFill>
        <p:spPr>
          <a:xfrm>
            <a:off x="2155426" y="547041"/>
            <a:ext cx="8102752" cy="3039461"/>
          </a:xfrm>
          <a:prstGeom prst="rect">
            <a:avLst/>
          </a:prstGeom>
        </p:spPr>
      </p:pic>
      <p:sp>
        <p:nvSpPr>
          <p:cNvPr id="25" name="文本框 24">
            <a:extLst>
              <a:ext uri="{FF2B5EF4-FFF2-40B4-BE49-F238E27FC236}">
                <a16:creationId xmlns:a16="http://schemas.microsoft.com/office/drawing/2014/main" id="{3575D404-2B5E-45A3-8E5A-E2E4312A9525}"/>
              </a:ext>
            </a:extLst>
          </p:cNvPr>
          <p:cNvSpPr txBox="1"/>
          <p:nvPr/>
        </p:nvSpPr>
        <p:spPr>
          <a:xfrm>
            <a:off x="3332437" y="1705147"/>
            <a:ext cx="5527126" cy="1200329"/>
          </a:xfrm>
          <a:prstGeom prst="rect">
            <a:avLst/>
          </a:prstGeom>
          <a:noFill/>
        </p:spPr>
        <p:txBody>
          <a:bodyPr wrap="square" rtlCol="0">
            <a:spAutoFit/>
          </a:bodyPr>
          <a:lstStyle/>
          <a:p>
            <a:pPr algn="ctr"/>
            <a:r>
              <a:rPr lang="en-US" altLang="zh-CN" sz="7200" dirty="0">
                <a:ln w="38100">
                  <a:solidFill>
                    <a:schemeClr val="bg1"/>
                  </a:solidFill>
                </a:ln>
                <a:solidFill>
                  <a:schemeClr val="accent3">
                    <a:lumMod val="50000"/>
                  </a:schemeClr>
                </a:solidFill>
                <a:effectLst>
                  <a:outerShdw blurRad="50800" dist="38100" dir="2700000" algn="tl" rotWithShape="0">
                    <a:prstClr val="black">
                      <a:alpha val="40000"/>
                    </a:prstClr>
                  </a:outerShdw>
                </a:effectLst>
                <a:cs typeface="+mn-ea"/>
                <a:sym typeface="+mn-lt"/>
              </a:rPr>
              <a:t>THANK YOU</a:t>
            </a:r>
          </a:p>
        </p:txBody>
      </p:sp>
      <p:pic>
        <p:nvPicPr>
          <p:cNvPr id="16" name="图片 15" descr="图片包含 浅色&#10;&#10;已生成高可信度的说明">
            <a:extLst>
              <a:ext uri="{FF2B5EF4-FFF2-40B4-BE49-F238E27FC236}">
                <a16:creationId xmlns:a16="http://schemas.microsoft.com/office/drawing/2014/main" id="{1F2A716A-6EFD-4392-869C-F141ED28339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10532040" y="4563405"/>
            <a:ext cx="416700" cy="1002880"/>
          </a:xfrm>
          <a:prstGeom prst="rect">
            <a:avLst/>
          </a:prstGeom>
        </p:spPr>
      </p:pic>
      <p:pic>
        <p:nvPicPr>
          <p:cNvPr id="17" name="图片 16" descr="图片包含 浅色&#10;&#10;已生成高可信度的说明">
            <a:extLst>
              <a:ext uri="{FF2B5EF4-FFF2-40B4-BE49-F238E27FC236}">
                <a16:creationId xmlns:a16="http://schemas.microsoft.com/office/drawing/2014/main" id="{59DAF339-0411-42E0-B97A-97E56E2E4A23}"/>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479043">
            <a:off x="4987557" y="4683366"/>
            <a:ext cx="416700" cy="1002880"/>
          </a:xfrm>
          <a:prstGeom prst="rect">
            <a:avLst/>
          </a:prstGeom>
        </p:spPr>
      </p:pic>
      <p:pic>
        <p:nvPicPr>
          <p:cNvPr id="19" name="图片 18" descr="图片包含 浅色&#10;&#10;已生成高可信度的说明">
            <a:extLst>
              <a:ext uri="{FF2B5EF4-FFF2-40B4-BE49-F238E27FC236}">
                <a16:creationId xmlns:a16="http://schemas.microsoft.com/office/drawing/2014/main" id="{C9612D4D-EF8C-4730-A3DA-9B28DDE45E8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308295" y="4720811"/>
            <a:ext cx="416700" cy="1002880"/>
          </a:xfrm>
          <a:prstGeom prst="rect">
            <a:avLst/>
          </a:prstGeom>
        </p:spPr>
      </p:pic>
      <p:pic>
        <p:nvPicPr>
          <p:cNvPr id="27" name="图片 26" descr="图片包含 浅色&#10;&#10;已生成高可信度的说明">
            <a:extLst>
              <a:ext uri="{FF2B5EF4-FFF2-40B4-BE49-F238E27FC236}">
                <a16:creationId xmlns:a16="http://schemas.microsoft.com/office/drawing/2014/main" id="{3610F951-29F5-418F-B4C8-5938AEDAD1A9}"/>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7482048" y="4830057"/>
            <a:ext cx="416700" cy="1002880"/>
          </a:xfrm>
          <a:prstGeom prst="rect">
            <a:avLst/>
          </a:prstGeom>
        </p:spPr>
      </p:pic>
      <p:pic>
        <p:nvPicPr>
          <p:cNvPr id="28" name="图片 27" descr="图片包含 浅色&#10;&#10;已生成高可信度的说明">
            <a:extLst>
              <a:ext uri="{FF2B5EF4-FFF2-40B4-BE49-F238E27FC236}">
                <a16:creationId xmlns:a16="http://schemas.microsoft.com/office/drawing/2014/main" id="{74213687-5A7A-42EB-B6FC-D2A7813962BD}"/>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flipH="1">
            <a:off x="5609187" y="5064845"/>
            <a:ext cx="289311" cy="696291"/>
          </a:xfrm>
          <a:prstGeom prst="rect">
            <a:avLst/>
          </a:prstGeom>
        </p:spPr>
      </p:pic>
      <p:pic>
        <p:nvPicPr>
          <p:cNvPr id="29" name="图片 28">
            <a:extLst>
              <a:ext uri="{FF2B5EF4-FFF2-40B4-BE49-F238E27FC236}">
                <a16:creationId xmlns:a16="http://schemas.microsoft.com/office/drawing/2014/main" id="{D7A43B00-6CA2-44F3-B0B4-32173419970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77" b="20439"/>
          <a:stretch/>
        </p:blipFill>
        <p:spPr>
          <a:xfrm flipH="1">
            <a:off x="5170182" y="5057658"/>
            <a:ext cx="545577" cy="763679"/>
          </a:xfrm>
          <a:prstGeom prst="rect">
            <a:avLst/>
          </a:prstGeom>
        </p:spPr>
      </p:pic>
      <p:pic>
        <p:nvPicPr>
          <p:cNvPr id="30" name="图片 29" descr="图片包含 浅色&#10;&#10;已生成高可信度的说明">
            <a:extLst>
              <a:ext uri="{FF2B5EF4-FFF2-40B4-BE49-F238E27FC236}">
                <a16:creationId xmlns:a16="http://schemas.microsoft.com/office/drawing/2014/main" id="{B6666793-625C-42B2-A0C8-C55F809A32DB}"/>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7348066" y="4871161"/>
            <a:ext cx="416700" cy="1002880"/>
          </a:xfrm>
          <a:prstGeom prst="rect">
            <a:avLst/>
          </a:prstGeom>
        </p:spPr>
      </p:pic>
      <p:pic>
        <p:nvPicPr>
          <p:cNvPr id="32" name="图片 31">
            <a:extLst>
              <a:ext uri="{FF2B5EF4-FFF2-40B4-BE49-F238E27FC236}">
                <a16:creationId xmlns:a16="http://schemas.microsoft.com/office/drawing/2014/main" id="{520E304B-9CB1-4537-9B4D-EE8F7F2D5895}"/>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9314" b="15293"/>
          <a:stretch/>
        </p:blipFill>
        <p:spPr>
          <a:xfrm rot="21249650">
            <a:off x="6936435" y="5140171"/>
            <a:ext cx="407659" cy="857489"/>
          </a:xfrm>
          <a:prstGeom prst="rect">
            <a:avLst/>
          </a:prstGeom>
        </p:spPr>
      </p:pic>
      <p:pic>
        <p:nvPicPr>
          <p:cNvPr id="34" name="图片 33" descr="图片包含 浅色&#10;&#10;已生成高可信度的说明">
            <a:extLst>
              <a:ext uri="{FF2B5EF4-FFF2-40B4-BE49-F238E27FC236}">
                <a16:creationId xmlns:a16="http://schemas.microsoft.com/office/drawing/2014/main" id="{718AB133-270E-4E58-BBDF-3220349223F5}"/>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a:off x="9413241" y="4590453"/>
            <a:ext cx="416700" cy="1002880"/>
          </a:xfrm>
          <a:prstGeom prst="rect">
            <a:avLst/>
          </a:prstGeom>
        </p:spPr>
      </p:pic>
      <p:pic>
        <p:nvPicPr>
          <p:cNvPr id="35" name="图片 34">
            <a:extLst>
              <a:ext uri="{FF2B5EF4-FFF2-40B4-BE49-F238E27FC236}">
                <a16:creationId xmlns:a16="http://schemas.microsoft.com/office/drawing/2014/main" id="{D2973E52-F015-40FF-81A0-034DF39E34C0}"/>
              </a:ext>
            </a:extLst>
          </p:cNvPr>
          <p:cNvPicPr>
            <a:picLocks noChangeAspect="1"/>
          </p:cNvPicPr>
          <p:nvPr/>
        </p:nvPicPr>
        <p:blipFill rotWithShape="1">
          <a:blip r:embed="rId16">
            <a:extLst>
              <a:ext uri="{28A0092B-C50C-407E-A947-70E740481C1C}">
                <a14:useLocalDpi xmlns:a14="http://schemas.microsoft.com/office/drawing/2010/main" val="0"/>
              </a:ext>
            </a:extLst>
          </a:blip>
          <a:srcRect l="55642" t="69697" r="38916" b="19508"/>
          <a:stretch/>
        </p:blipFill>
        <p:spPr>
          <a:xfrm flipH="1">
            <a:off x="8751846" y="4629027"/>
            <a:ext cx="596002" cy="835712"/>
          </a:xfrm>
          <a:prstGeom prst="rect">
            <a:avLst/>
          </a:prstGeom>
        </p:spPr>
      </p:pic>
      <p:pic>
        <p:nvPicPr>
          <p:cNvPr id="36" name="图片 35" descr="图片包含 浅色&#10;&#10;已生成高可信度的说明">
            <a:extLst>
              <a:ext uri="{FF2B5EF4-FFF2-40B4-BE49-F238E27FC236}">
                <a16:creationId xmlns:a16="http://schemas.microsoft.com/office/drawing/2014/main" id="{907CB245-6415-4248-8A41-8642D2736312}"/>
              </a:ext>
            </a:extLst>
          </p:cNvPr>
          <p:cNvPicPr>
            <a:picLocks noChangeAspect="1"/>
          </p:cNvPicPr>
          <p:nvPr/>
        </p:nvPicPr>
        <p:blipFill rotWithShape="1">
          <a:blip r:embed="rId15">
            <a:extLst>
              <a:ext uri="{28A0092B-C50C-407E-A947-70E740481C1C}">
                <a14:useLocalDpi xmlns:a14="http://schemas.microsoft.com/office/drawing/2010/main" val="0"/>
              </a:ext>
            </a:extLst>
          </a:blip>
          <a:srcRect l="37530" t="71041" r="58174" b="14336"/>
          <a:stretch/>
        </p:blipFill>
        <p:spPr>
          <a:xfrm rot="20387316" flipH="1">
            <a:off x="9212117" y="4554010"/>
            <a:ext cx="416700" cy="1002880"/>
          </a:xfrm>
          <a:prstGeom prst="rect">
            <a:avLst/>
          </a:prstGeom>
        </p:spPr>
      </p:pic>
      <p:grpSp>
        <p:nvGrpSpPr>
          <p:cNvPr id="4" name="PA_组合 3">
            <a:extLst>
              <a:ext uri="{FF2B5EF4-FFF2-40B4-BE49-F238E27FC236}">
                <a16:creationId xmlns:a16="http://schemas.microsoft.com/office/drawing/2014/main" id="{AD163B0E-CC79-4A50-9294-89815628C39C}"/>
              </a:ext>
            </a:extLst>
          </p:cNvPr>
          <p:cNvGrpSpPr/>
          <p:nvPr>
            <p:custDataLst>
              <p:tags r:id="rId2"/>
            </p:custDataLst>
          </p:nvPr>
        </p:nvGrpSpPr>
        <p:grpSpPr>
          <a:xfrm>
            <a:off x="10672515" y="4302689"/>
            <a:ext cx="831851" cy="2381251"/>
            <a:chOff x="10672515" y="4302689"/>
            <a:chExt cx="831851" cy="2381251"/>
          </a:xfrm>
        </p:grpSpPr>
        <p:sp>
          <p:nvSpPr>
            <p:cNvPr id="2" name="任意多边形: 形状 1">
              <a:extLst>
                <a:ext uri="{FF2B5EF4-FFF2-40B4-BE49-F238E27FC236}">
                  <a16:creationId xmlns:a16="http://schemas.microsoft.com/office/drawing/2014/main" id="{0B969A09-9698-43D8-BFCF-F7E473183577}"/>
                </a:ext>
              </a:extLst>
            </p:cNvPr>
            <p:cNvSpPr/>
            <p:nvPr/>
          </p:nvSpPr>
          <p:spPr>
            <a:xfrm>
              <a:off x="10672515" y="4302689"/>
              <a:ext cx="831851" cy="2381251"/>
            </a:xfrm>
            <a:custGeom>
              <a:avLst/>
              <a:gdLst/>
              <a:ahLst/>
              <a:cxnLst/>
              <a:rect l="0" t="0" r="0" b="0"/>
              <a:pathLst>
                <a:path w="831851" h="2381251">
                  <a:moveTo>
                    <a:pt x="0" y="0"/>
                  </a:moveTo>
                  <a:lnTo>
                    <a:pt x="831850" y="0"/>
                  </a:lnTo>
                  <a:lnTo>
                    <a:pt x="8318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PA_图片 13">
              <a:extLst>
                <a:ext uri="{FF2B5EF4-FFF2-40B4-BE49-F238E27FC236}">
                  <a16:creationId xmlns:a16="http://schemas.microsoft.com/office/drawing/2014/main" id="{FA2F858C-6DD2-494F-82B3-4859ECA79563}"/>
                </a:ext>
              </a:extLst>
            </p:cNvPr>
            <p:cNvPicPr>
              <a:picLocks noChangeAspect="1"/>
            </p:cNvPicPr>
            <p:nvPr>
              <p:custDataLst>
                <p:tags r:id="rId11"/>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10672515" y="4302689"/>
              <a:ext cx="552450" cy="1162050"/>
            </a:xfrm>
            <a:prstGeom prst="rect">
              <a:avLst/>
            </a:prstGeom>
          </p:spPr>
        </p:pic>
      </p:grpSp>
      <p:grpSp>
        <p:nvGrpSpPr>
          <p:cNvPr id="6" name="PA_组合 5">
            <a:extLst>
              <a:ext uri="{FF2B5EF4-FFF2-40B4-BE49-F238E27FC236}">
                <a16:creationId xmlns:a16="http://schemas.microsoft.com/office/drawing/2014/main" id="{AD9DEF19-B8B6-4E18-9C3B-435BC1DE3E44}"/>
              </a:ext>
            </a:extLst>
          </p:cNvPr>
          <p:cNvGrpSpPr/>
          <p:nvPr>
            <p:custDataLst>
              <p:tags r:id="rId3"/>
            </p:custDataLst>
          </p:nvPr>
        </p:nvGrpSpPr>
        <p:grpSpPr>
          <a:xfrm>
            <a:off x="9553716" y="4329737"/>
            <a:ext cx="781051" cy="2381251"/>
            <a:chOff x="9553716" y="4329737"/>
            <a:chExt cx="781051" cy="2381251"/>
          </a:xfrm>
        </p:grpSpPr>
        <p:sp>
          <p:nvSpPr>
            <p:cNvPr id="5" name="任意多边形: 形状 4">
              <a:extLst>
                <a:ext uri="{FF2B5EF4-FFF2-40B4-BE49-F238E27FC236}">
                  <a16:creationId xmlns:a16="http://schemas.microsoft.com/office/drawing/2014/main" id="{7EFC145D-6C97-4D5B-8429-2CA79A576441}"/>
                </a:ext>
              </a:extLst>
            </p:cNvPr>
            <p:cNvSpPr/>
            <p:nvPr/>
          </p:nvSpPr>
          <p:spPr>
            <a:xfrm>
              <a:off x="9553716" y="4329737"/>
              <a:ext cx="781051" cy="2381251"/>
            </a:xfrm>
            <a:custGeom>
              <a:avLst/>
              <a:gdLst/>
              <a:ahLst/>
              <a:cxnLst/>
              <a:rect l="0" t="0" r="0" b="0"/>
              <a:pathLst>
                <a:path w="781051" h="2381251">
                  <a:moveTo>
                    <a:pt x="0" y="0"/>
                  </a:moveTo>
                  <a:lnTo>
                    <a:pt x="781050" y="0"/>
                  </a:lnTo>
                  <a:lnTo>
                    <a:pt x="781050" y="2381250"/>
                  </a:lnTo>
                  <a:lnTo>
                    <a:pt x="0" y="2381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3" name="PA_图片 32">
              <a:extLst>
                <a:ext uri="{FF2B5EF4-FFF2-40B4-BE49-F238E27FC236}">
                  <a16:creationId xmlns:a16="http://schemas.microsoft.com/office/drawing/2014/main" id="{AEAF34C4-983B-4CBC-9BA6-11174B39E210}"/>
                </a:ext>
              </a:extLst>
            </p:cNvPr>
            <p:cNvPicPr>
              <a:picLocks noChangeAspect="1"/>
            </p:cNvPicPr>
            <p:nvPr>
              <p:custDataLst>
                <p:tags r:id="rId10"/>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a:off x="9553716" y="4329737"/>
              <a:ext cx="552450" cy="1162050"/>
            </a:xfrm>
            <a:prstGeom prst="rect">
              <a:avLst/>
            </a:prstGeom>
          </p:spPr>
        </p:pic>
      </p:grpSp>
      <p:grpSp>
        <p:nvGrpSpPr>
          <p:cNvPr id="8" name="PA_组合 7">
            <a:extLst>
              <a:ext uri="{FF2B5EF4-FFF2-40B4-BE49-F238E27FC236}">
                <a16:creationId xmlns:a16="http://schemas.microsoft.com/office/drawing/2014/main" id="{E85E6B82-67A9-404D-BF8F-1E121BB784AB}"/>
              </a:ext>
            </a:extLst>
          </p:cNvPr>
          <p:cNvGrpSpPr/>
          <p:nvPr>
            <p:custDataLst>
              <p:tags r:id="rId4"/>
            </p:custDataLst>
          </p:nvPr>
        </p:nvGrpSpPr>
        <p:grpSpPr>
          <a:xfrm>
            <a:off x="7792567" y="4483820"/>
            <a:ext cx="908051" cy="2254251"/>
            <a:chOff x="7792567" y="4483820"/>
            <a:chExt cx="908051" cy="2254251"/>
          </a:xfrm>
        </p:grpSpPr>
        <p:sp>
          <p:nvSpPr>
            <p:cNvPr id="7" name="任意多边形: 形状 6">
              <a:extLst>
                <a:ext uri="{FF2B5EF4-FFF2-40B4-BE49-F238E27FC236}">
                  <a16:creationId xmlns:a16="http://schemas.microsoft.com/office/drawing/2014/main" id="{BB5842F2-1197-4380-B784-1B4A5F5E8094}"/>
                </a:ext>
              </a:extLst>
            </p:cNvPr>
            <p:cNvSpPr/>
            <p:nvPr/>
          </p:nvSpPr>
          <p:spPr>
            <a:xfrm>
              <a:off x="7792567" y="4483820"/>
              <a:ext cx="908051" cy="2254251"/>
            </a:xfrm>
            <a:custGeom>
              <a:avLst/>
              <a:gdLst/>
              <a:ahLst/>
              <a:cxnLst/>
              <a:rect l="0" t="0" r="0" b="0"/>
              <a:pathLst>
                <a:path w="908051" h="2254251">
                  <a:moveTo>
                    <a:pt x="0" y="0"/>
                  </a:moveTo>
                  <a:lnTo>
                    <a:pt x="908050" y="0"/>
                  </a:lnTo>
                  <a:lnTo>
                    <a:pt x="908050" y="2254250"/>
                  </a:lnTo>
                  <a:lnTo>
                    <a:pt x="0" y="22542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6" name="PA_图片 25">
              <a:extLst>
                <a:ext uri="{FF2B5EF4-FFF2-40B4-BE49-F238E27FC236}">
                  <a16:creationId xmlns:a16="http://schemas.microsoft.com/office/drawing/2014/main" id="{69D14D44-1719-4762-A3DD-38EAAE707E1C}"/>
                </a:ext>
              </a:extLst>
            </p:cNvPr>
            <p:cNvPicPr>
              <a:picLocks noChangeAspect="1"/>
            </p:cNvPicPr>
            <p:nvPr>
              <p:custDataLst>
                <p:tags r:id="rId9"/>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8148168" y="4483820"/>
              <a:ext cx="552450" cy="1162050"/>
            </a:xfrm>
            <a:prstGeom prst="rect">
              <a:avLst/>
            </a:prstGeom>
          </p:spPr>
        </p:pic>
      </p:grpSp>
      <p:grpSp>
        <p:nvGrpSpPr>
          <p:cNvPr id="12" name="PA_组合 11">
            <a:extLst>
              <a:ext uri="{FF2B5EF4-FFF2-40B4-BE49-F238E27FC236}">
                <a16:creationId xmlns:a16="http://schemas.microsoft.com/office/drawing/2014/main" id="{9176319A-5153-43B6-BC56-25572D7189E7}"/>
              </a:ext>
            </a:extLst>
          </p:cNvPr>
          <p:cNvGrpSpPr/>
          <p:nvPr>
            <p:custDataLst>
              <p:tags r:id="rId5"/>
            </p:custDataLst>
          </p:nvPr>
        </p:nvGrpSpPr>
        <p:grpSpPr>
          <a:xfrm>
            <a:off x="6382808" y="4883715"/>
            <a:ext cx="858403" cy="1963118"/>
            <a:chOff x="6382808" y="4883715"/>
            <a:chExt cx="858403" cy="1963118"/>
          </a:xfrm>
        </p:grpSpPr>
        <p:sp>
          <p:nvSpPr>
            <p:cNvPr id="10" name="任意多边形: 形状 9">
              <a:extLst>
                <a:ext uri="{FF2B5EF4-FFF2-40B4-BE49-F238E27FC236}">
                  <a16:creationId xmlns:a16="http://schemas.microsoft.com/office/drawing/2014/main" id="{7BE14995-9583-4464-A171-2E57CCDF0849}"/>
                </a:ext>
              </a:extLst>
            </p:cNvPr>
            <p:cNvSpPr/>
            <p:nvPr/>
          </p:nvSpPr>
          <p:spPr>
            <a:xfrm>
              <a:off x="6382808" y="4883715"/>
              <a:ext cx="858403" cy="1963118"/>
            </a:xfrm>
            <a:custGeom>
              <a:avLst/>
              <a:gdLst/>
              <a:ahLst/>
              <a:cxnLst/>
              <a:rect l="0" t="0" r="0" b="0"/>
              <a:pathLst>
                <a:path w="858403" h="1963118">
                  <a:moveTo>
                    <a:pt x="0" y="0"/>
                  </a:moveTo>
                  <a:lnTo>
                    <a:pt x="858402" y="0"/>
                  </a:lnTo>
                  <a:lnTo>
                    <a:pt x="858402" y="1963117"/>
                  </a:lnTo>
                  <a:lnTo>
                    <a:pt x="0" y="196311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descr="图片包含 浅色&#10;&#10;已生成高可信度的说明">
              <a:extLst>
                <a:ext uri="{FF2B5EF4-FFF2-40B4-BE49-F238E27FC236}">
                  <a16:creationId xmlns:a16="http://schemas.microsoft.com/office/drawing/2014/main" id="{A5305E55-1013-4AF0-A1EA-382B6C8DFE30}"/>
                </a:ext>
              </a:extLst>
            </p:cNvPr>
            <p:cNvPicPr>
              <a:picLocks noChangeAspect="1"/>
            </p:cNvPicPr>
            <p:nvPr>
              <p:custDataLst>
                <p:tags r:id="rId8"/>
              </p:custDataLst>
            </p:nvPr>
          </p:nvPicPr>
          <p:blipFill rotWithShape="1">
            <a:blip r:embed="rId15">
              <a:extLst>
                <a:ext uri="{28A0092B-C50C-407E-A947-70E740481C1C}">
                  <a14:useLocalDpi xmlns:a14="http://schemas.microsoft.com/office/drawing/2010/main" val="0"/>
                </a:ext>
              </a:extLst>
            </a:blip>
            <a:srcRect l="37530" t="71041" r="58174" b="14336"/>
            <a:stretch/>
          </p:blipFill>
          <p:spPr>
            <a:xfrm rot="1162036" flipH="1">
              <a:off x="6670013" y="4924433"/>
              <a:ext cx="416700" cy="1002880"/>
            </a:xfrm>
            <a:prstGeom prst="rect">
              <a:avLst/>
            </a:prstGeom>
          </p:spPr>
        </p:pic>
      </p:grpSp>
      <p:grpSp>
        <p:nvGrpSpPr>
          <p:cNvPr id="38" name="PA_组合 37">
            <a:extLst>
              <a:ext uri="{FF2B5EF4-FFF2-40B4-BE49-F238E27FC236}">
                <a16:creationId xmlns:a16="http://schemas.microsoft.com/office/drawing/2014/main" id="{7E26671C-C9AC-4723-9368-0CA5A046AC42}"/>
              </a:ext>
            </a:extLst>
          </p:cNvPr>
          <p:cNvGrpSpPr/>
          <p:nvPr>
            <p:custDataLst>
              <p:tags r:id="rId6"/>
            </p:custDataLst>
          </p:nvPr>
        </p:nvGrpSpPr>
        <p:grpSpPr>
          <a:xfrm>
            <a:off x="4287532" y="4483820"/>
            <a:ext cx="882651" cy="2279651"/>
            <a:chOff x="4287532" y="4483820"/>
            <a:chExt cx="882651" cy="2279651"/>
          </a:xfrm>
        </p:grpSpPr>
        <p:sp>
          <p:nvSpPr>
            <p:cNvPr id="37" name="任意多边形: 形状 36">
              <a:extLst>
                <a:ext uri="{FF2B5EF4-FFF2-40B4-BE49-F238E27FC236}">
                  <a16:creationId xmlns:a16="http://schemas.microsoft.com/office/drawing/2014/main" id="{3C512615-5A9C-41E0-B82C-30502083423C}"/>
                </a:ext>
              </a:extLst>
            </p:cNvPr>
            <p:cNvSpPr/>
            <p:nvPr/>
          </p:nvSpPr>
          <p:spPr>
            <a:xfrm>
              <a:off x="4287532" y="4483820"/>
              <a:ext cx="882651" cy="2279651"/>
            </a:xfrm>
            <a:custGeom>
              <a:avLst/>
              <a:gdLst/>
              <a:ahLst/>
              <a:cxnLst/>
              <a:rect l="0" t="0" r="0" b="0"/>
              <a:pathLst>
                <a:path w="882651" h="2279651">
                  <a:moveTo>
                    <a:pt x="0" y="0"/>
                  </a:moveTo>
                  <a:lnTo>
                    <a:pt x="882650" y="0"/>
                  </a:lnTo>
                  <a:lnTo>
                    <a:pt x="882650" y="2279650"/>
                  </a:lnTo>
                  <a:lnTo>
                    <a:pt x="0" y="2279650"/>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PA_图片 20">
              <a:extLst>
                <a:ext uri="{FF2B5EF4-FFF2-40B4-BE49-F238E27FC236}">
                  <a16:creationId xmlns:a16="http://schemas.microsoft.com/office/drawing/2014/main" id="{472677F7-D98E-4C2F-A926-8527DEF0C3BE}"/>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l="55642" t="69697" r="39314" b="15293"/>
            <a:stretch/>
          </p:blipFill>
          <p:spPr>
            <a:xfrm flipH="1">
              <a:off x="4617733" y="4483820"/>
              <a:ext cx="552450" cy="1162050"/>
            </a:xfrm>
            <a:prstGeom prst="rect">
              <a:avLst/>
            </a:prstGeom>
          </p:spPr>
        </p:pic>
      </p:grpSp>
    </p:spTree>
    <p:extLst>
      <p:ext uri="{BB962C8B-B14F-4D97-AF65-F5344CB8AC3E}">
        <p14:creationId xmlns:p14="http://schemas.microsoft.com/office/powerpoint/2010/main" val="167175288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8C9285A-7F12-FBC4-6CA3-04F1E7C9E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indent="457200" algn="just">
              <a:spcBef>
                <a:spcPts val="600"/>
              </a:spcBef>
              <a:spcAft>
                <a:spcPts val="600"/>
              </a:spcAft>
            </a:pPr>
            <a:r>
              <a:rPr lang="en-US" sz="2000" b="1"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Câu</a:t>
            </a:r>
            <a:r>
              <a:rPr lang="en-US" sz="2000" b="1"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2.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Truyện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ngụ</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ngôn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thường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xây</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dựng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rất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đa</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dạng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bất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ngờ</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hài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hước</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khi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lại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những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tình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huống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xung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đột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gay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cấn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để</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bộc</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lộ</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tính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hay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ứng</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xử</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cách</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giải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quyết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vấn</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đề</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đó</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mà</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rút</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ra</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bài</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en-US" sz="2000" dirty="0" err="1">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học</a:t>
            </a:r>
            <a:r>
              <a:rPr lang="en-US" sz="2000" dirty="0">
                <a:solidFill>
                  <a:schemeClr val="bg1"/>
                </a:solidFill>
                <a:effectLst/>
                <a:latin typeface="#9Slide03 Arima Madurai Bold" panose="00000800000000000000" pitchFamily="2" charset="0"/>
                <a:ea typeface="Times New Roman" panose="02020603050405020304" pitchFamily="18"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a:solidFill>
                  <a:prstClr val="white"/>
                </a:solidFill>
                <a:latin typeface="#9Slide03 Arima Madurai Bold" panose="00000800000000000000" pitchFamily="2" charset="0"/>
                <a:cs typeface="#9Slide03 Arima Madurai Bold" panose="00000800000000000000" pitchFamily="2" charset="0"/>
              </a:rPr>
              <a:t>l</a:t>
            </a:r>
            <a:r>
              <a:rPr lang="en-US" sz="2000" err="1">
                <a:solidFill>
                  <a:prstClr val="white"/>
                </a:solidFill>
                <a:latin typeface="#9Slide03 Arima Madurai Bold" panose="00000800000000000000" pitchFamily="2" charset="0"/>
                <a:cs typeface="#9Slide03 Arima Madurai Bold" panose="00000800000000000000" pitchFamily="2" charset="0"/>
              </a:rPr>
              <a:t>oài</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a:solidFill>
                  <a:prstClr val="white"/>
                </a:solidFill>
                <a:latin typeface="#9Slide03 Arima Madurai Bold" panose="00000800000000000000" pitchFamily="2" charset="0"/>
                <a:cs typeface="#9Slide03 Arima Madurai Bold" panose="00000800000000000000" pitchFamily="2" charset="0"/>
              </a:rPr>
              <a:t>con người</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96670"/>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a:solidFill>
                  <a:prstClr val="white"/>
                </a:solidFill>
                <a:latin typeface="#9Slide03 Arima Madurai Bold" panose="00000800000000000000" pitchFamily="2" charset="0"/>
                <a:cs typeface="#9Slide03 Arima Madurai Bold" panose="00000800000000000000" pitchFamily="2" charset="0"/>
              </a:rPr>
              <a:t>n</a:t>
            </a:r>
            <a:r>
              <a:rPr lang="en-US" sz="2000" err="1">
                <a:solidFill>
                  <a:prstClr val="white"/>
                </a:solidFill>
                <a:latin typeface="#9Slide03 Arima Madurai Bold" panose="00000800000000000000" pitchFamily="2" charset="0"/>
                <a:cs typeface="#9Slide03 Arima Madurai Bold" panose="00000800000000000000" pitchFamily="2" charset="0"/>
              </a:rPr>
              <a:t>hân</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err="1">
                <a:solidFill>
                  <a:prstClr val="white"/>
                </a:solidFill>
                <a:latin typeface="#9Slide03 Arima Madurai Bold" panose="00000800000000000000" pitchFamily="2" charset="0"/>
                <a:cs typeface="#9Slide03 Arima Madurai Bold" panose="00000800000000000000" pitchFamily="2" charset="0"/>
              </a:rPr>
              <a:t>đồ</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stretch>
            <a:fillRect/>
          </a:stretch>
        </p:blipFill>
        <p:spPr>
          <a:xfrm>
            <a:off x="9276749" y="4852198"/>
            <a:ext cx="2799787" cy="1816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9862782" y="4630373"/>
            <a:ext cx="2195142" cy="1969083"/>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 name="Group 33"/>
          <p:cNvGrpSpPr/>
          <p:nvPr/>
        </p:nvGrpSpPr>
        <p:grpSpPr>
          <a:xfrm>
            <a:off x="2461777" y="117916"/>
            <a:ext cx="894349" cy="894349"/>
            <a:chOff x="2461777" y="117916"/>
            <a:chExt cx="894349" cy="894349"/>
          </a:xfrm>
        </p:grpSpPr>
        <p:sp>
          <p:nvSpPr>
            <p:cNvPr id="35" name="Oval 34"/>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230364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FF0000"/>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A8D08D"/>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FF0000"/>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4"/>
                                        </p:tgtEl>
                                        <p:attrNameLst>
                                          <p:attrName>fillcolor</p:attrName>
                                        </p:attrNameLst>
                                      </p:cBhvr>
                                      <p:to>
                                        <a:srgbClr val="A8D08D"/>
                                      </p:to>
                                    </p:animClr>
                                    <p:set>
                                      <p:cBhvr>
                                        <p:cTn id="62" dur="2000" fill="hold"/>
                                        <p:tgtEl>
                                          <p:spTgt spid="14"/>
                                        </p:tgtEl>
                                        <p:attrNameLst>
                                          <p:attrName>fill.type</p:attrName>
                                        </p:attrNameLst>
                                      </p:cBhvr>
                                      <p:to>
                                        <p:strVal val="solid"/>
                                      </p:to>
                                    </p:set>
                                    <p:set>
                                      <p:cBhvr>
                                        <p:cTn id="63" dur="2000" fill="hold"/>
                                        <p:tgtEl>
                                          <p:spTgt spid="14"/>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EBA8438-342F-E89B-27B9-A019F426A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3.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nhân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vật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là</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loài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vật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đồ</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vật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cây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cối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trong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đều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được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xây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dựng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thông</a:t>
            </a:r>
            <a:r>
              <a:rPr lang="en-US" sz="2000" b="1" dirty="0">
                <a:solidFill>
                  <a:schemeClr val="bg1"/>
                </a:solidFill>
                <a:latin typeface="#9Slide03 Arima Madurai Bold" panose="00000800000000000000" pitchFamily="2" charset="0"/>
                <a:cs typeface="#9Slide03 Arima Madurai Bold" panose="00000800000000000000" pitchFamily="2" charset="0"/>
              </a:rPr>
              <a:t> qua (...) </a:t>
            </a:r>
            <a:r>
              <a:rPr lang="en-US" sz="2000" b="1" dirty="0" err="1">
                <a:solidFill>
                  <a:schemeClr val="bg1"/>
                </a:solidFill>
                <a:latin typeface="#9Slide03 Arima Madurai Bold" panose="00000800000000000000" pitchFamily="2" charset="0"/>
                <a:cs typeface="#9Slide03 Arima Madurai Bold" panose="00000800000000000000" pitchFamily="2" charset="0"/>
              </a:rPr>
              <a:t>để</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trở</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nên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giống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như</a:t>
            </a:r>
            <a:r>
              <a:rPr lang="en-US" sz="2000" b="1" dirty="0">
                <a:solidFill>
                  <a:schemeClr val="bg1"/>
                </a:solidFill>
                <a:latin typeface="#9Slide03 Arima Madurai Bold" panose="00000800000000000000" pitchFamily="2" charset="0"/>
                <a:cs typeface="#9Slide03 Arima Madurai Bold" panose="00000800000000000000" pitchFamily="2" charset="0"/>
              </a:rPr>
              <a:t> con </a:t>
            </a:r>
            <a:r>
              <a:rPr lang="en-US" sz="2000" b="1" dirty="0" err="1">
                <a:solidFill>
                  <a:schemeClr val="bg1"/>
                </a:solidFill>
                <a:latin typeface="#9Slide03 Arima Madurai Bold" panose="00000800000000000000" pitchFamily="2" charset="0"/>
                <a:cs typeface="#9Slide03 Arima Madurai Bold" panose="00000800000000000000" pitchFamily="2" charset="0"/>
              </a:rPr>
              <a:t>người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biết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nói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năng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suy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nghĩ</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hành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động</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0" y="4203507"/>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dirty="0" err="1">
                <a:solidFill>
                  <a:prstClr val="white"/>
                </a:solidFill>
                <a:latin typeface="#9Slide03 Arima Madurai Bold" panose="00000800000000000000" pitchFamily="2" charset="0"/>
                <a:cs typeface="#9Slide03 Arima Madurai Bold" panose="00000800000000000000" pitchFamily="2" charset="0"/>
              </a:rPr>
              <a:t>ngoại</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cách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hóa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dirty="0" err="1">
                <a:solidFill>
                  <a:prstClr val="white"/>
                </a:solidFill>
                <a:latin typeface="#9Slide03 Arima Madurai Bold" panose="00000800000000000000" pitchFamily="2" charset="0"/>
                <a:cs typeface="#9Slide03 Arima Madurai Bold" panose="00000800000000000000" pitchFamily="2" charset="0"/>
              </a:rPr>
              <a:t>hành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động</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B. n</a:t>
            </a:r>
            <a:r>
              <a:rPr lang="en-US" sz="2000" dirty="0" err="1">
                <a:solidFill>
                  <a:prstClr val="white"/>
                </a:solidFill>
                <a:latin typeface="#9Slide03 Arima Madurai Bold" panose="00000800000000000000" pitchFamily="2" charset="0"/>
                <a:cs typeface="#9Slide03 Arima Madurai Bold" panose="00000800000000000000" pitchFamily="2" charset="0"/>
              </a:rPr>
              <a:t>gôn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ngữ</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0065" y="5055745"/>
            <a:ext cx="2530051" cy="1651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011315" y="4484285"/>
            <a:ext cx="2019379" cy="2089071"/>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88589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A8D08D"/>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FF0000"/>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rgbClr val="A8D08D"/>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F31BF453-495D-5B12-48C8-C090BF8A9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4. </a:t>
            </a:r>
            <a:r>
              <a:rPr lang="en-US" sz="2000" b="1" dirty="0" err="1">
                <a:solidFill>
                  <a:schemeClr val="bg1"/>
                </a:solidFill>
                <a:latin typeface="#9Slide03 Arima Madurai Bold" panose="00000800000000000000" pitchFamily="2" charset="0"/>
                <a:cs typeface="#9Slide03 Arima Madurai Bold" panose="00000800000000000000" pitchFamily="2" charset="0"/>
              </a:rPr>
              <a:t>Hầu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hết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ngắn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cốt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p>
          <a:p>
            <a:pPr indent="457200" algn="just">
              <a:spcBef>
                <a:spcPts val="600"/>
              </a:spcBef>
              <a:spcAft>
                <a:spcPts val="600"/>
              </a:spcAft>
            </a:pPr>
            <a:endParaRPr lang="en-US" sz="2000" b="1" dirty="0">
              <a:solidFill>
                <a:schemeClr val="bg1"/>
              </a:solidFill>
              <a:latin typeface="#9Slide03 Arima Madurai Bold" panose="00000800000000000000" pitchFamily="2" charset="0"/>
              <a:cs typeface="#9Slide03 Arima Madurai Bold" panose="00000800000000000000" pitchFamily="2" charset="0"/>
            </a:endParaRP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A. </a:t>
            </a:r>
            <a:r>
              <a:rPr lang="en-US" sz="2000" noProof="0" dirty="0" err="1">
                <a:solidFill>
                  <a:prstClr val="white"/>
                </a:solidFill>
                <a:latin typeface="#9Slide03 Arima Madurai Bold" panose="00000800000000000000" pitchFamily="2" charset="0"/>
                <a:cs typeface="#9Slide03 Arima Madurai Bold" panose="00000800000000000000" pitchFamily="2" charset="0"/>
              </a:rPr>
              <a:t>đ</a:t>
            </a:r>
            <a:r>
              <a:rPr kumimoji="0" lang="en-US" sz="2000" b="0" i="0" u="none" strike="noStrike" kern="1200" cap="none" spc="0" normalizeH="0" baseline="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ơn</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giản</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ít</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tình</a:t>
            </a:r>
            <a:r>
              <a:rPr kumimoji="0" lang="en-US" sz="2000" b="0" i="0" u="none" strike="noStrike" kern="1200" cap="none" spc="0" normalizeH="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rPr>
              <a:t> </a:t>
            </a:r>
            <a:r>
              <a:rPr kumimoji="0" lang="en-US" sz="2000" b="0" i="0" u="none" strike="noStrike" kern="1200" cap="none" spc="0" normalizeH="0" noProof="0" dirty="0" err="1">
                <a:ln>
                  <a:noFill/>
                </a:ln>
                <a:solidFill>
                  <a:prstClr val="white"/>
                </a:solidFill>
                <a:effectLst/>
                <a:uLnTx/>
                <a:uFillTx/>
                <a:latin typeface="#9Slide03 Arima Madurai Bold" panose="00000800000000000000" pitchFamily="2" charset="0"/>
                <a:cs typeface="#9Slide03 Arima Madurai Bold" panose="00000800000000000000" pitchFamily="2" charset="0"/>
              </a:rPr>
              <a:t>tiết</a:t>
            </a:r>
            <a:endPar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đơn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điệu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ít</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nhân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C. p</a:t>
            </a:r>
            <a:r>
              <a:rPr lang="en-US" sz="2000" dirty="0" err="1">
                <a:solidFill>
                  <a:prstClr val="white"/>
                </a:solidFill>
                <a:latin typeface="#9Slide03 Arima Madurai Bold" panose="00000800000000000000" pitchFamily="2" charset="0"/>
                <a:cs typeface="#9Slide03 Arima Madurai Bold" panose="00000800000000000000" pitchFamily="2" charset="0"/>
              </a:rPr>
              <a:t>hong</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phú</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dạng</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dirty="0" err="1">
                <a:solidFill>
                  <a:prstClr val="white"/>
                </a:solidFill>
                <a:latin typeface="#9Slide03 Arima Madurai Bold" panose="00000800000000000000" pitchFamily="2" charset="0"/>
                <a:cs typeface="#9Slide03 Arima Madurai Bold" panose="00000800000000000000" pitchFamily="2" charset="0"/>
              </a:rPr>
              <a:t>phức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tạp</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nhiều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tiết</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2782" y="5232148"/>
            <a:ext cx="2213679" cy="1423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63637" y="4510791"/>
            <a:ext cx="1912824" cy="2062565"/>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465763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rgbClr val="A8D08D"/>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rgbClr val="FF0000"/>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4"/>
                                        </p:tgtEl>
                                        <p:attrNameLst>
                                          <p:attrName>fillcolor</p:attrName>
                                        </p:attrNameLst>
                                      </p:cBhvr>
                                      <p:to>
                                        <a:srgbClr val="FF0000"/>
                                      </p:to>
                                    </p:animClr>
                                    <p:set>
                                      <p:cBhvr>
                                        <p:cTn id="50" dur="2000" fill="hold"/>
                                        <p:tgtEl>
                                          <p:spTgt spid="14"/>
                                        </p:tgtEl>
                                        <p:attrNameLst>
                                          <p:attrName>fill.type</p:attrName>
                                        </p:attrNameLst>
                                      </p:cBhvr>
                                      <p:to>
                                        <p:strVal val="solid"/>
                                      </p:to>
                                    </p:set>
                                    <p:set>
                                      <p:cBhvr>
                                        <p:cTn id="51"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FF0000"/>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
                                        </p:tgtEl>
                                        <p:attrNameLst>
                                          <p:attrName>fillcolor</p:attrName>
                                        </p:attrNameLst>
                                      </p:cBhvr>
                                      <p:to>
                                        <a:srgbClr val="A8D08D"/>
                                      </p:to>
                                    </p:animClr>
                                    <p:set>
                                      <p:cBhvr>
                                        <p:cTn id="64" dur="2000" fill="hold"/>
                                        <p:tgtEl>
                                          <p:spTgt spid="11"/>
                                        </p:tgtEl>
                                        <p:attrNameLst>
                                          <p:attrName>fill.type</p:attrName>
                                        </p:attrNameLst>
                                      </p:cBhvr>
                                      <p:to>
                                        <p:strVal val="solid"/>
                                      </p:to>
                                    </p:set>
                                    <p:set>
                                      <p:cBhvr>
                                        <p:cTn id="65" dur="2000" fill="hold"/>
                                        <p:tgtEl>
                                          <p:spTgt spid="11"/>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114B525F-DC68-D75A-8D2F-42FADB739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5. </a:t>
            </a:r>
            <a:r>
              <a:rPr lang="en-US" sz="2000" b="1" dirty="0" err="1">
                <a:solidFill>
                  <a:schemeClr val="bg1"/>
                </a:solidFill>
                <a:latin typeface="#9Slide03 Arima Madurai Bold" panose="00000800000000000000" pitchFamily="2" charset="0"/>
                <a:cs typeface="#9Slide03 Arima Madurai Bold" panose="00000800000000000000" pitchFamily="2" charset="0"/>
              </a:rPr>
              <a:t>Mỗi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trình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bày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một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hoặc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một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số</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sự</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kiện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với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mục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đích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truyền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đạt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kinh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nghiệm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sống</a:t>
            </a:r>
            <a:r>
              <a:rPr lang="en-US" sz="2000" b="1" dirty="0">
                <a:solidFill>
                  <a:schemeClr val="bg1"/>
                </a:solidFill>
                <a:latin typeface="#9Slide03 Arima Madurai Bold" panose="00000800000000000000" pitchFamily="2" charset="0"/>
                <a:cs typeface="#9Slide03 Arima Madurai Bold" panose="00000800000000000000" pitchFamily="2" charset="0"/>
              </a:rPr>
              <a:t> hay </a:t>
            </a:r>
            <a:r>
              <a:rPr lang="en-US" sz="2000" b="1" dirty="0" err="1">
                <a:solidFill>
                  <a:schemeClr val="bg1"/>
                </a:solidFill>
                <a:latin typeface="#9Slide03 Arima Madurai Bold" panose="00000800000000000000" pitchFamily="2" charset="0"/>
                <a:cs typeface="#9Slide03 Arima Madurai Bold" panose="00000800000000000000" pitchFamily="2" charset="0"/>
              </a:rPr>
              <a:t>làm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sáng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tỏ</a:t>
            </a:r>
            <a:r>
              <a:rPr lang="en-US" sz="2000" b="1" dirty="0">
                <a:solidFill>
                  <a:schemeClr val="bg1"/>
                </a:solidFill>
                <a:latin typeface="#9Slide03 Arima Madurai Bold" panose="00000800000000000000" pitchFamily="2" charset="0"/>
                <a:cs typeface="#9Slide03 Arima Madurai Bold" panose="00000800000000000000" pitchFamily="2" charset="0"/>
              </a:rPr>
              <a:t> (...) </a:t>
            </a:r>
            <a:r>
              <a:rPr lang="en-US" sz="2000" b="1" dirty="0" err="1">
                <a:solidFill>
                  <a:schemeClr val="bg1"/>
                </a:solidFill>
                <a:latin typeface="#9Slide03 Arima Madurai Bold" panose="00000800000000000000" pitchFamily="2" charset="0"/>
                <a:cs typeface="#9Slide03 Arima Madurai Bold" panose="00000800000000000000" pitchFamily="2" charset="0"/>
              </a:rPr>
              <a:t>triết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lí</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luân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lí</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dirty="0" err="1">
                <a:solidFill>
                  <a:prstClr val="white"/>
                </a:solidFill>
                <a:latin typeface="#9Slide03 Arima Madurai Bold" panose="00000800000000000000" pitchFamily="2" charset="0"/>
                <a:cs typeface="#9Slide03 Arima Madurai Bold" panose="00000800000000000000" pitchFamily="2" charset="0"/>
              </a:rPr>
              <a:t>vấn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đề</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nội</a:t>
            </a:r>
            <a:r>
              <a:rPr lang="en-US" sz="2000" dirty="0">
                <a:solidFill>
                  <a:prstClr val="white"/>
                </a:solidFill>
                <a:latin typeface="#9Slide03 Arima Madurai Bold" panose="00000800000000000000" pitchFamily="2" charset="0"/>
                <a:cs typeface="#9Slide03 Arima Madurai Bold" panose="00000800000000000000" pitchFamily="2" charset="0"/>
              </a:rPr>
              <a:t> dung</a:t>
            </a: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dirty="0" err="1">
                <a:solidFill>
                  <a:prstClr val="white"/>
                </a:solidFill>
                <a:latin typeface="#9Slide03 Arima Madurai Bold" panose="00000800000000000000" pitchFamily="2" charset="0"/>
                <a:cs typeface="#9Slide03 Arima Madurai Bold" panose="00000800000000000000" pitchFamily="2" charset="0"/>
              </a:rPr>
              <a:t>câu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chuyện</a:t>
            </a:r>
            <a:r>
              <a:rPr lang="en-US" sz="2000" dirty="0">
                <a:solidFill>
                  <a:prstClr val="white"/>
                </a:solidFill>
                <a:latin typeface="#9Slide03 Arima Madurai Bold" panose="00000800000000000000" pitchFamily="2" charset="0"/>
                <a:cs typeface="#9Slide03 Arima Madurai Bold" panose="00000800000000000000" pitchFamily="2" charset="0"/>
              </a:rPr>
              <a:t> </a:t>
            </a: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 </a:t>
            </a: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B. b</a:t>
            </a:r>
            <a:r>
              <a:rPr lang="en-US" sz="2000" dirty="0" err="1">
                <a:solidFill>
                  <a:prstClr val="white"/>
                </a:solidFill>
                <a:latin typeface="#9Slide03 Arima Madurai Bold" panose="00000800000000000000" pitchFamily="2" charset="0"/>
                <a:cs typeface="#9Slide03 Arima Madurai Bold" panose="00000800000000000000" pitchFamily="2" charset="0"/>
              </a:rPr>
              <a:t>ài</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học</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 </a:t>
            </a: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9200" y="4853039"/>
            <a:ext cx="1912357" cy="1771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67168" y="4439919"/>
            <a:ext cx="1912358" cy="2123667"/>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52045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5"/>
                                        </p:tgtEl>
                                        <p:attrNameLst>
                                          <p:attrName>fillcolor</p:attrName>
                                        </p:attrNameLst>
                                      </p:cBhvr>
                                      <p:to>
                                        <a:srgbClr val="A8D08D"/>
                                      </p:to>
                                    </p:animClr>
                                    <p:set>
                                      <p:cBhvr>
                                        <p:cTn id="7" dur="2000" fill="hold"/>
                                        <p:tgtEl>
                                          <p:spTgt spid="15"/>
                                        </p:tgtEl>
                                        <p:attrNameLst>
                                          <p:attrName>fill.type</p:attrName>
                                        </p:attrNameLst>
                                      </p:cBhvr>
                                      <p:to>
                                        <p:strVal val="solid"/>
                                      </p:to>
                                    </p:set>
                                    <p:set>
                                      <p:cBhvr>
                                        <p:cTn id="8"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1"/>
                                        </p:tgtEl>
                                        <p:attrNameLst>
                                          <p:attrName>fillcolor</p:attrName>
                                        </p:attrNameLst>
                                      </p:cBhvr>
                                      <p:to>
                                        <a:srgbClr val="FF0000"/>
                                      </p:to>
                                    </p:animClr>
                                    <p:set>
                                      <p:cBhvr>
                                        <p:cTn id="41" dur="2000" fill="hold"/>
                                        <p:tgtEl>
                                          <p:spTgt spid="11"/>
                                        </p:tgtEl>
                                        <p:attrNameLst>
                                          <p:attrName>fill.type</p:attrName>
                                        </p:attrNameLst>
                                      </p:cBhvr>
                                      <p:to>
                                        <p:strVal val="solid"/>
                                      </p:to>
                                    </p:set>
                                    <p:set>
                                      <p:cBhvr>
                                        <p:cTn id="42"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3"/>
                                        </p:tgtEl>
                                        <p:attrNameLst>
                                          <p:attrName>fillcolor</p:attrName>
                                        </p:attrNameLst>
                                      </p:cBhvr>
                                      <p:to>
                                        <a:srgbClr val="FF0000"/>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4"/>
                                        </p:tgtEl>
                                        <p:attrNameLst>
                                          <p:attrName>fillcolor</p:attrName>
                                        </p:attrNameLst>
                                      </p:cBhvr>
                                      <p:to>
                                        <a:srgbClr val="FF0000"/>
                                      </p:to>
                                    </p:animClr>
                                    <p:set>
                                      <p:cBhvr>
                                        <p:cTn id="55" dur="2000" fill="hold"/>
                                        <p:tgtEl>
                                          <p:spTgt spid="14"/>
                                        </p:tgtEl>
                                        <p:attrNameLst>
                                          <p:attrName>fill.type</p:attrName>
                                        </p:attrNameLst>
                                      </p:cBhvr>
                                      <p:to>
                                        <p:strVal val="solid"/>
                                      </p:to>
                                    </p:set>
                                    <p:set>
                                      <p:cBhvr>
                                        <p:cTn id="56"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5"/>
                                        </p:tgtEl>
                                        <p:attrNameLst>
                                          <p:attrName>fillcolor</p:attrName>
                                        </p:attrNameLst>
                                      </p:cBhvr>
                                      <p:to>
                                        <a:srgbClr val="A8D08D"/>
                                      </p:to>
                                    </p:animClr>
                                    <p:set>
                                      <p:cBhvr>
                                        <p:cTn id="62" dur="2000" fill="hold"/>
                                        <p:tgtEl>
                                          <p:spTgt spid="15"/>
                                        </p:tgtEl>
                                        <p:attrNameLst>
                                          <p:attrName>fill.type</p:attrName>
                                        </p:attrNameLst>
                                      </p:cBhvr>
                                      <p:to>
                                        <p:strVal val="solid"/>
                                      </p:to>
                                    </p:set>
                                    <p:set>
                                      <p:cBhvr>
                                        <p:cTn id="63"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57F8C89-2540-F902-B9E3-6A87F4315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6. </a:t>
            </a:r>
            <a:r>
              <a:rPr lang="en-US" sz="2000" b="1" dirty="0" err="1">
                <a:solidFill>
                  <a:schemeClr val="bg1"/>
                </a:solidFill>
                <a:latin typeface="#9Slide03 Arima Madurai Bold" panose="00000800000000000000" pitchFamily="2" charset="0"/>
                <a:cs typeface="#9Slide03 Arima Madurai Bold" panose="00000800000000000000" pitchFamily="2" charset="0"/>
              </a:rPr>
              <a:t>Kĩ</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năng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đầu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tiên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khi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đọc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hiểu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một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là</a:t>
            </a:r>
            <a:r>
              <a:rPr lang="en-US" sz="2000" b="1" dirty="0">
                <a:solidFill>
                  <a:schemeClr val="bg1"/>
                </a:solidFill>
                <a:latin typeface="#9Slide03 Arima Madurai Bold" panose="00000800000000000000" pitchFamily="2" charset="0"/>
                <a:cs typeface="#9Slide03 Arima Madurai Bold" panose="00000800000000000000" pitchFamily="2" charset="0"/>
              </a:rPr>
              <a:t> (...)</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 x</a:t>
            </a:r>
            <a:r>
              <a:rPr lang="en-US" sz="2000" dirty="0" err="1">
                <a:solidFill>
                  <a:prstClr val="white"/>
                </a:solidFill>
                <a:latin typeface="#9Slide03 Arima Madurai Bold" panose="00000800000000000000" pitchFamily="2" charset="0"/>
                <a:cs typeface="#9Slide03 Arima Madurai Bold" panose="00000800000000000000" pitchFamily="2" charset="0"/>
              </a:rPr>
              <a:t>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err="1">
                <a:solidFill>
                  <a:prstClr val="white"/>
                </a:solidFill>
                <a:latin typeface="#9Slide03 Arima Madurai Bold" panose="00000800000000000000" pitchFamily="2" charset="0"/>
                <a:cs typeface="#9Slide03 Arima Madurai Bold" panose="00000800000000000000" pitchFamily="2" charset="0"/>
              </a:rPr>
              <a:t>nhân</a:t>
            </a:r>
            <a:r>
              <a:rPr lang="en-US" sz="2000">
                <a:solidFill>
                  <a:prstClr val="white"/>
                </a:solidFill>
                <a:latin typeface="#9Slide03 Arima Madurai Bold" panose="00000800000000000000" pitchFamily="2" charset="0"/>
                <a:cs typeface="#9Slide03 Arima Madurai Bold" panose="00000800000000000000" pitchFamily="2" charset="0"/>
              </a:rPr>
              <a:t> vật</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 </a:t>
            </a:r>
            <a:r>
              <a:rPr lang="en-US" sz="2000" dirty="0" err="1">
                <a:solidFill>
                  <a:prstClr val="white"/>
                </a:solidFill>
                <a:latin typeface="#9Slide03 Arima Madurai Bold" panose="00000800000000000000" pitchFamily="2" charset="0"/>
                <a:cs typeface="#9Slide03 Arima Madurai Bold" panose="00000800000000000000" pitchFamily="2" charset="0"/>
              </a:rPr>
              <a:t>Xác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huống</a:t>
            </a:r>
            <a:r>
              <a:rPr lang="en-US" sz="2000" dirty="0">
                <a:solidFill>
                  <a:prstClr val="white"/>
                </a:solidFill>
                <a:latin typeface="#9Slide03 Arima Madurai Bold" panose="00000800000000000000" pitchFamily="2" charset="0"/>
                <a:cs typeface="#9Slide03 Arima Madurai Bold" panose="00000800000000000000" pitchFamily="2" charset="0"/>
              </a:rPr>
              <a:t> </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 </a:t>
            </a:r>
            <a:r>
              <a:rPr lang="en-US" sz="2000" dirty="0" err="1">
                <a:solidFill>
                  <a:prstClr val="white"/>
                </a:solidFill>
                <a:latin typeface="#9Slide03 Arima Madurai Bold" panose="00000800000000000000" pitchFamily="2" charset="0"/>
                <a:cs typeface="#9Slide03 Arima Madurai Bold" panose="00000800000000000000" pitchFamily="2" charset="0"/>
              </a:rPr>
              <a:t>xác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sự</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kiện</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dirty="0" err="1">
                <a:solidFill>
                  <a:prstClr val="white"/>
                </a:solidFill>
                <a:latin typeface="#9Slide03 Arima Madurai Bold" panose="00000800000000000000" pitchFamily="2" charset="0"/>
                <a:cs typeface="#9Slide03 Arima Madurai Bold" panose="00000800000000000000" pitchFamily="2" charset="0"/>
              </a:rPr>
              <a:t>xác</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định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bối</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cảnh</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stretch>
            <a:fillRect/>
          </a:stretch>
        </p:blipFill>
        <p:spPr>
          <a:xfrm>
            <a:off x="9784080" y="5046884"/>
            <a:ext cx="2182208" cy="16167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39574" y="4662361"/>
            <a:ext cx="1736241" cy="1840124"/>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97703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FF0000"/>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5"/>
                                        </p:tgtEl>
                                        <p:attrNameLst>
                                          <p:attrName>fillcolor</p:attrName>
                                        </p:attrNameLst>
                                      </p:cBhvr>
                                      <p:to>
                                        <a:srgbClr val="FF0000"/>
                                      </p:to>
                                    </p:animClr>
                                    <p:set>
                                      <p:cBhvr>
                                        <p:cTn id="48" dur="2000" fill="hold"/>
                                        <p:tgtEl>
                                          <p:spTgt spid="15"/>
                                        </p:tgtEl>
                                        <p:attrNameLst>
                                          <p:attrName>fill.type</p:attrName>
                                        </p:attrNameLst>
                                      </p:cBhvr>
                                      <p:to>
                                        <p:strVal val="solid"/>
                                      </p:to>
                                    </p:set>
                                    <p:set>
                                      <p:cBhvr>
                                        <p:cTn id="49"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4"/>
                                        </p:tgtEl>
                                        <p:attrNameLst>
                                          <p:attrName>fillcolor</p:attrName>
                                        </p:attrNameLst>
                                      </p:cBhvr>
                                      <p:to>
                                        <a:srgbClr val="A8D08D"/>
                                      </p:to>
                                    </p:animClr>
                                    <p:set>
                                      <p:cBhvr>
                                        <p:cTn id="55" dur="2000" fill="hold"/>
                                        <p:tgtEl>
                                          <p:spTgt spid="14"/>
                                        </p:tgtEl>
                                        <p:attrNameLst>
                                          <p:attrName>fill.type</p:attrName>
                                        </p:attrNameLst>
                                      </p:cBhvr>
                                      <p:to>
                                        <p:strVal val="solid"/>
                                      </p:to>
                                    </p:set>
                                    <p:set>
                                      <p:cBhvr>
                                        <p:cTn id="56" dur="2000" fill="hold"/>
                                        <p:tgtEl>
                                          <p:spTgt spid="14"/>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4"/>
                                        </p:tgtEl>
                                        <p:attrNameLst>
                                          <p:attrName>fillcolor</p:attrName>
                                        </p:attrNameLst>
                                      </p:cBhvr>
                                      <p:to>
                                        <a:srgbClr val="A8D08D"/>
                                      </p:to>
                                    </p:animClr>
                                    <p:set>
                                      <p:cBhvr>
                                        <p:cTn id="61" dur="2000" fill="hold"/>
                                        <p:tgtEl>
                                          <p:spTgt spid="14"/>
                                        </p:tgtEl>
                                        <p:attrNameLst>
                                          <p:attrName>fill.type</p:attrName>
                                        </p:attrNameLst>
                                      </p:cBhvr>
                                      <p:to>
                                        <p:strVal val="solid"/>
                                      </p:to>
                                    </p:set>
                                    <p:set>
                                      <p:cBhvr>
                                        <p:cTn id="62" dur="2000" fill="hold"/>
                                        <p:tgtEl>
                                          <p:spTgt spid="14"/>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6AD39045-BB8A-D9D9-8F97-0D59D231C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7. </a:t>
            </a:r>
            <a:r>
              <a:rPr lang="en-US" sz="2000" b="1" dirty="0" err="1">
                <a:solidFill>
                  <a:schemeClr val="bg1"/>
                </a:solidFill>
                <a:latin typeface="#9Slide03 Arima Madurai Bold" panose="00000800000000000000" pitchFamily="2" charset="0"/>
                <a:cs typeface="#9Slide03 Arima Madurai Bold" panose="00000800000000000000" pitchFamily="2" charset="0"/>
              </a:rPr>
              <a:t>Thành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ngữ</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là</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cụm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từ</a:t>
            </a:r>
            <a:r>
              <a:rPr lang="en-US" sz="2000" b="1" dirty="0">
                <a:solidFill>
                  <a:schemeClr val="bg1"/>
                </a:solidFill>
                <a:latin typeface="#9Slide03 Arima Madurai Bold" panose="00000800000000000000" pitchFamily="2" charset="0"/>
                <a:cs typeface="#9Slide03 Arima Madurai Bold" panose="00000800000000000000" pitchFamily="2" charset="0"/>
              </a:rPr>
              <a:t> (...), </a:t>
            </a:r>
            <a:r>
              <a:rPr lang="en-US" sz="2000" b="1" dirty="0" err="1">
                <a:solidFill>
                  <a:schemeClr val="bg1"/>
                </a:solidFill>
                <a:latin typeface="#9Slide03 Arima Madurai Bold" panose="00000800000000000000" pitchFamily="2" charset="0"/>
                <a:cs typeface="#9Slide03 Arima Madurai Bold" panose="00000800000000000000" pitchFamily="2" charset="0"/>
              </a:rPr>
              <a:t>thường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có</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vần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điệu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có</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hình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ảnh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giúp</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cho</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lời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ăn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tiếng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nói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thêm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sâu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sắc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sinh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động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có</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tính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biểu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cảm</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cao</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dirty="0" err="1">
                <a:solidFill>
                  <a:prstClr val="white"/>
                </a:solidFill>
                <a:latin typeface="#9Slide03 Arima Madurai Bold" panose="00000800000000000000" pitchFamily="2" charset="0"/>
                <a:cs typeface="#9Slide03 Arima Madurai Bold" panose="00000800000000000000" pitchFamily="2" charset="0"/>
              </a:rPr>
              <a:t>dài</a:t>
            </a:r>
            <a:r>
              <a:rPr lang="en-US" sz="2000" dirty="0">
                <a:solidFill>
                  <a:prstClr val="white"/>
                </a:solidFill>
                <a:latin typeface="#9Slide03 Arima Madurai Bold" panose="00000800000000000000" pitchFamily="2" charset="0"/>
                <a:cs typeface="#9Slide03 Arima Madurai Bold" panose="00000800000000000000" pitchFamily="2" charset="0"/>
              </a:rPr>
              <a:t>, ý </a:t>
            </a:r>
            <a:r>
              <a:rPr lang="en-US" sz="2000" dirty="0" err="1">
                <a:solidFill>
                  <a:prstClr val="white"/>
                </a:solidFill>
                <a:latin typeface="#9Slide03 Arima Madurai Bold" panose="00000800000000000000" pitchFamily="2" charset="0"/>
                <a:cs typeface="#9Slide03 Arima Madurai Bold" panose="00000800000000000000" pitchFamily="2" charset="0"/>
              </a:rPr>
              <a:t>nghĩa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sâu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sắc</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a:t>
            </a:r>
            <a:r>
              <a:rPr lang="en-US" sz="2000" dirty="0" err="1">
                <a:solidFill>
                  <a:prstClr val="white"/>
                </a:solidFill>
                <a:latin typeface="#9Slide03 Arima Madurai Bold" panose="00000800000000000000" pitchFamily="2" charset="0"/>
                <a:cs typeface="#9Slide03 Arima Madurai Bold" panose="00000800000000000000" pitchFamily="2" charset="0"/>
              </a:rPr>
              <a:t>ngắn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gọn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hàm</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súc</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r>
              <a:rPr lang="en-US" sz="2000" dirty="0">
                <a:solidFill>
                  <a:prstClr val="white"/>
                </a:solidFill>
                <a:latin typeface="#9Slide03 Arima Madurai Bold" panose="00000800000000000000" pitchFamily="2" charset="0"/>
                <a:cs typeface="#9Slide03 Arima Madurai Bold" panose="00000800000000000000" pitchFamily="2" charset="0"/>
              </a:rPr>
              <a:t> C. </a:t>
            </a:r>
            <a:r>
              <a:rPr lang="en-US" sz="2000" dirty="0" err="1">
                <a:solidFill>
                  <a:prstClr val="white"/>
                </a:solidFill>
                <a:latin typeface="#9Slide03 Arima Madurai Bold" panose="00000800000000000000" pitchFamily="2" charset="0"/>
                <a:cs typeface="#9Slide03 Arima Madurai Bold" panose="00000800000000000000" pitchFamily="2" charset="0"/>
              </a:rPr>
              <a:t>ngắn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gọn</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thiếu</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hàm</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súc</a:t>
            </a:r>
            <a:endParaRPr lang="en-US" sz="2000" dirty="0">
              <a:solidFill>
                <a:prstClr val="white"/>
              </a:solidFill>
              <a:latin typeface="#9Slide03 Arima Madurai Bold" panose="00000800000000000000" pitchFamily="2" charset="0"/>
              <a:cs typeface="#9Slide03 Arima Madurai Bold" panose="00000800000000000000" pitchFamily="2" charset="0"/>
            </a:endParaRPr>
          </a:p>
          <a:p>
            <a:pPr algn="ct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dirty="0" err="1">
                <a:solidFill>
                  <a:prstClr val="white"/>
                </a:solidFill>
                <a:latin typeface="#9Slide03 Arima Madurai Bold" panose="00000800000000000000" pitchFamily="2" charset="0"/>
                <a:cs typeface="#9Slide03 Arima Madurai Bold" panose="00000800000000000000" pitchFamily="2" charset="0"/>
              </a:rPr>
              <a:t>dài</a:t>
            </a:r>
            <a:r>
              <a:rPr lang="en-US" sz="2000" dirty="0">
                <a:solidFill>
                  <a:prstClr val="white"/>
                </a:solidFill>
                <a:latin typeface="#9Slide03 Arima Madurai Bold" panose="00000800000000000000" pitchFamily="2" charset="0"/>
                <a:cs typeface="#9Slide03 Arima Madurai Bold" panose="00000800000000000000" pitchFamily="2" charset="0"/>
              </a:rPr>
              <a:t>, ý </a:t>
            </a:r>
            <a:r>
              <a:rPr lang="en-US" sz="2000" dirty="0" err="1">
                <a:solidFill>
                  <a:prstClr val="white"/>
                </a:solidFill>
                <a:latin typeface="#9Slide03 Arima Madurai Bold" panose="00000800000000000000" pitchFamily="2" charset="0"/>
                <a:cs typeface="#9Slide03 Arima Madurai Bold" panose="00000800000000000000" pitchFamily="2" charset="0"/>
              </a:rPr>
              <a:t>nghĩa</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err="1">
                <a:solidFill>
                  <a:prstClr val="white"/>
                </a:solidFill>
                <a:latin typeface="#9Slide03 Arima Madurai Bold" panose="00000800000000000000" pitchFamily="2" charset="0"/>
                <a:cs typeface="#9Slide03 Arima Madurai Bold" panose="00000800000000000000" pitchFamily="2" charset="0"/>
              </a:rPr>
              <a:t>cô</a:t>
            </a:r>
            <a:r>
              <a:rPr lang="en-US" sz="2000">
                <a:solidFill>
                  <a:prstClr val="white"/>
                </a:solidFill>
                <a:latin typeface="#9Slide03 Arima Madurai Bold" panose="00000800000000000000" pitchFamily="2" charset="0"/>
                <a:cs typeface="#9Slide03 Arima Madurai Bold" panose="00000800000000000000" pitchFamily="2" charset="0"/>
              </a:rPr>
              <a:t> đọng</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0012" y="4865821"/>
            <a:ext cx="1739086" cy="1804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180320" y="4768600"/>
            <a:ext cx="1858778" cy="1726472"/>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74796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1"/>
                                        </p:tgtEl>
                                        <p:attrNameLst>
                                          <p:attrName>fillcolor</p:attrName>
                                        </p:attrNameLst>
                                      </p:cBhvr>
                                      <p:to>
                                        <a:srgbClr val="FF0000"/>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3"/>
                                        </p:tgtEl>
                                        <p:attrNameLst>
                                          <p:attrName>fillcolor</p:attrName>
                                        </p:attrNameLst>
                                      </p:cBhvr>
                                      <p:to>
                                        <a:srgbClr val="A8D08D"/>
                                      </p:to>
                                    </p:animClr>
                                    <p:set>
                                      <p:cBhvr>
                                        <p:cTn id="41" dur="2000" fill="hold"/>
                                        <p:tgtEl>
                                          <p:spTgt spid="13"/>
                                        </p:tgtEl>
                                        <p:attrNameLst>
                                          <p:attrName>fill.type</p:attrName>
                                        </p:attrNameLst>
                                      </p:cBhvr>
                                      <p:to>
                                        <p:strVal val="solid"/>
                                      </p:to>
                                    </p:set>
                                    <p:set>
                                      <p:cBhvr>
                                        <p:cTn id="42"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5"/>
                                        </p:tgtEl>
                                        <p:attrNameLst>
                                          <p:attrName>fillcolor</p:attrName>
                                        </p:attrNameLst>
                                      </p:cBhvr>
                                      <p:to>
                                        <a:srgbClr val="FF0000"/>
                                      </p:to>
                                    </p:animClr>
                                    <p:set>
                                      <p:cBhvr>
                                        <p:cTn id="55" dur="2000" fill="hold"/>
                                        <p:tgtEl>
                                          <p:spTgt spid="15"/>
                                        </p:tgtEl>
                                        <p:attrNameLst>
                                          <p:attrName>fill.type</p:attrName>
                                        </p:attrNameLst>
                                      </p:cBhvr>
                                      <p:to>
                                        <p:strVal val="solid"/>
                                      </p:to>
                                    </p:set>
                                    <p:set>
                                      <p:cBhvr>
                                        <p:cTn id="56"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3"/>
                                        </p:tgtEl>
                                        <p:attrNameLst>
                                          <p:attrName>fillcolor</p:attrName>
                                        </p:attrNameLst>
                                      </p:cBhvr>
                                      <p:to>
                                        <a:srgbClr val="A8D08D"/>
                                      </p:to>
                                    </p:animClr>
                                    <p:set>
                                      <p:cBhvr>
                                        <p:cTn id="62" dur="2000" fill="hold"/>
                                        <p:tgtEl>
                                          <p:spTgt spid="13"/>
                                        </p:tgtEl>
                                        <p:attrNameLst>
                                          <p:attrName>fill.type</p:attrName>
                                        </p:attrNameLst>
                                      </p:cBhvr>
                                      <p:to>
                                        <p:strVal val="solid"/>
                                      </p:to>
                                    </p:set>
                                    <p:set>
                                      <p:cBhvr>
                                        <p:cTn id="63" dur="2000" fill="hold"/>
                                        <p:tgtEl>
                                          <p:spTgt spid="13"/>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AB926D0-D6AC-D8E7-AC95-295504984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lowchart: Terminator 6"/>
          <p:cNvSpPr/>
          <p:nvPr/>
        </p:nvSpPr>
        <p:spPr>
          <a:xfrm>
            <a:off x="2827175" y="1276317"/>
            <a:ext cx="6535189" cy="22058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indent="457200" algn="just">
              <a:spcBef>
                <a:spcPts val="600"/>
              </a:spcBef>
              <a:spcAft>
                <a:spcPts val="600"/>
              </a:spcAft>
            </a:pPr>
            <a:r>
              <a:rPr lang="en-US" sz="2000" b="1" dirty="0" err="1">
                <a:solidFill>
                  <a:schemeClr val="bg1"/>
                </a:solidFill>
                <a:latin typeface="#9Slide03 Arima Madurai Bold" panose="00000800000000000000" pitchFamily="2" charset="0"/>
                <a:cs typeface="#9Slide03 Arima Madurai Bold" panose="00000800000000000000" pitchFamily="2" charset="0"/>
              </a:rPr>
              <a:t>Câu</a:t>
            </a:r>
            <a:r>
              <a:rPr lang="en-US" sz="2000" b="1" dirty="0">
                <a:solidFill>
                  <a:schemeClr val="bg1"/>
                </a:solidFill>
                <a:latin typeface="#9Slide03 Arima Madurai Bold" panose="00000800000000000000" pitchFamily="2" charset="0"/>
                <a:cs typeface="#9Slide03 Arima Madurai Bold" panose="00000800000000000000" pitchFamily="2" charset="0"/>
              </a:rPr>
              <a:t> 8.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thành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ngữ</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Ếch</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ngồi</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đáy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giếng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Đẽo</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cày</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giữa</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đường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đều</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liên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quan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đến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nội</a:t>
            </a:r>
            <a:r>
              <a:rPr lang="en-US" sz="2000" b="1" dirty="0">
                <a:solidFill>
                  <a:schemeClr val="bg1"/>
                </a:solidFill>
                <a:latin typeface="#9Slide03 Arima Madurai Bold" panose="00000800000000000000" pitchFamily="2" charset="0"/>
                <a:cs typeface="#9Slide03 Arima Madurai Bold" panose="00000800000000000000" pitchFamily="2" charset="0"/>
              </a:rPr>
              <a:t> dung (...) </a:t>
            </a:r>
            <a:r>
              <a:rPr lang="en-US" sz="2000" b="1" dirty="0" err="1">
                <a:solidFill>
                  <a:schemeClr val="bg1"/>
                </a:solidFill>
                <a:latin typeface="#9Slide03 Arima Madurai Bold" panose="00000800000000000000" pitchFamily="2" charset="0"/>
                <a:cs typeface="#9Slide03 Arima Madurai Bold" panose="00000800000000000000" pitchFamily="2" charset="0"/>
              </a:rPr>
              <a:t>được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rút</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ra</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từ</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các</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truyện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ngụ</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ngôn</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cùng</a:t>
            </a:r>
            <a:r>
              <a:rPr lang="en-US" sz="2000" b="1" dirty="0">
                <a:solidFill>
                  <a:schemeClr val="bg1"/>
                </a:solidFill>
                <a:latin typeface="#9Slide03 Arima Madurai Bold" panose="00000800000000000000" pitchFamily="2" charset="0"/>
                <a:cs typeface="#9Slide03 Arima Madurai Bold" panose="00000800000000000000" pitchFamily="2" charset="0"/>
              </a:rPr>
              <a:t> </a:t>
            </a:r>
            <a:r>
              <a:rPr lang="en-US" sz="2000" b="1" dirty="0" err="1">
                <a:solidFill>
                  <a:schemeClr val="bg1"/>
                </a:solidFill>
                <a:latin typeface="#9Slide03 Arima Madurai Bold" panose="00000800000000000000" pitchFamily="2" charset="0"/>
                <a:cs typeface="#9Slide03 Arima Madurai Bold" panose="00000800000000000000" pitchFamily="2" charset="0"/>
              </a:rPr>
              <a:t>tên</a:t>
            </a:r>
            <a:r>
              <a:rPr lang="en-US" sz="2000" b="1" dirty="0">
                <a:solidFill>
                  <a:schemeClr val="bg1"/>
                </a:solidFill>
                <a:latin typeface="#9Slide03 Arima Madurai Bold" panose="00000800000000000000" pitchFamily="2" charset="0"/>
                <a:cs typeface="#9Slide03 Arima Madurai Bold" panose="00000800000000000000" pitchFamily="2" charset="0"/>
              </a:rPr>
              <a:t>.</a:t>
            </a:r>
          </a:p>
        </p:txBody>
      </p:sp>
      <p:sp>
        <p:nvSpPr>
          <p:cNvPr id="11" name="Flowchart: Terminator 6"/>
          <p:cNvSpPr/>
          <p:nvPr/>
        </p:nvSpPr>
        <p:spPr>
          <a:xfrm>
            <a:off x="996102" y="4203509"/>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A. </a:t>
            </a:r>
            <a:r>
              <a:rPr lang="en-US" sz="2000">
                <a:solidFill>
                  <a:prstClr val="white"/>
                </a:solidFill>
                <a:latin typeface="#9Slide03 Arima Madurai Bold" panose="00000800000000000000" pitchFamily="2" charset="0"/>
                <a:cs typeface="#9Slide03 Arima Madurai Bold" panose="00000800000000000000" pitchFamily="2" charset="0"/>
              </a:rPr>
              <a:t>b</a:t>
            </a:r>
            <a:r>
              <a:rPr lang="en-US" sz="2000" err="1">
                <a:solidFill>
                  <a:prstClr val="white"/>
                </a:solidFill>
                <a:latin typeface="#9Slide03 Arima Madurai Bold" panose="00000800000000000000" pitchFamily="2" charset="0"/>
                <a:cs typeface="#9Slide03 Arima Madurai Bold" panose="00000800000000000000" pitchFamily="2" charset="0"/>
              </a:rPr>
              <a:t>ài</a:t>
            </a:r>
            <a:r>
              <a:rPr lang="en-US" sz="2000">
                <a:solidFill>
                  <a:prstClr val="white"/>
                </a:solidFill>
                <a:latin typeface="#9Slide03 Arima Madurai Bold" panose="00000800000000000000" pitchFamily="2" charset="0"/>
                <a:cs typeface="#9Slide03 Arima Madurai Bold" panose="00000800000000000000" pitchFamily="2" charset="0"/>
              </a:rPr>
              <a:t> học</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3" name="Flowchart: Terminator 6"/>
          <p:cNvSpPr/>
          <p:nvPr/>
        </p:nvSpPr>
        <p:spPr>
          <a:xfrm>
            <a:off x="7089827"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D. t</a:t>
            </a:r>
            <a:r>
              <a:rPr lang="en-US" sz="2000" dirty="0" err="1">
                <a:solidFill>
                  <a:prstClr val="white"/>
                </a:solidFill>
                <a:latin typeface="#9Slide03 Arima Madurai Bold" panose="00000800000000000000" pitchFamily="2" charset="0"/>
                <a:cs typeface="#9Slide03 Arima Madurai Bold" panose="00000800000000000000" pitchFamily="2" charset="0"/>
              </a:rPr>
              <a:t>ình</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huống</a:t>
            </a:r>
            <a:endParaRPr lang="en-US" sz="2000" dirty="0">
              <a:solidFill>
                <a:prstClr val="white"/>
              </a:solidFill>
              <a:latin typeface="#9Slide03 Arima Madurai Bold" panose="00000800000000000000" pitchFamily="2" charset="0"/>
              <a:cs typeface="#9Slide03 Arima Madurai Bold" panose="00000800000000000000" pitchFamily="2" charset="0"/>
            </a:endParaRPr>
          </a:p>
        </p:txBody>
      </p:sp>
      <p:sp>
        <p:nvSpPr>
          <p:cNvPr id="14" name="Flowchart: Terminator 6"/>
          <p:cNvSpPr/>
          <p:nvPr/>
        </p:nvSpPr>
        <p:spPr>
          <a:xfrm>
            <a:off x="996101" y="5614915"/>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C. </a:t>
            </a:r>
            <a:r>
              <a:rPr lang="en-US" sz="2000" dirty="0" err="1">
                <a:solidFill>
                  <a:prstClr val="white"/>
                </a:solidFill>
                <a:latin typeface="#9Slide03 Arima Madurai Bold" panose="00000800000000000000" pitchFamily="2" charset="0"/>
                <a:cs typeface="#9Slide03 Arima Madurai Bold" panose="00000800000000000000" pitchFamily="2" charset="0"/>
              </a:rPr>
              <a:t>sự</a:t>
            </a:r>
            <a:r>
              <a:rPr lang="en-US" sz="2000" dirty="0">
                <a:solidFill>
                  <a:prstClr val="white"/>
                </a:solidFill>
                <a:latin typeface="#9Slide03 Arima Madurai Bold" panose="00000800000000000000" pitchFamily="2" charset="0"/>
                <a:cs typeface="#9Slide03 Arima Madurai Bold" panose="00000800000000000000" pitchFamily="2" charset="0"/>
              </a:rPr>
              <a:t> </a:t>
            </a:r>
            <a:r>
              <a:rPr lang="en-US" sz="2000" dirty="0" err="1">
                <a:solidFill>
                  <a:prstClr val="white"/>
                </a:solidFill>
                <a:latin typeface="#9Slide03 Arima Madurai Bold" panose="00000800000000000000" pitchFamily="2" charset="0"/>
                <a:cs typeface="#9Slide03 Arima Madurai Bold" panose="00000800000000000000" pitchFamily="2" charset="0"/>
              </a:rPr>
              <a:t>kiện</a:t>
            </a:r>
            <a:r>
              <a:rPr lang="en-US" sz="2000" dirty="0">
                <a:solidFill>
                  <a:prstClr val="white"/>
                </a:solidFill>
                <a:latin typeface="#9Slide03 Arima Madurai Bold" panose="00000800000000000000" pitchFamily="2" charset="0"/>
                <a:cs typeface="#9Slide03 Arima Madurai Bold" panose="00000800000000000000" pitchFamily="2" charset="0"/>
              </a:rPr>
              <a:t>       </a:t>
            </a:r>
          </a:p>
        </p:txBody>
      </p:sp>
      <p:sp>
        <p:nvSpPr>
          <p:cNvPr id="15" name="Flowchart: Terminator 6"/>
          <p:cNvSpPr/>
          <p:nvPr/>
        </p:nvSpPr>
        <p:spPr>
          <a:xfrm>
            <a:off x="7089827" y="4203508"/>
            <a:ext cx="4312877" cy="843377"/>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solidFill>
                  <a:prstClr val="white"/>
                </a:solidFill>
                <a:latin typeface="#9Slide03 Arima Madurai Bold" panose="00000800000000000000" pitchFamily="2" charset="0"/>
                <a:cs typeface="#9Slide03 Arima Madurai Bold" panose="00000800000000000000" pitchFamily="2" charset="0"/>
              </a:rPr>
              <a:t>B. </a:t>
            </a:r>
            <a:r>
              <a:rPr lang="en-US" sz="2000" err="1">
                <a:solidFill>
                  <a:prstClr val="white"/>
                </a:solidFill>
                <a:latin typeface="#9Slide03 Arima Madurai Bold" panose="00000800000000000000" pitchFamily="2" charset="0"/>
                <a:cs typeface="#9Slide03 Arima Madurai Bold" panose="00000800000000000000" pitchFamily="2" charset="0"/>
              </a:rPr>
              <a:t>bối</a:t>
            </a:r>
            <a:r>
              <a:rPr lang="en-US" sz="2000">
                <a:solidFill>
                  <a:prstClr val="white"/>
                </a:solidFill>
                <a:latin typeface="#9Slide03 Arima Madurai Bold" panose="00000800000000000000" pitchFamily="2" charset="0"/>
                <a:cs typeface="#9Slide03 Arima Madurai Bold" panose="00000800000000000000" pitchFamily="2" charset="0"/>
              </a:rPr>
              <a:t> cảnh</a:t>
            </a:r>
            <a:endParaRPr lang="vi-VN" sz="2000" dirty="0">
              <a:solidFill>
                <a:prstClr val="white"/>
              </a:solidFill>
              <a:latin typeface="#9Slide03 Arima Madurai Bold" panose="00000800000000000000" pitchFamily="2" charset="0"/>
              <a:cs typeface="#9Slide03 Arima Madurai Bold" panose="00000800000000000000" pitchFamily="2" charset="0"/>
            </a:endParaRPr>
          </a:p>
        </p:txBody>
      </p:sp>
      <p:grpSp>
        <p:nvGrpSpPr>
          <p:cNvPr id="17" name="Group 16"/>
          <p:cNvGrpSpPr/>
          <p:nvPr/>
        </p:nvGrpSpPr>
        <p:grpSpPr>
          <a:xfrm>
            <a:off x="8625386" y="109182"/>
            <a:ext cx="722584" cy="709684"/>
            <a:chOff x="8625386" y="109182"/>
            <a:chExt cx="7225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5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716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p:cNvGrpSpPr/>
          <p:nvPr/>
        </p:nvGrpSpPr>
        <p:grpSpPr>
          <a:xfrm>
            <a:off x="9862782" y="109182"/>
            <a:ext cx="709684" cy="709684"/>
            <a:chOff x="9862782" y="109182"/>
            <a:chExt cx="709684" cy="709684"/>
          </a:xfrm>
        </p:grpSpPr>
        <p:sp>
          <p:nvSpPr>
            <p:cNvPr id="16" name="Oval 15"/>
            <p:cNvSpPr/>
            <p:nvPr/>
          </p:nvSpPr>
          <p:spPr>
            <a:xfrm>
              <a:off x="9862782"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977651" y="201873"/>
              <a:ext cx="524301" cy="524301"/>
            </a:xfrm>
            <a:prstGeom prst="rect">
              <a:avLst/>
            </a:prstGeom>
          </p:spPr>
        </p:pic>
      </p:grpSp>
      <p:grpSp>
        <p:nvGrpSpPr>
          <p:cNvPr id="21" name="Group 20"/>
          <p:cNvGrpSpPr/>
          <p:nvPr/>
        </p:nvGrpSpPr>
        <p:grpSpPr>
          <a:xfrm>
            <a:off x="11169555" y="109182"/>
            <a:ext cx="709684" cy="709684"/>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27" name="Right Arrow 26">
            <a:hlinkClick r:id="rId5" action="ppaction://hlinksldjump"/>
          </p:cNvPr>
          <p:cNvSpPr/>
          <p:nvPr/>
        </p:nvSpPr>
        <p:spPr>
          <a:xfrm>
            <a:off x="1312522" y="117916"/>
            <a:ext cx="928048" cy="89434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7651" y="4778275"/>
            <a:ext cx="2064598" cy="1877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3" name="Group 32"/>
          <p:cNvGrpSpPr/>
          <p:nvPr/>
        </p:nvGrpSpPr>
        <p:grpSpPr>
          <a:xfrm>
            <a:off x="10344197" y="4760003"/>
            <a:ext cx="1535042" cy="1767591"/>
            <a:chOff x="3762138" y="1281437"/>
            <a:chExt cx="4093022" cy="4132558"/>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138" y="1281437"/>
              <a:ext cx="4093022" cy="40930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5105396" y="5044663"/>
              <a:ext cx="13853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prstClr val="black"/>
                  </a:solidFill>
                  <a:effectLst/>
                  <a:uLnTx/>
                  <a:uFillTx/>
                  <a:latin typeface="Calibri" panose="020F0502020204030204"/>
                  <a:ea typeface="+mn-ea"/>
                  <a:cs typeface="+mn-cs"/>
                </a:rPr>
                <a:t>CALLING!</a:t>
              </a:r>
              <a:endParaRPr kumimoji="0" lang="vi-VN" sz="1800" b="1" i="0" u="none" strike="noStrike" kern="1200" cap="none" spc="30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9" name="Group 28"/>
          <p:cNvGrpSpPr/>
          <p:nvPr/>
        </p:nvGrpSpPr>
        <p:grpSpPr>
          <a:xfrm>
            <a:off x="2461777" y="117916"/>
            <a:ext cx="894349" cy="894349"/>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TextBox 34"/>
            <p:cNvSpPr txBox="1"/>
            <p:nvPr/>
          </p:nvSpPr>
          <p:spPr>
            <a:xfrm>
              <a:off x="2570074" y="307850"/>
              <a:ext cx="7016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28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4980994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1"/>
                                        </p:tgtEl>
                                        <p:attrNameLst>
                                          <p:attrName>fillcolor</p:attrName>
                                        </p:attrNameLst>
                                      </p:cBhvr>
                                      <p:to>
                                        <a:srgbClr val="A8D08D"/>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3"/>
                                        </p:tgtEl>
                                        <p:attrNameLst>
                                          <p:attrName>fillcolor</p:attrName>
                                        </p:attrNameLst>
                                      </p:cBhvr>
                                      <p:to>
                                        <a:srgbClr val="FF0000"/>
                                      </p:to>
                                    </p:animClr>
                                    <p:set>
                                      <p:cBhvr>
                                        <p:cTn id="43" dur="2000" fill="hold"/>
                                        <p:tgtEl>
                                          <p:spTgt spid="13"/>
                                        </p:tgtEl>
                                        <p:attrNameLst>
                                          <p:attrName>fill.type</p:attrName>
                                        </p:attrNameLst>
                                      </p:cBhvr>
                                      <p:to>
                                        <p:strVal val="solid"/>
                                      </p:to>
                                    </p:set>
                                    <p:set>
                                      <p:cBhvr>
                                        <p:cTn id="44"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4"/>
                                        </p:tgtEl>
                                        <p:attrNameLst>
                                          <p:attrName>fillcolor</p:attrName>
                                        </p:attrNameLst>
                                      </p:cBhvr>
                                      <p:to>
                                        <a:srgbClr val="FF0000"/>
                                      </p:to>
                                    </p:animClr>
                                    <p:set>
                                      <p:cBhvr>
                                        <p:cTn id="50" dur="2000" fill="hold"/>
                                        <p:tgtEl>
                                          <p:spTgt spid="14"/>
                                        </p:tgtEl>
                                        <p:attrNameLst>
                                          <p:attrName>fill.type</p:attrName>
                                        </p:attrNameLst>
                                      </p:cBhvr>
                                      <p:to>
                                        <p:strVal val="solid"/>
                                      </p:to>
                                    </p:set>
                                    <p:set>
                                      <p:cBhvr>
                                        <p:cTn id="51"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FF0000"/>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1"/>
                                        </p:tgtEl>
                                        <p:attrNameLst>
                                          <p:attrName>fillcolor</p:attrName>
                                        </p:attrNameLst>
                                      </p:cBhvr>
                                      <p:to>
                                        <a:srgbClr val="A8D08D"/>
                                      </p:to>
                                    </p:animClr>
                                    <p:set>
                                      <p:cBhvr>
                                        <p:cTn id="64" dur="2000" fill="hold"/>
                                        <p:tgtEl>
                                          <p:spTgt spid="11"/>
                                        </p:tgtEl>
                                        <p:attrNameLst>
                                          <p:attrName>fill.type</p:attrName>
                                        </p:attrNameLst>
                                      </p:cBhvr>
                                      <p:to>
                                        <p:strVal val="solid"/>
                                      </p:to>
                                    </p:set>
                                    <p:set>
                                      <p:cBhvr>
                                        <p:cTn id="65" dur="2000" fill="hold"/>
                                        <p:tgtEl>
                                          <p:spTgt spid="11"/>
                                        </p:tgtEl>
                                        <p:attrNameLst>
                                          <p:attrName>fill.on</p:attrName>
                                        </p:attrNameLst>
                                      </p:cBhvr>
                                      <p:to>
                                        <p:strVal val="true"/>
                                      </p:to>
                                    </p:set>
                                  </p:childTnLst>
                                </p:cTn>
                              </p:par>
                            </p:childTnLst>
                          </p:cTn>
                        </p:par>
                      </p:childTnLst>
                    </p:cTn>
                  </p:par>
                </p:childTnLst>
              </p:cTn>
              <p:nextCondLst>
                <p:cond evt="onClick" delay="0">
                  <p:tgtEl>
                    <p:spTgt spid="29"/>
                  </p:tgtEl>
                </p:cond>
              </p:nextCondLst>
            </p:seq>
          </p:childTnLst>
        </p:cTn>
      </p:par>
    </p:tnLst>
    <p:bldLst>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儿童教育"/>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3.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4.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5.xml><?xml version="1.0" encoding="utf-8"?>
<p:tagLst xmlns:a="http://schemas.openxmlformats.org/drawingml/2006/main" xmlns:r="http://schemas.openxmlformats.org/officeDocument/2006/relationships" xmlns:p="http://schemas.openxmlformats.org/presentationml/2006/main">
  <p:tag name="MH_TYPE" val="#NeiR#"/>
  <p:tag name="MH_NUMBER" val="3"/>
  <p:tag name="MH_CATEGORY" val="#BingLLB#"/>
  <p:tag name="MH_LAYOUT" val="SubTitleDesc"/>
  <p:tag name="MH" val="20170510154823"/>
  <p:tag name="MH_LIBRARY" val="GRAPHIC"/>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448</TotalTime>
  <Words>1638</Words>
  <Application>Microsoft Office PowerPoint</Application>
  <PresentationFormat>Widescreen</PresentationFormat>
  <Paragraphs>189</Paragraphs>
  <Slides>23</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#9Slide05 SVNHaptic Script</vt:lpstr>
      <vt:lpstr>等线</vt:lpstr>
      <vt:lpstr>#9Slide03 BoosterNextFYBlack</vt:lpstr>
      <vt:lpstr>Arial</vt:lpstr>
      <vt:lpstr>Times New Roman</vt:lpstr>
      <vt:lpstr>Calibri</vt:lpstr>
      <vt:lpstr>#9Slide05 SVNJourney</vt:lpstr>
      <vt:lpstr>#9Slide03 Arima Madurai Bold</vt:lpstr>
      <vt:lpstr>Calibri Light</vt:lpstr>
      <vt:lpstr>Helvetica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卡通儿童教育</dc:title>
  <dc:creator>lenovo</dc:creator>
  <cp:lastModifiedBy>beo leo</cp:lastModifiedBy>
  <cp:revision>543</cp:revision>
  <dcterms:created xsi:type="dcterms:W3CDTF">2017-05-10T05:06:51Z</dcterms:created>
  <dcterms:modified xsi:type="dcterms:W3CDTF">2022-12-26T19:21:58Z</dcterms:modified>
</cp:coreProperties>
</file>