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34"/>
  </p:notesMasterIdLst>
  <p:sldIdLst>
    <p:sldId id="285" r:id="rId2"/>
    <p:sldId id="256" r:id="rId3"/>
    <p:sldId id="261" r:id="rId4"/>
    <p:sldId id="257" r:id="rId5"/>
    <p:sldId id="287" r:id="rId6"/>
    <p:sldId id="288" r:id="rId7"/>
    <p:sldId id="289" r:id="rId8"/>
    <p:sldId id="280" r:id="rId9"/>
    <p:sldId id="290" r:id="rId10"/>
    <p:sldId id="307" r:id="rId11"/>
    <p:sldId id="308" r:id="rId12"/>
    <p:sldId id="292" r:id="rId13"/>
    <p:sldId id="309" r:id="rId14"/>
    <p:sldId id="293" r:id="rId15"/>
    <p:sldId id="311" r:id="rId16"/>
    <p:sldId id="312" r:id="rId17"/>
    <p:sldId id="294" r:id="rId18"/>
    <p:sldId id="313" r:id="rId19"/>
    <p:sldId id="295" r:id="rId20"/>
    <p:sldId id="258" r:id="rId21"/>
    <p:sldId id="299" r:id="rId22"/>
    <p:sldId id="300" r:id="rId23"/>
    <p:sldId id="297" r:id="rId24"/>
    <p:sldId id="296" r:id="rId25"/>
    <p:sldId id="301" r:id="rId26"/>
    <p:sldId id="302" r:id="rId27"/>
    <p:sldId id="303" r:id="rId28"/>
    <p:sldId id="304" r:id="rId29"/>
    <p:sldId id="305" r:id="rId30"/>
    <p:sldId id="314" r:id="rId31"/>
    <p:sldId id="306" r:id="rId32"/>
    <p:sldId id="278" r:id="rId33"/>
  </p:sldIdLst>
  <p:sldSz cx="9144000" cy="5143500" type="screen16x9"/>
  <p:notesSz cx="6858000" cy="9144000"/>
  <p:embeddedFontLst>
    <p:embeddedFont>
      <p:font typeface="#9Slide06 Broodfath" panose="020B0604020202020204" charset="0"/>
      <p:regular r:id="rId35"/>
    </p:embeddedFont>
    <p:embeddedFont>
      <p:font typeface="#9Slide03 Arima Madurai Bold" panose="020B0604020202020204" charset="0"/>
      <p:bold r:id="rId36"/>
    </p:embeddedFont>
    <p:embeddedFont>
      <p:font typeface="#9Slide07 Crocante" panose="020B0604020202020204" charset="0"/>
      <p:regular r:id="rId37"/>
    </p:embeddedFont>
    <p:embeddedFont>
      <p:font typeface="#9Slide03 BoosterNextFYBlack" panose="020B0604020202020204" charset="0"/>
      <p:regular r:id="rId38"/>
    </p:embeddedFont>
    <p:embeddedFont>
      <p:font typeface="Amatic SC" panose="020B0604020202020204" charset="-79"/>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581F68-7676-47FE-90B8-076FDD41050E}">
  <a:tblStyle styleId="{DD581F68-7676-47FE-90B8-076FDD4105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80CF9-20E6-401C-8733-9734421C06F9}" type="doc">
      <dgm:prSet loTypeId="urn:diagrams.loki3.com/VaryingWidthList" loCatId="list" qsTypeId="urn:microsoft.com/office/officeart/2005/8/quickstyle/simple1" qsCatId="simple" csTypeId="urn:microsoft.com/office/officeart/2005/8/colors/colorful4" csCatId="colorful" phldr="1"/>
      <dgm:spPr/>
    </dgm:pt>
    <dgm:pt modelId="{30394774-922B-4D7A-B1A0-BCE39618DBFA}">
      <dgm:prSet phldrT="[Text]" custT="1"/>
      <dgm:spPr/>
      <dgm:t>
        <a:bodyPr/>
        <a:lstStyle/>
        <a:p>
          <a:r>
            <a:rPr lang="pt-BR" sz="20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Nêu hiểu biết của em về tục ngữ (khái niệm, đặc điểm)?</a:t>
          </a:r>
          <a:endParaRPr lang="en-US" sz="2000" dirty="0">
            <a:solidFill>
              <a:schemeClr val="accent3">
                <a:lumMod val="10000"/>
              </a:schemeClr>
            </a:solidFill>
            <a:latin typeface="#9Slide03 Arima Madurai Bold" panose="00000800000000000000" pitchFamily="2" charset="0"/>
            <a:cs typeface="#9Slide03 Arima Madurai Bold" panose="00000800000000000000" pitchFamily="2" charset="0"/>
          </a:endParaRPr>
        </a:p>
      </dgm:t>
    </dgm:pt>
    <dgm:pt modelId="{C461185A-329B-4745-9E2F-3BC4BB8E92F5}" type="parTrans" cxnId="{67DC7F40-6FAA-4D23-8C31-9F3DFA21B28B}">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F09868A7-2086-4F90-BEB0-3E04058D3261}" type="sibTrans" cxnId="{67DC7F40-6FAA-4D23-8C31-9F3DFA21B28B}">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1732363D-149E-47B7-B875-90F9A0764965}">
      <dgm:prSet phldrT="[Text]" custT="1"/>
      <dgm:spPr/>
      <dgm:t>
        <a:bodyPr/>
        <a:lstStyle/>
        <a:p>
          <a:r>
            <a:rPr lang="pt-BR" sz="20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Cần chú ý gì khi đọc hiểu tục ngữ?</a:t>
          </a:r>
          <a:endParaRPr lang="en-US" sz="2000" dirty="0">
            <a:solidFill>
              <a:schemeClr val="accent3">
                <a:lumMod val="10000"/>
              </a:schemeClr>
            </a:solidFill>
            <a:latin typeface="#9Slide03 Arima Madurai Bold" panose="00000800000000000000" pitchFamily="2" charset="0"/>
            <a:cs typeface="#9Slide03 Arima Madurai Bold" panose="00000800000000000000" pitchFamily="2" charset="0"/>
          </a:endParaRPr>
        </a:p>
      </dgm:t>
    </dgm:pt>
    <dgm:pt modelId="{35A16106-D8B0-46DC-985C-697C2440CC80}" type="parTrans" cxnId="{CD2877BA-A9AA-4FC8-9874-9A7426B79354}">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4A4E58EB-7165-418D-99A9-E941A1F2E81A}" type="sibTrans" cxnId="{CD2877BA-A9AA-4FC8-9874-9A7426B79354}">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2AA9A9DE-CBBF-44CD-BA46-D15AED9483B4}">
      <dgm:prSet phldrT="[Text]" custT="1"/>
      <dgm:spPr/>
      <dgm:t>
        <a:bodyPr/>
        <a:lstStyle/>
        <a:p>
          <a:r>
            <a:rPr lang="pt-BR" sz="20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Hãy chia sẻ cách em đọc các câu </a:t>
          </a:r>
          <a:r>
            <a:rPr lang="pt-BR" sz="2000" i="1"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Tục ngữ về thiên nhiên, lao động và con người, xã hội.</a:t>
          </a:r>
          <a:endParaRPr lang="en-US" sz="2000" dirty="0">
            <a:solidFill>
              <a:schemeClr val="accent3">
                <a:lumMod val="10000"/>
              </a:schemeClr>
            </a:solidFill>
            <a:latin typeface="#9Slide03 Arima Madurai Bold" panose="00000800000000000000" pitchFamily="2" charset="0"/>
            <a:cs typeface="#9Slide03 Arima Madurai Bold" panose="00000800000000000000" pitchFamily="2" charset="0"/>
          </a:endParaRPr>
        </a:p>
      </dgm:t>
    </dgm:pt>
    <dgm:pt modelId="{C73A6172-8D55-436C-B9CE-079FBD32F4AE}" type="parTrans" cxnId="{D3F84F5E-2523-4023-AE31-1D4882326AF1}">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2D8C8D1C-A8ED-4C83-88FC-2B0EB5CC89F5}" type="sibTrans" cxnId="{D3F84F5E-2523-4023-AE31-1D4882326AF1}">
      <dgm:prSet/>
      <dgm:spPr/>
      <dgm:t>
        <a:bodyPr/>
        <a:lstStyle/>
        <a:p>
          <a:endParaRPr lang="en-US" sz="2000">
            <a:latin typeface="#9Slide03 Arima Madurai Bold" panose="00000800000000000000" pitchFamily="2" charset="0"/>
            <a:cs typeface="#9Slide03 Arima Madurai Bold" panose="00000800000000000000" pitchFamily="2" charset="0"/>
          </a:endParaRPr>
        </a:p>
      </dgm:t>
    </dgm:pt>
    <dgm:pt modelId="{E0AD415E-E1DA-4C19-86AE-DE18A229A19A}" type="pres">
      <dgm:prSet presAssocID="{D3F80CF9-20E6-401C-8733-9734421C06F9}" presName="Name0" presStyleCnt="0">
        <dgm:presLayoutVars>
          <dgm:resizeHandles/>
        </dgm:presLayoutVars>
      </dgm:prSet>
      <dgm:spPr/>
    </dgm:pt>
    <dgm:pt modelId="{DF8FBA40-25EE-414C-85E8-258D7DD50521}" type="pres">
      <dgm:prSet presAssocID="{30394774-922B-4D7A-B1A0-BCE39618DBFA}" presName="text" presStyleLbl="node1" presStyleIdx="0" presStyleCnt="3" custScaleX="515719" custScaleY="71031">
        <dgm:presLayoutVars>
          <dgm:bulletEnabled val="1"/>
        </dgm:presLayoutVars>
      </dgm:prSet>
      <dgm:spPr/>
      <dgm:t>
        <a:bodyPr/>
        <a:lstStyle/>
        <a:p>
          <a:endParaRPr lang="en-US"/>
        </a:p>
      </dgm:t>
    </dgm:pt>
    <dgm:pt modelId="{D45879F9-FDB3-48D8-B548-4A0F25B583A4}" type="pres">
      <dgm:prSet presAssocID="{F09868A7-2086-4F90-BEB0-3E04058D3261}" presName="space" presStyleCnt="0"/>
      <dgm:spPr/>
    </dgm:pt>
    <dgm:pt modelId="{E29DBBC0-D922-4FB3-A276-882C8933A234}" type="pres">
      <dgm:prSet presAssocID="{1732363D-149E-47B7-B875-90F9A0764965}" presName="text" presStyleLbl="node1" presStyleIdx="1" presStyleCnt="3" custScaleX="506941" custScaleY="58444">
        <dgm:presLayoutVars>
          <dgm:bulletEnabled val="1"/>
        </dgm:presLayoutVars>
      </dgm:prSet>
      <dgm:spPr/>
      <dgm:t>
        <a:bodyPr/>
        <a:lstStyle/>
        <a:p>
          <a:endParaRPr lang="en-US"/>
        </a:p>
      </dgm:t>
    </dgm:pt>
    <dgm:pt modelId="{7C9F2F54-D132-46E2-A7E3-2EA282AAABB5}" type="pres">
      <dgm:prSet presAssocID="{4A4E58EB-7165-418D-99A9-E941A1F2E81A}" presName="space" presStyleCnt="0"/>
      <dgm:spPr/>
    </dgm:pt>
    <dgm:pt modelId="{9B4150C5-C99E-42D7-A2E5-238B7D011815}" type="pres">
      <dgm:prSet presAssocID="{2AA9A9DE-CBBF-44CD-BA46-D15AED9483B4}" presName="text" presStyleLbl="node1" presStyleIdx="2" presStyleCnt="3" custScaleX="511071">
        <dgm:presLayoutVars>
          <dgm:bulletEnabled val="1"/>
        </dgm:presLayoutVars>
      </dgm:prSet>
      <dgm:spPr/>
      <dgm:t>
        <a:bodyPr/>
        <a:lstStyle/>
        <a:p>
          <a:endParaRPr lang="en-US"/>
        </a:p>
      </dgm:t>
    </dgm:pt>
  </dgm:ptLst>
  <dgm:cxnLst>
    <dgm:cxn modelId="{67DC7F40-6FAA-4D23-8C31-9F3DFA21B28B}" srcId="{D3F80CF9-20E6-401C-8733-9734421C06F9}" destId="{30394774-922B-4D7A-B1A0-BCE39618DBFA}" srcOrd="0" destOrd="0" parTransId="{C461185A-329B-4745-9E2F-3BC4BB8E92F5}" sibTransId="{F09868A7-2086-4F90-BEB0-3E04058D3261}"/>
    <dgm:cxn modelId="{D6BC9458-CBAB-4E58-8DB1-BD010DE623E7}" type="presOf" srcId="{30394774-922B-4D7A-B1A0-BCE39618DBFA}" destId="{DF8FBA40-25EE-414C-85E8-258D7DD50521}" srcOrd="0" destOrd="0" presId="urn:diagrams.loki3.com/VaryingWidthList"/>
    <dgm:cxn modelId="{711F7DDB-2F2E-42FB-B284-164E134FD31C}" type="presOf" srcId="{1732363D-149E-47B7-B875-90F9A0764965}" destId="{E29DBBC0-D922-4FB3-A276-882C8933A234}" srcOrd="0" destOrd="0" presId="urn:diagrams.loki3.com/VaryingWidthList"/>
    <dgm:cxn modelId="{94D76B6C-E238-4DD5-BF0A-42D0EED8B0B8}" type="presOf" srcId="{D3F80CF9-20E6-401C-8733-9734421C06F9}" destId="{E0AD415E-E1DA-4C19-86AE-DE18A229A19A}" srcOrd="0" destOrd="0" presId="urn:diagrams.loki3.com/VaryingWidthList"/>
    <dgm:cxn modelId="{CD2877BA-A9AA-4FC8-9874-9A7426B79354}" srcId="{D3F80CF9-20E6-401C-8733-9734421C06F9}" destId="{1732363D-149E-47B7-B875-90F9A0764965}" srcOrd="1" destOrd="0" parTransId="{35A16106-D8B0-46DC-985C-697C2440CC80}" sibTransId="{4A4E58EB-7165-418D-99A9-E941A1F2E81A}"/>
    <dgm:cxn modelId="{D3F84F5E-2523-4023-AE31-1D4882326AF1}" srcId="{D3F80CF9-20E6-401C-8733-9734421C06F9}" destId="{2AA9A9DE-CBBF-44CD-BA46-D15AED9483B4}" srcOrd="2" destOrd="0" parTransId="{C73A6172-8D55-436C-B9CE-079FBD32F4AE}" sibTransId="{2D8C8D1C-A8ED-4C83-88FC-2B0EB5CC89F5}"/>
    <dgm:cxn modelId="{7099E681-C591-48E8-8085-56A087F321E9}" type="presOf" srcId="{2AA9A9DE-CBBF-44CD-BA46-D15AED9483B4}" destId="{9B4150C5-C99E-42D7-A2E5-238B7D011815}" srcOrd="0" destOrd="0" presId="urn:diagrams.loki3.com/VaryingWidthList"/>
    <dgm:cxn modelId="{D912FB45-FE26-43C5-891F-24FDB4DFC1FF}" type="presParOf" srcId="{E0AD415E-E1DA-4C19-86AE-DE18A229A19A}" destId="{DF8FBA40-25EE-414C-85E8-258D7DD50521}" srcOrd="0" destOrd="0" presId="urn:diagrams.loki3.com/VaryingWidthList"/>
    <dgm:cxn modelId="{9A15B857-1FA6-46A9-BAA4-C63CA4685871}" type="presParOf" srcId="{E0AD415E-E1DA-4C19-86AE-DE18A229A19A}" destId="{D45879F9-FDB3-48D8-B548-4A0F25B583A4}" srcOrd="1" destOrd="0" presId="urn:diagrams.loki3.com/VaryingWidthList"/>
    <dgm:cxn modelId="{FD338589-AB63-4846-B5A1-72294135D803}" type="presParOf" srcId="{E0AD415E-E1DA-4C19-86AE-DE18A229A19A}" destId="{E29DBBC0-D922-4FB3-A276-882C8933A234}" srcOrd="2" destOrd="0" presId="urn:diagrams.loki3.com/VaryingWidthList"/>
    <dgm:cxn modelId="{88A71B40-44A7-4FBF-8F3E-B33FF92EE7F4}" type="presParOf" srcId="{E0AD415E-E1DA-4C19-86AE-DE18A229A19A}" destId="{7C9F2F54-D132-46E2-A7E3-2EA282AAABB5}" srcOrd="3" destOrd="0" presId="urn:diagrams.loki3.com/VaryingWidthList"/>
    <dgm:cxn modelId="{54BAA7A7-C8DC-47CB-9DE6-0021ED1DD074}" type="presParOf" srcId="{E0AD415E-E1DA-4C19-86AE-DE18A229A19A}" destId="{9B4150C5-C99E-42D7-A2E5-238B7D011815}"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BA40-25EE-414C-85E8-258D7DD50521}">
      <dsp:nvSpPr>
        <dsp:cNvPr id="0" name=""/>
        <dsp:cNvSpPr/>
      </dsp:nvSpPr>
      <dsp:spPr>
        <a:xfrm>
          <a:off x="0" y="441"/>
          <a:ext cx="4430174" cy="10970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pt-BR" sz="2000" kern="12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Nêu hiểu biết của em về tục ngữ (khái niệm, đặc điểm)?</a:t>
          </a:r>
          <a:endParaRPr lang="en-US" sz="2000" kern="1200" dirty="0">
            <a:solidFill>
              <a:schemeClr val="accent3">
                <a:lumMod val="10000"/>
              </a:schemeClr>
            </a:solidFill>
            <a:latin typeface="#9Slide03 Arima Madurai Bold" panose="00000800000000000000" pitchFamily="2" charset="0"/>
            <a:cs typeface="#9Slide03 Arima Madurai Bold" panose="00000800000000000000" pitchFamily="2" charset="0"/>
          </a:endParaRPr>
        </a:p>
      </dsp:txBody>
      <dsp:txXfrm>
        <a:off x="0" y="441"/>
        <a:ext cx="4430174" cy="1097048"/>
      </dsp:txXfrm>
    </dsp:sp>
    <dsp:sp modelId="{E29DBBC0-D922-4FB3-A276-882C8933A234}">
      <dsp:nvSpPr>
        <dsp:cNvPr id="0" name=""/>
        <dsp:cNvSpPr/>
      </dsp:nvSpPr>
      <dsp:spPr>
        <a:xfrm>
          <a:off x="0" y="1174713"/>
          <a:ext cx="4430174" cy="902646"/>
        </a:xfrm>
        <a:prstGeom prst="rect">
          <a:avLst/>
        </a:prstGeom>
        <a:solidFill>
          <a:schemeClr val="accent4">
            <a:hueOff val="-536822"/>
            <a:satOff val="3226"/>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pt-BR" sz="2000" kern="12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Cần chú ý gì khi đọc hiểu tục ngữ?</a:t>
          </a:r>
          <a:endParaRPr lang="en-US" sz="2000" kern="1200" dirty="0">
            <a:solidFill>
              <a:schemeClr val="accent3">
                <a:lumMod val="10000"/>
              </a:schemeClr>
            </a:solidFill>
            <a:latin typeface="#9Slide03 Arima Madurai Bold" panose="00000800000000000000" pitchFamily="2" charset="0"/>
            <a:cs typeface="#9Slide03 Arima Madurai Bold" panose="00000800000000000000" pitchFamily="2" charset="0"/>
          </a:endParaRPr>
        </a:p>
      </dsp:txBody>
      <dsp:txXfrm>
        <a:off x="0" y="1174713"/>
        <a:ext cx="4430174" cy="902646"/>
      </dsp:txXfrm>
    </dsp:sp>
    <dsp:sp modelId="{9B4150C5-C99E-42D7-A2E5-238B7D011815}">
      <dsp:nvSpPr>
        <dsp:cNvPr id="0" name=""/>
        <dsp:cNvSpPr/>
      </dsp:nvSpPr>
      <dsp:spPr>
        <a:xfrm>
          <a:off x="0" y="2154583"/>
          <a:ext cx="4430174" cy="1544464"/>
        </a:xfrm>
        <a:prstGeom prst="rect">
          <a:avLst/>
        </a:prstGeom>
        <a:solidFill>
          <a:schemeClr val="accent4">
            <a:hueOff val="-1073644"/>
            <a:satOff val="6452"/>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pt-BR" sz="2000" kern="12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Hãy chia sẻ cách em đọc các câu </a:t>
          </a:r>
          <a:r>
            <a:rPr lang="pt-BR" sz="2000" i="1" kern="1200" dirty="0">
              <a:solidFill>
                <a:schemeClr val="accent3">
                  <a:lumMod val="1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Tục ngữ về thiên nhiên, lao động và con người, xã hội.</a:t>
          </a:r>
          <a:endParaRPr lang="en-US" sz="2000" kern="1200" dirty="0">
            <a:solidFill>
              <a:schemeClr val="accent3">
                <a:lumMod val="10000"/>
              </a:schemeClr>
            </a:solidFill>
            <a:latin typeface="#9Slide03 Arima Madurai Bold" panose="00000800000000000000" pitchFamily="2" charset="0"/>
            <a:cs typeface="#9Slide03 Arima Madurai Bold" panose="00000800000000000000" pitchFamily="2" charset="0"/>
          </a:endParaRPr>
        </a:p>
      </dsp:txBody>
      <dsp:txXfrm>
        <a:off x="0" y="2154583"/>
        <a:ext cx="4430174" cy="154446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0"/>
        <p:cNvGrpSpPr/>
        <p:nvPr/>
      </p:nvGrpSpPr>
      <p:grpSpPr>
        <a:xfrm>
          <a:off x="0" y="0"/>
          <a:ext cx="0" cy="0"/>
          <a:chOff x="0" y="0"/>
          <a:chExt cx="0" cy="0"/>
        </a:xfrm>
      </p:grpSpPr>
      <p:sp>
        <p:nvSpPr>
          <p:cNvPr id="4421" name="Google Shape;4421;gbbd8f52ba8_1_1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2" name="Google Shape;4422;gbbd8f52ba8_1_1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19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046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14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771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1594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73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598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74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29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17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ba707e456_12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ba707e456_12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bba703e5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bba703e5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bba703e5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bba703e5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576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bba703e5f9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bba703e5f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1698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956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259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9050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00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777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021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416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c47210c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c47210c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666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6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5"/>
        <p:cNvGrpSpPr/>
        <p:nvPr/>
      </p:nvGrpSpPr>
      <p:grpSpPr>
        <a:xfrm>
          <a:off x="0" y="0"/>
          <a:ext cx="0" cy="0"/>
          <a:chOff x="0" y="0"/>
          <a:chExt cx="0" cy="0"/>
        </a:xfrm>
      </p:grpSpPr>
      <p:sp>
        <p:nvSpPr>
          <p:cNvPr id="2486" name="Google Shape;2486;gbbd8f52ba8_1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7" name="Google Shape;2487;gbbd8f52ba8_1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57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18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bd8f52ba8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bd8f52ba8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237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gbbd8f52ba8_1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1" name="Google Shape;2791;gbbd8f52ba8_1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3667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41943" y="-63575"/>
            <a:ext cx="10740385" cy="5273930"/>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subTitle" idx="1"/>
          </p:nvPr>
        </p:nvSpPr>
        <p:spPr>
          <a:xfrm>
            <a:off x="5829875" y="3899425"/>
            <a:ext cx="2594100" cy="57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txBox="1">
            <a:spLocks noGrp="1"/>
          </p:cNvSpPr>
          <p:nvPr>
            <p:ph type="ctrTitle"/>
          </p:nvPr>
        </p:nvSpPr>
        <p:spPr>
          <a:xfrm>
            <a:off x="4296925" y="3075425"/>
            <a:ext cx="4127100" cy="731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51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ctrTitle" idx="2"/>
          </p:nvPr>
        </p:nvSpPr>
        <p:spPr>
          <a:xfrm>
            <a:off x="4296925" y="674075"/>
            <a:ext cx="4127100" cy="24012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8300">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SECTION_HEADER_1_1_1_1_1_1">
    <p:bg>
      <p:bgPr>
        <a:solidFill>
          <a:schemeClr val="lt1"/>
        </a:solidFill>
        <a:effectLst/>
      </p:bgPr>
    </p:bg>
    <p:spTree>
      <p:nvGrpSpPr>
        <p:cNvPr id="1" name="Shape 258"/>
        <p:cNvGrpSpPr/>
        <p:nvPr/>
      </p:nvGrpSpPr>
      <p:grpSpPr>
        <a:xfrm>
          <a:off x="0" y="0"/>
          <a:ext cx="0" cy="0"/>
          <a:chOff x="0" y="0"/>
          <a:chExt cx="0" cy="0"/>
        </a:xfrm>
      </p:grpSpPr>
      <p:grpSp>
        <p:nvGrpSpPr>
          <p:cNvPr id="259" name="Google Shape;259;p29"/>
          <p:cNvGrpSpPr/>
          <p:nvPr/>
        </p:nvGrpSpPr>
        <p:grpSpPr>
          <a:xfrm>
            <a:off x="-1441943" y="-63575"/>
            <a:ext cx="10740385" cy="5273930"/>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LANK_1_1_1_1_1_1_1_1">
    <p:bg>
      <p:bgPr>
        <a:solidFill>
          <a:schemeClr val="accent3"/>
        </a:solidFill>
        <a:effectLst/>
      </p:bgPr>
    </p:bg>
    <p:spTree>
      <p:nvGrpSpPr>
        <p:cNvPr id="1" name="Shape 264"/>
        <p:cNvGrpSpPr/>
        <p:nvPr/>
      </p:nvGrpSpPr>
      <p:grpSpPr>
        <a:xfrm>
          <a:off x="0" y="0"/>
          <a:ext cx="0" cy="0"/>
          <a:chOff x="0" y="0"/>
          <a:chExt cx="0" cy="0"/>
        </a:xfrm>
      </p:grpSpPr>
      <p:grpSp>
        <p:nvGrpSpPr>
          <p:cNvPr id="265" name="Google Shape;265;p30"/>
          <p:cNvGrpSpPr/>
          <p:nvPr/>
        </p:nvGrpSpPr>
        <p:grpSpPr>
          <a:xfrm>
            <a:off x="-1441943" y="-63575"/>
            <a:ext cx="10740385" cy="5207095"/>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grpSp>
        <p:nvGrpSpPr>
          <p:cNvPr id="26" name="Google Shape;26;p4"/>
          <p:cNvGrpSpPr/>
          <p:nvPr/>
        </p:nvGrpSpPr>
        <p:grpSpPr>
          <a:xfrm>
            <a:off x="2956150" y="-5"/>
            <a:ext cx="6295950" cy="5225277"/>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title"/>
          </p:nvPr>
        </p:nvSpPr>
        <p:spPr>
          <a:xfrm>
            <a:off x="720000" y="4208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05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cxnSp>
        <p:nvCxnSpPr>
          <p:cNvPr id="31" name="Google Shape;31;p4"/>
          <p:cNvCxnSpPr/>
          <p:nvPr/>
        </p:nvCxnSpPr>
        <p:spPr>
          <a:xfrm>
            <a:off x="817250" y="1104000"/>
            <a:ext cx="9897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grpSp>
        <p:nvGrpSpPr>
          <p:cNvPr id="43" name="Google Shape;43;p6"/>
          <p:cNvGrpSpPr/>
          <p:nvPr/>
        </p:nvGrpSpPr>
        <p:grpSpPr>
          <a:xfrm flipH="1">
            <a:off x="-1169521" y="-63575"/>
            <a:ext cx="10468030" cy="5422450"/>
            <a:chOff x="-1169521" y="-63575"/>
            <a:chExt cx="10468030" cy="5422450"/>
          </a:xfrm>
        </p:grpSpPr>
        <p:sp>
          <p:nvSpPr>
            <p:cNvPr id="44" name="Google Shape;44;p6"/>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6"/>
          <p:cNvSpPr txBox="1">
            <a:spLocks noGrp="1"/>
          </p:cNvSpPr>
          <p:nvPr>
            <p:ph type="title"/>
          </p:nvPr>
        </p:nvSpPr>
        <p:spPr>
          <a:xfrm>
            <a:off x="720000" y="4208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7" name="Google Shape;47;p6"/>
          <p:cNvCxnSpPr/>
          <p:nvPr/>
        </p:nvCxnSpPr>
        <p:spPr>
          <a:xfrm>
            <a:off x="817250" y="1104000"/>
            <a:ext cx="9897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6"/>
        <p:cNvGrpSpPr/>
        <p:nvPr/>
      </p:nvGrpSpPr>
      <p:grpSpPr>
        <a:xfrm>
          <a:off x="0" y="0"/>
          <a:ext cx="0" cy="0"/>
          <a:chOff x="0" y="0"/>
          <a:chExt cx="0" cy="0"/>
        </a:xfrm>
      </p:grpSpPr>
      <p:grpSp>
        <p:nvGrpSpPr>
          <p:cNvPr id="57" name="Google Shape;57;p8"/>
          <p:cNvGrpSpPr/>
          <p:nvPr/>
        </p:nvGrpSpPr>
        <p:grpSpPr>
          <a:xfrm flipH="1">
            <a:off x="-1441943" y="-63575"/>
            <a:ext cx="10740385" cy="5207095"/>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8"/>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lt1"/>
        </a:solidFill>
        <a:effectLst/>
      </p:bgPr>
    </p:bg>
    <p:spTree>
      <p:nvGrpSpPr>
        <p:cNvPr id="1" name="Shape 77"/>
        <p:cNvGrpSpPr/>
        <p:nvPr/>
      </p:nvGrpSpPr>
      <p:grpSpPr>
        <a:xfrm>
          <a:off x="0" y="0"/>
          <a:ext cx="0" cy="0"/>
          <a:chOff x="0" y="0"/>
          <a:chExt cx="0" cy="0"/>
        </a:xfrm>
      </p:grpSpPr>
      <p:sp>
        <p:nvSpPr>
          <p:cNvPr id="78" name="Google Shape;78;p13"/>
          <p:cNvSpPr/>
          <p:nvPr/>
        </p:nvSpPr>
        <p:spPr>
          <a:xfrm>
            <a:off x="-112724" y="2400278"/>
            <a:ext cx="5149763" cy="2753465"/>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74007" y="-53336"/>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txBox="1">
            <a:spLocks noGrp="1"/>
          </p:cNvSpPr>
          <p:nvPr>
            <p:ph type="title"/>
          </p:nvPr>
        </p:nvSpPr>
        <p:spPr>
          <a:xfrm>
            <a:off x="1350725" y="2185600"/>
            <a:ext cx="521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2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1" name="Google Shape;81;p13"/>
          <p:cNvSpPr txBox="1">
            <a:spLocks noGrp="1"/>
          </p:cNvSpPr>
          <p:nvPr>
            <p:ph type="title" idx="2" hasCustomPrompt="1"/>
          </p:nvPr>
        </p:nvSpPr>
        <p:spPr>
          <a:xfrm>
            <a:off x="1350725" y="941150"/>
            <a:ext cx="1978800" cy="1432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96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82" name="Google Shape;82;p13"/>
          <p:cNvSpPr txBox="1">
            <a:spLocks noGrp="1"/>
          </p:cNvSpPr>
          <p:nvPr>
            <p:ph type="subTitle" idx="1"/>
          </p:nvPr>
        </p:nvSpPr>
        <p:spPr>
          <a:xfrm>
            <a:off x="1350725" y="3166925"/>
            <a:ext cx="3091500" cy="5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720000" y="1133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0" name="Google Shape;120;p19"/>
          <p:cNvSpPr txBox="1">
            <a:spLocks noGrp="1"/>
          </p:cNvSpPr>
          <p:nvPr>
            <p:ph type="title" idx="2" hasCustomPrompt="1"/>
          </p:nvPr>
        </p:nvSpPr>
        <p:spPr>
          <a:xfrm>
            <a:off x="720000" y="540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9"/>
          <p:cNvSpPr txBox="1">
            <a:spLocks noGrp="1"/>
          </p:cNvSpPr>
          <p:nvPr>
            <p:ph type="subTitle" idx="1"/>
          </p:nvPr>
        </p:nvSpPr>
        <p:spPr>
          <a:xfrm>
            <a:off x="720000" y="1719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2" name="Google Shape;122;p19"/>
          <p:cNvSpPr txBox="1">
            <a:spLocks noGrp="1"/>
          </p:cNvSpPr>
          <p:nvPr>
            <p:ph type="title" idx="3"/>
          </p:nvPr>
        </p:nvSpPr>
        <p:spPr>
          <a:xfrm>
            <a:off x="3403800" y="1133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 name="Google Shape;123;p19"/>
          <p:cNvSpPr txBox="1">
            <a:spLocks noGrp="1"/>
          </p:cNvSpPr>
          <p:nvPr>
            <p:ph type="title" idx="4" hasCustomPrompt="1"/>
          </p:nvPr>
        </p:nvSpPr>
        <p:spPr>
          <a:xfrm>
            <a:off x="3403800" y="540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9"/>
          <p:cNvSpPr txBox="1">
            <a:spLocks noGrp="1"/>
          </p:cNvSpPr>
          <p:nvPr>
            <p:ph type="subTitle" idx="5"/>
          </p:nvPr>
        </p:nvSpPr>
        <p:spPr>
          <a:xfrm>
            <a:off x="3403800" y="1719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5" name="Google Shape;125;p19"/>
          <p:cNvSpPr txBox="1">
            <a:spLocks noGrp="1"/>
          </p:cNvSpPr>
          <p:nvPr>
            <p:ph type="title" idx="6"/>
          </p:nvPr>
        </p:nvSpPr>
        <p:spPr>
          <a:xfrm>
            <a:off x="6087600" y="1133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6" name="Google Shape;126;p19"/>
          <p:cNvSpPr txBox="1">
            <a:spLocks noGrp="1"/>
          </p:cNvSpPr>
          <p:nvPr>
            <p:ph type="title" idx="7" hasCustomPrompt="1"/>
          </p:nvPr>
        </p:nvSpPr>
        <p:spPr>
          <a:xfrm>
            <a:off x="6087600" y="540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7" name="Google Shape;127;p19"/>
          <p:cNvSpPr txBox="1">
            <a:spLocks noGrp="1"/>
          </p:cNvSpPr>
          <p:nvPr>
            <p:ph type="subTitle" idx="8"/>
          </p:nvPr>
        </p:nvSpPr>
        <p:spPr>
          <a:xfrm>
            <a:off x="6087600" y="1719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8" name="Google Shape;128;p19"/>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 name="Google Shape;129;p19"/>
          <p:cNvSpPr txBox="1">
            <a:spLocks noGrp="1"/>
          </p:cNvSpPr>
          <p:nvPr>
            <p:ph type="title" idx="13" hasCustomPrompt="1"/>
          </p:nvPr>
        </p:nvSpPr>
        <p:spPr>
          <a:xfrm>
            <a:off x="720000" y="2939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0" name="Google Shape;130;p19"/>
          <p:cNvSpPr txBox="1">
            <a:spLocks noGrp="1"/>
          </p:cNvSpPr>
          <p:nvPr>
            <p:ph type="subTitle" idx="14"/>
          </p:nvPr>
        </p:nvSpPr>
        <p:spPr>
          <a:xfrm>
            <a:off x="720000" y="4118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31" name="Google Shape;131;p19"/>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2" name="Google Shape;132;p19"/>
          <p:cNvSpPr txBox="1">
            <a:spLocks noGrp="1"/>
          </p:cNvSpPr>
          <p:nvPr>
            <p:ph type="title" idx="16" hasCustomPrompt="1"/>
          </p:nvPr>
        </p:nvSpPr>
        <p:spPr>
          <a:xfrm>
            <a:off x="3403800" y="2939000"/>
            <a:ext cx="12753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500" b="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9"/>
          <p:cNvSpPr txBox="1">
            <a:spLocks noGrp="1"/>
          </p:cNvSpPr>
          <p:nvPr>
            <p:ph type="subTitle" idx="17"/>
          </p:nvPr>
        </p:nvSpPr>
        <p:spPr>
          <a:xfrm>
            <a:off x="3403800" y="411870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77"/>
        <p:cNvGrpSpPr/>
        <p:nvPr/>
      </p:nvGrpSpPr>
      <p:grpSpPr>
        <a:xfrm>
          <a:off x="0" y="0"/>
          <a:ext cx="0" cy="0"/>
          <a:chOff x="0" y="0"/>
          <a:chExt cx="0" cy="0"/>
        </a:xfrm>
      </p:grpSpPr>
      <p:grpSp>
        <p:nvGrpSpPr>
          <p:cNvPr id="178" name="Google Shape;178;p24"/>
          <p:cNvGrpSpPr/>
          <p:nvPr/>
        </p:nvGrpSpPr>
        <p:grpSpPr>
          <a:xfrm>
            <a:off x="-1" y="284338"/>
            <a:ext cx="9218791" cy="4926016"/>
            <a:chOff x="-1" y="284338"/>
            <a:chExt cx="9218791" cy="4926016"/>
          </a:xfrm>
        </p:grpSpPr>
        <p:sp>
          <p:nvSpPr>
            <p:cNvPr id="179" name="Google Shape;179;p24"/>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24"/>
          <p:cNvSpPr txBox="1">
            <a:spLocks noGrp="1"/>
          </p:cNvSpPr>
          <p:nvPr>
            <p:ph type="title"/>
          </p:nvPr>
        </p:nvSpPr>
        <p:spPr>
          <a:xfrm>
            <a:off x="720000" y="420825"/>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4"/>
          <p:cNvSpPr txBox="1">
            <a:spLocks noGrp="1"/>
          </p:cNvSpPr>
          <p:nvPr>
            <p:ph type="title" idx="2"/>
          </p:nvPr>
        </p:nvSpPr>
        <p:spPr>
          <a:xfrm>
            <a:off x="720000" y="18723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3" name="Google Shape;183;p24"/>
          <p:cNvSpPr txBox="1">
            <a:spLocks noGrp="1"/>
          </p:cNvSpPr>
          <p:nvPr>
            <p:ph type="subTitle" idx="1"/>
          </p:nvPr>
        </p:nvSpPr>
        <p:spPr>
          <a:xfrm>
            <a:off x="720000" y="2283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4" name="Google Shape;184;p24"/>
          <p:cNvSpPr txBox="1">
            <a:spLocks noGrp="1"/>
          </p:cNvSpPr>
          <p:nvPr>
            <p:ph type="title" idx="3"/>
          </p:nvPr>
        </p:nvSpPr>
        <p:spPr>
          <a:xfrm>
            <a:off x="3419269" y="18723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5" name="Google Shape;185;p24"/>
          <p:cNvSpPr txBox="1">
            <a:spLocks noGrp="1"/>
          </p:cNvSpPr>
          <p:nvPr>
            <p:ph type="subTitle" idx="4"/>
          </p:nvPr>
        </p:nvSpPr>
        <p:spPr>
          <a:xfrm>
            <a:off x="3419269" y="2283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6" name="Google Shape;186;p24"/>
          <p:cNvSpPr txBox="1">
            <a:spLocks noGrp="1"/>
          </p:cNvSpPr>
          <p:nvPr>
            <p:ph type="title" idx="5"/>
          </p:nvPr>
        </p:nvSpPr>
        <p:spPr>
          <a:xfrm>
            <a:off x="720000" y="37075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7" name="Google Shape;187;p24"/>
          <p:cNvSpPr txBox="1">
            <a:spLocks noGrp="1"/>
          </p:cNvSpPr>
          <p:nvPr>
            <p:ph type="subTitle" idx="6"/>
          </p:nvPr>
        </p:nvSpPr>
        <p:spPr>
          <a:xfrm>
            <a:off x="720000"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8" name="Google Shape;188;p24"/>
          <p:cNvSpPr txBox="1">
            <a:spLocks noGrp="1"/>
          </p:cNvSpPr>
          <p:nvPr>
            <p:ph type="title" idx="7"/>
          </p:nvPr>
        </p:nvSpPr>
        <p:spPr>
          <a:xfrm>
            <a:off x="3419269" y="37075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89" name="Google Shape;189;p24"/>
          <p:cNvSpPr txBox="1">
            <a:spLocks noGrp="1"/>
          </p:cNvSpPr>
          <p:nvPr>
            <p:ph type="subTitle" idx="8"/>
          </p:nvPr>
        </p:nvSpPr>
        <p:spPr>
          <a:xfrm>
            <a:off x="3419269"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0" name="Google Shape;190;p24"/>
          <p:cNvSpPr txBox="1">
            <a:spLocks noGrp="1"/>
          </p:cNvSpPr>
          <p:nvPr>
            <p:ph type="title" idx="9"/>
          </p:nvPr>
        </p:nvSpPr>
        <p:spPr>
          <a:xfrm>
            <a:off x="6118545" y="187237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1" name="Google Shape;191;p24"/>
          <p:cNvSpPr txBox="1">
            <a:spLocks noGrp="1"/>
          </p:cNvSpPr>
          <p:nvPr>
            <p:ph type="subTitle" idx="13"/>
          </p:nvPr>
        </p:nvSpPr>
        <p:spPr>
          <a:xfrm>
            <a:off x="6118545" y="2283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2" name="Google Shape;192;p24"/>
          <p:cNvSpPr txBox="1">
            <a:spLocks noGrp="1"/>
          </p:cNvSpPr>
          <p:nvPr>
            <p:ph type="title" idx="14"/>
          </p:nvPr>
        </p:nvSpPr>
        <p:spPr>
          <a:xfrm>
            <a:off x="6118545" y="37075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93" name="Google Shape;193;p24"/>
          <p:cNvSpPr txBox="1">
            <a:spLocks noGrp="1"/>
          </p:cNvSpPr>
          <p:nvPr>
            <p:ph type="subTitle" idx="15"/>
          </p:nvPr>
        </p:nvSpPr>
        <p:spPr>
          <a:xfrm>
            <a:off x="6118545" y="4118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94" name="Google Shape;194;p24"/>
          <p:cNvCxnSpPr/>
          <p:nvPr/>
        </p:nvCxnSpPr>
        <p:spPr>
          <a:xfrm>
            <a:off x="817250" y="1104000"/>
            <a:ext cx="9897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lt1"/>
        </a:solidFill>
        <a:effectLst/>
      </p:bgPr>
    </p:bg>
    <p:spTree>
      <p:nvGrpSpPr>
        <p:cNvPr id="1" name="Shape 21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SECTION_HEADER_1_1_1_1_1">
    <p:bg>
      <p:bgPr>
        <a:solidFill>
          <a:schemeClr val="lt1"/>
        </a:solidFill>
        <a:effectLst/>
      </p:bgPr>
    </p:bg>
    <p:spTree>
      <p:nvGrpSpPr>
        <p:cNvPr id="1" name="Shape 212"/>
        <p:cNvGrpSpPr/>
        <p:nvPr/>
      </p:nvGrpSpPr>
      <p:grpSpPr>
        <a:xfrm>
          <a:off x="0" y="0"/>
          <a:ext cx="0" cy="0"/>
          <a:chOff x="0" y="0"/>
          <a:chExt cx="0" cy="0"/>
        </a:xfrm>
      </p:grpSpPr>
      <p:grpSp>
        <p:nvGrpSpPr>
          <p:cNvPr id="213" name="Google Shape;213;p28"/>
          <p:cNvGrpSpPr/>
          <p:nvPr/>
        </p:nvGrpSpPr>
        <p:grpSpPr>
          <a:xfrm>
            <a:off x="-1441943" y="-63575"/>
            <a:ext cx="10740385" cy="5273930"/>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28"/>
          <p:cNvSpPr/>
          <p:nvPr/>
        </p:nvSpPr>
        <p:spPr>
          <a:xfrm>
            <a:off x="1029600" y="3655150"/>
            <a:ext cx="444275" cy="42735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8"/>
          <p:cNvSpPr/>
          <p:nvPr/>
        </p:nvSpPr>
        <p:spPr>
          <a:xfrm>
            <a:off x="7763925" y="844850"/>
            <a:ext cx="207400" cy="246950"/>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1558175" y="3893238"/>
            <a:ext cx="311050" cy="351825"/>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p:nvPr/>
        </p:nvSpPr>
        <p:spPr>
          <a:xfrm>
            <a:off x="7309200" y="844850"/>
            <a:ext cx="188475" cy="148600"/>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8"/>
          <p:cNvSpPr/>
          <p:nvPr/>
        </p:nvSpPr>
        <p:spPr>
          <a:xfrm>
            <a:off x="7497675" y="1236625"/>
            <a:ext cx="83250" cy="83225"/>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8"/>
          <p:cNvSpPr/>
          <p:nvPr/>
        </p:nvSpPr>
        <p:spPr>
          <a:xfrm>
            <a:off x="1678475" y="697600"/>
            <a:ext cx="70450" cy="70475"/>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28"/>
          <p:cNvGrpSpPr/>
          <p:nvPr/>
        </p:nvGrpSpPr>
        <p:grpSpPr>
          <a:xfrm>
            <a:off x="617950" y="697600"/>
            <a:ext cx="940225" cy="998200"/>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8"/>
          <p:cNvGrpSpPr/>
          <p:nvPr/>
        </p:nvGrpSpPr>
        <p:grpSpPr>
          <a:xfrm rot="2341279">
            <a:off x="8075021" y="3394181"/>
            <a:ext cx="697964" cy="1505877"/>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28"/>
          <p:cNvGrpSpPr/>
          <p:nvPr/>
        </p:nvGrpSpPr>
        <p:grpSpPr>
          <a:xfrm>
            <a:off x="7678825" y="3168350"/>
            <a:ext cx="571700" cy="724900"/>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0825"/>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9" r:id="rId5"/>
    <p:sldLayoutId id="2147483665" r:id="rId6"/>
    <p:sldLayoutId id="2147483670" r:id="rId7"/>
    <p:sldLayoutId id="2147483673" r:id="rId8"/>
    <p:sldLayoutId id="2147483674" r:id="rId9"/>
    <p:sldLayoutId id="2147483675" r:id="rId10"/>
    <p:sldLayoutId id="21474836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23"/>
        <p:cNvGrpSpPr/>
        <p:nvPr/>
      </p:nvGrpSpPr>
      <p:grpSpPr>
        <a:xfrm>
          <a:off x="0" y="0"/>
          <a:ext cx="0" cy="0"/>
          <a:chOff x="0" y="0"/>
          <a:chExt cx="0" cy="0"/>
        </a:xfrm>
      </p:grpSpPr>
      <p:sp>
        <p:nvSpPr>
          <p:cNvPr id="4424" name="Google Shape;4424;p64"/>
          <p:cNvSpPr/>
          <p:nvPr/>
        </p:nvSpPr>
        <p:spPr>
          <a:xfrm>
            <a:off x="699765" y="4179136"/>
            <a:ext cx="1534200" cy="517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5" name="Google Shape;4425;p64"/>
          <p:cNvSpPr/>
          <p:nvPr/>
        </p:nvSpPr>
        <p:spPr>
          <a:xfrm>
            <a:off x="2689662" y="4257865"/>
            <a:ext cx="1534200" cy="517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6" name="Google Shape;4426;p64"/>
          <p:cNvSpPr/>
          <p:nvPr/>
        </p:nvSpPr>
        <p:spPr>
          <a:xfrm>
            <a:off x="5041979" y="4194156"/>
            <a:ext cx="1295684" cy="51719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7" name="Google Shape;4427;p64"/>
          <p:cNvSpPr/>
          <p:nvPr/>
        </p:nvSpPr>
        <p:spPr>
          <a:xfrm>
            <a:off x="7365600" y="4415822"/>
            <a:ext cx="1437128" cy="331614"/>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29" name="Google Shape;4429;p64"/>
          <p:cNvGrpSpPr/>
          <p:nvPr/>
        </p:nvGrpSpPr>
        <p:grpSpPr>
          <a:xfrm>
            <a:off x="730021" y="2831771"/>
            <a:ext cx="1344605" cy="1756932"/>
            <a:chOff x="1523675" y="2473000"/>
            <a:chExt cx="1802475" cy="2355200"/>
          </a:xfrm>
        </p:grpSpPr>
        <p:sp>
          <p:nvSpPr>
            <p:cNvPr id="4430" name="Google Shape;4430;p64"/>
            <p:cNvSpPr/>
            <p:nvPr/>
          </p:nvSpPr>
          <p:spPr>
            <a:xfrm>
              <a:off x="2187900" y="3871450"/>
              <a:ext cx="812600" cy="879625"/>
            </a:xfrm>
            <a:custGeom>
              <a:avLst/>
              <a:gdLst/>
              <a:ahLst/>
              <a:cxnLst/>
              <a:rect l="l" t="t" r="r" b="b"/>
              <a:pathLst>
                <a:path w="32504" h="35185" extrusionOk="0">
                  <a:moveTo>
                    <a:pt x="24352" y="0"/>
                  </a:moveTo>
                  <a:lnTo>
                    <a:pt x="4457" y="1615"/>
                  </a:lnTo>
                  <a:cubicBezTo>
                    <a:pt x="1517" y="8235"/>
                    <a:pt x="0" y="15411"/>
                    <a:pt x="24" y="22585"/>
                  </a:cubicBezTo>
                  <a:cubicBezTo>
                    <a:pt x="34" y="25899"/>
                    <a:pt x="533" y="29536"/>
                    <a:pt x="3118" y="31790"/>
                  </a:cubicBezTo>
                  <a:cubicBezTo>
                    <a:pt x="4495" y="32992"/>
                    <a:pt x="6308" y="33644"/>
                    <a:pt x="8107" y="34160"/>
                  </a:cubicBezTo>
                  <a:cubicBezTo>
                    <a:pt x="10523" y="34853"/>
                    <a:pt x="12967" y="35184"/>
                    <a:pt x="15401" y="35184"/>
                  </a:cubicBezTo>
                  <a:cubicBezTo>
                    <a:pt x="19280" y="35184"/>
                    <a:pt x="23133" y="34342"/>
                    <a:pt x="26800" y="32778"/>
                  </a:cubicBezTo>
                  <a:cubicBezTo>
                    <a:pt x="28422" y="32086"/>
                    <a:pt x="30851" y="30842"/>
                    <a:pt x="31709" y="29374"/>
                  </a:cubicBezTo>
                  <a:cubicBezTo>
                    <a:pt x="32504" y="28013"/>
                    <a:pt x="32266" y="27718"/>
                    <a:pt x="32296" y="26166"/>
                  </a:cubicBezTo>
                  <a:cubicBezTo>
                    <a:pt x="32389" y="21499"/>
                    <a:pt x="32277" y="16789"/>
                    <a:pt x="31170" y="12239"/>
                  </a:cubicBezTo>
                  <a:cubicBezTo>
                    <a:pt x="30062" y="7689"/>
                    <a:pt x="27897" y="3271"/>
                    <a:pt x="24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1" name="Google Shape;4431;p64"/>
            <p:cNvSpPr/>
            <p:nvPr/>
          </p:nvSpPr>
          <p:spPr>
            <a:xfrm>
              <a:off x="2407300" y="3874375"/>
              <a:ext cx="541300" cy="380550"/>
            </a:xfrm>
            <a:custGeom>
              <a:avLst/>
              <a:gdLst/>
              <a:ahLst/>
              <a:cxnLst/>
              <a:rect l="l" t="t" r="r" b="b"/>
              <a:pathLst>
                <a:path w="21652" h="15222" extrusionOk="0">
                  <a:moveTo>
                    <a:pt x="11832" y="0"/>
                  </a:moveTo>
                  <a:cubicBezTo>
                    <a:pt x="9608" y="0"/>
                    <a:pt x="7237" y="452"/>
                    <a:pt x="5404" y="1158"/>
                  </a:cubicBezTo>
                  <a:cubicBezTo>
                    <a:pt x="3419" y="1924"/>
                    <a:pt x="1806" y="2305"/>
                    <a:pt x="903" y="3818"/>
                  </a:cubicBezTo>
                  <a:cubicBezTo>
                    <a:pt x="0" y="5331"/>
                    <a:pt x="695" y="8261"/>
                    <a:pt x="1939" y="9508"/>
                  </a:cubicBezTo>
                  <a:cubicBezTo>
                    <a:pt x="2314" y="9882"/>
                    <a:pt x="2850" y="10157"/>
                    <a:pt x="3361" y="10157"/>
                  </a:cubicBezTo>
                  <a:cubicBezTo>
                    <a:pt x="3582" y="10157"/>
                    <a:pt x="3799" y="10105"/>
                    <a:pt x="3996" y="9988"/>
                  </a:cubicBezTo>
                  <a:cubicBezTo>
                    <a:pt x="4438" y="9727"/>
                    <a:pt x="4767" y="9165"/>
                    <a:pt x="5260" y="9165"/>
                  </a:cubicBezTo>
                  <a:cubicBezTo>
                    <a:pt x="5282" y="9165"/>
                    <a:pt x="5305" y="9166"/>
                    <a:pt x="5328" y="9169"/>
                  </a:cubicBezTo>
                  <a:cubicBezTo>
                    <a:pt x="6553" y="11472"/>
                    <a:pt x="8494" y="13390"/>
                    <a:pt x="10812" y="14585"/>
                  </a:cubicBezTo>
                  <a:cubicBezTo>
                    <a:pt x="11480" y="14930"/>
                    <a:pt x="12218" y="15221"/>
                    <a:pt x="12959" y="15221"/>
                  </a:cubicBezTo>
                  <a:cubicBezTo>
                    <a:pt x="13133" y="15221"/>
                    <a:pt x="13307" y="15205"/>
                    <a:pt x="13480" y="15170"/>
                  </a:cubicBezTo>
                  <a:cubicBezTo>
                    <a:pt x="14183" y="15027"/>
                    <a:pt x="14789" y="14582"/>
                    <a:pt x="15296" y="14076"/>
                  </a:cubicBezTo>
                  <a:cubicBezTo>
                    <a:pt x="17160" y="12216"/>
                    <a:pt x="18209" y="9443"/>
                    <a:pt x="17503" y="6908"/>
                  </a:cubicBezTo>
                  <a:cubicBezTo>
                    <a:pt x="19396" y="6905"/>
                    <a:pt x="19833" y="6683"/>
                    <a:pt x="20891" y="6444"/>
                  </a:cubicBezTo>
                  <a:cubicBezTo>
                    <a:pt x="21110" y="6393"/>
                    <a:pt x="21343" y="6314"/>
                    <a:pt x="21469" y="6128"/>
                  </a:cubicBezTo>
                  <a:cubicBezTo>
                    <a:pt x="21651" y="5857"/>
                    <a:pt x="21072" y="3983"/>
                    <a:pt x="20934" y="3689"/>
                  </a:cubicBezTo>
                  <a:cubicBezTo>
                    <a:pt x="19670" y="1014"/>
                    <a:pt x="17863" y="1138"/>
                    <a:pt x="15005" y="373"/>
                  </a:cubicBezTo>
                  <a:cubicBezTo>
                    <a:pt x="14044" y="116"/>
                    <a:pt x="12957" y="0"/>
                    <a:pt x="11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2" name="Google Shape;4432;p64"/>
            <p:cNvSpPr/>
            <p:nvPr/>
          </p:nvSpPr>
          <p:spPr>
            <a:xfrm>
              <a:off x="2000450" y="4171750"/>
              <a:ext cx="1165775" cy="656450"/>
            </a:xfrm>
            <a:custGeom>
              <a:avLst/>
              <a:gdLst/>
              <a:ahLst/>
              <a:cxnLst/>
              <a:rect l="l" t="t" r="r" b="b"/>
              <a:pathLst>
                <a:path w="46631" h="26258" extrusionOk="0">
                  <a:moveTo>
                    <a:pt x="8562" y="0"/>
                  </a:moveTo>
                  <a:lnTo>
                    <a:pt x="8562" y="0"/>
                  </a:lnTo>
                  <a:cubicBezTo>
                    <a:pt x="3450" y="2408"/>
                    <a:pt x="1" y="8210"/>
                    <a:pt x="818" y="13802"/>
                  </a:cubicBezTo>
                  <a:cubicBezTo>
                    <a:pt x="1036" y="15303"/>
                    <a:pt x="1542" y="16769"/>
                    <a:pt x="2353" y="18050"/>
                  </a:cubicBezTo>
                  <a:cubicBezTo>
                    <a:pt x="3191" y="19374"/>
                    <a:pt x="4339" y="20479"/>
                    <a:pt x="5575" y="21442"/>
                  </a:cubicBezTo>
                  <a:cubicBezTo>
                    <a:pt x="9542" y="24534"/>
                    <a:pt x="14557" y="26257"/>
                    <a:pt x="19587" y="26257"/>
                  </a:cubicBezTo>
                  <a:cubicBezTo>
                    <a:pt x="19604" y="26257"/>
                    <a:pt x="19621" y="26257"/>
                    <a:pt x="19638" y="26257"/>
                  </a:cubicBezTo>
                  <a:cubicBezTo>
                    <a:pt x="24686" y="26245"/>
                    <a:pt x="31314" y="25599"/>
                    <a:pt x="35613" y="22957"/>
                  </a:cubicBezTo>
                  <a:cubicBezTo>
                    <a:pt x="39118" y="20801"/>
                    <a:pt x="39802" y="20129"/>
                    <a:pt x="41426" y="18126"/>
                  </a:cubicBezTo>
                  <a:cubicBezTo>
                    <a:pt x="44940" y="13793"/>
                    <a:pt x="45159" y="9312"/>
                    <a:pt x="46493" y="4275"/>
                  </a:cubicBezTo>
                  <a:cubicBezTo>
                    <a:pt x="46631" y="3751"/>
                    <a:pt x="46210" y="3325"/>
                    <a:pt x="45759" y="3325"/>
                  </a:cubicBezTo>
                  <a:cubicBezTo>
                    <a:pt x="45589" y="3325"/>
                    <a:pt x="45415" y="3385"/>
                    <a:pt x="45265" y="3523"/>
                  </a:cubicBezTo>
                  <a:cubicBezTo>
                    <a:pt x="44028" y="4657"/>
                    <a:pt x="42730" y="5724"/>
                    <a:pt x="41378" y="6720"/>
                  </a:cubicBezTo>
                  <a:cubicBezTo>
                    <a:pt x="39463" y="8128"/>
                    <a:pt x="37424" y="9400"/>
                    <a:pt x="35200" y="10240"/>
                  </a:cubicBezTo>
                  <a:cubicBezTo>
                    <a:pt x="33311" y="10954"/>
                    <a:pt x="31279" y="11313"/>
                    <a:pt x="29253" y="11313"/>
                  </a:cubicBezTo>
                  <a:cubicBezTo>
                    <a:pt x="25410" y="11313"/>
                    <a:pt x="21586" y="10022"/>
                    <a:pt x="18785" y="7409"/>
                  </a:cubicBezTo>
                  <a:cubicBezTo>
                    <a:pt x="17790" y="6481"/>
                    <a:pt x="16923" y="5404"/>
                    <a:pt x="15811" y="4620"/>
                  </a:cubicBezTo>
                  <a:cubicBezTo>
                    <a:pt x="13459" y="2966"/>
                    <a:pt x="10138" y="2717"/>
                    <a:pt x="8340" y="474"/>
                  </a:cubicBezTo>
                  <a:lnTo>
                    <a:pt x="85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3" name="Google Shape;4433;p64"/>
            <p:cNvSpPr/>
            <p:nvPr/>
          </p:nvSpPr>
          <p:spPr>
            <a:xfrm>
              <a:off x="2817300" y="4254850"/>
              <a:ext cx="348950" cy="490825"/>
            </a:xfrm>
            <a:custGeom>
              <a:avLst/>
              <a:gdLst/>
              <a:ahLst/>
              <a:cxnLst/>
              <a:rect l="l" t="t" r="r" b="b"/>
              <a:pathLst>
                <a:path w="13958" h="19633" extrusionOk="0">
                  <a:moveTo>
                    <a:pt x="13085" y="1"/>
                  </a:moveTo>
                  <a:cubicBezTo>
                    <a:pt x="12915" y="1"/>
                    <a:pt x="12741" y="61"/>
                    <a:pt x="12591" y="199"/>
                  </a:cubicBezTo>
                  <a:cubicBezTo>
                    <a:pt x="11353" y="1333"/>
                    <a:pt x="10056" y="2400"/>
                    <a:pt x="8704" y="3396"/>
                  </a:cubicBezTo>
                  <a:cubicBezTo>
                    <a:pt x="6789" y="4804"/>
                    <a:pt x="4750" y="6076"/>
                    <a:pt x="2526" y="6916"/>
                  </a:cubicBezTo>
                  <a:cubicBezTo>
                    <a:pt x="2526" y="6916"/>
                    <a:pt x="1" y="12196"/>
                    <a:pt x="642" y="13399"/>
                  </a:cubicBezTo>
                  <a:cubicBezTo>
                    <a:pt x="828" y="13748"/>
                    <a:pt x="1243" y="13861"/>
                    <a:pt x="1752" y="13861"/>
                  </a:cubicBezTo>
                  <a:cubicBezTo>
                    <a:pt x="2682" y="13861"/>
                    <a:pt x="3923" y="13482"/>
                    <a:pt x="4633" y="13482"/>
                  </a:cubicBezTo>
                  <a:cubicBezTo>
                    <a:pt x="4872" y="13482"/>
                    <a:pt x="5050" y="13525"/>
                    <a:pt x="5136" y="13640"/>
                  </a:cubicBezTo>
                  <a:cubicBezTo>
                    <a:pt x="5617" y="14282"/>
                    <a:pt x="2939" y="19633"/>
                    <a:pt x="2939" y="19633"/>
                  </a:cubicBezTo>
                  <a:cubicBezTo>
                    <a:pt x="6444" y="17477"/>
                    <a:pt x="7129" y="16805"/>
                    <a:pt x="8752" y="14802"/>
                  </a:cubicBezTo>
                  <a:cubicBezTo>
                    <a:pt x="12266" y="10468"/>
                    <a:pt x="12486" y="5987"/>
                    <a:pt x="13819" y="951"/>
                  </a:cubicBezTo>
                  <a:cubicBezTo>
                    <a:pt x="13957" y="427"/>
                    <a:pt x="13536" y="1"/>
                    <a:pt x="13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4" name="Google Shape;4434;p64"/>
            <p:cNvSpPr/>
            <p:nvPr/>
          </p:nvSpPr>
          <p:spPr>
            <a:xfrm>
              <a:off x="2000450" y="3871400"/>
              <a:ext cx="1010725" cy="956675"/>
            </a:xfrm>
            <a:custGeom>
              <a:avLst/>
              <a:gdLst/>
              <a:ahLst/>
              <a:cxnLst/>
              <a:rect l="l" t="t" r="r" b="b"/>
              <a:pathLst>
                <a:path w="40429" h="38267" extrusionOk="0">
                  <a:moveTo>
                    <a:pt x="28704" y="5481"/>
                  </a:moveTo>
                  <a:cubicBezTo>
                    <a:pt x="28960" y="5481"/>
                    <a:pt x="29235" y="5523"/>
                    <a:pt x="29528" y="5618"/>
                  </a:cubicBezTo>
                  <a:cubicBezTo>
                    <a:pt x="29825" y="5714"/>
                    <a:pt x="30105" y="5851"/>
                    <a:pt x="30365" y="6020"/>
                  </a:cubicBezTo>
                  <a:cubicBezTo>
                    <a:pt x="31571" y="6398"/>
                    <a:pt x="32611" y="7349"/>
                    <a:pt x="32913" y="8600"/>
                  </a:cubicBezTo>
                  <a:cubicBezTo>
                    <a:pt x="33071" y="9258"/>
                    <a:pt x="33047" y="9891"/>
                    <a:pt x="32886" y="10476"/>
                  </a:cubicBezTo>
                  <a:cubicBezTo>
                    <a:pt x="33018" y="11457"/>
                    <a:pt x="32785" y="12450"/>
                    <a:pt x="31996" y="13275"/>
                  </a:cubicBezTo>
                  <a:cubicBezTo>
                    <a:pt x="31498" y="13797"/>
                    <a:pt x="30783" y="14138"/>
                    <a:pt x="30005" y="14296"/>
                  </a:cubicBezTo>
                  <a:cubicBezTo>
                    <a:pt x="29770" y="14371"/>
                    <a:pt x="29522" y="14419"/>
                    <a:pt x="29259" y="14423"/>
                  </a:cubicBezTo>
                  <a:cubicBezTo>
                    <a:pt x="29245" y="14423"/>
                    <a:pt x="29231" y="14424"/>
                    <a:pt x="29217" y="14424"/>
                  </a:cubicBezTo>
                  <a:cubicBezTo>
                    <a:pt x="29092" y="14424"/>
                    <a:pt x="28969" y="14411"/>
                    <a:pt x="28846" y="14392"/>
                  </a:cubicBezTo>
                  <a:cubicBezTo>
                    <a:pt x="27545" y="14355"/>
                    <a:pt x="26264" y="13830"/>
                    <a:pt x="25640" y="12779"/>
                  </a:cubicBezTo>
                  <a:cubicBezTo>
                    <a:pt x="25346" y="12284"/>
                    <a:pt x="25217" y="11770"/>
                    <a:pt x="25212" y="11258"/>
                  </a:cubicBezTo>
                  <a:cubicBezTo>
                    <a:pt x="24768" y="10153"/>
                    <a:pt x="24850" y="8872"/>
                    <a:pt x="25455" y="7793"/>
                  </a:cubicBezTo>
                  <a:cubicBezTo>
                    <a:pt x="25533" y="7631"/>
                    <a:pt x="25621" y="7477"/>
                    <a:pt x="25719" y="7329"/>
                  </a:cubicBezTo>
                  <a:cubicBezTo>
                    <a:pt x="25907" y="6962"/>
                    <a:pt x="26157" y="6628"/>
                    <a:pt x="26468" y="6350"/>
                  </a:cubicBezTo>
                  <a:cubicBezTo>
                    <a:pt x="27027" y="5848"/>
                    <a:pt x="27617" y="5595"/>
                    <a:pt x="28200" y="5537"/>
                  </a:cubicBezTo>
                  <a:cubicBezTo>
                    <a:pt x="28360" y="5501"/>
                    <a:pt x="28528" y="5481"/>
                    <a:pt x="28704" y="5481"/>
                  </a:cubicBezTo>
                  <a:close/>
                  <a:moveTo>
                    <a:pt x="15068" y="9292"/>
                  </a:moveTo>
                  <a:cubicBezTo>
                    <a:pt x="15960" y="9292"/>
                    <a:pt x="16913" y="9795"/>
                    <a:pt x="17363" y="10557"/>
                  </a:cubicBezTo>
                  <a:cubicBezTo>
                    <a:pt x="17545" y="10660"/>
                    <a:pt x="17723" y="10783"/>
                    <a:pt x="17892" y="10951"/>
                  </a:cubicBezTo>
                  <a:cubicBezTo>
                    <a:pt x="18565" y="11620"/>
                    <a:pt x="19884" y="12981"/>
                    <a:pt x="21419" y="14306"/>
                  </a:cubicBezTo>
                  <a:cubicBezTo>
                    <a:pt x="22580" y="14926"/>
                    <a:pt x="23846" y="15379"/>
                    <a:pt x="24950" y="15718"/>
                  </a:cubicBezTo>
                  <a:cubicBezTo>
                    <a:pt x="26295" y="16132"/>
                    <a:pt x="27890" y="16536"/>
                    <a:pt x="29422" y="16536"/>
                  </a:cubicBezTo>
                  <a:cubicBezTo>
                    <a:pt x="29507" y="16536"/>
                    <a:pt x="29591" y="16535"/>
                    <a:pt x="29676" y="16532"/>
                  </a:cubicBezTo>
                  <a:cubicBezTo>
                    <a:pt x="29694" y="16523"/>
                    <a:pt x="29715" y="16514"/>
                    <a:pt x="29734" y="16505"/>
                  </a:cubicBezTo>
                  <a:cubicBezTo>
                    <a:pt x="30144" y="16292"/>
                    <a:pt x="30540" y="16198"/>
                    <a:pt x="30907" y="16198"/>
                  </a:cubicBezTo>
                  <a:cubicBezTo>
                    <a:pt x="31080" y="16198"/>
                    <a:pt x="31246" y="16218"/>
                    <a:pt x="31404" y="16257"/>
                  </a:cubicBezTo>
                  <a:cubicBezTo>
                    <a:pt x="31919" y="16094"/>
                    <a:pt x="32409" y="15859"/>
                    <a:pt x="32854" y="15520"/>
                  </a:cubicBezTo>
                  <a:cubicBezTo>
                    <a:pt x="33208" y="15251"/>
                    <a:pt x="33587" y="15134"/>
                    <a:pt x="33960" y="15134"/>
                  </a:cubicBezTo>
                  <a:cubicBezTo>
                    <a:pt x="35521" y="15134"/>
                    <a:pt x="36972" y="17180"/>
                    <a:pt x="35984" y="18650"/>
                  </a:cubicBezTo>
                  <a:cubicBezTo>
                    <a:pt x="35159" y="19877"/>
                    <a:pt x="34261" y="20898"/>
                    <a:pt x="33215" y="21691"/>
                  </a:cubicBezTo>
                  <a:cubicBezTo>
                    <a:pt x="31820" y="23310"/>
                    <a:pt x="29602" y="23882"/>
                    <a:pt x="27294" y="23882"/>
                  </a:cubicBezTo>
                  <a:cubicBezTo>
                    <a:pt x="25121" y="23882"/>
                    <a:pt x="22869" y="23375"/>
                    <a:pt x="21147" y="22758"/>
                  </a:cubicBezTo>
                  <a:cubicBezTo>
                    <a:pt x="20876" y="22661"/>
                    <a:pt x="20601" y="22553"/>
                    <a:pt x="20324" y="22440"/>
                  </a:cubicBezTo>
                  <a:cubicBezTo>
                    <a:pt x="19492" y="22319"/>
                    <a:pt x="18678" y="22140"/>
                    <a:pt x="17898" y="21891"/>
                  </a:cubicBezTo>
                  <a:cubicBezTo>
                    <a:pt x="13005" y="20331"/>
                    <a:pt x="11515" y="16329"/>
                    <a:pt x="12784" y="11937"/>
                  </a:cubicBezTo>
                  <a:cubicBezTo>
                    <a:pt x="12862" y="11621"/>
                    <a:pt x="12958" y="11299"/>
                    <a:pt x="13082" y="10975"/>
                  </a:cubicBezTo>
                  <a:cubicBezTo>
                    <a:pt x="13089" y="10977"/>
                    <a:pt x="13095" y="10980"/>
                    <a:pt x="13101" y="10982"/>
                  </a:cubicBezTo>
                  <a:cubicBezTo>
                    <a:pt x="13170" y="10797"/>
                    <a:pt x="13234" y="10613"/>
                    <a:pt x="13313" y="10428"/>
                  </a:cubicBezTo>
                  <a:cubicBezTo>
                    <a:pt x="13653" y="9627"/>
                    <a:pt x="14340" y="9292"/>
                    <a:pt x="15068" y="9292"/>
                  </a:cubicBezTo>
                  <a:close/>
                  <a:moveTo>
                    <a:pt x="31850" y="0"/>
                  </a:moveTo>
                  <a:lnTo>
                    <a:pt x="29569" y="185"/>
                  </a:lnTo>
                  <a:cubicBezTo>
                    <a:pt x="29097" y="138"/>
                    <a:pt x="28610" y="116"/>
                    <a:pt x="28115" y="116"/>
                  </a:cubicBezTo>
                  <a:cubicBezTo>
                    <a:pt x="26625" y="116"/>
                    <a:pt x="25068" y="319"/>
                    <a:pt x="23651" y="665"/>
                  </a:cubicBezTo>
                  <a:lnTo>
                    <a:pt x="11956" y="1614"/>
                  </a:lnTo>
                  <a:cubicBezTo>
                    <a:pt x="10396" y="5129"/>
                    <a:pt x="9239" y="8801"/>
                    <a:pt x="8498" y="12545"/>
                  </a:cubicBezTo>
                  <a:lnTo>
                    <a:pt x="8340" y="12484"/>
                  </a:lnTo>
                  <a:lnTo>
                    <a:pt x="8562" y="12011"/>
                  </a:lnTo>
                  <a:lnTo>
                    <a:pt x="8562" y="12011"/>
                  </a:lnTo>
                  <a:cubicBezTo>
                    <a:pt x="3450" y="14418"/>
                    <a:pt x="1" y="20220"/>
                    <a:pt x="818" y="25812"/>
                  </a:cubicBezTo>
                  <a:cubicBezTo>
                    <a:pt x="1036" y="27313"/>
                    <a:pt x="1542" y="28778"/>
                    <a:pt x="2353" y="30061"/>
                  </a:cubicBezTo>
                  <a:cubicBezTo>
                    <a:pt x="3191" y="31384"/>
                    <a:pt x="4339" y="32489"/>
                    <a:pt x="5575" y="33452"/>
                  </a:cubicBezTo>
                  <a:cubicBezTo>
                    <a:pt x="9541" y="36543"/>
                    <a:pt x="14554" y="38267"/>
                    <a:pt x="19583" y="38267"/>
                  </a:cubicBezTo>
                  <a:cubicBezTo>
                    <a:pt x="19601" y="38267"/>
                    <a:pt x="19620" y="38267"/>
                    <a:pt x="19638" y="38267"/>
                  </a:cubicBezTo>
                  <a:cubicBezTo>
                    <a:pt x="24686" y="38255"/>
                    <a:pt x="31314" y="37609"/>
                    <a:pt x="35613" y="34967"/>
                  </a:cubicBezTo>
                  <a:cubicBezTo>
                    <a:pt x="38328" y="33297"/>
                    <a:pt x="39350" y="32515"/>
                    <a:pt x="40429" y="31316"/>
                  </a:cubicBezTo>
                  <a:lnTo>
                    <a:pt x="40429" y="31316"/>
                  </a:lnTo>
                  <a:cubicBezTo>
                    <a:pt x="34934" y="34402"/>
                    <a:pt x="28683" y="36052"/>
                    <a:pt x="22216" y="36052"/>
                  </a:cubicBezTo>
                  <a:cubicBezTo>
                    <a:pt x="22185" y="36052"/>
                    <a:pt x="22154" y="36052"/>
                    <a:pt x="22123" y="36052"/>
                  </a:cubicBezTo>
                  <a:cubicBezTo>
                    <a:pt x="17268" y="36041"/>
                    <a:pt x="11818" y="35629"/>
                    <a:pt x="8253" y="31918"/>
                  </a:cubicBezTo>
                  <a:cubicBezTo>
                    <a:pt x="5848" y="29414"/>
                    <a:pt x="3922" y="25161"/>
                    <a:pt x="6562" y="22460"/>
                  </a:cubicBezTo>
                  <a:cubicBezTo>
                    <a:pt x="6988" y="21649"/>
                    <a:pt x="7884" y="21099"/>
                    <a:pt x="8758" y="21099"/>
                  </a:cubicBezTo>
                  <a:cubicBezTo>
                    <a:pt x="9443" y="21099"/>
                    <a:pt x="10113" y="21436"/>
                    <a:pt x="10533" y="22250"/>
                  </a:cubicBezTo>
                  <a:cubicBezTo>
                    <a:pt x="11044" y="23237"/>
                    <a:pt x="11749" y="24021"/>
                    <a:pt x="12589" y="24645"/>
                  </a:cubicBezTo>
                  <a:cubicBezTo>
                    <a:pt x="15132" y="25671"/>
                    <a:pt x="17892" y="26125"/>
                    <a:pt x="20712" y="26125"/>
                  </a:cubicBezTo>
                  <a:cubicBezTo>
                    <a:pt x="25980" y="26125"/>
                    <a:pt x="31458" y="24542"/>
                    <a:pt x="36124" y="22162"/>
                  </a:cubicBezTo>
                  <a:cubicBezTo>
                    <a:pt x="36225" y="22029"/>
                    <a:pt x="36346" y="21902"/>
                    <a:pt x="36495" y="21787"/>
                  </a:cubicBezTo>
                  <a:cubicBezTo>
                    <a:pt x="36650" y="21667"/>
                    <a:pt x="36806" y="21551"/>
                    <a:pt x="36960" y="21432"/>
                  </a:cubicBezTo>
                  <a:lnTo>
                    <a:pt x="36958" y="21430"/>
                  </a:lnTo>
                  <a:cubicBezTo>
                    <a:pt x="36969" y="21421"/>
                    <a:pt x="36980" y="21416"/>
                    <a:pt x="36991" y="21408"/>
                  </a:cubicBezTo>
                  <a:cubicBezTo>
                    <a:pt x="37890" y="20729"/>
                    <a:pt x="38800" y="20080"/>
                    <a:pt x="39689" y="19421"/>
                  </a:cubicBezTo>
                  <a:cubicBezTo>
                    <a:pt x="39540" y="17003"/>
                    <a:pt x="39242" y="14602"/>
                    <a:pt x="38668" y="12241"/>
                  </a:cubicBezTo>
                  <a:cubicBezTo>
                    <a:pt x="38256" y="10554"/>
                    <a:pt x="37689" y="8890"/>
                    <a:pt x="36971" y="7292"/>
                  </a:cubicBezTo>
                  <a:cubicBezTo>
                    <a:pt x="36913" y="7297"/>
                    <a:pt x="36856" y="7302"/>
                    <a:pt x="36800" y="7302"/>
                  </a:cubicBezTo>
                  <a:cubicBezTo>
                    <a:pt x="36213" y="7302"/>
                    <a:pt x="35597" y="7046"/>
                    <a:pt x="35182" y="6631"/>
                  </a:cubicBezTo>
                  <a:cubicBezTo>
                    <a:pt x="35008" y="6457"/>
                    <a:pt x="34826" y="6276"/>
                    <a:pt x="34646" y="6091"/>
                  </a:cubicBezTo>
                  <a:cubicBezTo>
                    <a:pt x="34604" y="6047"/>
                    <a:pt x="34560" y="6005"/>
                    <a:pt x="34520" y="5959"/>
                  </a:cubicBezTo>
                  <a:cubicBezTo>
                    <a:pt x="34514" y="5954"/>
                    <a:pt x="34509" y="5949"/>
                    <a:pt x="34504" y="5941"/>
                  </a:cubicBezTo>
                  <a:cubicBezTo>
                    <a:pt x="34331" y="5785"/>
                    <a:pt x="34179" y="5603"/>
                    <a:pt x="34054" y="5422"/>
                  </a:cubicBezTo>
                  <a:cubicBezTo>
                    <a:pt x="33912" y="5240"/>
                    <a:pt x="33780" y="5052"/>
                    <a:pt x="33674" y="4854"/>
                  </a:cubicBezTo>
                  <a:cubicBezTo>
                    <a:pt x="33129" y="3836"/>
                    <a:pt x="33348" y="2610"/>
                    <a:pt x="34264" y="1902"/>
                  </a:cubicBezTo>
                  <a:cubicBezTo>
                    <a:pt x="34502" y="1718"/>
                    <a:pt x="34763" y="1591"/>
                    <a:pt x="35035" y="1515"/>
                  </a:cubicBezTo>
                  <a:cubicBezTo>
                    <a:pt x="34361" y="1204"/>
                    <a:pt x="33587" y="1031"/>
                    <a:pt x="32690" y="829"/>
                  </a:cubicBezTo>
                  <a:cubicBezTo>
                    <a:pt x="32417" y="547"/>
                    <a:pt x="32141" y="269"/>
                    <a:pt x="31850"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5" name="Google Shape;4435;p64"/>
            <p:cNvSpPr/>
            <p:nvPr/>
          </p:nvSpPr>
          <p:spPr>
            <a:xfrm>
              <a:off x="2474400" y="2473000"/>
              <a:ext cx="542625" cy="554950"/>
            </a:xfrm>
            <a:custGeom>
              <a:avLst/>
              <a:gdLst/>
              <a:ahLst/>
              <a:cxnLst/>
              <a:rect l="l" t="t" r="r" b="b"/>
              <a:pathLst>
                <a:path w="21705" h="22198" extrusionOk="0">
                  <a:moveTo>
                    <a:pt x="15585" y="0"/>
                  </a:moveTo>
                  <a:cubicBezTo>
                    <a:pt x="10134" y="0"/>
                    <a:pt x="752" y="15318"/>
                    <a:pt x="752" y="15318"/>
                  </a:cubicBezTo>
                  <a:cubicBezTo>
                    <a:pt x="752" y="15318"/>
                    <a:pt x="752" y="15318"/>
                    <a:pt x="752" y="15318"/>
                  </a:cubicBezTo>
                  <a:lnTo>
                    <a:pt x="752" y="15318"/>
                  </a:lnTo>
                  <a:cubicBezTo>
                    <a:pt x="0" y="18011"/>
                    <a:pt x="12798" y="22198"/>
                    <a:pt x="18764" y="22198"/>
                  </a:cubicBezTo>
                  <a:cubicBezTo>
                    <a:pt x="20384" y="22198"/>
                    <a:pt x="21501" y="21889"/>
                    <a:pt x="21704" y="21157"/>
                  </a:cubicBezTo>
                  <a:cubicBezTo>
                    <a:pt x="21704" y="21157"/>
                    <a:pt x="21587" y="1569"/>
                    <a:pt x="16285" y="93"/>
                  </a:cubicBezTo>
                  <a:cubicBezTo>
                    <a:pt x="16060" y="30"/>
                    <a:pt x="15827" y="0"/>
                    <a:pt x="155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6" name="Google Shape;4436;p64"/>
            <p:cNvSpPr/>
            <p:nvPr/>
          </p:nvSpPr>
          <p:spPr>
            <a:xfrm>
              <a:off x="2591100" y="2473025"/>
              <a:ext cx="416475" cy="355150"/>
            </a:xfrm>
            <a:custGeom>
              <a:avLst/>
              <a:gdLst/>
              <a:ahLst/>
              <a:cxnLst/>
              <a:rect l="l" t="t" r="r" b="b"/>
              <a:pathLst>
                <a:path w="16659" h="14206" extrusionOk="0">
                  <a:moveTo>
                    <a:pt x="0" y="9564"/>
                  </a:moveTo>
                  <a:cubicBezTo>
                    <a:pt x="0" y="9564"/>
                    <a:pt x="0" y="9564"/>
                    <a:pt x="0" y="9564"/>
                  </a:cubicBezTo>
                  <a:cubicBezTo>
                    <a:pt x="0" y="9564"/>
                    <a:pt x="0" y="9564"/>
                    <a:pt x="0" y="9564"/>
                  </a:cubicBezTo>
                  <a:close/>
                  <a:moveTo>
                    <a:pt x="10925" y="0"/>
                  </a:moveTo>
                  <a:cubicBezTo>
                    <a:pt x="6629" y="0"/>
                    <a:pt x="12" y="9551"/>
                    <a:pt x="0" y="9564"/>
                  </a:cubicBezTo>
                  <a:lnTo>
                    <a:pt x="0" y="9564"/>
                  </a:lnTo>
                  <a:cubicBezTo>
                    <a:pt x="4154" y="5286"/>
                    <a:pt x="7293" y="3194"/>
                    <a:pt x="9743" y="3194"/>
                  </a:cubicBezTo>
                  <a:cubicBezTo>
                    <a:pt x="13022" y="3194"/>
                    <a:pt x="15067" y="6940"/>
                    <a:pt x="16659" y="14206"/>
                  </a:cubicBezTo>
                  <a:cubicBezTo>
                    <a:pt x="16659" y="14206"/>
                    <a:pt x="15873" y="1278"/>
                    <a:pt x="11617" y="92"/>
                  </a:cubicBezTo>
                  <a:cubicBezTo>
                    <a:pt x="11394" y="30"/>
                    <a:pt x="11163" y="0"/>
                    <a:pt x="109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7" name="Google Shape;4437;p64"/>
            <p:cNvSpPr/>
            <p:nvPr/>
          </p:nvSpPr>
          <p:spPr>
            <a:xfrm>
              <a:off x="2608400" y="2577500"/>
              <a:ext cx="325575" cy="333000"/>
            </a:xfrm>
            <a:custGeom>
              <a:avLst/>
              <a:gdLst/>
              <a:ahLst/>
              <a:cxnLst/>
              <a:rect l="l" t="t" r="r" b="b"/>
              <a:pathLst>
                <a:path w="13023" h="13320" extrusionOk="0">
                  <a:moveTo>
                    <a:pt x="9352" y="1"/>
                  </a:moveTo>
                  <a:cubicBezTo>
                    <a:pt x="6080" y="1"/>
                    <a:pt x="450" y="9192"/>
                    <a:pt x="452" y="9192"/>
                  </a:cubicBezTo>
                  <a:cubicBezTo>
                    <a:pt x="1" y="10808"/>
                    <a:pt x="7679" y="13319"/>
                    <a:pt x="11259" y="13319"/>
                  </a:cubicBezTo>
                  <a:cubicBezTo>
                    <a:pt x="12231" y="13319"/>
                    <a:pt x="12901" y="13134"/>
                    <a:pt x="13023" y="12695"/>
                  </a:cubicBezTo>
                  <a:cubicBezTo>
                    <a:pt x="13023" y="12695"/>
                    <a:pt x="12953" y="942"/>
                    <a:pt x="9771" y="56"/>
                  </a:cubicBezTo>
                  <a:cubicBezTo>
                    <a:pt x="9636" y="19"/>
                    <a:pt x="9496" y="1"/>
                    <a:pt x="9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8" name="Google Shape;4438;p64"/>
            <p:cNvSpPr/>
            <p:nvPr/>
          </p:nvSpPr>
          <p:spPr>
            <a:xfrm>
              <a:off x="1523675" y="2834300"/>
              <a:ext cx="685950" cy="550225"/>
            </a:xfrm>
            <a:custGeom>
              <a:avLst/>
              <a:gdLst/>
              <a:ahLst/>
              <a:cxnLst/>
              <a:rect l="l" t="t" r="r" b="b"/>
              <a:pathLst>
                <a:path w="27438" h="22009" extrusionOk="0">
                  <a:moveTo>
                    <a:pt x="7146" y="1"/>
                  </a:moveTo>
                  <a:cubicBezTo>
                    <a:pt x="5613" y="1"/>
                    <a:pt x="4376" y="322"/>
                    <a:pt x="3665" y="1120"/>
                  </a:cubicBezTo>
                  <a:cubicBezTo>
                    <a:pt x="1" y="5229"/>
                    <a:pt x="10487" y="21774"/>
                    <a:pt x="10487" y="21774"/>
                  </a:cubicBezTo>
                  <a:cubicBezTo>
                    <a:pt x="10666" y="21934"/>
                    <a:pt x="10900" y="22009"/>
                    <a:pt x="11178" y="22009"/>
                  </a:cubicBezTo>
                  <a:cubicBezTo>
                    <a:pt x="15019" y="22009"/>
                    <a:pt x="27438" y="7745"/>
                    <a:pt x="24963" y="5538"/>
                  </a:cubicBezTo>
                  <a:lnTo>
                    <a:pt x="24963" y="5538"/>
                  </a:lnTo>
                  <a:cubicBezTo>
                    <a:pt x="24963" y="5538"/>
                    <a:pt x="24963" y="5538"/>
                    <a:pt x="24963" y="5538"/>
                  </a:cubicBezTo>
                  <a:cubicBezTo>
                    <a:pt x="24960" y="5538"/>
                    <a:pt x="13509" y="1"/>
                    <a:pt x="7146" y="1"/>
                  </a:cubicBezTo>
                  <a:close/>
                </a:path>
              </a:pathLst>
            </a:custGeom>
            <a:solidFill>
              <a:srgbClr val="FF89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9" name="Google Shape;4439;p64"/>
            <p:cNvSpPr/>
            <p:nvPr/>
          </p:nvSpPr>
          <p:spPr>
            <a:xfrm>
              <a:off x="1541750" y="2834275"/>
              <a:ext cx="445850" cy="393075"/>
            </a:xfrm>
            <a:custGeom>
              <a:avLst/>
              <a:gdLst/>
              <a:ahLst/>
              <a:cxnLst/>
              <a:rect l="l" t="t" r="r" b="b"/>
              <a:pathLst>
                <a:path w="17834" h="15723" extrusionOk="0">
                  <a:moveTo>
                    <a:pt x="17834" y="2815"/>
                  </a:moveTo>
                  <a:cubicBezTo>
                    <a:pt x="17834" y="2815"/>
                    <a:pt x="17834" y="2815"/>
                    <a:pt x="17834" y="2815"/>
                  </a:cubicBezTo>
                  <a:cubicBezTo>
                    <a:pt x="17834" y="2815"/>
                    <a:pt x="17834" y="2815"/>
                    <a:pt x="17834" y="2815"/>
                  </a:cubicBezTo>
                  <a:cubicBezTo>
                    <a:pt x="17834" y="2815"/>
                    <a:pt x="17834" y="2815"/>
                    <a:pt x="17834" y="2815"/>
                  </a:cubicBezTo>
                  <a:close/>
                  <a:moveTo>
                    <a:pt x="6466" y="1"/>
                  </a:moveTo>
                  <a:cubicBezTo>
                    <a:pt x="4949" y="1"/>
                    <a:pt x="3668" y="307"/>
                    <a:pt x="2942" y="1121"/>
                  </a:cubicBezTo>
                  <a:cubicBezTo>
                    <a:pt x="1" y="4421"/>
                    <a:pt x="6324" y="15722"/>
                    <a:pt x="6324" y="15722"/>
                  </a:cubicBezTo>
                  <a:cubicBezTo>
                    <a:pt x="2800" y="6220"/>
                    <a:pt x="3515" y="1762"/>
                    <a:pt x="10439" y="1762"/>
                  </a:cubicBezTo>
                  <a:cubicBezTo>
                    <a:pt x="12394" y="1762"/>
                    <a:pt x="14844" y="2117"/>
                    <a:pt x="17834" y="2815"/>
                  </a:cubicBezTo>
                  <a:lnTo>
                    <a:pt x="17834" y="2815"/>
                  </a:lnTo>
                  <a:cubicBezTo>
                    <a:pt x="17829" y="2814"/>
                    <a:pt x="11066" y="1"/>
                    <a:pt x="64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0" name="Google Shape;4440;p64"/>
            <p:cNvSpPr/>
            <p:nvPr/>
          </p:nvSpPr>
          <p:spPr>
            <a:xfrm>
              <a:off x="1640600" y="2917075"/>
              <a:ext cx="411575" cy="330175"/>
            </a:xfrm>
            <a:custGeom>
              <a:avLst/>
              <a:gdLst/>
              <a:ahLst/>
              <a:cxnLst/>
              <a:rect l="l" t="t" r="r" b="b"/>
              <a:pathLst>
                <a:path w="16463" h="13207" extrusionOk="0">
                  <a:moveTo>
                    <a:pt x="4288" y="1"/>
                  </a:moveTo>
                  <a:cubicBezTo>
                    <a:pt x="3368" y="1"/>
                    <a:pt x="2626" y="194"/>
                    <a:pt x="2199" y="672"/>
                  </a:cubicBezTo>
                  <a:cubicBezTo>
                    <a:pt x="0" y="3138"/>
                    <a:pt x="6292" y="13065"/>
                    <a:pt x="6292" y="13065"/>
                  </a:cubicBezTo>
                  <a:cubicBezTo>
                    <a:pt x="6400" y="13161"/>
                    <a:pt x="6540" y="13206"/>
                    <a:pt x="6707" y="13206"/>
                  </a:cubicBezTo>
                  <a:cubicBezTo>
                    <a:pt x="9011" y="13206"/>
                    <a:pt x="16463" y="4647"/>
                    <a:pt x="14978" y="3324"/>
                  </a:cubicBezTo>
                  <a:cubicBezTo>
                    <a:pt x="14978" y="3324"/>
                    <a:pt x="8106" y="1"/>
                    <a:pt x="4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1" name="Google Shape;4441;p64"/>
            <p:cNvSpPr/>
            <p:nvPr/>
          </p:nvSpPr>
          <p:spPr>
            <a:xfrm>
              <a:off x="1756700" y="2742325"/>
              <a:ext cx="1469000" cy="1278000"/>
            </a:xfrm>
            <a:custGeom>
              <a:avLst/>
              <a:gdLst/>
              <a:ahLst/>
              <a:cxnLst/>
              <a:rect l="l" t="t" r="r" b="b"/>
              <a:pathLst>
                <a:path w="58760" h="51120" extrusionOk="0">
                  <a:moveTo>
                    <a:pt x="29582" y="0"/>
                  </a:moveTo>
                  <a:cubicBezTo>
                    <a:pt x="24906" y="0"/>
                    <a:pt x="20809" y="1191"/>
                    <a:pt x="16221" y="3313"/>
                  </a:cubicBezTo>
                  <a:cubicBezTo>
                    <a:pt x="13772" y="4448"/>
                    <a:pt x="9968" y="6954"/>
                    <a:pt x="8286" y="9064"/>
                  </a:cubicBezTo>
                  <a:cubicBezTo>
                    <a:pt x="6306" y="11550"/>
                    <a:pt x="4405" y="14349"/>
                    <a:pt x="3090" y="17243"/>
                  </a:cubicBezTo>
                  <a:cubicBezTo>
                    <a:pt x="1794" y="20092"/>
                    <a:pt x="846" y="21801"/>
                    <a:pt x="517" y="26182"/>
                  </a:cubicBezTo>
                  <a:cubicBezTo>
                    <a:pt x="0" y="33072"/>
                    <a:pt x="1977" y="40335"/>
                    <a:pt x="7230" y="44823"/>
                  </a:cubicBezTo>
                  <a:cubicBezTo>
                    <a:pt x="11705" y="48645"/>
                    <a:pt x="17421" y="50774"/>
                    <a:pt x="23149" y="51016"/>
                  </a:cubicBezTo>
                  <a:cubicBezTo>
                    <a:pt x="24718" y="51082"/>
                    <a:pt x="25899" y="51120"/>
                    <a:pt x="26896" y="51120"/>
                  </a:cubicBezTo>
                  <a:cubicBezTo>
                    <a:pt x="29634" y="51120"/>
                    <a:pt x="30991" y="50834"/>
                    <a:pt x="35234" y="50052"/>
                  </a:cubicBezTo>
                  <a:cubicBezTo>
                    <a:pt x="40438" y="49018"/>
                    <a:pt x="44575" y="47089"/>
                    <a:pt x="48444" y="44018"/>
                  </a:cubicBezTo>
                  <a:cubicBezTo>
                    <a:pt x="50481" y="42399"/>
                    <a:pt x="52493" y="40710"/>
                    <a:pt x="54105" y="38666"/>
                  </a:cubicBezTo>
                  <a:cubicBezTo>
                    <a:pt x="57320" y="34590"/>
                    <a:pt x="58760" y="29230"/>
                    <a:pt x="58351" y="24053"/>
                  </a:cubicBezTo>
                  <a:cubicBezTo>
                    <a:pt x="57944" y="18878"/>
                    <a:pt x="55756" y="13908"/>
                    <a:pt x="52474" y="9885"/>
                  </a:cubicBezTo>
                  <a:cubicBezTo>
                    <a:pt x="48021" y="4427"/>
                    <a:pt x="41533" y="1543"/>
                    <a:pt x="34580" y="421"/>
                  </a:cubicBezTo>
                  <a:cubicBezTo>
                    <a:pt x="32820" y="137"/>
                    <a:pt x="31168" y="0"/>
                    <a:pt x="29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2" name="Google Shape;4442;p64"/>
            <p:cNvSpPr/>
            <p:nvPr/>
          </p:nvSpPr>
          <p:spPr>
            <a:xfrm>
              <a:off x="2980575" y="3322075"/>
              <a:ext cx="345475" cy="481900"/>
            </a:xfrm>
            <a:custGeom>
              <a:avLst/>
              <a:gdLst/>
              <a:ahLst/>
              <a:cxnLst/>
              <a:rect l="l" t="t" r="r" b="b"/>
              <a:pathLst>
                <a:path w="13819" h="19276" extrusionOk="0">
                  <a:moveTo>
                    <a:pt x="12720" y="0"/>
                  </a:moveTo>
                  <a:cubicBezTo>
                    <a:pt x="12690" y="0"/>
                    <a:pt x="12661" y="1"/>
                    <a:pt x="12632" y="2"/>
                  </a:cubicBezTo>
                  <a:cubicBezTo>
                    <a:pt x="9573" y="80"/>
                    <a:pt x="6387" y="1364"/>
                    <a:pt x="4758" y="3953"/>
                  </a:cubicBezTo>
                  <a:cubicBezTo>
                    <a:pt x="4146" y="4926"/>
                    <a:pt x="3780" y="6029"/>
                    <a:pt x="3419" y="7120"/>
                  </a:cubicBezTo>
                  <a:cubicBezTo>
                    <a:pt x="2857" y="8817"/>
                    <a:pt x="2297" y="10512"/>
                    <a:pt x="1735" y="12209"/>
                  </a:cubicBezTo>
                  <a:cubicBezTo>
                    <a:pt x="975" y="14507"/>
                    <a:pt x="209" y="16831"/>
                    <a:pt x="1" y="19243"/>
                  </a:cubicBezTo>
                  <a:cubicBezTo>
                    <a:pt x="223" y="19174"/>
                    <a:pt x="443" y="19106"/>
                    <a:pt x="665" y="19038"/>
                  </a:cubicBezTo>
                  <a:lnTo>
                    <a:pt x="1132" y="19276"/>
                  </a:lnTo>
                  <a:cubicBezTo>
                    <a:pt x="5239" y="16040"/>
                    <a:pt x="9175" y="12583"/>
                    <a:pt x="12910" y="8923"/>
                  </a:cubicBezTo>
                  <a:cubicBezTo>
                    <a:pt x="13347" y="8494"/>
                    <a:pt x="13819" y="7902"/>
                    <a:pt x="13585" y="7337"/>
                  </a:cubicBezTo>
                  <a:cubicBezTo>
                    <a:pt x="13397" y="6880"/>
                    <a:pt x="12886" y="6750"/>
                    <a:pt x="12362" y="6750"/>
                  </a:cubicBezTo>
                  <a:cubicBezTo>
                    <a:pt x="12159" y="6750"/>
                    <a:pt x="11955" y="6769"/>
                    <a:pt x="11766" y="6797"/>
                  </a:cubicBezTo>
                  <a:cubicBezTo>
                    <a:pt x="12560" y="4949"/>
                    <a:pt x="13110" y="2999"/>
                    <a:pt x="13399" y="1009"/>
                  </a:cubicBezTo>
                  <a:cubicBezTo>
                    <a:pt x="13443" y="694"/>
                    <a:pt x="13459" y="317"/>
                    <a:pt x="13208" y="123"/>
                  </a:cubicBezTo>
                  <a:cubicBezTo>
                    <a:pt x="13072" y="19"/>
                    <a:pt x="12894" y="0"/>
                    <a:pt x="127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3" name="Google Shape;4443;p64"/>
            <p:cNvSpPr/>
            <p:nvPr/>
          </p:nvSpPr>
          <p:spPr>
            <a:xfrm>
              <a:off x="1737050" y="3704675"/>
              <a:ext cx="587625" cy="303450"/>
            </a:xfrm>
            <a:custGeom>
              <a:avLst/>
              <a:gdLst/>
              <a:ahLst/>
              <a:cxnLst/>
              <a:rect l="l" t="t" r="r" b="b"/>
              <a:pathLst>
                <a:path w="23505" h="12138" extrusionOk="0">
                  <a:moveTo>
                    <a:pt x="6694" y="1"/>
                  </a:moveTo>
                  <a:cubicBezTo>
                    <a:pt x="4553" y="1"/>
                    <a:pt x="2369" y="743"/>
                    <a:pt x="549" y="1916"/>
                  </a:cubicBezTo>
                  <a:cubicBezTo>
                    <a:pt x="367" y="2033"/>
                    <a:pt x="177" y="2169"/>
                    <a:pt x="108" y="2373"/>
                  </a:cubicBezTo>
                  <a:cubicBezTo>
                    <a:pt x="1" y="2700"/>
                    <a:pt x="244" y="3030"/>
                    <a:pt x="475" y="3281"/>
                  </a:cubicBezTo>
                  <a:cubicBezTo>
                    <a:pt x="1940" y="4883"/>
                    <a:pt x="3617" y="6290"/>
                    <a:pt x="5447" y="7456"/>
                  </a:cubicBezTo>
                  <a:cubicBezTo>
                    <a:pt x="4783" y="7779"/>
                    <a:pt x="4003" y="8320"/>
                    <a:pt x="4152" y="9045"/>
                  </a:cubicBezTo>
                  <a:cubicBezTo>
                    <a:pt x="4287" y="9690"/>
                    <a:pt x="5068" y="9934"/>
                    <a:pt x="5718" y="10050"/>
                  </a:cubicBezTo>
                  <a:cubicBezTo>
                    <a:pt x="11275" y="11048"/>
                    <a:pt x="16886" y="11743"/>
                    <a:pt x="22518" y="12138"/>
                  </a:cubicBezTo>
                  <a:lnTo>
                    <a:pt x="22787" y="11641"/>
                  </a:lnTo>
                  <a:cubicBezTo>
                    <a:pt x="23026" y="11567"/>
                    <a:pt x="23266" y="11494"/>
                    <a:pt x="23505" y="11420"/>
                  </a:cubicBezTo>
                  <a:cubicBezTo>
                    <a:pt x="21855" y="9394"/>
                    <a:pt x="19760" y="7785"/>
                    <a:pt x="17686" y="6195"/>
                  </a:cubicBezTo>
                  <a:cubicBezTo>
                    <a:pt x="16155" y="5021"/>
                    <a:pt x="14624" y="3848"/>
                    <a:pt x="13094" y="2675"/>
                  </a:cubicBezTo>
                  <a:cubicBezTo>
                    <a:pt x="12109" y="1920"/>
                    <a:pt x="11112" y="1158"/>
                    <a:pt x="9975" y="661"/>
                  </a:cubicBezTo>
                  <a:cubicBezTo>
                    <a:pt x="8932" y="206"/>
                    <a:pt x="7819" y="1"/>
                    <a:pt x="6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4" name="Google Shape;4444;p64"/>
            <p:cNvSpPr/>
            <p:nvPr/>
          </p:nvSpPr>
          <p:spPr>
            <a:xfrm>
              <a:off x="1921550" y="3144800"/>
              <a:ext cx="1299900" cy="875500"/>
            </a:xfrm>
            <a:custGeom>
              <a:avLst/>
              <a:gdLst/>
              <a:ahLst/>
              <a:cxnLst/>
              <a:rect l="l" t="t" r="r" b="b"/>
              <a:pathLst>
                <a:path w="51996" h="35020" extrusionOk="0">
                  <a:moveTo>
                    <a:pt x="39714" y="0"/>
                  </a:moveTo>
                  <a:cubicBezTo>
                    <a:pt x="38588" y="0"/>
                    <a:pt x="37432" y="96"/>
                    <a:pt x="36701" y="342"/>
                  </a:cubicBezTo>
                  <a:cubicBezTo>
                    <a:pt x="34963" y="929"/>
                    <a:pt x="33296" y="1783"/>
                    <a:pt x="32261" y="3297"/>
                  </a:cubicBezTo>
                  <a:cubicBezTo>
                    <a:pt x="31226" y="4812"/>
                    <a:pt x="29496" y="7484"/>
                    <a:pt x="29004" y="9251"/>
                  </a:cubicBezTo>
                  <a:cubicBezTo>
                    <a:pt x="28034" y="12741"/>
                    <a:pt x="27461" y="14637"/>
                    <a:pt x="27923" y="18594"/>
                  </a:cubicBezTo>
                  <a:cubicBezTo>
                    <a:pt x="27847" y="18420"/>
                    <a:pt x="27733" y="18358"/>
                    <a:pt x="27598" y="18358"/>
                  </a:cubicBezTo>
                  <a:cubicBezTo>
                    <a:pt x="27242" y="18358"/>
                    <a:pt x="26737" y="18797"/>
                    <a:pt x="26387" y="18797"/>
                  </a:cubicBezTo>
                  <a:cubicBezTo>
                    <a:pt x="26264" y="18797"/>
                    <a:pt x="26159" y="18743"/>
                    <a:pt x="26088" y="18594"/>
                  </a:cubicBezTo>
                  <a:cubicBezTo>
                    <a:pt x="25096" y="16542"/>
                    <a:pt x="22533" y="12589"/>
                    <a:pt x="20794" y="10871"/>
                  </a:cubicBezTo>
                  <a:cubicBezTo>
                    <a:pt x="18440" y="8544"/>
                    <a:pt x="17109" y="8314"/>
                    <a:pt x="13581" y="7419"/>
                  </a:cubicBezTo>
                  <a:cubicBezTo>
                    <a:pt x="12713" y="7199"/>
                    <a:pt x="12104" y="7101"/>
                    <a:pt x="11396" y="7101"/>
                  </a:cubicBezTo>
                  <a:cubicBezTo>
                    <a:pt x="10915" y="7101"/>
                    <a:pt x="10389" y="7146"/>
                    <a:pt x="9704" y="7229"/>
                  </a:cubicBezTo>
                  <a:cubicBezTo>
                    <a:pt x="8823" y="7336"/>
                    <a:pt x="7231" y="8203"/>
                    <a:pt x="6558" y="8783"/>
                  </a:cubicBezTo>
                  <a:cubicBezTo>
                    <a:pt x="4085" y="10917"/>
                    <a:pt x="2612" y="12790"/>
                    <a:pt x="1464" y="15850"/>
                  </a:cubicBezTo>
                  <a:cubicBezTo>
                    <a:pt x="819" y="17569"/>
                    <a:pt x="532" y="19405"/>
                    <a:pt x="375" y="21234"/>
                  </a:cubicBezTo>
                  <a:cubicBezTo>
                    <a:pt x="0" y="25627"/>
                    <a:pt x="5032" y="28012"/>
                    <a:pt x="6105" y="32288"/>
                  </a:cubicBezTo>
                  <a:cubicBezTo>
                    <a:pt x="6712" y="32582"/>
                    <a:pt x="7329" y="32849"/>
                    <a:pt x="7955" y="33095"/>
                  </a:cubicBezTo>
                  <a:cubicBezTo>
                    <a:pt x="10708" y="34175"/>
                    <a:pt x="13627" y="34793"/>
                    <a:pt x="16552" y="34915"/>
                  </a:cubicBezTo>
                  <a:cubicBezTo>
                    <a:pt x="18129" y="34982"/>
                    <a:pt x="19313" y="35020"/>
                    <a:pt x="20313" y="35020"/>
                  </a:cubicBezTo>
                  <a:cubicBezTo>
                    <a:pt x="23041" y="35020"/>
                    <a:pt x="24400" y="34735"/>
                    <a:pt x="28635" y="33953"/>
                  </a:cubicBezTo>
                  <a:cubicBezTo>
                    <a:pt x="33840" y="32919"/>
                    <a:pt x="37977" y="30991"/>
                    <a:pt x="41846" y="27919"/>
                  </a:cubicBezTo>
                  <a:cubicBezTo>
                    <a:pt x="43885" y="26300"/>
                    <a:pt x="45894" y="24611"/>
                    <a:pt x="47506" y="22567"/>
                  </a:cubicBezTo>
                  <a:cubicBezTo>
                    <a:pt x="48684" y="21076"/>
                    <a:pt x="49619" y="19411"/>
                    <a:pt x="50317" y="17648"/>
                  </a:cubicBezTo>
                  <a:cubicBezTo>
                    <a:pt x="51507" y="14637"/>
                    <a:pt x="51996" y="11336"/>
                    <a:pt x="51763" y="8100"/>
                  </a:cubicBezTo>
                  <a:cubicBezTo>
                    <a:pt x="51597" y="7507"/>
                    <a:pt x="51417" y="6917"/>
                    <a:pt x="51198" y="6340"/>
                  </a:cubicBezTo>
                  <a:cubicBezTo>
                    <a:pt x="49950" y="3060"/>
                    <a:pt x="46148" y="1487"/>
                    <a:pt x="42843" y="311"/>
                  </a:cubicBezTo>
                  <a:cubicBezTo>
                    <a:pt x="42349" y="135"/>
                    <a:pt x="41052" y="0"/>
                    <a:pt x="397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5" name="Google Shape;4445;p64"/>
            <p:cNvSpPr/>
            <p:nvPr/>
          </p:nvSpPr>
          <p:spPr>
            <a:xfrm>
              <a:off x="2555375" y="3580725"/>
              <a:ext cx="85075" cy="57800"/>
            </a:xfrm>
            <a:custGeom>
              <a:avLst/>
              <a:gdLst/>
              <a:ahLst/>
              <a:cxnLst/>
              <a:rect l="l" t="t" r="r" b="b"/>
              <a:pathLst>
                <a:path w="3403" h="2312" extrusionOk="0">
                  <a:moveTo>
                    <a:pt x="1896" y="0"/>
                  </a:moveTo>
                  <a:cubicBezTo>
                    <a:pt x="1770" y="0"/>
                    <a:pt x="1640" y="11"/>
                    <a:pt x="1508" y="34"/>
                  </a:cubicBezTo>
                  <a:cubicBezTo>
                    <a:pt x="626" y="188"/>
                    <a:pt x="0" y="812"/>
                    <a:pt x="107" y="1432"/>
                  </a:cubicBezTo>
                  <a:cubicBezTo>
                    <a:pt x="198" y="1959"/>
                    <a:pt x="790" y="2311"/>
                    <a:pt x="1505" y="2311"/>
                  </a:cubicBezTo>
                  <a:cubicBezTo>
                    <a:pt x="1632" y="2311"/>
                    <a:pt x="1762" y="2300"/>
                    <a:pt x="1894" y="2277"/>
                  </a:cubicBezTo>
                  <a:cubicBezTo>
                    <a:pt x="2775" y="2126"/>
                    <a:pt x="3403" y="1499"/>
                    <a:pt x="3295" y="880"/>
                  </a:cubicBezTo>
                  <a:cubicBezTo>
                    <a:pt x="3204" y="353"/>
                    <a:pt x="2613" y="0"/>
                    <a:pt x="1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6" name="Google Shape;4446;p64"/>
            <p:cNvSpPr/>
            <p:nvPr/>
          </p:nvSpPr>
          <p:spPr>
            <a:xfrm>
              <a:off x="1639600" y="2606450"/>
              <a:ext cx="1575050" cy="1109275"/>
            </a:xfrm>
            <a:custGeom>
              <a:avLst/>
              <a:gdLst/>
              <a:ahLst/>
              <a:cxnLst/>
              <a:rect l="l" t="t" r="r" b="b"/>
              <a:pathLst>
                <a:path w="63002" h="44371" extrusionOk="0">
                  <a:moveTo>
                    <a:pt x="2410" y="24836"/>
                  </a:moveTo>
                  <a:cubicBezTo>
                    <a:pt x="2411" y="24837"/>
                    <a:pt x="2411" y="24838"/>
                    <a:pt x="2412" y="24839"/>
                  </a:cubicBezTo>
                  <a:cubicBezTo>
                    <a:pt x="2412" y="24839"/>
                    <a:pt x="2412" y="24838"/>
                    <a:pt x="2410" y="24836"/>
                  </a:cubicBezTo>
                  <a:close/>
                  <a:moveTo>
                    <a:pt x="41415" y="1"/>
                  </a:moveTo>
                  <a:cubicBezTo>
                    <a:pt x="39474" y="2193"/>
                    <a:pt x="38062" y="4229"/>
                    <a:pt x="38062" y="4229"/>
                  </a:cubicBezTo>
                  <a:lnTo>
                    <a:pt x="38063" y="4228"/>
                  </a:lnTo>
                  <a:lnTo>
                    <a:pt x="38063" y="4228"/>
                  </a:lnTo>
                  <a:cubicBezTo>
                    <a:pt x="37721" y="4691"/>
                    <a:pt x="37393" y="5144"/>
                    <a:pt x="37085" y="5580"/>
                  </a:cubicBezTo>
                  <a:cubicBezTo>
                    <a:pt x="36116" y="5487"/>
                    <a:pt x="35178" y="5441"/>
                    <a:pt x="34262" y="5441"/>
                  </a:cubicBezTo>
                  <a:cubicBezTo>
                    <a:pt x="29588" y="5441"/>
                    <a:pt x="25490" y="6629"/>
                    <a:pt x="20906" y="8750"/>
                  </a:cubicBezTo>
                  <a:cubicBezTo>
                    <a:pt x="19243" y="9519"/>
                    <a:pt x="16958" y="10923"/>
                    <a:pt x="15134" y="12404"/>
                  </a:cubicBezTo>
                  <a:cubicBezTo>
                    <a:pt x="14740" y="12247"/>
                    <a:pt x="14334" y="12089"/>
                    <a:pt x="13916" y="11929"/>
                  </a:cubicBezTo>
                  <a:cubicBezTo>
                    <a:pt x="13917" y="11929"/>
                    <a:pt x="13919" y="11930"/>
                    <a:pt x="13921" y="11930"/>
                  </a:cubicBezTo>
                  <a:cubicBezTo>
                    <a:pt x="13921" y="11930"/>
                    <a:pt x="10845" y="10653"/>
                    <a:pt x="7430" y="9820"/>
                  </a:cubicBezTo>
                  <a:lnTo>
                    <a:pt x="7430" y="9820"/>
                  </a:lnTo>
                  <a:cubicBezTo>
                    <a:pt x="8714" y="10931"/>
                    <a:pt x="9603" y="12530"/>
                    <a:pt x="9614" y="14200"/>
                  </a:cubicBezTo>
                  <a:cubicBezTo>
                    <a:pt x="9617" y="14602"/>
                    <a:pt x="9574" y="14994"/>
                    <a:pt x="9490" y="15369"/>
                  </a:cubicBezTo>
                  <a:cubicBezTo>
                    <a:pt x="9530" y="17261"/>
                    <a:pt x="8835" y="19145"/>
                    <a:pt x="7170" y="20239"/>
                  </a:cubicBezTo>
                  <a:cubicBezTo>
                    <a:pt x="6247" y="20846"/>
                    <a:pt x="5212" y="21112"/>
                    <a:pt x="4167" y="21112"/>
                  </a:cubicBezTo>
                  <a:cubicBezTo>
                    <a:pt x="2705" y="21112"/>
                    <a:pt x="1223" y="20590"/>
                    <a:pt x="0" y="19750"/>
                  </a:cubicBezTo>
                  <a:lnTo>
                    <a:pt x="0" y="19750"/>
                  </a:lnTo>
                  <a:cubicBezTo>
                    <a:pt x="1113" y="22495"/>
                    <a:pt x="2354" y="24735"/>
                    <a:pt x="2410" y="24836"/>
                  </a:cubicBezTo>
                  <a:lnTo>
                    <a:pt x="2410" y="24836"/>
                  </a:lnTo>
                  <a:cubicBezTo>
                    <a:pt x="2410" y="24835"/>
                    <a:pt x="2410" y="24834"/>
                    <a:pt x="2410" y="24834"/>
                  </a:cubicBezTo>
                  <a:lnTo>
                    <a:pt x="2410" y="24834"/>
                  </a:lnTo>
                  <a:cubicBezTo>
                    <a:pt x="3596" y="27124"/>
                    <a:pt x="4731" y="29055"/>
                    <a:pt x="5356" y="30086"/>
                  </a:cubicBezTo>
                  <a:cubicBezTo>
                    <a:pt x="5295" y="30560"/>
                    <a:pt x="5245" y="31069"/>
                    <a:pt x="5203" y="31620"/>
                  </a:cubicBezTo>
                  <a:cubicBezTo>
                    <a:pt x="4875" y="35989"/>
                    <a:pt x="5557" y="40505"/>
                    <a:pt x="7436" y="44371"/>
                  </a:cubicBezTo>
                  <a:cubicBezTo>
                    <a:pt x="8422" y="44053"/>
                    <a:pt x="9458" y="43906"/>
                    <a:pt x="10523" y="43842"/>
                  </a:cubicBezTo>
                  <a:cubicBezTo>
                    <a:pt x="9984" y="42850"/>
                    <a:pt x="9560" y="41793"/>
                    <a:pt x="9279" y="40660"/>
                  </a:cubicBezTo>
                  <a:cubicBezTo>
                    <a:pt x="9226" y="40470"/>
                    <a:pt x="9167" y="40285"/>
                    <a:pt x="9123" y="40093"/>
                  </a:cubicBezTo>
                  <a:cubicBezTo>
                    <a:pt x="6721" y="34009"/>
                    <a:pt x="8406" y="26574"/>
                    <a:pt x="11873" y="21161"/>
                  </a:cubicBezTo>
                  <a:cubicBezTo>
                    <a:pt x="15120" y="16089"/>
                    <a:pt x="20250" y="10845"/>
                    <a:pt x="26241" y="9038"/>
                  </a:cubicBezTo>
                  <a:cubicBezTo>
                    <a:pt x="27483" y="8446"/>
                    <a:pt x="28821" y="8019"/>
                    <a:pt x="30269" y="7799"/>
                  </a:cubicBezTo>
                  <a:cubicBezTo>
                    <a:pt x="31101" y="7672"/>
                    <a:pt x="31932" y="7612"/>
                    <a:pt x="32759" y="7612"/>
                  </a:cubicBezTo>
                  <a:cubicBezTo>
                    <a:pt x="34338" y="7612"/>
                    <a:pt x="35902" y="7830"/>
                    <a:pt x="37435" y="8207"/>
                  </a:cubicBezTo>
                  <a:cubicBezTo>
                    <a:pt x="41755" y="8493"/>
                    <a:pt x="46161" y="10369"/>
                    <a:pt x="49641" y="12620"/>
                  </a:cubicBezTo>
                  <a:cubicBezTo>
                    <a:pt x="52482" y="14459"/>
                    <a:pt x="54865" y="17101"/>
                    <a:pt x="56390" y="20151"/>
                  </a:cubicBezTo>
                  <a:cubicBezTo>
                    <a:pt x="57789" y="22357"/>
                    <a:pt x="58728" y="24878"/>
                    <a:pt x="59107" y="27293"/>
                  </a:cubicBezTo>
                  <a:cubicBezTo>
                    <a:pt x="59334" y="28741"/>
                    <a:pt x="59373" y="30173"/>
                    <a:pt x="59262" y="31578"/>
                  </a:cubicBezTo>
                  <a:cubicBezTo>
                    <a:pt x="60448" y="30680"/>
                    <a:pt x="61690" y="29860"/>
                    <a:pt x="63001" y="29137"/>
                  </a:cubicBezTo>
                  <a:cubicBezTo>
                    <a:pt x="62524" y="24089"/>
                    <a:pt x="60368" y="19253"/>
                    <a:pt x="57160" y="15321"/>
                  </a:cubicBezTo>
                  <a:cubicBezTo>
                    <a:pt x="56489" y="14500"/>
                    <a:pt x="55770" y="13745"/>
                    <a:pt x="55013" y="13038"/>
                  </a:cubicBezTo>
                  <a:cubicBezTo>
                    <a:pt x="54957" y="11876"/>
                    <a:pt x="54867" y="10433"/>
                    <a:pt x="54722" y="8870"/>
                  </a:cubicBezTo>
                  <a:lnTo>
                    <a:pt x="54722" y="8872"/>
                  </a:lnTo>
                  <a:cubicBezTo>
                    <a:pt x="54722" y="8872"/>
                    <a:pt x="54570" y="6385"/>
                    <a:pt x="54040" y="3494"/>
                  </a:cubicBezTo>
                  <a:cubicBezTo>
                    <a:pt x="53687" y="3885"/>
                    <a:pt x="53288" y="4239"/>
                    <a:pt x="52846" y="4543"/>
                  </a:cubicBezTo>
                  <a:cubicBezTo>
                    <a:pt x="52439" y="4879"/>
                    <a:pt x="51989" y="5154"/>
                    <a:pt x="51512" y="5370"/>
                  </a:cubicBezTo>
                  <a:cubicBezTo>
                    <a:pt x="50766" y="5903"/>
                    <a:pt x="49909" y="6305"/>
                    <a:pt x="48982" y="6554"/>
                  </a:cubicBezTo>
                  <a:cubicBezTo>
                    <a:pt x="48425" y="6702"/>
                    <a:pt x="47891" y="6773"/>
                    <a:pt x="47385" y="6773"/>
                  </a:cubicBezTo>
                  <a:cubicBezTo>
                    <a:pt x="45067" y="6773"/>
                    <a:pt x="43330" y="5301"/>
                    <a:pt x="42621" y="3146"/>
                  </a:cubicBezTo>
                  <a:cubicBezTo>
                    <a:pt x="41949" y="2247"/>
                    <a:pt x="41524" y="1177"/>
                    <a:pt x="41415"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7" name="Google Shape;4447;p64"/>
            <p:cNvSpPr/>
            <p:nvPr/>
          </p:nvSpPr>
          <p:spPr>
            <a:xfrm>
              <a:off x="1838425" y="3491850"/>
              <a:ext cx="1487725" cy="528425"/>
            </a:xfrm>
            <a:custGeom>
              <a:avLst/>
              <a:gdLst/>
              <a:ahLst/>
              <a:cxnLst/>
              <a:rect l="l" t="t" r="r" b="b"/>
              <a:pathLst>
                <a:path w="59509" h="21137" extrusionOk="0">
                  <a:moveTo>
                    <a:pt x="58504" y="0"/>
                  </a:moveTo>
                  <a:cubicBezTo>
                    <a:pt x="54333" y="3887"/>
                    <a:pt x="49684" y="7278"/>
                    <a:pt x="45343" y="10956"/>
                  </a:cubicBezTo>
                  <a:cubicBezTo>
                    <a:pt x="41832" y="13928"/>
                    <a:pt x="37678" y="16493"/>
                    <a:pt x="33177" y="17452"/>
                  </a:cubicBezTo>
                  <a:cubicBezTo>
                    <a:pt x="30831" y="18301"/>
                    <a:pt x="28425" y="18826"/>
                    <a:pt x="26063" y="18956"/>
                  </a:cubicBezTo>
                  <a:cubicBezTo>
                    <a:pt x="25569" y="18983"/>
                    <a:pt x="25065" y="18997"/>
                    <a:pt x="24554" y="18997"/>
                  </a:cubicBezTo>
                  <a:cubicBezTo>
                    <a:pt x="20451" y="18997"/>
                    <a:pt x="15854" y="18116"/>
                    <a:pt x="11811" y="16317"/>
                  </a:cubicBezTo>
                  <a:cubicBezTo>
                    <a:pt x="10361" y="16287"/>
                    <a:pt x="8911" y="16269"/>
                    <a:pt x="7461" y="16269"/>
                  </a:cubicBezTo>
                  <a:cubicBezTo>
                    <a:pt x="5635" y="16269"/>
                    <a:pt x="3811" y="16298"/>
                    <a:pt x="1987" y="16372"/>
                  </a:cubicBezTo>
                  <a:cubicBezTo>
                    <a:pt x="1803" y="16379"/>
                    <a:pt x="1606" y="16382"/>
                    <a:pt x="1398" y="16382"/>
                  </a:cubicBezTo>
                  <a:cubicBezTo>
                    <a:pt x="1184" y="16382"/>
                    <a:pt x="959" y="16379"/>
                    <a:pt x="728" y="16370"/>
                  </a:cubicBezTo>
                  <a:cubicBezTo>
                    <a:pt x="312" y="16680"/>
                    <a:pt x="1" y="17078"/>
                    <a:pt x="100" y="17558"/>
                  </a:cubicBezTo>
                  <a:cubicBezTo>
                    <a:pt x="233" y="18204"/>
                    <a:pt x="1014" y="18447"/>
                    <a:pt x="1665" y="18563"/>
                  </a:cubicBezTo>
                  <a:cubicBezTo>
                    <a:pt x="6093" y="19357"/>
                    <a:pt x="10553" y="19958"/>
                    <a:pt x="15031" y="20369"/>
                  </a:cubicBezTo>
                  <a:cubicBezTo>
                    <a:pt x="15185" y="20404"/>
                    <a:pt x="15337" y="20441"/>
                    <a:pt x="15490" y="20473"/>
                  </a:cubicBezTo>
                  <a:cubicBezTo>
                    <a:pt x="15502" y="20476"/>
                    <a:pt x="15512" y="20478"/>
                    <a:pt x="15524" y="20481"/>
                  </a:cubicBezTo>
                  <a:cubicBezTo>
                    <a:pt x="15855" y="20551"/>
                    <a:pt x="16186" y="20614"/>
                    <a:pt x="16517" y="20671"/>
                  </a:cubicBezTo>
                  <a:cubicBezTo>
                    <a:pt x="16549" y="20676"/>
                    <a:pt x="16580" y="20682"/>
                    <a:pt x="16612" y="20688"/>
                  </a:cubicBezTo>
                  <a:cubicBezTo>
                    <a:pt x="16921" y="20740"/>
                    <a:pt x="17233" y="20784"/>
                    <a:pt x="17545" y="20825"/>
                  </a:cubicBezTo>
                  <a:cubicBezTo>
                    <a:pt x="17598" y="20831"/>
                    <a:pt x="17650" y="20841"/>
                    <a:pt x="17702" y="20847"/>
                  </a:cubicBezTo>
                  <a:cubicBezTo>
                    <a:pt x="18001" y="20884"/>
                    <a:pt x="18298" y="20915"/>
                    <a:pt x="18595" y="20941"/>
                  </a:cubicBezTo>
                  <a:cubicBezTo>
                    <a:pt x="18661" y="20948"/>
                    <a:pt x="18727" y="20956"/>
                    <a:pt x="18794" y="20962"/>
                  </a:cubicBezTo>
                  <a:cubicBezTo>
                    <a:pt x="19156" y="20993"/>
                    <a:pt x="19520" y="21015"/>
                    <a:pt x="19883" y="21031"/>
                  </a:cubicBezTo>
                  <a:cubicBezTo>
                    <a:pt x="21460" y="21098"/>
                    <a:pt x="22644" y="21136"/>
                    <a:pt x="23644" y="21136"/>
                  </a:cubicBezTo>
                  <a:cubicBezTo>
                    <a:pt x="25091" y="21136"/>
                    <a:pt x="26153" y="21056"/>
                    <a:pt x="27462" y="20863"/>
                  </a:cubicBezTo>
                  <a:cubicBezTo>
                    <a:pt x="27884" y="20801"/>
                    <a:pt x="28331" y="20729"/>
                    <a:pt x="28826" y="20642"/>
                  </a:cubicBezTo>
                  <a:cubicBezTo>
                    <a:pt x="29197" y="20578"/>
                    <a:pt x="29594" y="20507"/>
                    <a:pt x="30027" y="20428"/>
                  </a:cubicBezTo>
                  <a:cubicBezTo>
                    <a:pt x="30604" y="20322"/>
                    <a:pt x="31244" y="20202"/>
                    <a:pt x="31967" y="20069"/>
                  </a:cubicBezTo>
                  <a:cubicBezTo>
                    <a:pt x="36196" y="19229"/>
                    <a:pt x="39720" y="17798"/>
                    <a:pt x="42968" y="15642"/>
                  </a:cubicBezTo>
                  <a:cubicBezTo>
                    <a:pt x="43717" y="15145"/>
                    <a:pt x="44452" y="14609"/>
                    <a:pt x="45177" y="14033"/>
                  </a:cubicBezTo>
                  <a:cubicBezTo>
                    <a:pt x="46451" y="13023"/>
                    <a:pt x="47714" y="11983"/>
                    <a:pt x="48876" y="10846"/>
                  </a:cubicBezTo>
                  <a:cubicBezTo>
                    <a:pt x="48922" y="10800"/>
                    <a:pt x="48967" y="10752"/>
                    <a:pt x="49013" y="10706"/>
                  </a:cubicBezTo>
                  <a:cubicBezTo>
                    <a:pt x="52331" y="7988"/>
                    <a:pt x="55534" y="5129"/>
                    <a:pt x="58600" y="2129"/>
                  </a:cubicBezTo>
                  <a:cubicBezTo>
                    <a:pt x="59037" y="1701"/>
                    <a:pt x="59509" y="1109"/>
                    <a:pt x="59275" y="544"/>
                  </a:cubicBezTo>
                  <a:cubicBezTo>
                    <a:pt x="59139" y="227"/>
                    <a:pt x="58847" y="66"/>
                    <a:pt x="58504"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8" name="Google Shape;4448;p64"/>
            <p:cNvSpPr/>
            <p:nvPr/>
          </p:nvSpPr>
          <p:spPr>
            <a:xfrm>
              <a:off x="2189600" y="2948275"/>
              <a:ext cx="448650" cy="298075"/>
            </a:xfrm>
            <a:custGeom>
              <a:avLst/>
              <a:gdLst/>
              <a:ahLst/>
              <a:cxnLst/>
              <a:rect l="l" t="t" r="r" b="b"/>
              <a:pathLst>
                <a:path w="17946" h="11923" extrusionOk="0">
                  <a:moveTo>
                    <a:pt x="9488" y="1"/>
                  </a:moveTo>
                  <a:cubicBezTo>
                    <a:pt x="8390" y="1"/>
                    <a:pt x="7316" y="163"/>
                    <a:pt x="6322" y="546"/>
                  </a:cubicBezTo>
                  <a:cubicBezTo>
                    <a:pt x="5970" y="625"/>
                    <a:pt x="5624" y="714"/>
                    <a:pt x="5283" y="821"/>
                  </a:cubicBezTo>
                  <a:cubicBezTo>
                    <a:pt x="3252" y="1464"/>
                    <a:pt x="1037" y="2781"/>
                    <a:pt x="322" y="4917"/>
                  </a:cubicBezTo>
                  <a:cubicBezTo>
                    <a:pt x="0" y="5882"/>
                    <a:pt x="53" y="6878"/>
                    <a:pt x="381" y="7783"/>
                  </a:cubicBezTo>
                  <a:cubicBezTo>
                    <a:pt x="388" y="8042"/>
                    <a:pt x="414" y="8305"/>
                    <a:pt x="466" y="8572"/>
                  </a:cubicBezTo>
                  <a:cubicBezTo>
                    <a:pt x="950" y="11099"/>
                    <a:pt x="3105" y="11923"/>
                    <a:pt x="5428" y="11923"/>
                  </a:cubicBezTo>
                  <a:cubicBezTo>
                    <a:pt x="7154" y="11923"/>
                    <a:pt x="8973" y="11468"/>
                    <a:pt x="10266" y="10920"/>
                  </a:cubicBezTo>
                  <a:cubicBezTo>
                    <a:pt x="13174" y="9688"/>
                    <a:pt x="17945" y="5910"/>
                    <a:pt x="16307" y="2211"/>
                  </a:cubicBezTo>
                  <a:cubicBezTo>
                    <a:pt x="15618" y="656"/>
                    <a:pt x="14023" y="298"/>
                    <a:pt x="12492" y="197"/>
                  </a:cubicBezTo>
                  <a:cubicBezTo>
                    <a:pt x="12117" y="173"/>
                    <a:pt x="11736" y="157"/>
                    <a:pt x="11353" y="144"/>
                  </a:cubicBezTo>
                  <a:cubicBezTo>
                    <a:pt x="10730" y="52"/>
                    <a:pt x="10105" y="1"/>
                    <a:pt x="9488"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9" name="Google Shape;4449;p64"/>
            <p:cNvSpPr/>
            <p:nvPr/>
          </p:nvSpPr>
          <p:spPr>
            <a:xfrm>
              <a:off x="2435575" y="4549075"/>
              <a:ext cx="423925" cy="136050"/>
            </a:xfrm>
            <a:custGeom>
              <a:avLst/>
              <a:gdLst/>
              <a:ahLst/>
              <a:cxnLst/>
              <a:rect l="l" t="t" r="r" b="b"/>
              <a:pathLst>
                <a:path w="16957" h="5442" extrusionOk="0">
                  <a:moveTo>
                    <a:pt x="14162" y="1"/>
                  </a:moveTo>
                  <a:cubicBezTo>
                    <a:pt x="13890" y="1"/>
                    <a:pt x="13604" y="64"/>
                    <a:pt x="13312" y="208"/>
                  </a:cubicBezTo>
                  <a:cubicBezTo>
                    <a:pt x="12407" y="655"/>
                    <a:pt x="11482" y="998"/>
                    <a:pt x="10543" y="1242"/>
                  </a:cubicBezTo>
                  <a:cubicBezTo>
                    <a:pt x="7904" y="1165"/>
                    <a:pt x="5268" y="1115"/>
                    <a:pt x="2625" y="1112"/>
                  </a:cubicBezTo>
                  <a:cubicBezTo>
                    <a:pt x="2625" y="1112"/>
                    <a:pt x="2624" y="1112"/>
                    <a:pt x="2624" y="1112"/>
                  </a:cubicBezTo>
                  <a:cubicBezTo>
                    <a:pt x="492" y="1112"/>
                    <a:pt x="1" y="4330"/>
                    <a:pt x="2118" y="4867"/>
                  </a:cubicBezTo>
                  <a:cubicBezTo>
                    <a:pt x="3641" y="5252"/>
                    <a:pt x="5165" y="5442"/>
                    <a:pt x="6674" y="5442"/>
                  </a:cubicBezTo>
                  <a:cubicBezTo>
                    <a:pt x="8089" y="5442"/>
                    <a:pt x="9490" y="5275"/>
                    <a:pt x="10866" y="4947"/>
                  </a:cubicBezTo>
                  <a:cubicBezTo>
                    <a:pt x="11335" y="4931"/>
                    <a:pt x="11808" y="4902"/>
                    <a:pt x="12285" y="4857"/>
                  </a:cubicBezTo>
                  <a:cubicBezTo>
                    <a:pt x="12945" y="4794"/>
                    <a:pt x="13414" y="4463"/>
                    <a:pt x="13695" y="4032"/>
                  </a:cubicBezTo>
                  <a:cubicBezTo>
                    <a:pt x="14186" y="3828"/>
                    <a:pt x="14673" y="3605"/>
                    <a:pt x="15154" y="3357"/>
                  </a:cubicBezTo>
                  <a:cubicBezTo>
                    <a:pt x="16957" y="2432"/>
                    <a:pt x="15842" y="1"/>
                    <a:pt x="14162"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0" name="Google Shape;4450;p64"/>
            <p:cNvSpPr/>
            <p:nvPr/>
          </p:nvSpPr>
          <p:spPr>
            <a:xfrm>
              <a:off x="2881000" y="4462175"/>
              <a:ext cx="114050" cy="98050"/>
            </a:xfrm>
            <a:custGeom>
              <a:avLst/>
              <a:gdLst/>
              <a:ahLst/>
              <a:cxnLst/>
              <a:rect l="l" t="t" r="r" b="b"/>
              <a:pathLst>
                <a:path w="4562" h="3922" extrusionOk="0">
                  <a:moveTo>
                    <a:pt x="2863" y="0"/>
                  </a:moveTo>
                  <a:cubicBezTo>
                    <a:pt x="1888" y="0"/>
                    <a:pt x="1051" y="666"/>
                    <a:pt x="537" y="1504"/>
                  </a:cubicBezTo>
                  <a:cubicBezTo>
                    <a:pt x="442" y="1630"/>
                    <a:pt x="370" y="1768"/>
                    <a:pt x="320" y="1912"/>
                  </a:cubicBezTo>
                  <a:cubicBezTo>
                    <a:pt x="275" y="2004"/>
                    <a:pt x="236" y="2098"/>
                    <a:pt x="201" y="2193"/>
                  </a:cubicBezTo>
                  <a:cubicBezTo>
                    <a:pt x="0" y="2738"/>
                    <a:pt x="331" y="3482"/>
                    <a:pt x="835" y="3748"/>
                  </a:cubicBezTo>
                  <a:cubicBezTo>
                    <a:pt x="1059" y="3866"/>
                    <a:pt x="1285" y="3922"/>
                    <a:pt x="1505" y="3922"/>
                  </a:cubicBezTo>
                  <a:cubicBezTo>
                    <a:pt x="1858" y="3922"/>
                    <a:pt x="2198" y="3780"/>
                    <a:pt x="2504" y="3533"/>
                  </a:cubicBezTo>
                  <a:lnTo>
                    <a:pt x="3471" y="2752"/>
                  </a:lnTo>
                  <a:cubicBezTo>
                    <a:pt x="3655" y="2603"/>
                    <a:pt x="3767" y="2399"/>
                    <a:pt x="3825" y="2177"/>
                  </a:cubicBezTo>
                  <a:cubicBezTo>
                    <a:pt x="4562" y="1605"/>
                    <a:pt x="4389" y="328"/>
                    <a:pt x="3428" y="74"/>
                  </a:cubicBezTo>
                  <a:cubicBezTo>
                    <a:pt x="3235" y="24"/>
                    <a:pt x="3046" y="0"/>
                    <a:pt x="286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1" name="Google Shape;4451;p64"/>
            <p:cNvSpPr/>
            <p:nvPr/>
          </p:nvSpPr>
          <p:spPr>
            <a:xfrm>
              <a:off x="2723650" y="4100975"/>
              <a:ext cx="42900" cy="87725"/>
            </a:xfrm>
            <a:custGeom>
              <a:avLst/>
              <a:gdLst/>
              <a:ahLst/>
              <a:cxnLst/>
              <a:rect l="l" t="t" r="r" b="b"/>
              <a:pathLst>
                <a:path w="1716" h="3509" extrusionOk="0">
                  <a:moveTo>
                    <a:pt x="859" y="0"/>
                  </a:moveTo>
                  <a:cubicBezTo>
                    <a:pt x="670" y="0"/>
                    <a:pt x="481" y="103"/>
                    <a:pt x="446" y="308"/>
                  </a:cubicBezTo>
                  <a:cubicBezTo>
                    <a:pt x="377" y="709"/>
                    <a:pt x="169" y="1047"/>
                    <a:pt x="89" y="1439"/>
                  </a:cubicBezTo>
                  <a:cubicBezTo>
                    <a:pt x="44" y="1667"/>
                    <a:pt x="33" y="1908"/>
                    <a:pt x="30" y="2147"/>
                  </a:cubicBezTo>
                  <a:cubicBezTo>
                    <a:pt x="8" y="2323"/>
                    <a:pt x="14" y="2503"/>
                    <a:pt x="21" y="2703"/>
                  </a:cubicBezTo>
                  <a:cubicBezTo>
                    <a:pt x="0" y="3241"/>
                    <a:pt x="407" y="3508"/>
                    <a:pt x="825" y="3508"/>
                  </a:cubicBezTo>
                  <a:cubicBezTo>
                    <a:pt x="836" y="3508"/>
                    <a:pt x="848" y="3508"/>
                    <a:pt x="859" y="3508"/>
                  </a:cubicBezTo>
                  <a:cubicBezTo>
                    <a:pt x="870" y="3508"/>
                    <a:pt x="882" y="3508"/>
                    <a:pt x="893" y="3508"/>
                  </a:cubicBezTo>
                  <a:cubicBezTo>
                    <a:pt x="1310" y="3508"/>
                    <a:pt x="1716" y="3241"/>
                    <a:pt x="1695" y="2703"/>
                  </a:cubicBezTo>
                  <a:cubicBezTo>
                    <a:pt x="1706" y="2502"/>
                    <a:pt x="1712" y="2320"/>
                    <a:pt x="1689" y="2144"/>
                  </a:cubicBezTo>
                  <a:cubicBezTo>
                    <a:pt x="1685" y="1905"/>
                    <a:pt x="1674" y="1665"/>
                    <a:pt x="1627" y="1439"/>
                  </a:cubicBezTo>
                  <a:cubicBezTo>
                    <a:pt x="1547" y="1047"/>
                    <a:pt x="1341" y="709"/>
                    <a:pt x="1272" y="308"/>
                  </a:cubicBezTo>
                  <a:cubicBezTo>
                    <a:pt x="1237" y="103"/>
                    <a:pt x="1048" y="0"/>
                    <a:pt x="859"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52" name="Google Shape;4452;p64"/>
            <p:cNvGrpSpPr/>
            <p:nvPr/>
          </p:nvGrpSpPr>
          <p:grpSpPr>
            <a:xfrm rot="-773420">
              <a:off x="2177760" y="3494042"/>
              <a:ext cx="208341" cy="231159"/>
              <a:chOff x="1645834" y="2376054"/>
              <a:chExt cx="555956" cy="616846"/>
            </a:xfrm>
          </p:grpSpPr>
          <p:grpSp>
            <p:nvGrpSpPr>
              <p:cNvPr id="4453" name="Google Shape;4453;p64"/>
              <p:cNvGrpSpPr/>
              <p:nvPr/>
            </p:nvGrpSpPr>
            <p:grpSpPr>
              <a:xfrm>
                <a:off x="1645834" y="2376054"/>
                <a:ext cx="555956" cy="516769"/>
                <a:chOff x="-2604700" y="1383925"/>
                <a:chExt cx="2317450" cy="2154100"/>
              </a:xfrm>
            </p:grpSpPr>
            <p:sp>
              <p:nvSpPr>
                <p:cNvPr id="4454" name="Google Shape;4454;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5" name="Google Shape;4455;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6" name="Google Shape;4456;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7" name="Google Shape;4457;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8" name="Google Shape;4458;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59" name="Google Shape;4459;p64"/>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0" name="Google Shape;4460;p64"/>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1" name="Google Shape;4461;p64"/>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2" name="Google Shape;4462;p64"/>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3" name="Google Shape;4463;p64"/>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4" name="Google Shape;4464;p64"/>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5" name="Google Shape;4465;p64"/>
              <p:cNvSpPr/>
              <p:nvPr/>
            </p:nvSpPr>
            <p:spPr>
              <a:xfrm>
                <a:off x="16564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66" name="Google Shape;4466;p64"/>
            <p:cNvGrpSpPr/>
            <p:nvPr/>
          </p:nvGrpSpPr>
          <p:grpSpPr>
            <a:xfrm rot="-773420">
              <a:off x="2778677" y="3335583"/>
              <a:ext cx="208341" cy="231159"/>
              <a:chOff x="2929984" y="2376054"/>
              <a:chExt cx="555956" cy="616846"/>
            </a:xfrm>
          </p:grpSpPr>
          <p:grpSp>
            <p:nvGrpSpPr>
              <p:cNvPr id="4467" name="Google Shape;4467;p64"/>
              <p:cNvGrpSpPr/>
              <p:nvPr/>
            </p:nvGrpSpPr>
            <p:grpSpPr>
              <a:xfrm flipH="1">
                <a:off x="2929984" y="2376054"/>
                <a:ext cx="555956" cy="516769"/>
                <a:chOff x="-2604700" y="1383925"/>
                <a:chExt cx="2317450" cy="2154100"/>
              </a:xfrm>
            </p:grpSpPr>
            <p:sp>
              <p:nvSpPr>
                <p:cNvPr id="4468" name="Google Shape;4468;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9" name="Google Shape;4469;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0" name="Google Shape;4470;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1" name="Google Shape;4471;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2" name="Google Shape;4472;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73" name="Google Shape;4473;p64"/>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4" name="Google Shape;4474;p64"/>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5" name="Google Shape;4475;p64"/>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6" name="Google Shape;4476;p64"/>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7" name="Google Shape;4477;p64"/>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8" name="Google Shape;4478;p64"/>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9" name="Google Shape;4479;p64"/>
              <p:cNvSpPr/>
              <p:nvPr/>
            </p:nvSpPr>
            <p:spPr>
              <a:xfrm>
                <a:off x="29471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480" name="Google Shape;4480;p64"/>
          <p:cNvGrpSpPr/>
          <p:nvPr/>
        </p:nvGrpSpPr>
        <p:grpSpPr>
          <a:xfrm>
            <a:off x="2661303" y="3130545"/>
            <a:ext cx="1639518" cy="1598059"/>
            <a:chOff x="3248540" y="2675566"/>
            <a:chExt cx="1851709" cy="1832219"/>
          </a:xfrm>
        </p:grpSpPr>
        <p:sp>
          <p:nvSpPr>
            <p:cNvPr id="4481" name="Google Shape;4481;p64"/>
            <p:cNvSpPr/>
            <p:nvPr/>
          </p:nvSpPr>
          <p:spPr>
            <a:xfrm>
              <a:off x="3248651" y="3814490"/>
              <a:ext cx="689132" cy="628181"/>
            </a:xfrm>
            <a:custGeom>
              <a:avLst/>
              <a:gdLst/>
              <a:ahLst/>
              <a:cxnLst/>
              <a:rect l="l" t="t" r="r" b="b"/>
              <a:pathLst>
                <a:path w="24998" h="22787" extrusionOk="0">
                  <a:moveTo>
                    <a:pt x="0" y="1"/>
                  </a:moveTo>
                  <a:cubicBezTo>
                    <a:pt x="1" y="1"/>
                    <a:pt x="4530" y="16768"/>
                    <a:pt x="11314" y="20780"/>
                  </a:cubicBezTo>
                  <a:cubicBezTo>
                    <a:pt x="13723" y="22205"/>
                    <a:pt x="15995" y="22786"/>
                    <a:pt x="17936" y="22786"/>
                  </a:cubicBezTo>
                  <a:cubicBezTo>
                    <a:pt x="21098" y="22786"/>
                    <a:pt x="23384" y="21244"/>
                    <a:pt x="23968" y="19289"/>
                  </a:cubicBezTo>
                  <a:cubicBezTo>
                    <a:pt x="24997" y="15842"/>
                    <a:pt x="23765" y="9426"/>
                    <a:pt x="16793" y="7079"/>
                  </a:cubicBezTo>
                  <a:cubicBezTo>
                    <a:pt x="6712" y="368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2" name="Google Shape;4482;p64"/>
            <p:cNvSpPr/>
            <p:nvPr/>
          </p:nvSpPr>
          <p:spPr>
            <a:xfrm>
              <a:off x="3248678" y="3814545"/>
              <a:ext cx="505312" cy="518986"/>
            </a:xfrm>
            <a:custGeom>
              <a:avLst/>
              <a:gdLst/>
              <a:ahLst/>
              <a:cxnLst/>
              <a:rect l="l" t="t" r="r" b="b"/>
              <a:pathLst>
                <a:path w="18330" h="18826" extrusionOk="0">
                  <a:moveTo>
                    <a:pt x="1" y="0"/>
                  </a:moveTo>
                  <a:cubicBezTo>
                    <a:pt x="1" y="0"/>
                    <a:pt x="3507" y="12971"/>
                    <a:pt x="8969" y="18826"/>
                  </a:cubicBezTo>
                  <a:cubicBezTo>
                    <a:pt x="9109" y="18773"/>
                    <a:pt x="9247" y="18711"/>
                    <a:pt x="9375" y="18631"/>
                  </a:cubicBezTo>
                  <a:cubicBezTo>
                    <a:pt x="10179" y="18117"/>
                    <a:pt x="10563" y="17093"/>
                    <a:pt x="10484" y="16142"/>
                  </a:cubicBezTo>
                  <a:cubicBezTo>
                    <a:pt x="10405" y="15191"/>
                    <a:pt x="9925" y="14313"/>
                    <a:pt x="9317" y="13576"/>
                  </a:cubicBezTo>
                  <a:lnTo>
                    <a:pt x="9317" y="13576"/>
                  </a:lnTo>
                  <a:cubicBezTo>
                    <a:pt x="10584" y="14965"/>
                    <a:pt x="12450" y="15784"/>
                    <a:pt x="14331" y="15784"/>
                  </a:cubicBezTo>
                  <a:cubicBezTo>
                    <a:pt x="14344" y="15784"/>
                    <a:pt x="14358" y="15784"/>
                    <a:pt x="14371" y="15784"/>
                  </a:cubicBezTo>
                  <a:cubicBezTo>
                    <a:pt x="14687" y="15781"/>
                    <a:pt x="15013" y="15754"/>
                    <a:pt x="15295" y="15612"/>
                  </a:cubicBezTo>
                  <a:cubicBezTo>
                    <a:pt x="15922" y="15294"/>
                    <a:pt x="16150" y="14507"/>
                    <a:pt x="16166" y="13803"/>
                  </a:cubicBezTo>
                  <a:cubicBezTo>
                    <a:pt x="16205" y="12068"/>
                    <a:pt x="15296" y="10342"/>
                    <a:pt x="13845" y="9392"/>
                  </a:cubicBezTo>
                  <a:cubicBezTo>
                    <a:pt x="13946" y="9365"/>
                    <a:pt x="14046" y="9354"/>
                    <a:pt x="14147" y="9354"/>
                  </a:cubicBezTo>
                  <a:cubicBezTo>
                    <a:pt x="14615" y="9354"/>
                    <a:pt x="15088" y="9597"/>
                    <a:pt x="15570" y="9643"/>
                  </a:cubicBezTo>
                  <a:cubicBezTo>
                    <a:pt x="15626" y="9648"/>
                    <a:pt x="15681" y="9651"/>
                    <a:pt x="15736" y="9651"/>
                  </a:cubicBezTo>
                  <a:cubicBezTo>
                    <a:pt x="16401" y="9651"/>
                    <a:pt x="17033" y="9283"/>
                    <a:pt x="17526" y="8826"/>
                  </a:cubicBezTo>
                  <a:cubicBezTo>
                    <a:pt x="17866" y="8511"/>
                    <a:pt x="18163" y="8134"/>
                    <a:pt x="18329" y="7705"/>
                  </a:cubicBezTo>
                  <a:cubicBezTo>
                    <a:pt x="17850" y="7473"/>
                    <a:pt x="17340" y="7261"/>
                    <a:pt x="16793" y="7077"/>
                  </a:cubicBezTo>
                  <a:cubicBezTo>
                    <a:pt x="6712" y="3682"/>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3" name="Google Shape;4483;p64"/>
            <p:cNvSpPr/>
            <p:nvPr/>
          </p:nvSpPr>
          <p:spPr>
            <a:xfrm>
              <a:off x="3865005" y="3907089"/>
              <a:ext cx="744957" cy="600696"/>
            </a:xfrm>
            <a:custGeom>
              <a:avLst/>
              <a:gdLst/>
              <a:ahLst/>
              <a:cxnLst/>
              <a:rect l="l" t="t" r="r" b="b"/>
              <a:pathLst>
                <a:path w="27023" h="21790" extrusionOk="0">
                  <a:moveTo>
                    <a:pt x="13589" y="0"/>
                  </a:moveTo>
                  <a:cubicBezTo>
                    <a:pt x="7028" y="0"/>
                    <a:pt x="2255" y="4976"/>
                    <a:pt x="1179" y="10895"/>
                  </a:cubicBezTo>
                  <a:cubicBezTo>
                    <a:pt x="0" y="17372"/>
                    <a:pt x="155" y="21790"/>
                    <a:pt x="13589" y="21790"/>
                  </a:cubicBezTo>
                  <a:cubicBezTo>
                    <a:pt x="27023" y="21790"/>
                    <a:pt x="26825" y="16806"/>
                    <a:pt x="26146" y="10895"/>
                  </a:cubicBezTo>
                  <a:cubicBezTo>
                    <a:pt x="25461" y="4917"/>
                    <a:pt x="20150" y="0"/>
                    <a:pt x="13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4" name="Google Shape;4484;p64"/>
            <p:cNvSpPr/>
            <p:nvPr/>
          </p:nvSpPr>
          <p:spPr>
            <a:xfrm>
              <a:off x="3951650" y="3855317"/>
              <a:ext cx="553307" cy="303656"/>
            </a:xfrm>
            <a:custGeom>
              <a:avLst/>
              <a:gdLst/>
              <a:ahLst/>
              <a:cxnLst/>
              <a:rect l="l" t="t" r="r" b="b"/>
              <a:pathLst>
                <a:path w="20071" h="11015" extrusionOk="0">
                  <a:moveTo>
                    <a:pt x="9803" y="1"/>
                  </a:moveTo>
                  <a:cubicBezTo>
                    <a:pt x="9278" y="1"/>
                    <a:pt x="8753" y="30"/>
                    <a:pt x="8229" y="93"/>
                  </a:cubicBezTo>
                  <a:cubicBezTo>
                    <a:pt x="5669" y="402"/>
                    <a:pt x="4522" y="1216"/>
                    <a:pt x="2863" y="3194"/>
                  </a:cubicBezTo>
                  <a:cubicBezTo>
                    <a:pt x="1752" y="3927"/>
                    <a:pt x="824" y="4935"/>
                    <a:pt x="184" y="6103"/>
                  </a:cubicBezTo>
                  <a:cubicBezTo>
                    <a:pt x="90" y="6275"/>
                    <a:pt x="1" y="6484"/>
                    <a:pt x="89" y="6659"/>
                  </a:cubicBezTo>
                  <a:cubicBezTo>
                    <a:pt x="155" y="6790"/>
                    <a:pt x="300" y="6858"/>
                    <a:pt x="435" y="6912"/>
                  </a:cubicBezTo>
                  <a:cubicBezTo>
                    <a:pt x="1166" y="7203"/>
                    <a:pt x="1952" y="7348"/>
                    <a:pt x="2738" y="7348"/>
                  </a:cubicBezTo>
                  <a:cubicBezTo>
                    <a:pt x="3509" y="7348"/>
                    <a:pt x="4281" y="7208"/>
                    <a:pt x="4999" y="6928"/>
                  </a:cubicBezTo>
                  <a:cubicBezTo>
                    <a:pt x="5687" y="8927"/>
                    <a:pt x="7822" y="9984"/>
                    <a:pt x="9777" y="10793"/>
                  </a:cubicBezTo>
                  <a:cubicBezTo>
                    <a:pt x="10043" y="10904"/>
                    <a:pt x="10319" y="11014"/>
                    <a:pt x="10607" y="11014"/>
                  </a:cubicBezTo>
                  <a:cubicBezTo>
                    <a:pt x="10618" y="11014"/>
                    <a:pt x="10628" y="11014"/>
                    <a:pt x="10639" y="11014"/>
                  </a:cubicBezTo>
                  <a:cubicBezTo>
                    <a:pt x="11126" y="10998"/>
                    <a:pt x="11539" y="10660"/>
                    <a:pt x="11892" y="10322"/>
                  </a:cubicBezTo>
                  <a:cubicBezTo>
                    <a:pt x="12927" y="9339"/>
                    <a:pt x="13839" y="8227"/>
                    <a:pt x="14602" y="7019"/>
                  </a:cubicBezTo>
                  <a:cubicBezTo>
                    <a:pt x="15428" y="7376"/>
                    <a:pt x="16386" y="7681"/>
                    <a:pt x="17272" y="7681"/>
                  </a:cubicBezTo>
                  <a:cubicBezTo>
                    <a:pt x="17951" y="7681"/>
                    <a:pt x="18587" y="7502"/>
                    <a:pt x="19089" y="7030"/>
                  </a:cubicBezTo>
                  <a:cubicBezTo>
                    <a:pt x="20071" y="6106"/>
                    <a:pt x="19959" y="4420"/>
                    <a:pt x="19168" y="3325"/>
                  </a:cubicBezTo>
                  <a:cubicBezTo>
                    <a:pt x="18377" y="2232"/>
                    <a:pt x="17092" y="1616"/>
                    <a:pt x="15823" y="1154"/>
                  </a:cubicBezTo>
                  <a:cubicBezTo>
                    <a:pt x="13895" y="451"/>
                    <a:pt x="11849" y="1"/>
                    <a:pt x="9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5" name="Google Shape;4485;p64"/>
            <p:cNvSpPr/>
            <p:nvPr/>
          </p:nvSpPr>
          <p:spPr>
            <a:xfrm>
              <a:off x="4063822" y="4352277"/>
              <a:ext cx="175826" cy="155453"/>
            </a:xfrm>
            <a:custGeom>
              <a:avLst/>
              <a:gdLst/>
              <a:ahLst/>
              <a:cxnLst/>
              <a:rect l="l" t="t" r="r" b="b"/>
              <a:pathLst>
                <a:path w="6378" h="5639" extrusionOk="0">
                  <a:moveTo>
                    <a:pt x="3789" y="0"/>
                  </a:moveTo>
                  <a:cubicBezTo>
                    <a:pt x="1953" y="0"/>
                    <a:pt x="129" y="1342"/>
                    <a:pt x="129" y="1342"/>
                  </a:cubicBezTo>
                  <a:cubicBezTo>
                    <a:pt x="1" y="2822"/>
                    <a:pt x="2578" y="5496"/>
                    <a:pt x="2578" y="5496"/>
                  </a:cubicBezTo>
                  <a:lnTo>
                    <a:pt x="6377" y="5639"/>
                  </a:lnTo>
                  <a:lnTo>
                    <a:pt x="6211" y="1186"/>
                  </a:lnTo>
                  <a:cubicBezTo>
                    <a:pt x="5529" y="301"/>
                    <a:pt x="4658" y="0"/>
                    <a:pt x="3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6" name="Google Shape;4486;p64"/>
            <p:cNvSpPr/>
            <p:nvPr/>
          </p:nvSpPr>
          <p:spPr>
            <a:xfrm>
              <a:off x="4242652" y="4355695"/>
              <a:ext cx="164606" cy="151952"/>
            </a:xfrm>
            <a:custGeom>
              <a:avLst/>
              <a:gdLst/>
              <a:ahLst/>
              <a:cxnLst/>
              <a:rect l="l" t="t" r="r" b="b"/>
              <a:pathLst>
                <a:path w="5971" h="5512" extrusionOk="0">
                  <a:moveTo>
                    <a:pt x="2742" y="0"/>
                  </a:moveTo>
                  <a:cubicBezTo>
                    <a:pt x="1160" y="0"/>
                    <a:pt x="0" y="937"/>
                    <a:pt x="0" y="937"/>
                  </a:cubicBezTo>
                  <a:lnTo>
                    <a:pt x="3" y="5511"/>
                  </a:lnTo>
                  <a:lnTo>
                    <a:pt x="3668" y="5357"/>
                  </a:lnTo>
                  <a:lnTo>
                    <a:pt x="5971" y="1504"/>
                  </a:lnTo>
                  <a:cubicBezTo>
                    <a:pt x="4850" y="355"/>
                    <a:pt x="3716" y="0"/>
                    <a:pt x="2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7" name="Google Shape;4487;p64"/>
            <p:cNvSpPr/>
            <p:nvPr/>
          </p:nvSpPr>
          <p:spPr>
            <a:xfrm>
              <a:off x="3423925" y="2675566"/>
              <a:ext cx="647064" cy="694260"/>
            </a:xfrm>
            <a:custGeom>
              <a:avLst/>
              <a:gdLst/>
              <a:ahLst/>
              <a:cxnLst/>
              <a:rect l="l" t="t" r="r" b="b"/>
              <a:pathLst>
                <a:path w="23472" h="25184" extrusionOk="0">
                  <a:moveTo>
                    <a:pt x="5631" y="1"/>
                  </a:moveTo>
                  <a:cubicBezTo>
                    <a:pt x="5066" y="1"/>
                    <a:pt x="4558" y="92"/>
                    <a:pt x="4123" y="292"/>
                  </a:cubicBezTo>
                  <a:cubicBezTo>
                    <a:pt x="0" y="2191"/>
                    <a:pt x="1861" y="21133"/>
                    <a:pt x="5913" y="25184"/>
                  </a:cubicBezTo>
                  <a:cubicBezTo>
                    <a:pt x="14673" y="24115"/>
                    <a:pt x="20047" y="16449"/>
                    <a:pt x="23472" y="9780"/>
                  </a:cubicBezTo>
                  <a:cubicBezTo>
                    <a:pt x="23472" y="9780"/>
                    <a:pt x="11483" y="1"/>
                    <a:pt x="5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8" name="Google Shape;4488;p64"/>
            <p:cNvSpPr/>
            <p:nvPr/>
          </p:nvSpPr>
          <p:spPr>
            <a:xfrm>
              <a:off x="3569013" y="2831901"/>
              <a:ext cx="324414" cy="348067"/>
            </a:xfrm>
            <a:custGeom>
              <a:avLst/>
              <a:gdLst/>
              <a:ahLst/>
              <a:cxnLst/>
              <a:rect l="l" t="t" r="r" b="b"/>
              <a:pathLst>
                <a:path w="11768" h="12626" extrusionOk="0">
                  <a:moveTo>
                    <a:pt x="2824" y="1"/>
                  </a:moveTo>
                  <a:cubicBezTo>
                    <a:pt x="2540" y="1"/>
                    <a:pt x="2286" y="47"/>
                    <a:pt x="2068" y="147"/>
                  </a:cubicBezTo>
                  <a:cubicBezTo>
                    <a:pt x="1" y="1098"/>
                    <a:pt x="933" y="10594"/>
                    <a:pt x="2965" y="12625"/>
                  </a:cubicBezTo>
                  <a:cubicBezTo>
                    <a:pt x="7357" y="12088"/>
                    <a:pt x="10051" y="8246"/>
                    <a:pt x="11768" y="4903"/>
                  </a:cubicBezTo>
                  <a:cubicBezTo>
                    <a:pt x="11768" y="4903"/>
                    <a:pt x="5759" y="1"/>
                    <a:pt x="2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9" name="Google Shape;4489;p64"/>
            <p:cNvSpPr/>
            <p:nvPr/>
          </p:nvSpPr>
          <p:spPr>
            <a:xfrm>
              <a:off x="4408250" y="2675566"/>
              <a:ext cx="647119" cy="694260"/>
            </a:xfrm>
            <a:custGeom>
              <a:avLst/>
              <a:gdLst/>
              <a:ahLst/>
              <a:cxnLst/>
              <a:rect l="l" t="t" r="r" b="b"/>
              <a:pathLst>
                <a:path w="23474" h="25184" extrusionOk="0">
                  <a:moveTo>
                    <a:pt x="17842" y="1"/>
                  </a:moveTo>
                  <a:cubicBezTo>
                    <a:pt x="11989" y="1"/>
                    <a:pt x="1" y="9780"/>
                    <a:pt x="1" y="9780"/>
                  </a:cubicBezTo>
                  <a:cubicBezTo>
                    <a:pt x="3425" y="16449"/>
                    <a:pt x="8799" y="24115"/>
                    <a:pt x="17560" y="25184"/>
                  </a:cubicBezTo>
                  <a:cubicBezTo>
                    <a:pt x="21612" y="21133"/>
                    <a:pt x="23473" y="2191"/>
                    <a:pt x="19350" y="292"/>
                  </a:cubicBezTo>
                  <a:cubicBezTo>
                    <a:pt x="18916" y="92"/>
                    <a:pt x="18407" y="1"/>
                    <a:pt x="17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0" name="Google Shape;4490;p64"/>
            <p:cNvSpPr/>
            <p:nvPr/>
          </p:nvSpPr>
          <p:spPr>
            <a:xfrm>
              <a:off x="4585785" y="2846209"/>
              <a:ext cx="324414" cy="348040"/>
            </a:xfrm>
            <a:custGeom>
              <a:avLst/>
              <a:gdLst/>
              <a:ahLst/>
              <a:cxnLst/>
              <a:rect l="l" t="t" r="r" b="b"/>
              <a:pathLst>
                <a:path w="11768" h="12625" extrusionOk="0">
                  <a:moveTo>
                    <a:pt x="8945" y="0"/>
                  </a:moveTo>
                  <a:cubicBezTo>
                    <a:pt x="6009" y="0"/>
                    <a:pt x="0" y="4902"/>
                    <a:pt x="0" y="4902"/>
                  </a:cubicBezTo>
                  <a:cubicBezTo>
                    <a:pt x="1718" y="8247"/>
                    <a:pt x="4412" y="12088"/>
                    <a:pt x="8803" y="12625"/>
                  </a:cubicBezTo>
                  <a:cubicBezTo>
                    <a:pt x="10835" y="10594"/>
                    <a:pt x="11767" y="1098"/>
                    <a:pt x="9702" y="146"/>
                  </a:cubicBezTo>
                  <a:cubicBezTo>
                    <a:pt x="9484" y="46"/>
                    <a:pt x="9229" y="0"/>
                    <a:pt x="8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1" name="Google Shape;4491;p64"/>
            <p:cNvSpPr/>
            <p:nvPr/>
          </p:nvSpPr>
          <p:spPr>
            <a:xfrm>
              <a:off x="3549137" y="2829475"/>
              <a:ext cx="1380966" cy="1148848"/>
            </a:xfrm>
            <a:custGeom>
              <a:avLst/>
              <a:gdLst/>
              <a:ahLst/>
              <a:cxnLst/>
              <a:rect l="l" t="t" r="r" b="b"/>
              <a:pathLst>
                <a:path w="50094" h="41674" extrusionOk="0">
                  <a:moveTo>
                    <a:pt x="25047" y="1"/>
                  </a:moveTo>
                  <a:cubicBezTo>
                    <a:pt x="7491" y="1"/>
                    <a:pt x="1" y="14990"/>
                    <a:pt x="1" y="26499"/>
                  </a:cubicBezTo>
                  <a:cubicBezTo>
                    <a:pt x="1" y="38007"/>
                    <a:pt x="11214" y="41674"/>
                    <a:pt x="25047" y="41674"/>
                  </a:cubicBezTo>
                  <a:cubicBezTo>
                    <a:pt x="38880" y="41674"/>
                    <a:pt x="50094" y="38005"/>
                    <a:pt x="50094" y="26499"/>
                  </a:cubicBezTo>
                  <a:cubicBezTo>
                    <a:pt x="50094" y="14990"/>
                    <a:pt x="42604" y="1"/>
                    <a:pt x="25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2" name="Google Shape;4492;p64"/>
            <p:cNvSpPr/>
            <p:nvPr/>
          </p:nvSpPr>
          <p:spPr>
            <a:xfrm>
              <a:off x="3378962" y="3387745"/>
              <a:ext cx="1721287" cy="607670"/>
            </a:xfrm>
            <a:custGeom>
              <a:avLst/>
              <a:gdLst/>
              <a:ahLst/>
              <a:cxnLst/>
              <a:rect l="l" t="t" r="r" b="b"/>
              <a:pathLst>
                <a:path w="62439" h="22043" extrusionOk="0">
                  <a:moveTo>
                    <a:pt x="44590" y="1"/>
                  </a:moveTo>
                  <a:cubicBezTo>
                    <a:pt x="42342" y="1"/>
                    <a:pt x="39965" y="631"/>
                    <a:pt x="38009" y="2070"/>
                  </a:cubicBezTo>
                  <a:cubicBezTo>
                    <a:pt x="35205" y="4133"/>
                    <a:pt x="32727" y="9025"/>
                    <a:pt x="32727" y="9025"/>
                  </a:cubicBezTo>
                  <a:cubicBezTo>
                    <a:pt x="32727" y="9025"/>
                    <a:pt x="31431" y="13513"/>
                    <a:pt x="31220" y="13910"/>
                  </a:cubicBezTo>
                  <a:cubicBezTo>
                    <a:pt x="31009" y="13513"/>
                    <a:pt x="29679" y="8960"/>
                    <a:pt x="29679" y="8960"/>
                  </a:cubicBezTo>
                  <a:cubicBezTo>
                    <a:pt x="29679" y="8960"/>
                    <a:pt x="26709" y="3552"/>
                    <a:pt x="24430" y="2069"/>
                  </a:cubicBezTo>
                  <a:cubicBezTo>
                    <a:pt x="22761" y="981"/>
                    <a:pt x="19649" y="296"/>
                    <a:pt x="16958" y="296"/>
                  </a:cubicBezTo>
                  <a:cubicBezTo>
                    <a:pt x="15975" y="296"/>
                    <a:pt x="15048" y="387"/>
                    <a:pt x="14268" y="584"/>
                  </a:cubicBezTo>
                  <a:cubicBezTo>
                    <a:pt x="8892" y="1943"/>
                    <a:pt x="4970" y="5474"/>
                    <a:pt x="0" y="7936"/>
                  </a:cubicBezTo>
                  <a:cubicBezTo>
                    <a:pt x="1098" y="9344"/>
                    <a:pt x="2715" y="10338"/>
                    <a:pt x="4467" y="10681"/>
                  </a:cubicBezTo>
                  <a:cubicBezTo>
                    <a:pt x="4005" y="11408"/>
                    <a:pt x="3638" y="12193"/>
                    <a:pt x="3377" y="13012"/>
                  </a:cubicBezTo>
                  <a:cubicBezTo>
                    <a:pt x="11054" y="18753"/>
                    <a:pt x="19805" y="21419"/>
                    <a:pt x="30379" y="21940"/>
                  </a:cubicBezTo>
                  <a:cubicBezTo>
                    <a:pt x="30585" y="22015"/>
                    <a:pt x="30814" y="22043"/>
                    <a:pt x="31049" y="22043"/>
                  </a:cubicBezTo>
                  <a:cubicBezTo>
                    <a:pt x="31105" y="22043"/>
                    <a:pt x="31162" y="22041"/>
                    <a:pt x="31218" y="22038"/>
                  </a:cubicBezTo>
                  <a:cubicBezTo>
                    <a:pt x="31275" y="22041"/>
                    <a:pt x="31331" y="22043"/>
                    <a:pt x="31387" y="22043"/>
                  </a:cubicBezTo>
                  <a:cubicBezTo>
                    <a:pt x="31623" y="22043"/>
                    <a:pt x="31853" y="22015"/>
                    <a:pt x="32058" y="21940"/>
                  </a:cubicBezTo>
                  <a:cubicBezTo>
                    <a:pt x="42578" y="21419"/>
                    <a:pt x="51384" y="18753"/>
                    <a:pt x="59060" y="13012"/>
                  </a:cubicBezTo>
                  <a:cubicBezTo>
                    <a:pt x="58799" y="12193"/>
                    <a:pt x="58432" y="11407"/>
                    <a:pt x="57970" y="10681"/>
                  </a:cubicBezTo>
                  <a:cubicBezTo>
                    <a:pt x="59723" y="10339"/>
                    <a:pt x="61340" y="9346"/>
                    <a:pt x="62438" y="7937"/>
                  </a:cubicBezTo>
                  <a:cubicBezTo>
                    <a:pt x="57469" y="5475"/>
                    <a:pt x="52773" y="1699"/>
                    <a:pt x="47398" y="342"/>
                  </a:cubicBezTo>
                  <a:cubicBezTo>
                    <a:pt x="46516" y="119"/>
                    <a:pt x="45565" y="1"/>
                    <a:pt x="44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3" name="Google Shape;4493;p64"/>
            <p:cNvSpPr/>
            <p:nvPr/>
          </p:nvSpPr>
          <p:spPr>
            <a:xfrm>
              <a:off x="4192562" y="3741822"/>
              <a:ext cx="94088" cy="66906"/>
            </a:xfrm>
            <a:custGeom>
              <a:avLst/>
              <a:gdLst/>
              <a:ahLst/>
              <a:cxnLst/>
              <a:rect l="l" t="t" r="r" b="b"/>
              <a:pathLst>
                <a:path w="3413" h="2427" extrusionOk="0">
                  <a:moveTo>
                    <a:pt x="1713" y="1"/>
                  </a:moveTo>
                  <a:cubicBezTo>
                    <a:pt x="1711" y="1"/>
                    <a:pt x="1709" y="1"/>
                    <a:pt x="1707" y="1"/>
                  </a:cubicBezTo>
                  <a:cubicBezTo>
                    <a:pt x="765" y="1"/>
                    <a:pt x="0" y="543"/>
                    <a:pt x="0" y="1214"/>
                  </a:cubicBezTo>
                  <a:cubicBezTo>
                    <a:pt x="0" y="1883"/>
                    <a:pt x="1324" y="2427"/>
                    <a:pt x="1707" y="2427"/>
                  </a:cubicBezTo>
                  <a:cubicBezTo>
                    <a:pt x="2090" y="2427"/>
                    <a:pt x="3413" y="1883"/>
                    <a:pt x="3413" y="1214"/>
                  </a:cubicBezTo>
                  <a:cubicBezTo>
                    <a:pt x="3413" y="543"/>
                    <a:pt x="2652"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4" name="Google Shape;4494;p64"/>
            <p:cNvSpPr/>
            <p:nvPr/>
          </p:nvSpPr>
          <p:spPr>
            <a:xfrm>
              <a:off x="3248540" y="2829062"/>
              <a:ext cx="1851709" cy="1665380"/>
            </a:xfrm>
            <a:custGeom>
              <a:avLst/>
              <a:gdLst/>
              <a:ahLst/>
              <a:cxnLst/>
              <a:rect l="l" t="t" r="r" b="b"/>
              <a:pathLst>
                <a:path w="67170" h="60411" extrusionOk="0">
                  <a:moveTo>
                    <a:pt x="38068" y="5655"/>
                  </a:moveTo>
                  <a:cubicBezTo>
                    <a:pt x="44825" y="5655"/>
                    <a:pt x="51778" y="9775"/>
                    <a:pt x="54713" y="15964"/>
                  </a:cubicBezTo>
                  <a:cubicBezTo>
                    <a:pt x="55974" y="18622"/>
                    <a:pt x="56523" y="21330"/>
                    <a:pt x="56367" y="23910"/>
                  </a:cubicBezTo>
                  <a:cubicBezTo>
                    <a:pt x="56529" y="27241"/>
                    <a:pt x="55424" y="30543"/>
                    <a:pt x="53110" y="33254"/>
                  </a:cubicBezTo>
                  <a:cubicBezTo>
                    <a:pt x="50309" y="36536"/>
                    <a:pt x="46125" y="38324"/>
                    <a:pt x="41872" y="39000"/>
                  </a:cubicBezTo>
                  <a:cubicBezTo>
                    <a:pt x="39814" y="39601"/>
                    <a:pt x="37595" y="39881"/>
                    <a:pt x="35355" y="39881"/>
                  </a:cubicBezTo>
                  <a:cubicBezTo>
                    <a:pt x="31523" y="39881"/>
                    <a:pt x="27632" y="39062"/>
                    <a:pt x="24383" y="37630"/>
                  </a:cubicBezTo>
                  <a:cubicBezTo>
                    <a:pt x="21430" y="36330"/>
                    <a:pt x="18966" y="34208"/>
                    <a:pt x="17628" y="31232"/>
                  </a:cubicBezTo>
                  <a:cubicBezTo>
                    <a:pt x="17128" y="30120"/>
                    <a:pt x="16859" y="28993"/>
                    <a:pt x="16728" y="27856"/>
                  </a:cubicBezTo>
                  <a:cubicBezTo>
                    <a:pt x="16346" y="25917"/>
                    <a:pt x="16296" y="23961"/>
                    <a:pt x="16553" y="21977"/>
                  </a:cubicBezTo>
                  <a:cubicBezTo>
                    <a:pt x="16583" y="21188"/>
                    <a:pt x="16665" y="20380"/>
                    <a:pt x="16810" y="19556"/>
                  </a:cubicBezTo>
                  <a:cubicBezTo>
                    <a:pt x="16817" y="19513"/>
                    <a:pt x="16827" y="19472"/>
                    <a:pt x="16835" y="19430"/>
                  </a:cubicBezTo>
                  <a:cubicBezTo>
                    <a:pt x="16853" y="19203"/>
                    <a:pt x="16896" y="18994"/>
                    <a:pt x="16961" y="18801"/>
                  </a:cubicBezTo>
                  <a:cubicBezTo>
                    <a:pt x="18796" y="10331"/>
                    <a:pt x="25847" y="5809"/>
                    <a:pt x="33778" y="5809"/>
                  </a:cubicBezTo>
                  <a:cubicBezTo>
                    <a:pt x="34323" y="5809"/>
                    <a:pt x="34873" y="5831"/>
                    <a:pt x="35425" y="5873"/>
                  </a:cubicBezTo>
                  <a:cubicBezTo>
                    <a:pt x="36296" y="5727"/>
                    <a:pt x="37181" y="5655"/>
                    <a:pt x="38068" y="5655"/>
                  </a:cubicBezTo>
                  <a:close/>
                  <a:moveTo>
                    <a:pt x="24119" y="1"/>
                  </a:moveTo>
                  <a:cubicBezTo>
                    <a:pt x="22167" y="2773"/>
                    <a:pt x="18560" y="4865"/>
                    <a:pt x="15079" y="4865"/>
                  </a:cubicBezTo>
                  <a:cubicBezTo>
                    <a:pt x="13686" y="4865"/>
                    <a:pt x="12313" y="4530"/>
                    <a:pt x="11074" y="3769"/>
                  </a:cubicBezTo>
                  <a:cubicBezTo>
                    <a:pt x="9730" y="2942"/>
                    <a:pt x="8836" y="1807"/>
                    <a:pt x="8259" y="503"/>
                  </a:cubicBezTo>
                  <a:lnTo>
                    <a:pt x="8259" y="503"/>
                  </a:lnTo>
                  <a:cubicBezTo>
                    <a:pt x="7760" y="6672"/>
                    <a:pt x="9318" y="15879"/>
                    <a:pt x="11873" y="19161"/>
                  </a:cubicBezTo>
                  <a:cubicBezTo>
                    <a:pt x="11398" y="20974"/>
                    <a:pt x="11101" y="22794"/>
                    <a:pt x="10976" y="24561"/>
                  </a:cubicBezTo>
                  <a:cubicBezTo>
                    <a:pt x="8954" y="25797"/>
                    <a:pt x="6946" y="27107"/>
                    <a:pt x="4729" y="28205"/>
                  </a:cubicBezTo>
                  <a:cubicBezTo>
                    <a:pt x="5825" y="29613"/>
                    <a:pt x="7443" y="30606"/>
                    <a:pt x="9195" y="30950"/>
                  </a:cubicBezTo>
                  <a:cubicBezTo>
                    <a:pt x="8734" y="31677"/>
                    <a:pt x="8367" y="32461"/>
                    <a:pt x="8105" y="33280"/>
                  </a:cubicBezTo>
                  <a:cubicBezTo>
                    <a:pt x="13788" y="37531"/>
                    <a:pt x="20062" y="40093"/>
                    <a:pt x="27227" y="41349"/>
                  </a:cubicBezTo>
                  <a:cubicBezTo>
                    <a:pt x="26620" y="41930"/>
                    <a:pt x="26091" y="42593"/>
                    <a:pt x="25687" y="43332"/>
                  </a:cubicBezTo>
                  <a:cubicBezTo>
                    <a:pt x="25592" y="43504"/>
                    <a:pt x="25504" y="43712"/>
                    <a:pt x="25591" y="43888"/>
                  </a:cubicBezTo>
                  <a:cubicBezTo>
                    <a:pt x="25657" y="44019"/>
                    <a:pt x="25801" y="44088"/>
                    <a:pt x="25937" y="44141"/>
                  </a:cubicBezTo>
                  <a:cubicBezTo>
                    <a:pt x="25973" y="44154"/>
                    <a:pt x="26011" y="44165"/>
                    <a:pt x="26046" y="44179"/>
                  </a:cubicBezTo>
                  <a:cubicBezTo>
                    <a:pt x="24933" y="45685"/>
                    <a:pt x="24130" y="47435"/>
                    <a:pt x="23694" y="49299"/>
                  </a:cubicBezTo>
                  <a:cubicBezTo>
                    <a:pt x="23552" y="48898"/>
                    <a:pt x="23378" y="48502"/>
                    <a:pt x="23178" y="48108"/>
                  </a:cubicBezTo>
                  <a:cubicBezTo>
                    <a:pt x="22463" y="50913"/>
                    <a:pt x="19668" y="52406"/>
                    <a:pt x="16823" y="52406"/>
                  </a:cubicBezTo>
                  <a:cubicBezTo>
                    <a:pt x="15380" y="52406"/>
                    <a:pt x="13924" y="52022"/>
                    <a:pt x="12720" y="51230"/>
                  </a:cubicBezTo>
                  <a:cubicBezTo>
                    <a:pt x="12217" y="50898"/>
                    <a:pt x="11727" y="50510"/>
                    <a:pt x="11259" y="50078"/>
                  </a:cubicBezTo>
                  <a:cubicBezTo>
                    <a:pt x="6256" y="47873"/>
                    <a:pt x="2984" y="41133"/>
                    <a:pt x="1044" y="36292"/>
                  </a:cubicBezTo>
                  <a:cubicBezTo>
                    <a:pt x="368" y="35948"/>
                    <a:pt x="0" y="35747"/>
                    <a:pt x="0" y="35747"/>
                  </a:cubicBezTo>
                  <a:lnTo>
                    <a:pt x="0" y="35747"/>
                  </a:lnTo>
                  <a:cubicBezTo>
                    <a:pt x="0" y="35747"/>
                    <a:pt x="3" y="35760"/>
                    <a:pt x="11" y="35786"/>
                  </a:cubicBezTo>
                  <a:cubicBezTo>
                    <a:pt x="13" y="35798"/>
                    <a:pt x="18" y="35813"/>
                    <a:pt x="23" y="35831"/>
                  </a:cubicBezTo>
                  <a:cubicBezTo>
                    <a:pt x="29" y="35855"/>
                    <a:pt x="36" y="35877"/>
                    <a:pt x="45" y="35912"/>
                  </a:cubicBezTo>
                  <a:cubicBezTo>
                    <a:pt x="52" y="35938"/>
                    <a:pt x="62" y="35969"/>
                    <a:pt x="71" y="36000"/>
                  </a:cubicBezTo>
                  <a:cubicBezTo>
                    <a:pt x="81" y="36034"/>
                    <a:pt x="90" y="36065"/>
                    <a:pt x="100" y="36105"/>
                  </a:cubicBezTo>
                  <a:cubicBezTo>
                    <a:pt x="114" y="36151"/>
                    <a:pt x="127" y="36200"/>
                    <a:pt x="144" y="36254"/>
                  </a:cubicBezTo>
                  <a:cubicBezTo>
                    <a:pt x="154" y="36289"/>
                    <a:pt x="165" y="36327"/>
                    <a:pt x="178" y="36368"/>
                  </a:cubicBezTo>
                  <a:cubicBezTo>
                    <a:pt x="195" y="36429"/>
                    <a:pt x="216" y="36494"/>
                    <a:pt x="235" y="36566"/>
                  </a:cubicBezTo>
                  <a:cubicBezTo>
                    <a:pt x="248" y="36609"/>
                    <a:pt x="261" y="36654"/>
                    <a:pt x="275" y="36699"/>
                  </a:cubicBezTo>
                  <a:cubicBezTo>
                    <a:pt x="299" y="36782"/>
                    <a:pt x="324" y="36864"/>
                    <a:pt x="352" y="36954"/>
                  </a:cubicBezTo>
                  <a:cubicBezTo>
                    <a:pt x="362" y="36988"/>
                    <a:pt x="373" y="37026"/>
                    <a:pt x="384" y="37060"/>
                  </a:cubicBezTo>
                  <a:cubicBezTo>
                    <a:pt x="416" y="37168"/>
                    <a:pt x="450" y="37278"/>
                    <a:pt x="486" y="37397"/>
                  </a:cubicBezTo>
                  <a:cubicBezTo>
                    <a:pt x="489" y="37404"/>
                    <a:pt x="492" y="37413"/>
                    <a:pt x="493" y="37419"/>
                  </a:cubicBezTo>
                  <a:cubicBezTo>
                    <a:pt x="628" y="37855"/>
                    <a:pt x="789" y="38361"/>
                    <a:pt x="977" y="38925"/>
                  </a:cubicBezTo>
                  <a:cubicBezTo>
                    <a:pt x="978" y="38930"/>
                    <a:pt x="979" y="38933"/>
                    <a:pt x="981" y="38936"/>
                  </a:cubicBezTo>
                  <a:cubicBezTo>
                    <a:pt x="1036" y="39103"/>
                    <a:pt x="1094" y="39276"/>
                    <a:pt x="1155" y="39453"/>
                  </a:cubicBezTo>
                  <a:cubicBezTo>
                    <a:pt x="1167" y="39489"/>
                    <a:pt x="1179" y="39524"/>
                    <a:pt x="1192" y="39560"/>
                  </a:cubicBezTo>
                  <a:cubicBezTo>
                    <a:pt x="1249" y="39732"/>
                    <a:pt x="1310" y="39906"/>
                    <a:pt x="1372" y="40085"/>
                  </a:cubicBezTo>
                  <a:cubicBezTo>
                    <a:pt x="1387" y="40130"/>
                    <a:pt x="1402" y="40171"/>
                    <a:pt x="1416" y="40214"/>
                  </a:cubicBezTo>
                  <a:cubicBezTo>
                    <a:pt x="1479" y="40395"/>
                    <a:pt x="1544" y="40579"/>
                    <a:pt x="1612" y="40767"/>
                  </a:cubicBezTo>
                  <a:cubicBezTo>
                    <a:pt x="1626" y="40808"/>
                    <a:pt x="1641" y="40850"/>
                    <a:pt x="1657" y="40893"/>
                  </a:cubicBezTo>
                  <a:cubicBezTo>
                    <a:pt x="1727" y="41090"/>
                    <a:pt x="1801" y="41288"/>
                    <a:pt x="1876" y="41491"/>
                  </a:cubicBezTo>
                  <a:cubicBezTo>
                    <a:pt x="1885" y="41516"/>
                    <a:pt x="1894" y="41540"/>
                    <a:pt x="1903" y="41565"/>
                  </a:cubicBezTo>
                  <a:cubicBezTo>
                    <a:pt x="2330" y="42718"/>
                    <a:pt x="2822" y="43967"/>
                    <a:pt x="3376" y="45243"/>
                  </a:cubicBezTo>
                  <a:cubicBezTo>
                    <a:pt x="3380" y="45252"/>
                    <a:pt x="3382" y="45259"/>
                    <a:pt x="3387" y="45268"/>
                  </a:cubicBezTo>
                  <a:cubicBezTo>
                    <a:pt x="3489" y="45503"/>
                    <a:pt x="3594" y="45740"/>
                    <a:pt x="3701" y="45978"/>
                  </a:cubicBezTo>
                  <a:cubicBezTo>
                    <a:pt x="3718" y="46013"/>
                    <a:pt x="3734" y="46050"/>
                    <a:pt x="3750" y="46084"/>
                  </a:cubicBezTo>
                  <a:cubicBezTo>
                    <a:pt x="3855" y="46312"/>
                    <a:pt x="3958" y="46540"/>
                    <a:pt x="4066" y="46769"/>
                  </a:cubicBezTo>
                  <a:cubicBezTo>
                    <a:pt x="4084" y="46811"/>
                    <a:pt x="4105" y="46851"/>
                    <a:pt x="4124" y="46893"/>
                  </a:cubicBezTo>
                  <a:cubicBezTo>
                    <a:pt x="4232" y="47123"/>
                    <a:pt x="4342" y="47351"/>
                    <a:pt x="4453" y="47579"/>
                  </a:cubicBezTo>
                  <a:cubicBezTo>
                    <a:pt x="4469" y="47611"/>
                    <a:pt x="4485" y="47643"/>
                    <a:pt x="4499" y="47675"/>
                  </a:cubicBezTo>
                  <a:cubicBezTo>
                    <a:pt x="5121" y="48939"/>
                    <a:pt x="5798" y="50181"/>
                    <a:pt x="6528" y="51335"/>
                  </a:cubicBezTo>
                  <a:cubicBezTo>
                    <a:pt x="6540" y="51355"/>
                    <a:pt x="6553" y="51376"/>
                    <a:pt x="6566" y="51395"/>
                  </a:cubicBezTo>
                  <a:cubicBezTo>
                    <a:pt x="6692" y="51597"/>
                    <a:pt x="6822" y="51792"/>
                    <a:pt x="6952" y="51986"/>
                  </a:cubicBezTo>
                  <a:lnTo>
                    <a:pt x="7049" y="52132"/>
                  </a:lnTo>
                  <a:cubicBezTo>
                    <a:pt x="7172" y="52314"/>
                    <a:pt x="7297" y="52490"/>
                    <a:pt x="7423" y="52666"/>
                  </a:cubicBezTo>
                  <a:cubicBezTo>
                    <a:pt x="7463" y="52724"/>
                    <a:pt x="7504" y="52779"/>
                    <a:pt x="7544" y="52835"/>
                  </a:cubicBezTo>
                  <a:cubicBezTo>
                    <a:pt x="7668" y="53005"/>
                    <a:pt x="7793" y="53171"/>
                    <a:pt x="7920" y="53334"/>
                  </a:cubicBezTo>
                  <a:cubicBezTo>
                    <a:pt x="7962" y="53388"/>
                    <a:pt x="8005" y="53442"/>
                    <a:pt x="8049" y="53496"/>
                  </a:cubicBezTo>
                  <a:cubicBezTo>
                    <a:pt x="8176" y="53657"/>
                    <a:pt x="8305" y="53818"/>
                    <a:pt x="8437" y="53972"/>
                  </a:cubicBezTo>
                  <a:cubicBezTo>
                    <a:pt x="8472" y="54015"/>
                    <a:pt x="8510" y="54056"/>
                    <a:pt x="8547" y="54099"/>
                  </a:cubicBezTo>
                  <a:cubicBezTo>
                    <a:pt x="9420" y="55112"/>
                    <a:pt x="10343" y="55954"/>
                    <a:pt x="11316" y="56529"/>
                  </a:cubicBezTo>
                  <a:cubicBezTo>
                    <a:pt x="13725" y="57954"/>
                    <a:pt x="15995" y="58535"/>
                    <a:pt x="17936" y="58535"/>
                  </a:cubicBezTo>
                  <a:cubicBezTo>
                    <a:pt x="20431" y="58535"/>
                    <a:pt x="22381" y="57574"/>
                    <a:pt x="23380" y="56207"/>
                  </a:cubicBezTo>
                  <a:cubicBezTo>
                    <a:pt x="24005" y="58236"/>
                    <a:pt x="25741" y="59700"/>
                    <a:pt x="29566" y="60411"/>
                  </a:cubicBezTo>
                  <a:cubicBezTo>
                    <a:pt x="27313" y="54239"/>
                    <a:pt x="27111" y="46536"/>
                    <a:pt x="34842" y="45059"/>
                  </a:cubicBezTo>
                  <a:cubicBezTo>
                    <a:pt x="35413" y="44950"/>
                    <a:pt x="35994" y="44896"/>
                    <a:pt x="36573" y="44896"/>
                  </a:cubicBezTo>
                  <a:cubicBezTo>
                    <a:pt x="39143" y="44896"/>
                    <a:pt x="41697" y="45952"/>
                    <a:pt x="43413" y="47901"/>
                  </a:cubicBezTo>
                  <a:cubicBezTo>
                    <a:pt x="45393" y="50148"/>
                    <a:pt x="45474" y="52740"/>
                    <a:pt x="45000" y="55543"/>
                  </a:cubicBezTo>
                  <a:cubicBezTo>
                    <a:pt x="44782" y="56831"/>
                    <a:pt x="44272" y="58486"/>
                    <a:pt x="43517" y="60064"/>
                  </a:cubicBezTo>
                  <a:cubicBezTo>
                    <a:pt x="49248" y="58411"/>
                    <a:pt x="49016" y="54472"/>
                    <a:pt x="48504" y="50001"/>
                  </a:cubicBezTo>
                  <a:cubicBezTo>
                    <a:pt x="48204" y="47382"/>
                    <a:pt x="47016" y="44968"/>
                    <a:pt x="45225" y="43082"/>
                  </a:cubicBezTo>
                  <a:cubicBezTo>
                    <a:pt x="45350" y="42495"/>
                    <a:pt x="45279" y="41854"/>
                    <a:pt x="45051" y="41275"/>
                  </a:cubicBezTo>
                  <a:cubicBezTo>
                    <a:pt x="52039" y="39993"/>
                    <a:pt x="58215" y="37452"/>
                    <a:pt x="63790" y="33281"/>
                  </a:cubicBezTo>
                  <a:cubicBezTo>
                    <a:pt x="63528" y="32462"/>
                    <a:pt x="63160" y="31676"/>
                    <a:pt x="62700" y="30951"/>
                  </a:cubicBezTo>
                  <a:cubicBezTo>
                    <a:pt x="64454" y="30605"/>
                    <a:pt x="66071" y="29612"/>
                    <a:pt x="67169" y="28203"/>
                  </a:cubicBezTo>
                  <a:cubicBezTo>
                    <a:pt x="65063" y="27161"/>
                    <a:pt x="63007" y="25883"/>
                    <a:pt x="60928" y="24651"/>
                  </a:cubicBezTo>
                  <a:cubicBezTo>
                    <a:pt x="60806" y="22855"/>
                    <a:pt x="60507" y="21004"/>
                    <a:pt x="60024" y="19160"/>
                  </a:cubicBezTo>
                  <a:cubicBezTo>
                    <a:pt x="62021" y="16597"/>
                    <a:pt x="63407" y="10420"/>
                    <a:pt x="63682" y="4899"/>
                  </a:cubicBezTo>
                  <a:lnTo>
                    <a:pt x="63682" y="4899"/>
                  </a:lnTo>
                  <a:cubicBezTo>
                    <a:pt x="62782" y="5477"/>
                    <a:pt x="61694" y="5894"/>
                    <a:pt x="60404" y="6090"/>
                  </a:cubicBezTo>
                  <a:cubicBezTo>
                    <a:pt x="59821" y="6179"/>
                    <a:pt x="59234" y="6222"/>
                    <a:pt x="58648" y="6222"/>
                  </a:cubicBezTo>
                  <a:cubicBezTo>
                    <a:pt x="54571" y="6222"/>
                    <a:pt x="50545" y="4129"/>
                    <a:pt x="48102" y="871"/>
                  </a:cubicBezTo>
                  <a:cubicBezTo>
                    <a:pt x="47840" y="685"/>
                    <a:pt x="47591" y="490"/>
                    <a:pt x="47358" y="288"/>
                  </a:cubicBezTo>
                  <a:cubicBezTo>
                    <a:pt x="46642" y="779"/>
                    <a:pt x="45967" y="1259"/>
                    <a:pt x="45358" y="1702"/>
                  </a:cubicBezTo>
                  <a:cubicBezTo>
                    <a:pt x="42615" y="635"/>
                    <a:pt x="39490" y="16"/>
                    <a:pt x="35949" y="16"/>
                  </a:cubicBezTo>
                  <a:cubicBezTo>
                    <a:pt x="32409" y="16"/>
                    <a:pt x="29285" y="634"/>
                    <a:pt x="26541" y="1702"/>
                  </a:cubicBezTo>
                  <a:cubicBezTo>
                    <a:pt x="25813" y="1173"/>
                    <a:pt x="24994" y="594"/>
                    <a:pt x="24119"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4495;p64"/>
            <p:cNvSpPr/>
            <p:nvPr/>
          </p:nvSpPr>
          <p:spPr>
            <a:xfrm>
              <a:off x="4030686" y="3054922"/>
              <a:ext cx="393057" cy="229058"/>
            </a:xfrm>
            <a:custGeom>
              <a:avLst/>
              <a:gdLst/>
              <a:ahLst/>
              <a:cxnLst/>
              <a:rect l="l" t="t" r="r" b="b"/>
              <a:pathLst>
                <a:path w="14258" h="8309" extrusionOk="0">
                  <a:moveTo>
                    <a:pt x="6871" y="1"/>
                  </a:moveTo>
                  <a:cubicBezTo>
                    <a:pt x="5457" y="1"/>
                    <a:pt x="4139" y="234"/>
                    <a:pt x="3273" y="644"/>
                  </a:cubicBezTo>
                  <a:cubicBezTo>
                    <a:pt x="2932" y="806"/>
                    <a:pt x="2636" y="1000"/>
                    <a:pt x="2381" y="1218"/>
                  </a:cubicBezTo>
                  <a:cubicBezTo>
                    <a:pt x="2222" y="1314"/>
                    <a:pt x="2075" y="1416"/>
                    <a:pt x="1948" y="1527"/>
                  </a:cubicBezTo>
                  <a:cubicBezTo>
                    <a:pt x="1231" y="1945"/>
                    <a:pt x="777" y="2622"/>
                    <a:pt x="621" y="3360"/>
                  </a:cubicBezTo>
                  <a:cubicBezTo>
                    <a:pt x="1" y="5264"/>
                    <a:pt x="1763" y="6860"/>
                    <a:pt x="3492" y="7443"/>
                  </a:cubicBezTo>
                  <a:cubicBezTo>
                    <a:pt x="3579" y="7473"/>
                    <a:pt x="3671" y="7495"/>
                    <a:pt x="3759" y="7522"/>
                  </a:cubicBezTo>
                  <a:cubicBezTo>
                    <a:pt x="4826" y="7958"/>
                    <a:pt x="6158" y="8212"/>
                    <a:pt x="7505" y="8251"/>
                  </a:cubicBezTo>
                  <a:cubicBezTo>
                    <a:pt x="7889" y="8289"/>
                    <a:pt x="8278" y="8309"/>
                    <a:pt x="8665" y="8309"/>
                  </a:cubicBezTo>
                  <a:cubicBezTo>
                    <a:pt x="11423" y="8309"/>
                    <a:pt x="14061" y="7311"/>
                    <a:pt x="14114" y="4995"/>
                  </a:cubicBezTo>
                  <a:cubicBezTo>
                    <a:pt x="14257" y="4506"/>
                    <a:pt x="14250" y="3955"/>
                    <a:pt x="14043" y="3345"/>
                  </a:cubicBezTo>
                  <a:cubicBezTo>
                    <a:pt x="13887" y="2886"/>
                    <a:pt x="13646" y="2512"/>
                    <a:pt x="13349" y="2207"/>
                  </a:cubicBezTo>
                  <a:cubicBezTo>
                    <a:pt x="13306" y="2148"/>
                    <a:pt x="13271" y="2086"/>
                    <a:pt x="13222" y="2031"/>
                  </a:cubicBezTo>
                  <a:cubicBezTo>
                    <a:pt x="12487" y="887"/>
                    <a:pt x="10988" y="458"/>
                    <a:pt x="9556" y="291"/>
                  </a:cubicBezTo>
                  <a:cubicBezTo>
                    <a:pt x="8682" y="93"/>
                    <a:pt x="7758" y="1"/>
                    <a:pt x="687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4496;p64"/>
            <p:cNvSpPr/>
            <p:nvPr/>
          </p:nvSpPr>
          <p:spPr>
            <a:xfrm>
              <a:off x="4086455" y="4208043"/>
              <a:ext cx="67761" cy="224096"/>
            </a:xfrm>
            <a:custGeom>
              <a:avLst/>
              <a:gdLst/>
              <a:ahLst/>
              <a:cxnLst/>
              <a:rect l="l" t="t" r="r" b="b"/>
              <a:pathLst>
                <a:path w="2458" h="8129" extrusionOk="0">
                  <a:moveTo>
                    <a:pt x="260" y="1"/>
                  </a:moveTo>
                  <a:cubicBezTo>
                    <a:pt x="132" y="1"/>
                    <a:pt x="0" y="87"/>
                    <a:pt x="8" y="239"/>
                  </a:cubicBezTo>
                  <a:cubicBezTo>
                    <a:pt x="122" y="2641"/>
                    <a:pt x="176" y="6121"/>
                    <a:pt x="1827" y="8019"/>
                  </a:cubicBezTo>
                  <a:cubicBezTo>
                    <a:pt x="1894" y="8096"/>
                    <a:pt x="1979" y="8129"/>
                    <a:pt x="2065" y="8129"/>
                  </a:cubicBezTo>
                  <a:cubicBezTo>
                    <a:pt x="2255" y="8129"/>
                    <a:pt x="2448" y="7968"/>
                    <a:pt x="2450" y="7762"/>
                  </a:cubicBezTo>
                  <a:cubicBezTo>
                    <a:pt x="2458" y="6567"/>
                    <a:pt x="1889" y="5316"/>
                    <a:pt x="1539" y="4178"/>
                  </a:cubicBezTo>
                  <a:cubicBezTo>
                    <a:pt x="1130" y="2851"/>
                    <a:pt x="759" y="1534"/>
                    <a:pt x="485" y="174"/>
                  </a:cubicBezTo>
                  <a:cubicBezTo>
                    <a:pt x="461" y="55"/>
                    <a:pt x="361" y="1"/>
                    <a:pt x="26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7" name="Google Shape;4497;p64"/>
            <p:cNvSpPr/>
            <p:nvPr/>
          </p:nvSpPr>
          <p:spPr>
            <a:xfrm>
              <a:off x="4302474" y="4204184"/>
              <a:ext cx="84357" cy="258831"/>
            </a:xfrm>
            <a:custGeom>
              <a:avLst/>
              <a:gdLst/>
              <a:ahLst/>
              <a:cxnLst/>
              <a:rect l="l" t="t" r="r" b="b"/>
              <a:pathLst>
                <a:path w="3060" h="9389" extrusionOk="0">
                  <a:moveTo>
                    <a:pt x="2770" y="1"/>
                  </a:moveTo>
                  <a:cubicBezTo>
                    <a:pt x="2659" y="1"/>
                    <a:pt x="2553" y="60"/>
                    <a:pt x="2529" y="191"/>
                  </a:cubicBezTo>
                  <a:cubicBezTo>
                    <a:pt x="2011" y="2999"/>
                    <a:pt x="1374" y="6089"/>
                    <a:pt x="145" y="8675"/>
                  </a:cubicBezTo>
                  <a:cubicBezTo>
                    <a:pt x="0" y="8979"/>
                    <a:pt x="228" y="9388"/>
                    <a:pt x="538" y="9388"/>
                  </a:cubicBezTo>
                  <a:cubicBezTo>
                    <a:pt x="614" y="9388"/>
                    <a:pt x="695" y="9364"/>
                    <a:pt x="777" y="9307"/>
                  </a:cubicBezTo>
                  <a:cubicBezTo>
                    <a:pt x="1911" y="8520"/>
                    <a:pt x="2148" y="6962"/>
                    <a:pt x="2414" y="5681"/>
                  </a:cubicBezTo>
                  <a:cubicBezTo>
                    <a:pt x="2784" y="3886"/>
                    <a:pt x="2983" y="2094"/>
                    <a:pt x="3054" y="264"/>
                  </a:cubicBezTo>
                  <a:cubicBezTo>
                    <a:pt x="3060" y="97"/>
                    <a:pt x="2911" y="1"/>
                    <a:pt x="277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64"/>
            <p:cNvSpPr/>
            <p:nvPr/>
          </p:nvSpPr>
          <p:spPr>
            <a:xfrm>
              <a:off x="3538771" y="2711294"/>
              <a:ext cx="175715" cy="86700"/>
            </a:xfrm>
            <a:custGeom>
              <a:avLst/>
              <a:gdLst/>
              <a:ahLst/>
              <a:cxnLst/>
              <a:rect l="l" t="t" r="r" b="b"/>
              <a:pathLst>
                <a:path w="6374" h="3145" extrusionOk="0">
                  <a:moveTo>
                    <a:pt x="2288" y="0"/>
                  </a:moveTo>
                  <a:cubicBezTo>
                    <a:pt x="1520" y="0"/>
                    <a:pt x="790" y="214"/>
                    <a:pt x="253" y="782"/>
                  </a:cubicBezTo>
                  <a:cubicBezTo>
                    <a:pt x="0" y="1047"/>
                    <a:pt x="33" y="1513"/>
                    <a:pt x="371" y="1698"/>
                  </a:cubicBezTo>
                  <a:cubicBezTo>
                    <a:pt x="939" y="2011"/>
                    <a:pt x="1476" y="2057"/>
                    <a:pt x="2092" y="2233"/>
                  </a:cubicBezTo>
                  <a:cubicBezTo>
                    <a:pt x="2709" y="2410"/>
                    <a:pt x="3323" y="2650"/>
                    <a:pt x="3881" y="2969"/>
                  </a:cubicBezTo>
                  <a:cubicBezTo>
                    <a:pt x="4093" y="3091"/>
                    <a:pt x="4303" y="3145"/>
                    <a:pt x="4501" y="3145"/>
                  </a:cubicBezTo>
                  <a:cubicBezTo>
                    <a:pt x="5622" y="3145"/>
                    <a:pt x="6373" y="1436"/>
                    <a:pt x="5155" y="787"/>
                  </a:cubicBezTo>
                  <a:cubicBezTo>
                    <a:pt x="4363" y="366"/>
                    <a:pt x="3293" y="0"/>
                    <a:pt x="2288"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9" name="Google Shape;4499;p64"/>
            <p:cNvSpPr/>
            <p:nvPr/>
          </p:nvSpPr>
          <p:spPr>
            <a:xfrm>
              <a:off x="4719735" y="2719812"/>
              <a:ext cx="178307" cy="100291"/>
            </a:xfrm>
            <a:custGeom>
              <a:avLst/>
              <a:gdLst/>
              <a:ahLst/>
              <a:cxnLst/>
              <a:rect l="l" t="t" r="r" b="b"/>
              <a:pathLst>
                <a:path w="6468" h="3638" extrusionOk="0">
                  <a:moveTo>
                    <a:pt x="4629" y="0"/>
                  </a:moveTo>
                  <a:cubicBezTo>
                    <a:pt x="4547" y="0"/>
                    <a:pt x="4461" y="10"/>
                    <a:pt x="4374" y="31"/>
                  </a:cubicBezTo>
                  <a:cubicBezTo>
                    <a:pt x="3085" y="97"/>
                    <a:pt x="1928" y="647"/>
                    <a:pt x="800" y="1378"/>
                  </a:cubicBezTo>
                  <a:cubicBezTo>
                    <a:pt x="88" y="1838"/>
                    <a:pt x="1" y="2954"/>
                    <a:pt x="800" y="3393"/>
                  </a:cubicBezTo>
                  <a:cubicBezTo>
                    <a:pt x="1113" y="3566"/>
                    <a:pt x="1438" y="3638"/>
                    <a:pt x="1768" y="3638"/>
                  </a:cubicBezTo>
                  <a:cubicBezTo>
                    <a:pt x="2969" y="3638"/>
                    <a:pt x="4234" y="2684"/>
                    <a:pt x="5238" y="2161"/>
                  </a:cubicBezTo>
                  <a:cubicBezTo>
                    <a:pt x="5302" y="2146"/>
                    <a:pt x="5364" y="2127"/>
                    <a:pt x="5427" y="2111"/>
                  </a:cubicBezTo>
                  <a:cubicBezTo>
                    <a:pt x="6402" y="1899"/>
                    <a:pt x="6467" y="244"/>
                    <a:pt x="5429" y="79"/>
                  </a:cubicBezTo>
                  <a:cubicBezTo>
                    <a:pt x="5236" y="48"/>
                    <a:pt x="5049" y="34"/>
                    <a:pt x="4861" y="25"/>
                  </a:cubicBezTo>
                  <a:cubicBezTo>
                    <a:pt x="4786" y="9"/>
                    <a:pt x="4709" y="0"/>
                    <a:pt x="462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0" name="Google Shape;4500;p64"/>
            <p:cNvSpPr/>
            <p:nvPr/>
          </p:nvSpPr>
          <p:spPr>
            <a:xfrm>
              <a:off x="3571025" y="4026098"/>
              <a:ext cx="243476" cy="164606"/>
            </a:xfrm>
            <a:custGeom>
              <a:avLst/>
              <a:gdLst/>
              <a:ahLst/>
              <a:cxnLst/>
              <a:rect l="l" t="t" r="r" b="b"/>
              <a:pathLst>
                <a:path w="8832" h="5971" extrusionOk="0">
                  <a:moveTo>
                    <a:pt x="2624" y="0"/>
                  </a:moveTo>
                  <a:cubicBezTo>
                    <a:pt x="1294" y="0"/>
                    <a:pt x="0" y="490"/>
                    <a:pt x="27" y="2143"/>
                  </a:cubicBezTo>
                  <a:cubicBezTo>
                    <a:pt x="56" y="3938"/>
                    <a:pt x="2121" y="5264"/>
                    <a:pt x="3651" y="5729"/>
                  </a:cubicBezTo>
                  <a:cubicBezTo>
                    <a:pt x="4147" y="5879"/>
                    <a:pt x="4718" y="5970"/>
                    <a:pt x="5288" y="5970"/>
                  </a:cubicBezTo>
                  <a:cubicBezTo>
                    <a:pt x="6633" y="5970"/>
                    <a:pt x="7978" y="5464"/>
                    <a:pt x="8346" y="4042"/>
                  </a:cubicBezTo>
                  <a:cubicBezTo>
                    <a:pt x="8831" y="2170"/>
                    <a:pt x="6996" y="758"/>
                    <a:pt x="5364" y="439"/>
                  </a:cubicBezTo>
                  <a:cubicBezTo>
                    <a:pt x="5142" y="396"/>
                    <a:pt x="4899" y="354"/>
                    <a:pt x="4649" y="323"/>
                  </a:cubicBezTo>
                  <a:cubicBezTo>
                    <a:pt x="4427" y="258"/>
                    <a:pt x="4212" y="203"/>
                    <a:pt x="4012" y="159"/>
                  </a:cubicBezTo>
                  <a:cubicBezTo>
                    <a:pt x="3584" y="64"/>
                    <a:pt x="3102" y="0"/>
                    <a:pt x="2624"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64"/>
            <p:cNvSpPr/>
            <p:nvPr/>
          </p:nvSpPr>
          <p:spPr>
            <a:xfrm>
              <a:off x="3450142" y="3955718"/>
              <a:ext cx="116169" cy="104067"/>
            </a:xfrm>
            <a:custGeom>
              <a:avLst/>
              <a:gdLst/>
              <a:ahLst/>
              <a:cxnLst/>
              <a:rect l="l" t="t" r="r" b="b"/>
              <a:pathLst>
                <a:path w="4214" h="3775" extrusionOk="0">
                  <a:moveTo>
                    <a:pt x="1411" y="1"/>
                  </a:moveTo>
                  <a:cubicBezTo>
                    <a:pt x="1303" y="1"/>
                    <a:pt x="1198" y="16"/>
                    <a:pt x="1100" y="48"/>
                  </a:cubicBezTo>
                  <a:cubicBezTo>
                    <a:pt x="467" y="253"/>
                    <a:pt x="0" y="930"/>
                    <a:pt x="215" y="1608"/>
                  </a:cubicBezTo>
                  <a:cubicBezTo>
                    <a:pt x="525" y="2588"/>
                    <a:pt x="1305" y="3483"/>
                    <a:pt x="2332" y="3733"/>
                  </a:cubicBezTo>
                  <a:cubicBezTo>
                    <a:pt x="2445" y="3761"/>
                    <a:pt x="2563" y="3774"/>
                    <a:pt x="2682" y="3774"/>
                  </a:cubicBezTo>
                  <a:cubicBezTo>
                    <a:pt x="3176" y="3774"/>
                    <a:pt x="3683" y="3536"/>
                    <a:pt x="3921" y="3086"/>
                  </a:cubicBezTo>
                  <a:cubicBezTo>
                    <a:pt x="4214" y="2530"/>
                    <a:pt x="4153" y="1841"/>
                    <a:pt x="3700" y="1382"/>
                  </a:cubicBezTo>
                  <a:cubicBezTo>
                    <a:pt x="3457" y="1137"/>
                    <a:pt x="3212" y="890"/>
                    <a:pt x="2967" y="642"/>
                  </a:cubicBezTo>
                  <a:cubicBezTo>
                    <a:pt x="2764" y="437"/>
                    <a:pt x="2492" y="312"/>
                    <a:pt x="2207" y="264"/>
                  </a:cubicBezTo>
                  <a:cubicBezTo>
                    <a:pt x="1975" y="99"/>
                    <a:pt x="1685" y="1"/>
                    <a:pt x="141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02" name="Google Shape;4502;p64"/>
            <p:cNvGrpSpPr/>
            <p:nvPr/>
          </p:nvGrpSpPr>
          <p:grpSpPr>
            <a:xfrm>
              <a:off x="3767228" y="3455125"/>
              <a:ext cx="229711" cy="254869"/>
              <a:chOff x="1645834" y="2376054"/>
              <a:chExt cx="555956" cy="616846"/>
            </a:xfrm>
          </p:grpSpPr>
          <p:grpSp>
            <p:nvGrpSpPr>
              <p:cNvPr id="4503" name="Google Shape;4503;p64"/>
              <p:cNvGrpSpPr/>
              <p:nvPr/>
            </p:nvGrpSpPr>
            <p:grpSpPr>
              <a:xfrm>
                <a:off x="1645834" y="2376054"/>
                <a:ext cx="555956" cy="516769"/>
                <a:chOff x="-2604700" y="1383925"/>
                <a:chExt cx="2317450" cy="2154100"/>
              </a:xfrm>
            </p:grpSpPr>
            <p:sp>
              <p:nvSpPr>
                <p:cNvPr id="4504" name="Google Shape;4504;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5" name="Google Shape;4505;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6" name="Google Shape;4506;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4507;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8" name="Google Shape;4508;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09" name="Google Shape;4509;p64"/>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0" name="Google Shape;4510;p64"/>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1" name="Google Shape;4511;p64"/>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2" name="Google Shape;4512;p64"/>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3" name="Google Shape;4513;p64"/>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4" name="Google Shape;4514;p64"/>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5" name="Google Shape;4515;p64"/>
              <p:cNvSpPr/>
              <p:nvPr/>
            </p:nvSpPr>
            <p:spPr>
              <a:xfrm>
                <a:off x="16564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16" name="Google Shape;4516;p64"/>
            <p:cNvGrpSpPr/>
            <p:nvPr/>
          </p:nvGrpSpPr>
          <p:grpSpPr>
            <a:xfrm>
              <a:off x="4482311" y="3474312"/>
              <a:ext cx="229711" cy="254869"/>
              <a:chOff x="2929984" y="2376054"/>
              <a:chExt cx="555956" cy="616846"/>
            </a:xfrm>
          </p:grpSpPr>
          <p:grpSp>
            <p:nvGrpSpPr>
              <p:cNvPr id="4517" name="Google Shape;4517;p64"/>
              <p:cNvGrpSpPr/>
              <p:nvPr/>
            </p:nvGrpSpPr>
            <p:grpSpPr>
              <a:xfrm flipH="1">
                <a:off x="2929984" y="2376054"/>
                <a:ext cx="555956" cy="516769"/>
                <a:chOff x="-2604700" y="1383925"/>
                <a:chExt cx="2317450" cy="2154100"/>
              </a:xfrm>
            </p:grpSpPr>
            <p:sp>
              <p:nvSpPr>
                <p:cNvPr id="4518" name="Google Shape;4518;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9" name="Google Shape;4519;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0" name="Google Shape;4520;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1" name="Google Shape;4521;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2" name="Google Shape;4522;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23" name="Google Shape;4523;p64"/>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4" name="Google Shape;4524;p64"/>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5" name="Google Shape;4525;p64"/>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6" name="Google Shape;4526;p64"/>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7" name="Google Shape;4527;p64"/>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8" name="Google Shape;4528;p64"/>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9" name="Google Shape;4529;p64"/>
              <p:cNvSpPr/>
              <p:nvPr/>
            </p:nvSpPr>
            <p:spPr>
              <a:xfrm>
                <a:off x="29471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530" name="Google Shape;4530;p64"/>
          <p:cNvGrpSpPr/>
          <p:nvPr/>
        </p:nvGrpSpPr>
        <p:grpSpPr>
          <a:xfrm>
            <a:off x="6929254" y="2987746"/>
            <a:ext cx="1812679" cy="1618372"/>
            <a:chOff x="7069664" y="3131442"/>
            <a:chExt cx="1354060" cy="1376418"/>
          </a:xfrm>
        </p:grpSpPr>
        <p:sp>
          <p:nvSpPr>
            <p:cNvPr id="4531" name="Google Shape;4531;p64"/>
            <p:cNvSpPr/>
            <p:nvPr/>
          </p:nvSpPr>
          <p:spPr>
            <a:xfrm>
              <a:off x="7519041" y="3973105"/>
              <a:ext cx="289238" cy="394022"/>
            </a:xfrm>
            <a:custGeom>
              <a:avLst/>
              <a:gdLst/>
              <a:ahLst/>
              <a:cxnLst/>
              <a:rect l="l" t="t" r="r" b="b"/>
              <a:pathLst>
                <a:path w="10492" h="14293" extrusionOk="0">
                  <a:moveTo>
                    <a:pt x="512" y="5314"/>
                  </a:moveTo>
                  <a:cubicBezTo>
                    <a:pt x="327" y="5380"/>
                    <a:pt x="153" y="5478"/>
                    <a:pt x="1" y="5609"/>
                  </a:cubicBezTo>
                  <a:lnTo>
                    <a:pt x="512" y="5314"/>
                  </a:lnTo>
                  <a:close/>
                  <a:moveTo>
                    <a:pt x="5630" y="0"/>
                  </a:moveTo>
                  <a:cubicBezTo>
                    <a:pt x="4486" y="0"/>
                    <a:pt x="3351" y="566"/>
                    <a:pt x="2556" y="1408"/>
                  </a:cubicBezTo>
                  <a:cubicBezTo>
                    <a:pt x="1604" y="2413"/>
                    <a:pt x="1089" y="3766"/>
                    <a:pt x="834" y="5127"/>
                  </a:cubicBezTo>
                  <a:lnTo>
                    <a:pt x="512" y="5314"/>
                  </a:lnTo>
                  <a:lnTo>
                    <a:pt x="512" y="5314"/>
                  </a:lnTo>
                  <a:cubicBezTo>
                    <a:pt x="721" y="5239"/>
                    <a:pt x="946" y="5203"/>
                    <a:pt x="1173" y="5203"/>
                  </a:cubicBezTo>
                  <a:cubicBezTo>
                    <a:pt x="1620" y="5203"/>
                    <a:pt x="2078" y="5341"/>
                    <a:pt x="2453" y="5585"/>
                  </a:cubicBezTo>
                  <a:cubicBezTo>
                    <a:pt x="3186" y="6065"/>
                    <a:pt x="3645" y="6871"/>
                    <a:pt x="3945" y="7695"/>
                  </a:cubicBezTo>
                  <a:cubicBezTo>
                    <a:pt x="4243" y="8520"/>
                    <a:pt x="4408" y="9388"/>
                    <a:pt x="4707" y="10212"/>
                  </a:cubicBezTo>
                  <a:cubicBezTo>
                    <a:pt x="5171" y="11486"/>
                    <a:pt x="5958" y="12643"/>
                    <a:pt x="6977" y="13540"/>
                  </a:cubicBezTo>
                  <a:cubicBezTo>
                    <a:pt x="7434" y="13943"/>
                    <a:pt x="8064" y="14292"/>
                    <a:pt x="8637" y="14292"/>
                  </a:cubicBezTo>
                  <a:cubicBezTo>
                    <a:pt x="8899" y="14292"/>
                    <a:pt x="9149" y="14220"/>
                    <a:pt x="9366" y="14047"/>
                  </a:cubicBezTo>
                  <a:cubicBezTo>
                    <a:pt x="9837" y="13673"/>
                    <a:pt x="9912" y="13000"/>
                    <a:pt x="9950" y="12400"/>
                  </a:cubicBezTo>
                  <a:cubicBezTo>
                    <a:pt x="10114" y="9857"/>
                    <a:pt x="10278" y="7314"/>
                    <a:pt x="10442" y="4771"/>
                  </a:cubicBezTo>
                  <a:cubicBezTo>
                    <a:pt x="10467" y="4375"/>
                    <a:pt x="10491" y="3969"/>
                    <a:pt x="10388" y="3587"/>
                  </a:cubicBezTo>
                  <a:cubicBezTo>
                    <a:pt x="10232" y="3012"/>
                    <a:pt x="9807" y="2556"/>
                    <a:pt x="9391" y="2131"/>
                  </a:cubicBezTo>
                  <a:cubicBezTo>
                    <a:pt x="8512" y="1233"/>
                    <a:pt x="7534" y="324"/>
                    <a:pt x="6304" y="69"/>
                  </a:cubicBezTo>
                  <a:cubicBezTo>
                    <a:pt x="6080" y="22"/>
                    <a:pt x="5855" y="0"/>
                    <a:pt x="5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2" name="Google Shape;4532;p64"/>
            <p:cNvSpPr/>
            <p:nvPr/>
          </p:nvSpPr>
          <p:spPr>
            <a:xfrm>
              <a:off x="7069664" y="3489268"/>
              <a:ext cx="701262" cy="693212"/>
            </a:xfrm>
            <a:custGeom>
              <a:avLst/>
              <a:gdLst/>
              <a:ahLst/>
              <a:cxnLst/>
              <a:rect l="l" t="t" r="r" b="b"/>
              <a:pathLst>
                <a:path w="25438" h="25146" extrusionOk="0">
                  <a:moveTo>
                    <a:pt x="13328" y="0"/>
                  </a:moveTo>
                  <a:cubicBezTo>
                    <a:pt x="13175" y="0"/>
                    <a:pt x="13023" y="4"/>
                    <a:pt x="12871" y="13"/>
                  </a:cubicBezTo>
                  <a:cubicBezTo>
                    <a:pt x="7180" y="344"/>
                    <a:pt x="0" y="7108"/>
                    <a:pt x="305" y="12579"/>
                  </a:cubicBezTo>
                  <a:cubicBezTo>
                    <a:pt x="609" y="18051"/>
                    <a:pt x="5931" y="25145"/>
                    <a:pt x="12871" y="25145"/>
                  </a:cubicBezTo>
                  <a:cubicBezTo>
                    <a:pt x="19810" y="25145"/>
                    <a:pt x="25437" y="19520"/>
                    <a:pt x="25437" y="12579"/>
                  </a:cubicBezTo>
                  <a:cubicBezTo>
                    <a:pt x="25437" y="5824"/>
                    <a:pt x="18923" y="0"/>
                    <a:pt x="13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3" name="Google Shape;4533;p64"/>
            <p:cNvSpPr/>
            <p:nvPr/>
          </p:nvSpPr>
          <p:spPr>
            <a:xfrm>
              <a:off x="7293208" y="3740297"/>
              <a:ext cx="448468" cy="397413"/>
            </a:xfrm>
            <a:custGeom>
              <a:avLst/>
              <a:gdLst/>
              <a:ahLst/>
              <a:cxnLst/>
              <a:rect l="l" t="t" r="r" b="b"/>
              <a:pathLst>
                <a:path w="16268" h="14416" extrusionOk="0">
                  <a:moveTo>
                    <a:pt x="5659" y="1"/>
                  </a:moveTo>
                  <a:cubicBezTo>
                    <a:pt x="2845" y="1"/>
                    <a:pt x="661" y="1728"/>
                    <a:pt x="628" y="4690"/>
                  </a:cubicBezTo>
                  <a:cubicBezTo>
                    <a:pt x="602" y="6862"/>
                    <a:pt x="2132" y="10464"/>
                    <a:pt x="4618" y="10464"/>
                  </a:cubicBezTo>
                  <a:cubicBezTo>
                    <a:pt x="4981" y="10464"/>
                    <a:pt x="5364" y="10387"/>
                    <a:pt x="5766" y="10218"/>
                  </a:cubicBezTo>
                  <a:cubicBezTo>
                    <a:pt x="6049" y="10099"/>
                    <a:pt x="5966" y="9729"/>
                    <a:pt x="5682" y="9729"/>
                  </a:cubicBezTo>
                  <a:cubicBezTo>
                    <a:pt x="5666" y="9729"/>
                    <a:pt x="5649" y="9731"/>
                    <a:pt x="5632" y="9733"/>
                  </a:cubicBezTo>
                  <a:cubicBezTo>
                    <a:pt x="5468" y="9756"/>
                    <a:pt x="5306" y="9767"/>
                    <a:pt x="5148" y="9767"/>
                  </a:cubicBezTo>
                  <a:cubicBezTo>
                    <a:pt x="1878" y="9767"/>
                    <a:pt x="0" y="4975"/>
                    <a:pt x="1697" y="2312"/>
                  </a:cubicBezTo>
                  <a:cubicBezTo>
                    <a:pt x="2547" y="977"/>
                    <a:pt x="4021" y="455"/>
                    <a:pt x="5548" y="455"/>
                  </a:cubicBezTo>
                  <a:cubicBezTo>
                    <a:pt x="6887" y="455"/>
                    <a:pt x="8266" y="857"/>
                    <a:pt x="9299" y="1465"/>
                  </a:cubicBezTo>
                  <a:cubicBezTo>
                    <a:pt x="13368" y="3855"/>
                    <a:pt x="14666" y="11186"/>
                    <a:pt x="10854" y="14383"/>
                  </a:cubicBezTo>
                  <a:cubicBezTo>
                    <a:pt x="10837" y="14396"/>
                    <a:pt x="10851" y="14416"/>
                    <a:pt x="10868" y="14416"/>
                  </a:cubicBezTo>
                  <a:cubicBezTo>
                    <a:pt x="10873" y="14416"/>
                    <a:pt x="10878" y="14414"/>
                    <a:pt x="10882" y="14411"/>
                  </a:cubicBezTo>
                  <a:cubicBezTo>
                    <a:pt x="16267" y="10245"/>
                    <a:pt x="12687" y="424"/>
                    <a:pt x="6099" y="14"/>
                  </a:cubicBezTo>
                  <a:cubicBezTo>
                    <a:pt x="5951" y="5"/>
                    <a:pt x="5804" y="1"/>
                    <a:pt x="5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4" name="Google Shape;4534;p64"/>
            <p:cNvSpPr/>
            <p:nvPr/>
          </p:nvSpPr>
          <p:spPr>
            <a:xfrm>
              <a:off x="7723124" y="4311000"/>
              <a:ext cx="143130" cy="196860"/>
            </a:xfrm>
            <a:custGeom>
              <a:avLst/>
              <a:gdLst/>
              <a:ahLst/>
              <a:cxnLst/>
              <a:rect l="l" t="t" r="r" b="b"/>
              <a:pathLst>
                <a:path w="5192" h="7141" extrusionOk="0">
                  <a:moveTo>
                    <a:pt x="1" y="0"/>
                  </a:moveTo>
                  <a:lnTo>
                    <a:pt x="1" y="0"/>
                  </a:lnTo>
                  <a:cubicBezTo>
                    <a:pt x="52" y="1937"/>
                    <a:pt x="750" y="3917"/>
                    <a:pt x="2192" y="5212"/>
                  </a:cubicBezTo>
                  <a:cubicBezTo>
                    <a:pt x="2485" y="5475"/>
                    <a:pt x="2808" y="5711"/>
                    <a:pt x="3036" y="6031"/>
                  </a:cubicBezTo>
                  <a:cubicBezTo>
                    <a:pt x="3264" y="6353"/>
                    <a:pt x="3381" y="6789"/>
                    <a:pt x="3207" y="7141"/>
                  </a:cubicBezTo>
                  <a:cubicBezTo>
                    <a:pt x="3839" y="7123"/>
                    <a:pt x="4473" y="7104"/>
                    <a:pt x="5104" y="7087"/>
                  </a:cubicBezTo>
                  <a:cubicBezTo>
                    <a:pt x="5172" y="5445"/>
                    <a:pt x="5192" y="3801"/>
                    <a:pt x="5162" y="215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5" name="Google Shape;4535;p64"/>
            <p:cNvSpPr/>
            <p:nvPr/>
          </p:nvSpPr>
          <p:spPr>
            <a:xfrm>
              <a:off x="7987579" y="4311000"/>
              <a:ext cx="143158" cy="196860"/>
            </a:xfrm>
            <a:custGeom>
              <a:avLst/>
              <a:gdLst/>
              <a:ahLst/>
              <a:cxnLst/>
              <a:rect l="l" t="t" r="r" b="b"/>
              <a:pathLst>
                <a:path w="5193" h="7141" extrusionOk="0">
                  <a:moveTo>
                    <a:pt x="5192" y="0"/>
                  </a:moveTo>
                  <a:lnTo>
                    <a:pt x="31" y="2159"/>
                  </a:lnTo>
                  <a:cubicBezTo>
                    <a:pt x="1" y="3801"/>
                    <a:pt x="20" y="5445"/>
                    <a:pt x="88" y="7087"/>
                  </a:cubicBezTo>
                  <a:cubicBezTo>
                    <a:pt x="720" y="7104"/>
                    <a:pt x="1354" y="7123"/>
                    <a:pt x="1986" y="7141"/>
                  </a:cubicBezTo>
                  <a:cubicBezTo>
                    <a:pt x="1812" y="6789"/>
                    <a:pt x="1930" y="6353"/>
                    <a:pt x="2157" y="6031"/>
                  </a:cubicBezTo>
                  <a:cubicBezTo>
                    <a:pt x="2385" y="5711"/>
                    <a:pt x="2708" y="5475"/>
                    <a:pt x="3000" y="5212"/>
                  </a:cubicBezTo>
                  <a:cubicBezTo>
                    <a:pt x="4443" y="3917"/>
                    <a:pt x="5140" y="1937"/>
                    <a:pt x="5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6" name="Google Shape;4536;p64"/>
            <p:cNvSpPr/>
            <p:nvPr/>
          </p:nvSpPr>
          <p:spPr>
            <a:xfrm>
              <a:off x="7667327" y="4077779"/>
              <a:ext cx="137369" cy="156666"/>
            </a:xfrm>
            <a:custGeom>
              <a:avLst/>
              <a:gdLst/>
              <a:ahLst/>
              <a:cxnLst/>
              <a:rect l="l" t="t" r="r" b="b"/>
              <a:pathLst>
                <a:path w="4983" h="5683" extrusionOk="0">
                  <a:moveTo>
                    <a:pt x="2973" y="1"/>
                  </a:moveTo>
                  <a:cubicBezTo>
                    <a:pt x="1600" y="1"/>
                    <a:pt x="794" y="1123"/>
                    <a:pt x="403" y="2393"/>
                  </a:cubicBezTo>
                  <a:cubicBezTo>
                    <a:pt x="1" y="3706"/>
                    <a:pt x="1121" y="5683"/>
                    <a:pt x="2496" y="5683"/>
                  </a:cubicBezTo>
                  <a:cubicBezTo>
                    <a:pt x="3868" y="5683"/>
                    <a:pt x="4983" y="3816"/>
                    <a:pt x="4983" y="2442"/>
                  </a:cubicBezTo>
                  <a:cubicBezTo>
                    <a:pt x="4983" y="1068"/>
                    <a:pt x="4348" y="1"/>
                    <a:pt x="2973" y="1"/>
                  </a:cubicBezTo>
                  <a:close/>
                </a:path>
              </a:pathLst>
            </a:custGeom>
            <a:solidFill>
              <a:srgbClr val="DD9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7" name="Google Shape;4537;p64"/>
            <p:cNvSpPr/>
            <p:nvPr/>
          </p:nvSpPr>
          <p:spPr>
            <a:xfrm>
              <a:off x="8047372" y="4077779"/>
              <a:ext cx="137369" cy="156666"/>
            </a:xfrm>
            <a:custGeom>
              <a:avLst/>
              <a:gdLst/>
              <a:ahLst/>
              <a:cxnLst/>
              <a:rect l="l" t="t" r="r" b="b"/>
              <a:pathLst>
                <a:path w="4983" h="5683" extrusionOk="0">
                  <a:moveTo>
                    <a:pt x="2010" y="1"/>
                  </a:moveTo>
                  <a:cubicBezTo>
                    <a:pt x="635" y="1"/>
                    <a:pt x="0" y="1068"/>
                    <a:pt x="0" y="2442"/>
                  </a:cubicBezTo>
                  <a:cubicBezTo>
                    <a:pt x="0" y="3816"/>
                    <a:pt x="1115" y="5683"/>
                    <a:pt x="2488" y="5683"/>
                  </a:cubicBezTo>
                  <a:cubicBezTo>
                    <a:pt x="3863" y="5683"/>
                    <a:pt x="4982" y="3706"/>
                    <a:pt x="4580" y="2393"/>
                  </a:cubicBezTo>
                  <a:cubicBezTo>
                    <a:pt x="4189" y="1123"/>
                    <a:pt x="3383" y="1"/>
                    <a:pt x="2010" y="1"/>
                  </a:cubicBezTo>
                  <a:close/>
                </a:path>
              </a:pathLst>
            </a:custGeom>
            <a:solidFill>
              <a:srgbClr val="DD90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8" name="Google Shape;4538;p64"/>
            <p:cNvSpPr/>
            <p:nvPr/>
          </p:nvSpPr>
          <p:spPr>
            <a:xfrm>
              <a:off x="7704543" y="3952981"/>
              <a:ext cx="445656" cy="445656"/>
            </a:xfrm>
            <a:custGeom>
              <a:avLst/>
              <a:gdLst/>
              <a:ahLst/>
              <a:cxnLst/>
              <a:rect l="l" t="t" r="r" b="b"/>
              <a:pathLst>
                <a:path w="16166" h="16166" extrusionOk="0">
                  <a:moveTo>
                    <a:pt x="8084" y="1"/>
                  </a:moveTo>
                  <a:cubicBezTo>
                    <a:pt x="5939" y="1"/>
                    <a:pt x="3884" y="852"/>
                    <a:pt x="2368" y="2368"/>
                  </a:cubicBezTo>
                  <a:cubicBezTo>
                    <a:pt x="852" y="3884"/>
                    <a:pt x="1" y="5939"/>
                    <a:pt x="1" y="8083"/>
                  </a:cubicBezTo>
                  <a:cubicBezTo>
                    <a:pt x="1" y="10227"/>
                    <a:pt x="852" y="12282"/>
                    <a:pt x="2368" y="13798"/>
                  </a:cubicBezTo>
                  <a:cubicBezTo>
                    <a:pt x="3884" y="15314"/>
                    <a:pt x="5939" y="16165"/>
                    <a:pt x="8084" y="16165"/>
                  </a:cubicBezTo>
                  <a:cubicBezTo>
                    <a:pt x="10227" y="16165"/>
                    <a:pt x="12282" y="15314"/>
                    <a:pt x="13798" y="13798"/>
                  </a:cubicBezTo>
                  <a:cubicBezTo>
                    <a:pt x="15314" y="12282"/>
                    <a:pt x="16165" y="10227"/>
                    <a:pt x="16165" y="8083"/>
                  </a:cubicBezTo>
                  <a:cubicBezTo>
                    <a:pt x="16165" y="5939"/>
                    <a:pt x="15314" y="3884"/>
                    <a:pt x="13798" y="2368"/>
                  </a:cubicBezTo>
                  <a:cubicBezTo>
                    <a:pt x="12282" y="852"/>
                    <a:pt x="10227" y="1"/>
                    <a:pt x="8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9" name="Google Shape;4539;p64"/>
            <p:cNvSpPr/>
            <p:nvPr/>
          </p:nvSpPr>
          <p:spPr>
            <a:xfrm>
              <a:off x="7453844" y="3194819"/>
              <a:ext cx="370562" cy="343215"/>
            </a:xfrm>
            <a:custGeom>
              <a:avLst/>
              <a:gdLst/>
              <a:ahLst/>
              <a:cxnLst/>
              <a:rect l="l" t="t" r="r" b="b"/>
              <a:pathLst>
                <a:path w="13442" h="12450" extrusionOk="0">
                  <a:moveTo>
                    <a:pt x="3304" y="1"/>
                  </a:moveTo>
                  <a:cubicBezTo>
                    <a:pt x="2922" y="1"/>
                    <a:pt x="2595" y="88"/>
                    <a:pt x="2343" y="285"/>
                  </a:cubicBezTo>
                  <a:cubicBezTo>
                    <a:pt x="0" y="2109"/>
                    <a:pt x="5167" y="12449"/>
                    <a:pt x="5167" y="12449"/>
                  </a:cubicBezTo>
                  <a:lnTo>
                    <a:pt x="13442" y="6009"/>
                  </a:lnTo>
                  <a:cubicBezTo>
                    <a:pt x="13442" y="6009"/>
                    <a:pt x="6469"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0" name="Google Shape;4540;p64"/>
            <p:cNvSpPr/>
            <p:nvPr/>
          </p:nvSpPr>
          <p:spPr>
            <a:xfrm>
              <a:off x="7428372" y="3131442"/>
              <a:ext cx="262663" cy="270961"/>
            </a:xfrm>
            <a:custGeom>
              <a:avLst/>
              <a:gdLst/>
              <a:ahLst/>
              <a:cxnLst/>
              <a:rect l="l" t="t" r="r" b="b"/>
              <a:pathLst>
                <a:path w="9528" h="9829" extrusionOk="0">
                  <a:moveTo>
                    <a:pt x="2968" y="1"/>
                  </a:moveTo>
                  <a:cubicBezTo>
                    <a:pt x="2783" y="1"/>
                    <a:pt x="2591" y="137"/>
                    <a:pt x="2600" y="345"/>
                  </a:cubicBezTo>
                  <a:cubicBezTo>
                    <a:pt x="2614" y="643"/>
                    <a:pt x="2589" y="1489"/>
                    <a:pt x="2713" y="2189"/>
                  </a:cubicBezTo>
                  <a:cubicBezTo>
                    <a:pt x="2601" y="2150"/>
                    <a:pt x="2491" y="2111"/>
                    <a:pt x="2385" y="2074"/>
                  </a:cubicBezTo>
                  <a:cubicBezTo>
                    <a:pt x="1785" y="1855"/>
                    <a:pt x="1202" y="1714"/>
                    <a:pt x="565" y="1675"/>
                  </a:cubicBezTo>
                  <a:lnTo>
                    <a:pt x="561" y="1675"/>
                  </a:lnTo>
                  <a:cubicBezTo>
                    <a:pt x="541" y="1673"/>
                    <a:pt x="522" y="1670"/>
                    <a:pt x="503" y="1669"/>
                  </a:cubicBezTo>
                  <a:lnTo>
                    <a:pt x="503" y="1669"/>
                  </a:lnTo>
                  <a:cubicBezTo>
                    <a:pt x="506" y="1673"/>
                    <a:pt x="507" y="1676"/>
                    <a:pt x="509" y="1680"/>
                  </a:cubicBezTo>
                  <a:cubicBezTo>
                    <a:pt x="258" y="1720"/>
                    <a:pt x="0" y="2072"/>
                    <a:pt x="344" y="2258"/>
                  </a:cubicBezTo>
                  <a:cubicBezTo>
                    <a:pt x="879" y="2549"/>
                    <a:pt x="1431" y="2780"/>
                    <a:pt x="1980" y="3041"/>
                  </a:cubicBezTo>
                  <a:cubicBezTo>
                    <a:pt x="2238" y="3164"/>
                    <a:pt x="2493" y="3328"/>
                    <a:pt x="2756" y="3473"/>
                  </a:cubicBezTo>
                  <a:cubicBezTo>
                    <a:pt x="2404" y="4924"/>
                    <a:pt x="3118" y="7502"/>
                    <a:pt x="3979" y="9829"/>
                  </a:cubicBezTo>
                  <a:cubicBezTo>
                    <a:pt x="4841" y="8230"/>
                    <a:pt x="5382" y="7693"/>
                    <a:pt x="6669" y="6550"/>
                  </a:cubicBezTo>
                  <a:cubicBezTo>
                    <a:pt x="7293" y="5996"/>
                    <a:pt x="8061" y="5569"/>
                    <a:pt x="9527" y="4648"/>
                  </a:cubicBezTo>
                  <a:cubicBezTo>
                    <a:pt x="7623" y="3396"/>
                    <a:pt x="5580" y="2303"/>
                    <a:pt x="4230" y="2303"/>
                  </a:cubicBezTo>
                  <a:cubicBezTo>
                    <a:pt x="4158" y="2303"/>
                    <a:pt x="4089" y="2306"/>
                    <a:pt x="4022" y="2312"/>
                  </a:cubicBezTo>
                  <a:cubicBezTo>
                    <a:pt x="3944" y="1542"/>
                    <a:pt x="3423" y="521"/>
                    <a:pt x="3250" y="171"/>
                  </a:cubicBezTo>
                  <a:cubicBezTo>
                    <a:pt x="3192" y="52"/>
                    <a:pt x="3081" y="1"/>
                    <a:pt x="2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1" name="Google Shape;4541;p64"/>
            <p:cNvSpPr/>
            <p:nvPr/>
          </p:nvSpPr>
          <p:spPr>
            <a:xfrm>
              <a:off x="7525106" y="3265558"/>
              <a:ext cx="267598" cy="247804"/>
            </a:xfrm>
            <a:custGeom>
              <a:avLst/>
              <a:gdLst/>
              <a:ahLst/>
              <a:cxnLst/>
              <a:rect l="l" t="t" r="r" b="b"/>
              <a:pathLst>
                <a:path w="9707" h="8989" extrusionOk="0">
                  <a:moveTo>
                    <a:pt x="2387" y="0"/>
                  </a:moveTo>
                  <a:cubicBezTo>
                    <a:pt x="2111" y="0"/>
                    <a:pt x="1875" y="64"/>
                    <a:pt x="1692" y="206"/>
                  </a:cubicBezTo>
                  <a:cubicBezTo>
                    <a:pt x="1" y="1522"/>
                    <a:pt x="3731" y="8989"/>
                    <a:pt x="3731" y="8989"/>
                  </a:cubicBezTo>
                  <a:lnTo>
                    <a:pt x="9706" y="4337"/>
                  </a:lnTo>
                  <a:cubicBezTo>
                    <a:pt x="9706" y="4337"/>
                    <a:pt x="4673" y="0"/>
                    <a:pt x="23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2" name="Google Shape;4542;p64"/>
            <p:cNvSpPr/>
            <p:nvPr/>
          </p:nvSpPr>
          <p:spPr>
            <a:xfrm>
              <a:off x="8027689" y="3194819"/>
              <a:ext cx="370562" cy="343215"/>
            </a:xfrm>
            <a:custGeom>
              <a:avLst/>
              <a:gdLst/>
              <a:ahLst/>
              <a:cxnLst/>
              <a:rect l="l" t="t" r="r" b="b"/>
              <a:pathLst>
                <a:path w="13442" h="12450" extrusionOk="0">
                  <a:moveTo>
                    <a:pt x="10138" y="1"/>
                  </a:moveTo>
                  <a:cubicBezTo>
                    <a:pt x="6972" y="1"/>
                    <a:pt x="0" y="6009"/>
                    <a:pt x="1" y="6009"/>
                  </a:cubicBezTo>
                  <a:lnTo>
                    <a:pt x="8276" y="12449"/>
                  </a:lnTo>
                  <a:cubicBezTo>
                    <a:pt x="8276" y="12449"/>
                    <a:pt x="13442" y="2109"/>
                    <a:pt x="11100" y="285"/>
                  </a:cubicBezTo>
                  <a:cubicBezTo>
                    <a:pt x="10848" y="88"/>
                    <a:pt x="10521" y="1"/>
                    <a:pt x="10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3" name="Google Shape;4543;p64"/>
            <p:cNvSpPr/>
            <p:nvPr/>
          </p:nvSpPr>
          <p:spPr>
            <a:xfrm>
              <a:off x="8161088" y="3131442"/>
              <a:ext cx="262636" cy="270961"/>
            </a:xfrm>
            <a:custGeom>
              <a:avLst/>
              <a:gdLst/>
              <a:ahLst/>
              <a:cxnLst/>
              <a:rect l="l" t="t" r="r" b="b"/>
              <a:pathLst>
                <a:path w="9527" h="9829" extrusionOk="0">
                  <a:moveTo>
                    <a:pt x="6560" y="1"/>
                  </a:moveTo>
                  <a:cubicBezTo>
                    <a:pt x="6446" y="1"/>
                    <a:pt x="6336" y="52"/>
                    <a:pt x="6278" y="171"/>
                  </a:cubicBezTo>
                  <a:cubicBezTo>
                    <a:pt x="6106" y="521"/>
                    <a:pt x="5583" y="1542"/>
                    <a:pt x="5506" y="2312"/>
                  </a:cubicBezTo>
                  <a:cubicBezTo>
                    <a:pt x="5439" y="2306"/>
                    <a:pt x="5370" y="2303"/>
                    <a:pt x="5298" y="2303"/>
                  </a:cubicBezTo>
                  <a:cubicBezTo>
                    <a:pt x="3946" y="2303"/>
                    <a:pt x="1903" y="3396"/>
                    <a:pt x="0" y="4648"/>
                  </a:cubicBezTo>
                  <a:cubicBezTo>
                    <a:pt x="1466" y="5569"/>
                    <a:pt x="2235" y="5996"/>
                    <a:pt x="2858" y="6550"/>
                  </a:cubicBezTo>
                  <a:cubicBezTo>
                    <a:pt x="4146" y="7693"/>
                    <a:pt x="4686" y="8230"/>
                    <a:pt x="5548" y="9829"/>
                  </a:cubicBezTo>
                  <a:cubicBezTo>
                    <a:pt x="6409" y="7502"/>
                    <a:pt x="7125" y="4924"/>
                    <a:pt x="6771" y="3473"/>
                  </a:cubicBezTo>
                  <a:cubicBezTo>
                    <a:pt x="7034" y="3328"/>
                    <a:pt x="7289" y="3164"/>
                    <a:pt x="7547" y="3041"/>
                  </a:cubicBezTo>
                  <a:cubicBezTo>
                    <a:pt x="8096" y="2780"/>
                    <a:pt x="8648" y="2549"/>
                    <a:pt x="9184" y="2258"/>
                  </a:cubicBezTo>
                  <a:cubicBezTo>
                    <a:pt x="9527" y="2072"/>
                    <a:pt x="9270" y="1720"/>
                    <a:pt x="9018" y="1680"/>
                  </a:cubicBezTo>
                  <a:cubicBezTo>
                    <a:pt x="9021" y="1676"/>
                    <a:pt x="9022" y="1673"/>
                    <a:pt x="9024" y="1669"/>
                  </a:cubicBezTo>
                  <a:lnTo>
                    <a:pt x="9024" y="1669"/>
                  </a:lnTo>
                  <a:cubicBezTo>
                    <a:pt x="9006" y="1670"/>
                    <a:pt x="8986" y="1673"/>
                    <a:pt x="8967" y="1675"/>
                  </a:cubicBezTo>
                  <a:lnTo>
                    <a:pt x="8963" y="1675"/>
                  </a:lnTo>
                  <a:cubicBezTo>
                    <a:pt x="8327" y="1714"/>
                    <a:pt x="7743" y="1855"/>
                    <a:pt x="7142" y="2074"/>
                  </a:cubicBezTo>
                  <a:cubicBezTo>
                    <a:pt x="7037" y="2111"/>
                    <a:pt x="6926" y="2150"/>
                    <a:pt x="6814" y="2189"/>
                  </a:cubicBezTo>
                  <a:cubicBezTo>
                    <a:pt x="6938" y="1489"/>
                    <a:pt x="6914" y="643"/>
                    <a:pt x="6927" y="345"/>
                  </a:cubicBezTo>
                  <a:cubicBezTo>
                    <a:pt x="6937" y="137"/>
                    <a:pt x="6744" y="1"/>
                    <a:pt x="6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4" name="Google Shape;4544;p64"/>
            <p:cNvSpPr/>
            <p:nvPr/>
          </p:nvSpPr>
          <p:spPr>
            <a:xfrm>
              <a:off x="8059392" y="3265558"/>
              <a:ext cx="267625" cy="247804"/>
            </a:xfrm>
            <a:custGeom>
              <a:avLst/>
              <a:gdLst/>
              <a:ahLst/>
              <a:cxnLst/>
              <a:rect l="l" t="t" r="r" b="b"/>
              <a:pathLst>
                <a:path w="9708" h="8989" extrusionOk="0">
                  <a:moveTo>
                    <a:pt x="7320" y="0"/>
                  </a:moveTo>
                  <a:cubicBezTo>
                    <a:pt x="5034" y="0"/>
                    <a:pt x="1" y="4337"/>
                    <a:pt x="1" y="4337"/>
                  </a:cubicBezTo>
                  <a:lnTo>
                    <a:pt x="5977" y="8989"/>
                  </a:lnTo>
                  <a:cubicBezTo>
                    <a:pt x="5977" y="8989"/>
                    <a:pt x="9707" y="1522"/>
                    <a:pt x="8016" y="206"/>
                  </a:cubicBezTo>
                  <a:cubicBezTo>
                    <a:pt x="7833" y="64"/>
                    <a:pt x="7597" y="0"/>
                    <a:pt x="7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5" name="Google Shape;4545;p64"/>
            <p:cNvSpPr/>
            <p:nvPr/>
          </p:nvSpPr>
          <p:spPr>
            <a:xfrm>
              <a:off x="7545892" y="3302939"/>
              <a:ext cx="760312" cy="805798"/>
            </a:xfrm>
            <a:custGeom>
              <a:avLst/>
              <a:gdLst/>
              <a:ahLst/>
              <a:cxnLst/>
              <a:rect l="l" t="t" r="r" b="b"/>
              <a:pathLst>
                <a:path w="27580" h="29230" extrusionOk="0">
                  <a:moveTo>
                    <a:pt x="13790" y="0"/>
                  </a:moveTo>
                  <a:cubicBezTo>
                    <a:pt x="3144" y="0"/>
                    <a:pt x="0" y="9498"/>
                    <a:pt x="0" y="16518"/>
                  </a:cubicBezTo>
                  <a:cubicBezTo>
                    <a:pt x="0" y="23538"/>
                    <a:pt x="1489" y="29229"/>
                    <a:pt x="13790" y="29229"/>
                  </a:cubicBezTo>
                  <a:cubicBezTo>
                    <a:pt x="26090" y="29229"/>
                    <a:pt x="27580" y="23538"/>
                    <a:pt x="27580" y="16518"/>
                  </a:cubicBezTo>
                  <a:cubicBezTo>
                    <a:pt x="27580" y="9498"/>
                    <a:pt x="24435" y="0"/>
                    <a:pt x="13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6" name="Google Shape;4546;p64"/>
            <p:cNvSpPr/>
            <p:nvPr/>
          </p:nvSpPr>
          <p:spPr>
            <a:xfrm>
              <a:off x="7545892" y="3537456"/>
              <a:ext cx="760312" cy="571281"/>
            </a:xfrm>
            <a:custGeom>
              <a:avLst/>
              <a:gdLst/>
              <a:ahLst/>
              <a:cxnLst/>
              <a:rect l="l" t="t" r="r" b="b"/>
              <a:pathLst>
                <a:path w="27580" h="20723" extrusionOk="0">
                  <a:moveTo>
                    <a:pt x="20248" y="0"/>
                  </a:moveTo>
                  <a:cubicBezTo>
                    <a:pt x="20092" y="0"/>
                    <a:pt x="19937" y="7"/>
                    <a:pt x="19785" y="19"/>
                  </a:cubicBezTo>
                  <a:cubicBezTo>
                    <a:pt x="16150" y="327"/>
                    <a:pt x="16150" y="2508"/>
                    <a:pt x="13634" y="2508"/>
                  </a:cubicBezTo>
                  <a:cubicBezTo>
                    <a:pt x="11115" y="2508"/>
                    <a:pt x="12011" y="271"/>
                    <a:pt x="8039" y="20"/>
                  </a:cubicBezTo>
                  <a:cubicBezTo>
                    <a:pt x="7892" y="11"/>
                    <a:pt x="7744" y="7"/>
                    <a:pt x="7596" y="7"/>
                  </a:cubicBezTo>
                  <a:cubicBezTo>
                    <a:pt x="3771" y="7"/>
                    <a:pt x="0" y="3116"/>
                    <a:pt x="0" y="8011"/>
                  </a:cubicBezTo>
                  <a:cubicBezTo>
                    <a:pt x="0" y="15031"/>
                    <a:pt x="1489" y="20722"/>
                    <a:pt x="13790" y="20722"/>
                  </a:cubicBezTo>
                  <a:cubicBezTo>
                    <a:pt x="26090" y="20722"/>
                    <a:pt x="27580" y="15031"/>
                    <a:pt x="27580" y="8011"/>
                  </a:cubicBezTo>
                  <a:cubicBezTo>
                    <a:pt x="27580" y="2828"/>
                    <a:pt x="23531" y="0"/>
                    <a:pt x="20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7" name="Google Shape;4547;p64"/>
            <p:cNvSpPr/>
            <p:nvPr/>
          </p:nvSpPr>
          <p:spPr>
            <a:xfrm>
              <a:off x="7455167" y="3809271"/>
              <a:ext cx="212711" cy="240609"/>
            </a:xfrm>
            <a:custGeom>
              <a:avLst/>
              <a:gdLst/>
              <a:ahLst/>
              <a:cxnLst/>
              <a:rect l="l" t="t" r="r" b="b"/>
              <a:pathLst>
                <a:path w="7716" h="8728" extrusionOk="0">
                  <a:moveTo>
                    <a:pt x="2602" y="1"/>
                  </a:moveTo>
                  <a:cubicBezTo>
                    <a:pt x="2350" y="1"/>
                    <a:pt x="2099" y="37"/>
                    <a:pt x="1859" y="111"/>
                  </a:cubicBezTo>
                  <a:cubicBezTo>
                    <a:pt x="1007" y="372"/>
                    <a:pt x="316" y="1103"/>
                    <a:pt x="101" y="1966"/>
                  </a:cubicBezTo>
                  <a:cubicBezTo>
                    <a:pt x="1" y="2366"/>
                    <a:pt x="3" y="2806"/>
                    <a:pt x="187" y="3174"/>
                  </a:cubicBezTo>
                  <a:cubicBezTo>
                    <a:pt x="333" y="3465"/>
                    <a:pt x="582" y="3691"/>
                    <a:pt x="853" y="3871"/>
                  </a:cubicBezTo>
                  <a:cubicBezTo>
                    <a:pt x="1383" y="4222"/>
                    <a:pt x="2017" y="4410"/>
                    <a:pt x="2652" y="4410"/>
                  </a:cubicBezTo>
                  <a:cubicBezTo>
                    <a:pt x="2779" y="4410"/>
                    <a:pt x="2906" y="4402"/>
                    <a:pt x="3033" y="4387"/>
                  </a:cubicBezTo>
                  <a:lnTo>
                    <a:pt x="3033" y="4387"/>
                  </a:lnTo>
                  <a:cubicBezTo>
                    <a:pt x="2562" y="4974"/>
                    <a:pt x="2176" y="5660"/>
                    <a:pt x="2098" y="6409"/>
                  </a:cubicBezTo>
                  <a:cubicBezTo>
                    <a:pt x="2021" y="7159"/>
                    <a:pt x="2306" y="7975"/>
                    <a:pt x="2938" y="8387"/>
                  </a:cubicBezTo>
                  <a:cubicBezTo>
                    <a:pt x="3350" y="8655"/>
                    <a:pt x="3858" y="8728"/>
                    <a:pt x="4351" y="8728"/>
                  </a:cubicBezTo>
                  <a:cubicBezTo>
                    <a:pt x="4365" y="8728"/>
                    <a:pt x="4380" y="8728"/>
                    <a:pt x="4394" y="8727"/>
                  </a:cubicBezTo>
                  <a:cubicBezTo>
                    <a:pt x="5354" y="8719"/>
                    <a:pt x="6310" y="8471"/>
                    <a:pt x="7151" y="8010"/>
                  </a:cubicBezTo>
                  <a:cubicBezTo>
                    <a:pt x="7298" y="7930"/>
                    <a:pt x="7446" y="7839"/>
                    <a:pt x="7535" y="7698"/>
                  </a:cubicBezTo>
                  <a:cubicBezTo>
                    <a:pt x="7715" y="7411"/>
                    <a:pt x="7594" y="7038"/>
                    <a:pt x="7461" y="6725"/>
                  </a:cubicBezTo>
                  <a:cubicBezTo>
                    <a:pt x="6927" y="5469"/>
                    <a:pt x="6289" y="4257"/>
                    <a:pt x="5552" y="3108"/>
                  </a:cubicBezTo>
                  <a:cubicBezTo>
                    <a:pt x="5089" y="2382"/>
                    <a:pt x="4570" y="1643"/>
                    <a:pt x="4481" y="787"/>
                  </a:cubicBezTo>
                  <a:lnTo>
                    <a:pt x="4356" y="658"/>
                  </a:lnTo>
                  <a:cubicBezTo>
                    <a:pt x="3880" y="232"/>
                    <a:pt x="3240"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8" name="Google Shape;4548;p64"/>
            <p:cNvSpPr/>
            <p:nvPr/>
          </p:nvSpPr>
          <p:spPr>
            <a:xfrm>
              <a:off x="8186919" y="3809271"/>
              <a:ext cx="212683" cy="240609"/>
            </a:xfrm>
            <a:custGeom>
              <a:avLst/>
              <a:gdLst/>
              <a:ahLst/>
              <a:cxnLst/>
              <a:rect l="l" t="t" r="r" b="b"/>
              <a:pathLst>
                <a:path w="7715" h="8728" extrusionOk="0">
                  <a:moveTo>
                    <a:pt x="5114" y="1"/>
                  </a:moveTo>
                  <a:cubicBezTo>
                    <a:pt x="4476" y="1"/>
                    <a:pt x="3835" y="232"/>
                    <a:pt x="3360" y="658"/>
                  </a:cubicBezTo>
                  <a:lnTo>
                    <a:pt x="3234" y="787"/>
                  </a:lnTo>
                  <a:cubicBezTo>
                    <a:pt x="3145" y="1643"/>
                    <a:pt x="2626" y="2382"/>
                    <a:pt x="2163" y="3108"/>
                  </a:cubicBezTo>
                  <a:cubicBezTo>
                    <a:pt x="1427" y="4257"/>
                    <a:pt x="788" y="5469"/>
                    <a:pt x="254" y="6725"/>
                  </a:cubicBezTo>
                  <a:cubicBezTo>
                    <a:pt x="121" y="7038"/>
                    <a:pt x="0" y="7411"/>
                    <a:pt x="180" y="7698"/>
                  </a:cubicBezTo>
                  <a:cubicBezTo>
                    <a:pt x="270" y="7839"/>
                    <a:pt x="417" y="7930"/>
                    <a:pt x="565" y="8010"/>
                  </a:cubicBezTo>
                  <a:cubicBezTo>
                    <a:pt x="1406" y="8471"/>
                    <a:pt x="2361" y="8719"/>
                    <a:pt x="3321" y="8727"/>
                  </a:cubicBezTo>
                  <a:cubicBezTo>
                    <a:pt x="3335" y="8728"/>
                    <a:pt x="3350" y="8728"/>
                    <a:pt x="3364" y="8728"/>
                  </a:cubicBezTo>
                  <a:cubicBezTo>
                    <a:pt x="3857" y="8728"/>
                    <a:pt x="4365" y="8655"/>
                    <a:pt x="4777" y="8387"/>
                  </a:cubicBezTo>
                  <a:cubicBezTo>
                    <a:pt x="5409" y="7975"/>
                    <a:pt x="5694" y="7159"/>
                    <a:pt x="5617" y="6409"/>
                  </a:cubicBezTo>
                  <a:cubicBezTo>
                    <a:pt x="5541" y="5660"/>
                    <a:pt x="5154" y="4974"/>
                    <a:pt x="4684" y="4387"/>
                  </a:cubicBezTo>
                  <a:lnTo>
                    <a:pt x="4684" y="4387"/>
                  </a:lnTo>
                  <a:cubicBezTo>
                    <a:pt x="4810" y="4402"/>
                    <a:pt x="4937" y="4410"/>
                    <a:pt x="5064" y="4410"/>
                  </a:cubicBezTo>
                  <a:cubicBezTo>
                    <a:pt x="5698" y="4410"/>
                    <a:pt x="6333" y="4222"/>
                    <a:pt x="6862" y="3871"/>
                  </a:cubicBezTo>
                  <a:cubicBezTo>
                    <a:pt x="7133" y="3691"/>
                    <a:pt x="7383" y="3465"/>
                    <a:pt x="7529" y="3174"/>
                  </a:cubicBezTo>
                  <a:cubicBezTo>
                    <a:pt x="7713" y="2806"/>
                    <a:pt x="7714" y="2366"/>
                    <a:pt x="7614" y="1966"/>
                  </a:cubicBezTo>
                  <a:cubicBezTo>
                    <a:pt x="7400" y="1103"/>
                    <a:pt x="6709" y="372"/>
                    <a:pt x="5858" y="111"/>
                  </a:cubicBezTo>
                  <a:cubicBezTo>
                    <a:pt x="5617" y="37"/>
                    <a:pt x="5366" y="1"/>
                    <a:pt x="51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9" name="Google Shape;4549;p64"/>
            <p:cNvSpPr/>
            <p:nvPr/>
          </p:nvSpPr>
          <p:spPr>
            <a:xfrm>
              <a:off x="7902891" y="3808251"/>
              <a:ext cx="46286" cy="33963"/>
            </a:xfrm>
            <a:custGeom>
              <a:avLst/>
              <a:gdLst/>
              <a:ahLst/>
              <a:cxnLst/>
              <a:rect l="l" t="t" r="r" b="b"/>
              <a:pathLst>
                <a:path w="1679" h="1232" extrusionOk="0">
                  <a:moveTo>
                    <a:pt x="840" y="1"/>
                  </a:moveTo>
                  <a:cubicBezTo>
                    <a:pt x="375" y="1"/>
                    <a:pt x="0" y="277"/>
                    <a:pt x="0" y="616"/>
                  </a:cubicBezTo>
                  <a:cubicBezTo>
                    <a:pt x="0" y="956"/>
                    <a:pt x="375" y="1232"/>
                    <a:pt x="840" y="1232"/>
                  </a:cubicBezTo>
                  <a:cubicBezTo>
                    <a:pt x="1304" y="1232"/>
                    <a:pt x="1679" y="956"/>
                    <a:pt x="1679" y="616"/>
                  </a:cubicBezTo>
                  <a:cubicBezTo>
                    <a:pt x="1679" y="277"/>
                    <a:pt x="1304"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0" name="Google Shape;4550;p64"/>
            <p:cNvSpPr/>
            <p:nvPr/>
          </p:nvSpPr>
          <p:spPr>
            <a:xfrm>
              <a:off x="7919873" y="3823441"/>
              <a:ext cx="14611" cy="80221"/>
            </a:xfrm>
            <a:custGeom>
              <a:avLst/>
              <a:gdLst/>
              <a:ahLst/>
              <a:cxnLst/>
              <a:rect l="l" t="t" r="r" b="b"/>
              <a:pathLst>
                <a:path w="530" h="2910" extrusionOk="0">
                  <a:moveTo>
                    <a:pt x="275" y="1"/>
                  </a:moveTo>
                  <a:cubicBezTo>
                    <a:pt x="203" y="1"/>
                    <a:pt x="130" y="51"/>
                    <a:pt x="117" y="150"/>
                  </a:cubicBezTo>
                  <a:cubicBezTo>
                    <a:pt x="1" y="1044"/>
                    <a:pt x="93" y="2002"/>
                    <a:pt x="224" y="2889"/>
                  </a:cubicBezTo>
                  <a:cubicBezTo>
                    <a:pt x="226" y="2902"/>
                    <a:pt x="238" y="2909"/>
                    <a:pt x="251" y="2909"/>
                  </a:cubicBezTo>
                  <a:cubicBezTo>
                    <a:pt x="264" y="2909"/>
                    <a:pt x="277" y="2902"/>
                    <a:pt x="279" y="2889"/>
                  </a:cubicBezTo>
                  <a:cubicBezTo>
                    <a:pt x="425" y="2004"/>
                    <a:pt x="529" y="1046"/>
                    <a:pt x="429" y="150"/>
                  </a:cubicBezTo>
                  <a:cubicBezTo>
                    <a:pt x="417" y="50"/>
                    <a:pt x="346"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1" name="Google Shape;4551;p64"/>
            <p:cNvSpPr/>
            <p:nvPr/>
          </p:nvSpPr>
          <p:spPr>
            <a:xfrm>
              <a:off x="7852332" y="4132776"/>
              <a:ext cx="150105" cy="203310"/>
            </a:xfrm>
            <a:custGeom>
              <a:avLst/>
              <a:gdLst/>
              <a:ahLst/>
              <a:cxnLst/>
              <a:rect l="l" t="t" r="r" b="b"/>
              <a:pathLst>
                <a:path w="5445" h="7375" extrusionOk="0">
                  <a:moveTo>
                    <a:pt x="2723" y="0"/>
                  </a:moveTo>
                  <a:cubicBezTo>
                    <a:pt x="1219" y="0"/>
                    <a:pt x="0" y="1651"/>
                    <a:pt x="0" y="3688"/>
                  </a:cubicBezTo>
                  <a:cubicBezTo>
                    <a:pt x="0" y="5724"/>
                    <a:pt x="1219" y="7375"/>
                    <a:pt x="2723" y="7375"/>
                  </a:cubicBezTo>
                  <a:cubicBezTo>
                    <a:pt x="4226" y="7375"/>
                    <a:pt x="5445" y="5724"/>
                    <a:pt x="5445" y="3688"/>
                  </a:cubicBezTo>
                  <a:cubicBezTo>
                    <a:pt x="5445" y="1651"/>
                    <a:pt x="4226" y="0"/>
                    <a:pt x="27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2" name="Google Shape;4552;p64"/>
            <p:cNvSpPr/>
            <p:nvPr/>
          </p:nvSpPr>
          <p:spPr>
            <a:xfrm>
              <a:off x="7843566" y="4121804"/>
              <a:ext cx="165736" cy="88106"/>
            </a:xfrm>
            <a:custGeom>
              <a:avLst/>
              <a:gdLst/>
              <a:ahLst/>
              <a:cxnLst/>
              <a:rect l="l" t="t" r="r" b="b"/>
              <a:pathLst>
                <a:path w="6012" h="3196" extrusionOk="0">
                  <a:moveTo>
                    <a:pt x="2992" y="1"/>
                  </a:moveTo>
                  <a:cubicBezTo>
                    <a:pt x="1049" y="1"/>
                    <a:pt x="0" y="1159"/>
                    <a:pt x="0" y="3195"/>
                  </a:cubicBezTo>
                  <a:lnTo>
                    <a:pt x="6012" y="3195"/>
                  </a:lnTo>
                  <a:cubicBezTo>
                    <a:pt x="6012" y="1159"/>
                    <a:pt x="4934" y="1"/>
                    <a:pt x="2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3" name="Google Shape;4553;p64"/>
            <p:cNvSpPr/>
            <p:nvPr/>
          </p:nvSpPr>
          <p:spPr>
            <a:xfrm>
              <a:off x="7910941" y="4059281"/>
              <a:ext cx="27898" cy="88161"/>
            </a:xfrm>
            <a:custGeom>
              <a:avLst/>
              <a:gdLst/>
              <a:ahLst/>
              <a:cxnLst/>
              <a:rect l="l" t="t" r="r" b="b"/>
              <a:pathLst>
                <a:path w="1012" h="3198" extrusionOk="0">
                  <a:moveTo>
                    <a:pt x="506" y="1"/>
                  </a:moveTo>
                  <a:cubicBezTo>
                    <a:pt x="366" y="1"/>
                    <a:pt x="226" y="84"/>
                    <a:pt x="171" y="249"/>
                  </a:cubicBezTo>
                  <a:cubicBezTo>
                    <a:pt x="0" y="748"/>
                    <a:pt x="117" y="1319"/>
                    <a:pt x="147" y="1837"/>
                  </a:cubicBezTo>
                  <a:cubicBezTo>
                    <a:pt x="178" y="2355"/>
                    <a:pt x="169" y="2717"/>
                    <a:pt x="440" y="3160"/>
                  </a:cubicBezTo>
                  <a:cubicBezTo>
                    <a:pt x="454" y="3185"/>
                    <a:pt x="479" y="3197"/>
                    <a:pt x="505" y="3197"/>
                  </a:cubicBezTo>
                  <a:cubicBezTo>
                    <a:pt x="530" y="3197"/>
                    <a:pt x="556" y="3185"/>
                    <a:pt x="572" y="3160"/>
                  </a:cubicBezTo>
                  <a:cubicBezTo>
                    <a:pt x="841" y="2719"/>
                    <a:pt x="834" y="2355"/>
                    <a:pt x="864" y="1837"/>
                  </a:cubicBezTo>
                  <a:cubicBezTo>
                    <a:pt x="895" y="1319"/>
                    <a:pt x="1012" y="748"/>
                    <a:pt x="841" y="249"/>
                  </a:cubicBezTo>
                  <a:cubicBezTo>
                    <a:pt x="785" y="84"/>
                    <a:pt x="645" y="1"/>
                    <a:pt x="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4" name="Google Shape;4554;p64"/>
            <p:cNvSpPr/>
            <p:nvPr/>
          </p:nvSpPr>
          <p:spPr>
            <a:xfrm>
              <a:off x="7682654" y="4097683"/>
              <a:ext cx="226936" cy="184013"/>
            </a:xfrm>
            <a:custGeom>
              <a:avLst/>
              <a:gdLst/>
              <a:ahLst/>
              <a:cxnLst/>
              <a:rect l="l" t="t" r="r" b="b"/>
              <a:pathLst>
                <a:path w="8232" h="6675" extrusionOk="0">
                  <a:moveTo>
                    <a:pt x="1526" y="0"/>
                  </a:moveTo>
                  <a:cubicBezTo>
                    <a:pt x="1036" y="40"/>
                    <a:pt x="598" y="366"/>
                    <a:pt x="344" y="785"/>
                  </a:cubicBezTo>
                  <a:cubicBezTo>
                    <a:pt x="88" y="1206"/>
                    <a:pt x="0" y="1710"/>
                    <a:pt x="5" y="2201"/>
                  </a:cubicBezTo>
                  <a:cubicBezTo>
                    <a:pt x="24" y="3841"/>
                    <a:pt x="1095" y="5382"/>
                    <a:pt x="2561" y="6120"/>
                  </a:cubicBezTo>
                  <a:cubicBezTo>
                    <a:pt x="3309" y="6497"/>
                    <a:pt x="4142" y="6675"/>
                    <a:pt x="4980" y="6675"/>
                  </a:cubicBezTo>
                  <a:cubicBezTo>
                    <a:pt x="5782" y="6675"/>
                    <a:pt x="6588" y="6512"/>
                    <a:pt x="7330" y="6206"/>
                  </a:cubicBezTo>
                  <a:cubicBezTo>
                    <a:pt x="7570" y="6106"/>
                    <a:pt x="7811" y="5987"/>
                    <a:pt x="7981" y="5791"/>
                  </a:cubicBezTo>
                  <a:cubicBezTo>
                    <a:pt x="8151" y="5593"/>
                    <a:pt x="8232" y="5299"/>
                    <a:pt x="8114" y="5067"/>
                  </a:cubicBezTo>
                  <a:lnTo>
                    <a:pt x="8006" y="4923"/>
                  </a:lnTo>
                  <a:cubicBezTo>
                    <a:pt x="7927" y="4925"/>
                    <a:pt x="7847" y="4926"/>
                    <a:pt x="7767" y="4926"/>
                  </a:cubicBezTo>
                  <a:cubicBezTo>
                    <a:pt x="6983" y="4926"/>
                    <a:pt x="6198" y="4816"/>
                    <a:pt x="5445" y="4600"/>
                  </a:cubicBezTo>
                  <a:cubicBezTo>
                    <a:pt x="4594" y="4355"/>
                    <a:pt x="3719" y="3915"/>
                    <a:pt x="3347" y="3112"/>
                  </a:cubicBezTo>
                  <a:lnTo>
                    <a:pt x="15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5" name="Google Shape;4555;p64"/>
            <p:cNvSpPr/>
            <p:nvPr/>
          </p:nvSpPr>
          <p:spPr>
            <a:xfrm>
              <a:off x="7668678" y="4096056"/>
              <a:ext cx="272146" cy="188121"/>
            </a:xfrm>
            <a:custGeom>
              <a:avLst/>
              <a:gdLst/>
              <a:ahLst/>
              <a:cxnLst/>
              <a:rect l="l" t="t" r="r" b="b"/>
              <a:pathLst>
                <a:path w="9872" h="6824" extrusionOk="0">
                  <a:moveTo>
                    <a:pt x="2031" y="0"/>
                  </a:moveTo>
                  <a:cubicBezTo>
                    <a:pt x="2026" y="0"/>
                    <a:pt x="2021" y="1"/>
                    <a:pt x="2015" y="2"/>
                  </a:cubicBezTo>
                  <a:cubicBezTo>
                    <a:pt x="191" y="425"/>
                    <a:pt x="172" y="2568"/>
                    <a:pt x="833" y="3998"/>
                  </a:cubicBezTo>
                  <a:cubicBezTo>
                    <a:pt x="1532" y="5506"/>
                    <a:pt x="2987" y="6512"/>
                    <a:pt x="4616" y="6763"/>
                  </a:cubicBezTo>
                  <a:cubicBezTo>
                    <a:pt x="4834" y="6797"/>
                    <a:pt x="5187" y="6824"/>
                    <a:pt x="5596" y="6824"/>
                  </a:cubicBezTo>
                  <a:cubicBezTo>
                    <a:pt x="6854" y="6824"/>
                    <a:pt x="8652" y="6572"/>
                    <a:pt x="8766" y="5501"/>
                  </a:cubicBezTo>
                  <a:cubicBezTo>
                    <a:pt x="8798" y="5202"/>
                    <a:pt x="8730" y="5054"/>
                    <a:pt x="8540" y="4880"/>
                  </a:cubicBezTo>
                  <a:cubicBezTo>
                    <a:pt x="8463" y="4809"/>
                    <a:pt x="6489" y="4709"/>
                    <a:pt x="6475" y="4709"/>
                  </a:cubicBezTo>
                  <a:cubicBezTo>
                    <a:pt x="6475" y="4709"/>
                    <a:pt x="6475" y="4709"/>
                    <a:pt x="6475" y="4709"/>
                  </a:cubicBezTo>
                  <a:lnTo>
                    <a:pt x="6475" y="4709"/>
                  </a:lnTo>
                  <a:cubicBezTo>
                    <a:pt x="5428" y="4490"/>
                    <a:pt x="4492" y="4121"/>
                    <a:pt x="3887" y="3151"/>
                  </a:cubicBezTo>
                  <a:cubicBezTo>
                    <a:pt x="3879" y="3138"/>
                    <a:pt x="3867" y="3133"/>
                    <a:pt x="3855" y="3133"/>
                  </a:cubicBezTo>
                  <a:cubicBezTo>
                    <a:pt x="3828" y="3133"/>
                    <a:pt x="3802" y="3161"/>
                    <a:pt x="3819" y="3191"/>
                  </a:cubicBezTo>
                  <a:cubicBezTo>
                    <a:pt x="4222" y="3876"/>
                    <a:pt x="4759" y="4279"/>
                    <a:pt x="5492" y="4578"/>
                  </a:cubicBezTo>
                  <a:cubicBezTo>
                    <a:pt x="6378" y="4938"/>
                    <a:pt x="7386" y="4788"/>
                    <a:pt x="8234" y="5094"/>
                  </a:cubicBezTo>
                  <a:cubicBezTo>
                    <a:pt x="9872" y="5684"/>
                    <a:pt x="5895" y="6624"/>
                    <a:pt x="5705" y="6630"/>
                  </a:cubicBezTo>
                  <a:cubicBezTo>
                    <a:pt x="5632" y="6633"/>
                    <a:pt x="5560" y="6635"/>
                    <a:pt x="5487" y="6635"/>
                  </a:cubicBezTo>
                  <a:cubicBezTo>
                    <a:pt x="4593" y="6635"/>
                    <a:pt x="3701" y="6431"/>
                    <a:pt x="2918" y="5989"/>
                  </a:cubicBezTo>
                  <a:cubicBezTo>
                    <a:pt x="2213" y="5590"/>
                    <a:pt x="1620" y="5022"/>
                    <a:pt x="1202" y="4324"/>
                  </a:cubicBezTo>
                  <a:cubicBezTo>
                    <a:pt x="476" y="3110"/>
                    <a:pt x="0" y="769"/>
                    <a:pt x="2046" y="114"/>
                  </a:cubicBezTo>
                  <a:cubicBezTo>
                    <a:pt x="2112" y="93"/>
                    <a:pt x="2092" y="0"/>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6" name="Google Shape;4556;p64"/>
            <p:cNvSpPr/>
            <p:nvPr/>
          </p:nvSpPr>
          <p:spPr>
            <a:xfrm>
              <a:off x="7943774" y="4087041"/>
              <a:ext cx="232311" cy="197521"/>
            </a:xfrm>
            <a:custGeom>
              <a:avLst/>
              <a:gdLst/>
              <a:ahLst/>
              <a:cxnLst/>
              <a:rect l="l" t="t" r="r" b="b"/>
              <a:pathLst>
                <a:path w="8427" h="7165" extrusionOk="0">
                  <a:moveTo>
                    <a:pt x="6946" y="0"/>
                  </a:moveTo>
                  <a:lnTo>
                    <a:pt x="4886" y="3498"/>
                  </a:lnTo>
                  <a:cubicBezTo>
                    <a:pt x="4514" y="4301"/>
                    <a:pt x="3638" y="4741"/>
                    <a:pt x="2788" y="4986"/>
                  </a:cubicBezTo>
                  <a:cubicBezTo>
                    <a:pt x="2034" y="5202"/>
                    <a:pt x="1249" y="5312"/>
                    <a:pt x="465" y="5312"/>
                  </a:cubicBezTo>
                  <a:cubicBezTo>
                    <a:pt x="385" y="5312"/>
                    <a:pt x="306" y="5311"/>
                    <a:pt x="226" y="5309"/>
                  </a:cubicBezTo>
                  <a:lnTo>
                    <a:pt x="118" y="5453"/>
                  </a:lnTo>
                  <a:cubicBezTo>
                    <a:pt x="1" y="5685"/>
                    <a:pt x="82" y="5979"/>
                    <a:pt x="252" y="6177"/>
                  </a:cubicBezTo>
                  <a:cubicBezTo>
                    <a:pt x="421" y="6373"/>
                    <a:pt x="1150" y="6829"/>
                    <a:pt x="1403" y="6891"/>
                  </a:cubicBezTo>
                  <a:cubicBezTo>
                    <a:pt x="2150" y="7072"/>
                    <a:pt x="2747" y="7165"/>
                    <a:pt x="3286" y="7165"/>
                  </a:cubicBezTo>
                  <a:cubicBezTo>
                    <a:pt x="4104" y="7165"/>
                    <a:pt x="4791" y="6951"/>
                    <a:pt x="5673" y="6507"/>
                  </a:cubicBezTo>
                  <a:cubicBezTo>
                    <a:pt x="7138" y="5769"/>
                    <a:pt x="8402" y="4346"/>
                    <a:pt x="8421" y="2706"/>
                  </a:cubicBezTo>
                  <a:cubicBezTo>
                    <a:pt x="8426" y="2216"/>
                    <a:pt x="8145" y="1594"/>
                    <a:pt x="7890" y="1174"/>
                  </a:cubicBezTo>
                  <a:cubicBezTo>
                    <a:pt x="7635" y="754"/>
                    <a:pt x="7463" y="251"/>
                    <a:pt x="6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7" name="Google Shape;4557;p64"/>
            <p:cNvSpPr/>
            <p:nvPr/>
          </p:nvSpPr>
          <p:spPr>
            <a:xfrm>
              <a:off x="7942258" y="4085415"/>
              <a:ext cx="292932" cy="201849"/>
            </a:xfrm>
            <a:custGeom>
              <a:avLst/>
              <a:gdLst/>
              <a:ahLst/>
              <a:cxnLst/>
              <a:rect l="l" t="t" r="r" b="b"/>
              <a:pathLst>
                <a:path w="10626" h="7322" extrusionOk="0">
                  <a:moveTo>
                    <a:pt x="7006" y="1"/>
                  </a:moveTo>
                  <a:cubicBezTo>
                    <a:pt x="6960" y="1"/>
                    <a:pt x="6919" y="65"/>
                    <a:pt x="6962" y="100"/>
                  </a:cubicBezTo>
                  <a:cubicBezTo>
                    <a:pt x="10625" y="2937"/>
                    <a:pt x="6554" y="7088"/>
                    <a:pt x="2966" y="7088"/>
                  </a:cubicBezTo>
                  <a:cubicBezTo>
                    <a:pt x="2552" y="7088"/>
                    <a:pt x="2145" y="7033"/>
                    <a:pt x="1757" y="6914"/>
                  </a:cubicBezTo>
                  <a:cubicBezTo>
                    <a:pt x="1165" y="6733"/>
                    <a:pt x="898" y="6628"/>
                    <a:pt x="614" y="6026"/>
                  </a:cubicBezTo>
                  <a:cubicBezTo>
                    <a:pt x="372" y="5513"/>
                    <a:pt x="353" y="5450"/>
                    <a:pt x="557" y="5450"/>
                  </a:cubicBezTo>
                  <a:cubicBezTo>
                    <a:pt x="624" y="5450"/>
                    <a:pt x="715" y="5457"/>
                    <a:pt x="830" y="5457"/>
                  </a:cubicBezTo>
                  <a:cubicBezTo>
                    <a:pt x="898" y="5457"/>
                    <a:pt x="976" y="5454"/>
                    <a:pt x="1062" y="5447"/>
                  </a:cubicBezTo>
                  <a:cubicBezTo>
                    <a:pt x="1671" y="5391"/>
                    <a:pt x="2280" y="5299"/>
                    <a:pt x="2865" y="5116"/>
                  </a:cubicBezTo>
                  <a:cubicBezTo>
                    <a:pt x="3763" y="4835"/>
                    <a:pt x="4493" y="4399"/>
                    <a:pt x="4977" y="3579"/>
                  </a:cubicBezTo>
                  <a:cubicBezTo>
                    <a:pt x="4993" y="3548"/>
                    <a:pt x="4966" y="3519"/>
                    <a:pt x="4940" y="3519"/>
                  </a:cubicBezTo>
                  <a:cubicBezTo>
                    <a:pt x="4928" y="3519"/>
                    <a:pt x="4916" y="3525"/>
                    <a:pt x="4908" y="3538"/>
                  </a:cubicBezTo>
                  <a:cubicBezTo>
                    <a:pt x="4332" y="4462"/>
                    <a:pt x="3339" y="4883"/>
                    <a:pt x="2321" y="5097"/>
                  </a:cubicBezTo>
                  <a:cubicBezTo>
                    <a:pt x="1973" y="5170"/>
                    <a:pt x="531" y="5059"/>
                    <a:pt x="255" y="5269"/>
                  </a:cubicBezTo>
                  <a:cubicBezTo>
                    <a:pt x="64" y="5414"/>
                    <a:pt x="1" y="5641"/>
                    <a:pt x="29" y="5889"/>
                  </a:cubicBezTo>
                  <a:cubicBezTo>
                    <a:pt x="164" y="7032"/>
                    <a:pt x="2166" y="7322"/>
                    <a:pt x="3299" y="7322"/>
                  </a:cubicBezTo>
                  <a:cubicBezTo>
                    <a:pt x="3480" y="7322"/>
                    <a:pt x="3638" y="7315"/>
                    <a:pt x="3763" y="7302"/>
                  </a:cubicBezTo>
                  <a:cubicBezTo>
                    <a:pt x="5559" y="7122"/>
                    <a:pt x="7487" y="5865"/>
                    <a:pt x="8232" y="4204"/>
                  </a:cubicBezTo>
                  <a:cubicBezTo>
                    <a:pt x="8864" y="2791"/>
                    <a:pt x="8378" y="855"/>
                    <a:pt x="7032" y="8"/>
                  </a:cubicBezTo>
                  <a:cubicBezTo>
                    <a:pt x="7024" y="3"/>
                    <a:pt x="7015" y="1"/>
                    <a:pt x="70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8" name="Google Shape;4558;p64"/>
            <p:cNvSpPr/>
            <p:nvPr/>
          </p:nvSpPr>
          <p:spPr>
            <a:xfrm>
              <a:off x="7205185" y="3302939"/>
              <a:ext cx="1191743" cy="1153369"/>
            </a:xfrm>
            <a:custGeom>
              <a:avLst/>
              <a:gdLst/>
              <a:ahLst/>
              <a:cxnLst/>
              <a:rect l="l" t="t" r="r" b="b"/>
              <a:pathLst>
                <a:path w="43230" h="41838" extrusionOk="0">
                  <a:moveTo>
                    <a:pt x="12229" y="18781"/>
                  </a:moveTo>
                  <a:cubicBezTo>
                    <a:pt x="13919" y="18781"/>
                    <a:pt x="13555" y="21315"/>
                    <a:pt x="11148" y="21315"/>
                  </a:cubicBezTo>
                  <a:cubicBezTo>
                    <a:pt x="8487" y="21315"/>
                    <a:pt x="9074" y="19572"/>
                    <a:pt x="11637" y="18868"/>
                  </a:cubicBezTo>
                  <a:cubicBezTo>
                    <a:pt x="11857" y="18808"/>
                    <a:pt x="12054" y="18781"/>
                    <a:pt x="12229" y="18781"/>
                  </a:cubicBezTo>
                  <a:close/>
                  <a:moveTo>
                    <a:pt x="13811" y="23023"/>
                  </a:moveTo>
                  <a:cubicBezTo>
                    <a:pt x="15292" y="23023"/>
                    <a:pt x="15554" y="25175"/>
                    <a:pt x="13272" y="25872"/>
                  </a:cubicBezTo>
                  <a:cubicBezTo>
                    <a:pt x="12937" y="25974"/>
                    <a:pt x="12645" y="26019"/>
                    <a:pt x="12395" y="26019"/>
                  </a:cubicBezTo>
                  <a:cubicBezTo>
                    <a:pt x="10741" y="26019"/>
                    <a:pt x="10933" y="24024"/>
                    <a:pt x="13079" y="23175"/>
                  </a:cubicBezTo>
                  <a:cubicBezTo>
                    <a:pt x="13346" y="23070"/>
                    <a:pt x="13592" y="23023"/>
                    <a:pt x="13811" y="23023"/>
                  </a:cubicBezTo>
                  <a:close/>
                  <a:moveTo>
                    <a:pt x="27806" y="1774"/>
                  </a:moveTo>
                  <a:cubicBezTo>
                    <a:pt x="28234" y="1774"/>
                    <a:pt x="28590" y="1884"/>
                    <a:pt x="28879" y="2065"/>
                  </a:cubicBezTo>
                  <a:cubicBezTo>
                    <a:pt x="29487" y="2186"/>
                    <a:pt x="30048" y="2393"/>
                    <a:pt x="30561" y="2671"/>
                  </a:cubicBezTo>
                  <a:cubicBezTo>
                    <a:pt x="31083" y="2935"/>
                    <a:pt x="31552" y="3283"/>
                    <a:pt x="31976" y="3693"/>
                  </a:cubicBezTo>
                  <a:cubicBezTo>
                    <a:pt x="32251" y="3946"/>
                    <a:pt x="32507" y="4221"/>
                    <a:pt x="32753" y="4510"/>
                  </a:cubicBezTo>
                  <a:cubicBezTo>
                    <a:pt x="33272" y="4945"/>
                    <a:pt x="33719" y="5444"/>
                    <a:pt x="34114" y="5987"/>
                  </a:cubicBezTo>
                  <a:cubicBezTo>
                    <a:pt x="35024" y="6842"/>
                    <a:pt x="35701" y="7987"/>
                    <a:pt x="36130" y="9192"/>
                  </a:cubicBezTo>
                  <a:cubicBezTo>
                    <a:pt x="37493" y="11676"/>
                    <a:pt x="38068" y="14494"/>
                    <a:pt x="37877" y="17322"/>
                  </a:cubicBezTo>
                  <a:cubicBezTo>
                    <a:pt x="37546" y="22248"/>
                    <a:pt x="35326" y="26911"/>
                    <a:pt x="30233" y="28231"/>
                  </a:cubicBezTo>
                  <a:cubicBezTo>
                    <a:pt x="28837" y="28593"/>
                    <a:pt x="27328" y="28792"/>
                    <a:pt x="25812" y="28792"/>
                  </a:cubicBezTo>
                  <a:cubicBezTo>
                    <a:pt x="21856" y="28792"/>
                    <a:pt x="17849" y="27431"/>
                    <a:pt x="15650" y="24031"/>
                  </a:cubicBezTo>
                  <a:cubicBezTo>
                    <a:pt x="15548" y="23874"/>
                    <a:pt x="15454" y="23713"/>
                    <a:pt x="15362" y="23552"/>
                  </a:cubicBezTo>
                  <a:cubicBezTo>
                    <a:pt x="15087" y="23322"/>
                    <a:pt x="14862" y="23008"/>
                    <a:pt x="14724" y="22593"/>
                  </a:cubicBezTo>
                  <a:cubicBezTo>
                    <a:pt x="13342" y="18430"/>
                    <a:pt x="14409" y="13475"/>
                    <a:pt x="16055" y="9511"/>
                  </a:cubicBezTo>
                  <a:cubicBezTo>
                    <a:pt x="17053" y="7110"/>
                    <a:pt x="18642" y="5201"/>
                    <a:pt x="20754" y="4119"/>
                  </a:cubicBezTo>
                  <a:cubicBezTo>
                    <a:pt x="22702" y="2664"/>
                    <a:pt x="25058" y="1811"/>
                    <a:pt x="27775" y="1774"/>
                  </a:cubicBezTo>
                  <a:cubicBezTo>
                    <a:pt x="27785" y="1774"/>
                    <a:pt x="27795" y="1774"/>
                    <a:pt x="27806" y="1774"/>
                  </a:cubicBezTo>
                  <a:close/>
                  <a:moveTo>
                    <a:pt x="32828" y="29370"/>
                  </a:moveTo>
                  <a:cubicBezTo>
                    <a:pt x="32845" y="29370"/>
                    <a:pt x="32863" y="29373"/>
                    <a:pt x="32882" y="29377"/>
                  </a:cubicBezTo>
                  <a:cubicBezTo>
                    <a:pt x="33408" y="29498"/>
                    <a:pt x="33983" y="30102"/>
                    <a:pt x="33983" y="30640"/>
                  </a:cubicBezTo>
                  <a:cubicBezTo>
                    <a:pt x="33983" y="31162"/>
                    <a:pt x="34022" y="31999"/>
                    <a:pt x="33786" y="32453"/>
                  </a:cubicBezTo>
                  <a:cubicBezTo>
                    <a:pt x="33556" y="32898"/>
                    <a:pt x="33200" y="33226"/>
                    <a:pt x="32751" y="33537"/>
                  </a:cubicBezTo>
                  <a:cubicBezTo>
                    <a:pt x="32146" y="33958"/>
                    <a:pt x="31638" y="34177"/>
                    <a:pt x="30987" y="34544"/>
                  </a:cubicBezTo>
                  <a:cubicBezTo>
                    <a:pt x="30791" y="34655"/>
                    <a:pt x="30511" y="34700"/>
                    <a:pt x="30196" y="34700"/>
                  </a:cubicBezTo>
                  <a:cubicBezTo>
                    <a:pt x="28875" y="34700"/>
                    <a:pt x="26928" y="33904"/>
                    <a:pt x="27853" y="33753"/>
                  </a:cubicBezTo>
                  <a:cubicBezTo>
                    <a:pt x="28133" y="33708"/>
                    <a:pt x="30006" y="33494"/>
                    <a:pt x="30365" y="33136"/>
                  </a:cubicBezTo>
                  <a:cubicBezTo>
                    <a:pt x="30681" y="32819"/>
                    <a:pt x="31035" y="32730"/>
                    <a:pt x="31556" y="32164"/>
                  </a:cubicBezTo>
                  <a:cubicBezTo>
                    <a:pt x="31619" y="32124"/>
                    <a:pt x="32042" y="31176"/>
                    <a:pt x="32104" y="31133"/>
                  </a:cubicBezTo>
                  <a:cubicBezTo>
                    <a:pt x="32540" y="30831"/>
                    <a:pt x="32379" y="29370"/>
                    <a:pt x="32828" y="29370"/>
                  </a:cubicBezTo>
                  <a:close/>
                  <a:moveTo>
                    <a:pt x="18537" y="28973"/>
                  </a:moveTo>
                  <a:cubicBezTo>
                    <a:pt x="19239" y="28973"/>
                    <a:pt x="20163" y="29731"/>
                    <a:pt x="20667" y="31940"/>
                  </a:cubicBezTo>
                  <a:cubicBezTo>
                    <a:pt x="20715" y="32150"/>
                    <a:pt x="21586" y="32985"/>
                    <a:pt x="21747" y="33128"/>
                  </a:cubicBezTo>
                  <a:cubicBezTo>
                    <a:pt x="21870" y="33208"/>
                    <a:pt x="22794" y="33409"/>
                    <a:pt x="22929" y="33472"/>
                  </a:cubicBezTo>
                  <a:cubicBezTo>
                    <a:pt x="23408" y="33692"/>
                    <a:pt x="23590" y="33618"/>
                    <a:pt x="23964" y="33678"/>
                  </a:cubicBezTo>
                  <a:cubicBezTo>
                    <a:pt x="24516" y="33765"/>
                    <a:pt x="23951" y="34451"/>
                    <a:pt x="23475" y="34708"/>
                  </a:cubicBezTo>
                  <a:cubicBezTo>
                    <a:pt x="23151" y="34886"/>
                    <a:pt x="22850" y="34942"/>
                    <a:pt x="22551" y="34942"/>
                  </a:cubicBezTo>
                  <a:cubicBezTo>
                    <a:pt x="22366" y="34942"/>
                    <a:pt x="22183" y="34921"/>
                    <a:pt x="21995" y="34894"/>
                  </a:cubicBezTo>
                  <a:cubicBezTo>
                    <a:pt x="21249" y="34784"/>
                    <a:pt x="21039" y="34608"/>
                    <a:pt x="20521" y="34371"/>
                  </a:cubicBezTo>
                  <a:cubicBezTo>
                    <a:pt x="19877" y="34077"/>
                    <a:pt x="19349" y="33682"/>
                    <a:pt x="18872" y="33167"/>
                  </a:cubicBezTo>
                  <a:cubicBezTo>
                    <a:pt x="18084" y="32322"/>
                    <a:pt x="17365" y="30486"/>
                    <a:pt x="17662" y="29613"/>
                  </a:cubicBezTo>
                  <a:cubicBezTo>
                    <a:pt x="17791" y="29233"/>
                    <a:pt x="18126" y="28973"/>
                    <a:pt x="18537" y="28973"/>
                  </a:cubicBezTo>
                  <a:close/>
                  <a:moveTo>
                    <a:pt x="26525" y="30640"/>
                  </a:moveTo>
                  <a:cubicBezTo>
                    <a:pt x="27025" y="30640"/>
                    <a:pt x="27579" y="30902"/>
                    <a:pt x="27924" y="31246"/>
                  </a:cubicBezTo>
                  <a:cubicBezTo>
                    <a:pt x="28253" y="31577"/>
                    <a:pt x="28313" y="32898"/>
                    <a:pt x="28251" y="33384"/>
                  </a:cubicBezTo>
                  <a:cubicBezTo>
                    <a:pt x="28221" y="33620"/>
                    <a:pt x="28015" y="33674"/>
                    <a:pt x="27772" y="33674"/>
                  </a:cubicBezTo>
                  <a:cubicBezTo>
                    <a:pt x="27560" y="33674"/>
                    <a:pt x="27321" y="33633"/>
                    <a:pt x="27144" y="33633"/>
                  </a:cubicBezTo>
                  <a:cubicBezTo>
                    <a:pt x="26948" y="33633"/>
                    <a:pt x="26829" y="33684"/>
                    <a:pt x="26910" y="33896"/>
                  </a:cubicBezTo>
                  <a:cubicBezTo>
                    <a:pt x="27337" y="35013"/>
                    <a:pt x="27936" y="36682"/>
                    <a:pt x="26371" y="36774"/>
                  </a:cubicBezTo>
                  <a:cubicBezTo>
                    <a:pt x="26345" y="36776"/>
                    <a:pt x="26320" y="36776"/>
                    <a:pt x="26294" y="36776"/>
                  </a:cubicBezTo>
                  <a:cubicBezTo>
                    <a:pt x="25242" y="36776"/>
                    <a:pt x="24935" y="35472"/>
                    <a:pt x="25488" y="34186"/>
                  </a:cubicBezTo>
                  <a:cubicBezTo>
                    <a:pt x="25752" y="33570"/>
                    <a:pt x="24161" y="33564"/>
                    <a:pt x="24244" y="32899"/>
                  </a:cubicBezTo>
                  <a:cubicBezTo>
                    <a:pt x="24317" y="32323"/>
                    <a:pt x="24188" y="31734"/>
                    <a:pt x="24584" y="31302"/>
                  </a:cubicBezTo>
                  <a:cubicBezTo>
                    <a:pt x="24956" y="30896"/>
                    <a:pt x="25930" y="30666"/>
                    <a:pt x="26464" y="30642"/>
                  </a:cubicBezTo>
                  <a:cubicBezTo>
                    <a:pt x="26484" y="30641"/>
                    <a:pt x="26504" y="30640"/>
                    <a:pt x="26525" y="30640"/>
                  </a:cubicBezTo>
                  <a:close/>
                  <a:moveTo>
                    <a:pt x="26150" y="0"/>
                  </a:moveTo>
                  <a:cubicBezTo>
                    <a:pt x="24189" y="0"/>
                    <a:pt x="22484" y="325"/>
                    <a:pt x="21004" y="894"/>
                  </a:cubicBezTo>
                  <a:cubicBezTo>
                    <a:pt x="20718" y="669"/>
                    <a:pt x="20398" y="420"/>
                    <a:pt x="20054" y="159"/>
                  </a:cubicBezTo>
                  <a:cubicBezTo>
                    <a:pt x="18912" y="1551"/>
                    <a:pt x="16652" y="2261"/>
                    <a:pt x="14868" y="2261"/>
                  </a:cubicBezTo>
                  <a:cubicBezTo>
                    <a:pt x="14850" y="2261"/>
                    <a:pt x="14833" y="2261"/>
                    <a:pt x="14816" y="2261"/>
                  </a:cubicBezTo>
                  <a:cubicBezTo>
                    <a:pt x="13451" y="2250"/>
                    <a:pt x="12244" y="1813"/>
                    <a:pt x="11252" y="1095"/>
                  </a:cubicBezTo>
                  <a:lnTo>
                    <a:pt x="11252" y="1095"/>
                  </a:lnTo>
                  <a:cubicBezTo>
                    <a:pt x="12011" y="3855"/>
                    <a:pt x="13429" y="6948"/>
                    <a:pt x="13969" y="8081"/>
                  </a:cubicBezTo>
                  <a:cubicBezTo>
                    <a:pt x="13925" y="8187"/>
                    <a:pt x="13882" y="8292"/>
                    <a:pt x="13839" y="8400"/>
                  </a:cubicBezTo>
                  <a:cubicBezTo>
                    <a:pt x="12889" y="7833"/>
                    <a:pt x="11893" y="7397"/>
                    <a:pt x="10893" y="7116"/>
                  </a:cubicBezTo>
                  <a:lnTo>
                    <a:pt x="10893" y="7116"/>
                  </a:lnTo>
                  <a:cubicBezTo>
                    <a:pt x="11196" y="11683"/>
                    <a:pt x="10535" y="16385"/>
                    <a:pt x="8740" y="20596"/>
                  </a:cubicBezTo>
                  <a:cubicBezTo>
                    <a:pt x="7153" y="24319"/>
                    <a:pt x="4377" y="28411"/>
                    <a:pt x="1" y="28502"/>
                  </a:cubicBezTo>
                  <a:cubicBezTo>
                    <a:pt x="2141" y="30519"/>
                    <a:pt x="4889" y="31903"/>
                    <a:pt x="7953" y="31903"/>
                  </a:cubicBezTo>
                  <a:cubicBezTo>
                    <a:pt x="10243" y="31903"/>
                    <a:pt x="12389" y="31287"/>
                    <a:pt x="14238" y="30217"/>
                  </a:cubicBezTo>
                  <a:cubicBezTo>
                    <a:pt x="14743" y="30695"/>
                    <a:pt x="15089" y="31342"/>
                    <a:pt x="15328" y="32004"/>
                  </a:cubicBezTo>
                  <a:cubicBezTo>
                    <a:pt x="15626" y="32829"/>
                    <a:pt x="15791" y="33697"/>
                    <a:pt x="16091" y="34520"/>
                  </a:cubicBezTo>
                  <a:cubicBezTo>
                    <a:pt x="16555" y="35795"/>
                    <a:pt x="17342" y="36951"/>
                    <a:pt x="18360" y="37849"/>
                  </a:cubicBezTo>
                  <a:cubicBezTo>
                    <a:pt x="18556" y="38021"/>
                    <a:pt x="18782" y="38182"/>
                    <a:pt x="19024" y="38311"/>
                  </a:cubicBezTo>
                  <a:cubicBezTo>
                    <a:pt x="19061" y="38469"/>
                    <a:pt x="19104" y="38626"/>
                    <a:pt x="19152" y="38782"/>
                  </a:cubicBezTo>
                  <a:cubicBezTo>
                    <a:pt x="19187" y="38780"/>
                    <a:pt x="19223" y="38779"/>
                    <a:pt x="19259" y="38779"/>
                  </a:cubicBezTo>
                  <a:cubicBezTo>
                    <a:pt x="19617" y="38779"/>
                    <a:pt x="19985" y="38863"/>
                    <a:pt x="20325" y="39026"/>
                  </a:cubicBezTo>
                  <a:cubicBezTo>
                    <a:pt x="21180" y="39438"/>
                    <a:pt x="21833" y="40144"/>
                    <a:pt x="22631" y="40642"/>
                  </a:cubicBezTo>
                  <a:cubicBezTo>
                    <a:pt x="23077" y="40922"/>
                    <a:pt x="23516" y="41203"/>
                    <a:pt x="23947" y="41494"/>
                  </a:cubicBezTo>
                  <a:cubicBezTo>
                    <a:pt x="23956" y="40878"/>
                    <a:pt x="23957" y="40260"/>
                    <a:pt x="23953" y="39641"/>
                  </a:cubicBezTo>
                  <a:lnTo>
                    <a:pt x="23953" y="39641"/>
                  </a:lnTo>
                  <a:cubicBezTo>
                    <a:pt x="24623" y="39708"/>
                    <a:pt x="25367" y="39741"/>
                    <a:pt x="26198" y="39741"/>
                  </a:cubicBezTo>
                  <a:cubicBezTo>
                    <a:pt x="27014" y="39741"/>
                    <a:pt x="27748" y="39708"/>
                    <a:pt x="28409" y="39644"/>
                  </a:cubicBezTo>
                  <a:lnTo>
                    <a:pt x="28409" y="39644"/>
                  </a:lnTo>
                  <a:cubicBezTo>
                    <a:pt x="28403" y="40374"/>
                    <a:pt x="28408" y="41106"/>
                    <a:pt x="28420" y="41837"/>
                  </a:cubicBezTo>
                  <a:cubicBezTo>
                    <a:pt x="28874" y="41467"/>
                    <a:pt x="29362" y="41127"/>
                    <a:pt x="29856" y="40780"/>
                  </a:cubicBezTo>
                  <a:cubicBezTo>
                    <a:pt x="30931" y="40024"/>
                    <a:pt x="31899" y="38749"/>
                    <a:pt x="33346" y="38286"/>
                  </a:cubicBezTo>
                  <a:cubicBezTo>
                    <a:pt x="33424" y="37946"/>
                    <a:pt x="33489" y="37601"/>
                    <a:pt x="33526" y="37255"/>
                  </a:cubicBezTo>
                  <a:cubicBezTo>
                    <a:pt x="34140" y="36226"/>
                    <a:pt x="34263" y="34939"/>
                    <a:pt x="34282" y="33504"/>
                  </a:cubicBezTo>
                  <a:cubicBezTo>
                    <a:pt x="34839" y="32825"/>
                    <a:pt x="35203" y="32016"/>
                    <a:pt x="35213" y="31144"/>
                  </a:cubicBezTo>
                  <a:cubicBezTo>
                    <a:pt x="35213" y="31127"/>
                    <a:pt x="35211" y="31107"/>
                    <a:pt x="35211" y="31090"/>
                  </a:cubicBezTo>
                  <a:cubicBezTo>
                    <a:pt x="35211" y="30884"/>
                    <a:pt x="35187" y="30684"/>
                    <a:pt x="35130" y="30497"/>
                  </a:cubicBezTo>
                  <a:cubicBezTo>
                    <a:pt x="34932" y="29854"/>
                    <a:pt x="34627" y="29250"/>
                    <a:pt x="34195" y="28809"/>
                  </a:cubicBezTo>
                  <a:cubicBezTo>
                    <a:pt x="34076" y="28662"/>
                    <a:pt x="33931" y="28533"/>
                    <a:pt x="33739" y="28438"/>
                  </a:cubicBezTo>
                  <a:cubicBezTo>
                    <a:pt x="33682" y="28401"/>
                    <a:pt x="33623" y="28369"/>
                    <a:pt x="33562" y="28340"/>
                  </a:cubicBezTo>
                  <a:cubicBezTo>
                    <a:pt x="33545" y="28301"/>
                    <a:pt x="33525" y="28263"/>
                    <a:pt x="33507" y="28223"/>
                  </a:cubicBezTo>
                  <a:cubicBezTo>
                    <a:pt x="34754" y="27794"/>
                    <a:pt x="35761" y="27231"/>
                    <a:pt x="36578" y="26566"/>
                  </a:cubicBezTo>
                  <a:cubicBezTo>
                    <a:pt x="37319" y="26899"/>
                    <a:pt x="38123" y="27088"/>
                    <a:pt x="38933" y="27094"/>
                  </a:cubicBezTo>
                  <a:cubicBezTo>
                    <a:pt x="38942" y="27094"/>
                    <a:pt x="38952" y="27094"/>
                    <a:pt x="38961" y="27094"/>
                  </a:cubicBezTo>
                  <a:cubicBezTo>
                    <a:pt x="39342" y="27094"/>
                    <a:pt x="39732" y="27052"/>
                    <a:pt x="40081" y="26910"/>
                  </a:cubicBezTo>
                  <a:cubicBezTo>
                    <a:pt x="38941" y="26891"/>
                    <a:pt x="38100" y="25957"/>
                    <a:pt x="38050" y="24849"/>
                  </a:cubicBezTo>
                  <a:cubicBezTo>
                    <a:pt x="38000" y="23735"/>
                    <a:pt x="39034" y="22784"/>
                    <a:pt x="40114" y="22784"/>
                  </a:cubicBezTo>
                  <a:lnTo>
                    <a:pt x="40321" y="22784"/>
                  </a:lnTo>
                  <a:cubicBezTo>
                    <a:pt x="40313" y="22773"/>
                    <a:pt x="40305" y="22761"/>
                    <a:pt x="40296" y="22751"/>
                  </a:cubicBezTo>
                  <a:lnTo>
                    <a:pt x="40296" y="22751"/>
                  </a:lnTo>
                  <a:cubicBezTo>
                    <a:pt x="40422" y="22766"/>
                    <a:pt x="40550" y="22773"/>
                    <a:pt x="40677" y="22773"/>
                  </a:cubicBezTo>
                  <a:cubicBezTo>
                    <a:pt x="41311" y="22773"/>
                    <a:pt x="41946" y="22586"/>
                    <a:pt x="42474" y="22236"/>
                  </a:cubicBezTo>
                  <a:cubicBezTo>
                    <a:pt x="42745" y="22056"/>
                    <a:pt x="42995" y="21829"/>
                    <a:pt x="43141" y="21538"/>
                  </a:cubicBezTo>
                  <a:cubicBezTo>
                    <a:pt x="43180" y="21460"/>
                    <a:pt x="43207" y="21377"/>
                    <a:pt x="43229" y="21294"/>
                  </a:cubicBezTo>
                  <a:lnTo>
                    <a:pt x="43229" y="21294"/>
                  </a:lnTo>
                  <a:cubicBezTo>
                    <a:pt x="43152" y="21300"/>
                    <a:pt x="43075" y="21303"/>
                    <a:pt x="42998" y="21303"/>
                  </a:cubicBezTo>
                  <a:cubicBezTo>
                    <a:pt x="42044" y="21303"/>
                    <a:pt x="41159" y="20846"/>
                    <a:pt x="40440" y="20184"/>
                  </a:cubicBezTo>
                  <a:cubicBezTo>
                    <a:pt x="39908" y="19695"/>
                    <a:pt x="39756" y="18987"/>
                    <a:pt x="39897" y="18329"/>
                  </a:cubicBezTo>
                  <a:cubicBezTo>
                    <a:pt x="39926" y="17736"/>
                    <a:pt x="39940" y="17133"/>
                    <a:pt x="39940" y="16518"/>
                  </a:cubicBezTo>
                  <a:cubicBezTo>
                    <a:pt x="39940" y="13844"/>
                    <a:pt x="39481" y="10812"/>
                    <a:pt x="38329" y="8081"/>
                  </a:cubicBezTo>
                  <a:cubicBezTo>
                    <a:pt x="38891" y="6904"/>
                    <a:pt x="40403" y="3607"/>
                    <a:pt x="41133" y="767"/>
                  </a:cubicBezTo>
                  <a:lnTo>
                    <a:pt x="41133" y="767"/>
                  </a:lnTo>
                  <a:cubicBezTo>
                    <a:pt x="39937" y="1388"/>
                    <a:pt x="38651" y="1732"/>
                    <a:pt x="37397" y="1732"/>
                  </a:cubicBezTo>
                  <a:cubicBezTo>
                    <a:pt x="37073" y="1732"/>
                    <a:pt x="36750" y="1709"/>
                    <a:pt x="36432" y="1662"/>
                  </a:cubicBezTo>
                  <a:cubicBezTo>
                    <a:pt x="36284" y="1671"/>
                    <a:pt x="36136" y="1675"/>
                    <a:pt x="35988" y="1675"/>
                  </a:cubicBezTo>
                  <a:cubicBezTo>
                    <a:pt x="34883" y="1675"/>
                    <a:pt x="33803" y="1423"/>
                    <a:pt x="32943" y="929"/>
                  </a:cubicBezTo>
                  <a:cubicBezTo>
                    <a:pt x="32557" y="819"/>
                    <a:pt x="32182" y="670"/>
                    <a:pt x="31822" y="482"/>
                  </a:cubicBezTo>
                  <a:cubicBezTo>
                    <a:pt x="31638" y="626"/>
                    <a:pt x="31460" y="764"/>
                    <a:pt x="31295" y="894"/>
                  </a:cubicBezTo>
                  <a:cubicBezTo>
                    <a:pt x="29816" y="324"/>
                    <a:pt x="28112" y="0"/>
                    <a:pt x="26150"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9" name="Google Shape;4559;p64"/>
            <p:cNvSpPr/>
            <p:nvPr/>
          </p:nvSpPr>
          <p:spPr>
            <a:xfrm>
              <a:off x="7822146" y="3394711"/>
              <a:ext cx="223269" cy="145887"/>
            </a:xfrm>
            <a:custGeom>
              <a:avLst/>
              <a:gdLst/>
              <a:ahLst/>
              <a:cxnLst/>
              <a:rect l="l" t="t" r="r" b="b"/>
              <a:pathLst>
                <a:path w="8099" h="5292" extrusionOk="0">
                  <a:moveTo>
                    <a:pt x="4265" y="1"/>
                  </a:moveTo>
                  <a:cubicBezTo>
                    <a:pt x="3775" y="1"/>
                    <a:pt x="3287" y="59"/>
                    <a:pt x="2838" y="166"/>
                  </a:cubicBezTo>
                  <a:cubicBezTo>
                    <a:pt x="2239" y="224"/>
                    <a:pt x="1670" y="403"/>
                    <a:pt x="1214" y="816"/>
                  </a:cubicBezTo>
                  <a:cubicBezTo>
                    <a:pt x="1161" y="862"/>
                    <a:pt x="1115" y="914"/>
                    <a:pt x="1068" y="964"/>
                  </a:cubicBezTo>
                  <a:cubicBezTo>
                    <a:pt x="929" y="1067"/>
                    <a:pt x="800" y="1182"/>
                    <a:pt x="691" y="1318"/>
                  </a:cubicBezTo>
                  <a:cubicBezTo>
                    <a:pt x="1" y="2185"/>
                    <a:pt x="213" y="3354"/>
                    <a:pt x="951" y="4120"/>
                  </a:cubicBezTo>
                  <a:cubicBezTo>
                    <a:pt x="1686" y="4884"/>
                    <a:pt x="2794" y="5147"/>
                    <a:pt x="3810" y="5251"/>
                  </a:cubicBezTo>
                  <a:cubicBezTo>
                    <a:pt x="4054" y="5276"/>
                    <a:pt x="4314" y="5292"/>
                    <a:pt x="4580" y="5292"/>
                  </a:cubicBezTo>
                  <a:cubicBezTo>
                    <a:pt x="5484" y="5292"/>
                    <a:pt x="6455" y="5112"/>
                    <a:pt x="7102" y="4518"/>
                  </a:cubicBezTo>
                  <a:cubicBezTo>
                    <a:pt x="7977" y="3712"/>
                    <a:pt x="8099" y="2405"/>
                    <a:pt x="7476" y="1411"/>
                  </a:cubicBezTo>
                  <a:cubicBezTo>
                    <a:pt x="6846" y="406"/>
                    <a:pt x="5551" y="1"/>
                    <a:pt x="4265"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0" name="Google Shape;4560;p64"/>
            <p:cNvSpPr/>
            <p:nvPr/>
          </p:nvSpPr>
          <p:spPr>
            <a:xfrm>
              <a:off x="7532825" y="3225116"/>
              <a:ext cx="169209" cy="105253"/>
            </a:xfrm>
            <a:custGeom>
              <a:avLst/>
              <a:gdLst/>
              <a:ahLst/>
              <a:cxnLst/>
              <a:rect l="l" t="t" r="r" b="b"/>
              <a:pathLst>
                <a:path w="6138" h="3818" extrusionOk="0">
                  <a:moveTo>
                    <a:pt x="1373" y="0"/>
                  </a:moveTo>
                  <a:cubicBezTo>
                    <a:pt x="919" y="0"/>
                    <a:pt x="515" y="121"/>
                    <a:pt x="221" y="430"/>
                  </a:cubicBezTo>
                  <a:cubicBezTo>
                    <a:pt x="29" y="630"/>
                    <a:pt x="0" y="915"/>
                    <a:pt x="126" y="1157"/>
                  </a:cubicBezTo>
                  <a:cubicBezTo>
                    <a:pt x="421" y="1716"/>
                    <a:pt x="1205" y="1960"/>
                    <a:pt x="1733" y="2264"/>
                  </a:cubicBezTo>
                  <a:cubicBezTo>
                    <a:pt x="2395" y="2647"/>
                    <a:pt x="2970" y="3143"/>
                    <a:pt x="3588" y="3587"/>
                  </a:cubicBezTo>
                  <a:cubicBezTo>
                    <a:pt x="3813" y="3748"/>
                    <a:pt x="4040" y="3818"/>
                    <a:pt x="4256" y="3818"/>
                  </a:cubicBezTo>
                  <a:cubicBezTo>
                    <a:pt x="5341" y="3818"/>
                    <a:pt x="6137" y="2053"/>
                    <a:pt x="4913" y="1320"/>
                  </a:cubicBezTo>
                  <a:cubicBezTo>
                    <a:pt x="4151" y="865"/>
                    <a:pt x="2585" y="0"/>
                    <a:pt x="1373"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1" name="Google Shape;4561;p64"/>
            <p:cNvSpPr/>
            <p:nvPr/>
          </p:nvSpPr>
          <p:spPr>
            <a:xfrm>
              <a:off x="8148270" y="3227128"/>
              <a:ext cx="176211" cy="95990"/>
            </a:xfrm>
            <a:custGeom>
              <a:avLst/>
              <a:gdLst/>
              <a:ahLst/>
              <a:cxnLst/>
              <a:rect l="l" t="t" r="r" b="b"/>
              <a:pathLst>
                <a:path w="6392" h="3482" extrusionOk="0">
                  <a:moveTo>
                    <a:pt x="4749" y="0"/>
                  </a:moveTo>
                  <a:cubicBezTo>
                    <a:pt x="4579" y="0"/>
                    <a:pt x="4395" y="39"/>
                    <a:pt x="4200" y="125"/>
                  </a:cubicBezTo>
                  <a:cubicBezTo>
                    <a:pt x="3403" y="480"/>
                    <a:pt x="2600" y="837"/>
                    <a:pt x="1831" y="1247"/>
                  </a:cubicBezTo>
                  <a:cubicBezTo>
                    <a:pt x="1157" y="1608"/>
                    <a:pt x="431" y="1935"/>
                    <a:pt x="130" y="2663"/>
                  </a:cubicBezTo>
                  <a:cubicBezTo>
                    <a:pt x="0" y="2977"/>
                    <a:pt x="273" y="3339"/>
                    <a:pt x="562" y="3424"/>
                  </a:cubicBezTo>
                  <a:cubicBezTo>
                    <a:pt x="697" y="3464"/>
                    <a:pt x="835" y="3481"/>
                    <a:pt x="974" y="3481"/>
                  </a:cubicBezTo>
                  <a:cubicBezTo>
                    <a:pt x="1565" y="3481"/>
                    <a:pt x="2179" y="3172"/>
                    <a:pt x="2718" y="2978"/>
                  </a:cubicBezTo>
                  <a:cubicBezTo>
                    <a:pt x="3498" y="2698"/>
                    <a:pt x="4275" y="2426"/>
                    <a:pt x="5066" y="2175"/>
                  </a:cubicBezTo>
                  <a:cubicBezTo>
                    <a:pt x="6391" y="1757"/>
                    <a:pt x="5899" y="0"/>
                    <a:pt x="474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2" name="Google Shape;4562;p64"/>
            <p:cNvSpPr/>
            <p:nvPr/>
          </p:nvSpPr>
          <p:spPr>
            <a:xfrm>
              <a:off x="7125681" y="3600227"/>
              <a:ext cx="230078" cy="236088"/>
            </a:xfrm>
            <a:custGeom>
              <a:avLst/>
              <a:gdLst/>
              <a:ahLst/>
              <a:cxnLst/>
              <a:rect l="l" t="t" r="r" b="b"/>
              <a:pathLst>
                <a:path w="8346" h="8564" extrusionOk="0">
                  <a:moveTo>
                    <a:pt x="6375" y="0"/>
                  </a:moveTo>
                  <a:cubicBezTo>
                    <a:pt x="6240" y="0"/>
                    <a:pt x="6098" y="21"/>
                    <a:pt x="5948" y="66"/>
                  </a:cubicBezTo>
                  <a:cubicBezTo>
                    <a:pt x="2807" y="1006"/>
                    <a:pt x="1" y="4465"/>
                    <a:pt x="363" y="7886"/>
                  </a:cubicBezTo>
                  <a:cubicBezTo>
                    <a:pt x="400" y="8229"/>
                    <a:pt x="742" y="8563"/>
                    <a:pt x="1079" y="8563"/>
                  </a:cubicBezTo>
                  <a:cubicBezTo>
                    <a:pt x="1224" y="8563"/>
                    <a:pt x="1368" y="8501"/>
                    <a:pt x="1486" y="8351"/>
                  </a:cubicBezTo>
                  <a:cubicBezTo>
                    <a:pt x="2293" y="7333"/>
                    <a:pt x="2715" y="6055"/>
                    <a:pt x="3541" y="5029"/>
                  </a:cubicBezTo>
                  <a:cubicBezTo>
                    <a:pt x="4390" y="3975"/>
                    <a:pt x="5376" y="3152"/>
                    <a:pt x="6710" y="2827"/>
                  </a:cubicBezTo>
                  <a:cubicBezTo>
                    <a:pt x="8345" y="2427"/>
                    <a:pt x="7833" y="0"/>
                    <a:pt x="6375"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3" name="Google Shape;4563;p64"/>
            <p:cNvSpPr/>
            <p:nvPr/>
          </p:nvSpPr>
          <p:spPr>
            <a:xfrm>
              <a:off x="7342196" y="3564637"/>
              <a:ext cx="91772" cy="78650"/>
            </a:xfrm>
            <a:custGeom>
              <a:avLst/>
              <a:gdLst/>
              <a:ahLst/>
              <a:cxnLst/>
              <a:rect l="l" t="t" r="r" b="b"/>
              <a:pathLst>
                <a:path w="3329" h="2853" extrusionOk="0">
                  <a:moveTo>
                    <a:pt x="1721" y="1"/>
                  </a:moveTo>
                  <a:cubicBezTo>
                    <a:pt x="1656" y="1"/>
                    <a:pt x="1589" y="5"/>
                    <a:pt x="1520" y="15"/>
                  </a:cubicBezTo>
                  <a:cubicBezTo>
                    <a:pt x="1279" y="47"/>
                    <a:pt x="1053" y="126"/>
                    <a:pt x="842" y="253"/>
                  </a:cubicBezTo>
                  <a:cubicBezTo>
                    <a:pt x="243" y="610"/>
                    <a:pt x="1" y="1358"/>
                    <a:pt x="270" y="1996"/>
                  </a:cubicBezTo>
                  <a:cubicBezTo>
                    <a:pt x="384" y="2265"/>
                    <a:pt x="577" y="2524"/>
                    <a:pt x="842" y="2664"/>
                  </a:cubicBezTo>
                  <a:lnTo>
                    <a:pt x="1175" y="2804"/>
                  </a:lnTo>
                  <a:cubicBezTo>
                    <a:pt x="1294" y="2836"/>
                    <a:pt x="1414" y="2852"/>
                    <a:pt x="1535" y="2852"/>
                  </a:cubicBezTo>
                  <a:cubicBezTo>
                    <a:pt x="1628" y="2852"/>
                    <a:pt x="1722" y="2843"/>
                    <a:pt x="1815" y="2824"/>
                  </a:cubicBezTo>
                  <a:cubicBezTo>
                    <a:pt x="2169" y="2782"/>
                    <a:pt x="2469" y="2670"/>
                    <a:pt x="2749" y="2399"/>
                  </a:cubicBezTo>
                  <a:cubicBezTo>
                    <a:pt x="3252" y="1915"/>
                    <a:pt x="3328" y="904"/>
                    <a:pt x="2750" y="432"/>
                  </a:cubicBezTo>
                  <a:cubicBezTo>
                    <a:pt x="2431" y="172"/>
                    <a:pt x="2119" y="1"/>
                    <a:pt x="172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4" name="Google Shape;4564;p64"/>
            <p:cNvSpPr/>
            <p:nvPr/>
          </p:nvSpPr>
          <p:spPr>
            <a:xfrm>
              <a:off x="7466387" y="3835130"/>
              <a:ext cx="53674" cy="41654"/>
            </a:xfrm>
            <a:custGeom>
              <a:avLst/>
              <a:gdLst/>
              <a:ahLst/>
              <a:cxnLst/>
              <a:rect l="l" t="t" r="r" b="b"/>
              <a:pathLst>
                <a:path w="1947" h="1511" extrusionOk="0">
                  <a:moveTo>
                    <a:pt x="973" y="1"/>
                  </a:moveTo>
                  <a:cubicBezTo>
                    <a:pt x="2" y="1"/>
                    <a:pt x="0" y="1510"/>
                    <a:pt x="973" y="1510"/>
                  </a:cubicBezTo>
                  <a:cubicBezTo>
                    <a:pt x="1944" y="1510"/>
                    <a:pt x="1947" y="1"/>
                    <a:pt x="973"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5" name="Google Shape;4565;p64"/>
            <p:cNvSpPr/>
            <p:nvPr/>
          </p:nvSpPr>
          <p:spPr>
            <a:xfrm>
              <a:off x="7509089" y="3956840"/>
              <a:ext cx="56458" cy="43777"/>
            </a:xfrm>
            <a:custGeom>
              <a:avLst/>
              <a:gdLst/>
              <a:ahLst/>
              <a:cxnLst/>
              <a:rect l="l" t="t" r="r" b="b"/>
              <a:pathLst>
                <a:path w="2048" h="1588" extrusionOk="0">
                  <a:moveTo>
                    <a:pt x="1024" y="1"/>
                  </a:moveTo>
                  <a:cubicBezTo>
                    <a:pt x="2" y="1"/>
                    <a:pt x="1" y="1588"/>
                    <a:pt x="1024" y="1588"/>
                  </a:cubicBezTo>
                  <a:cubicBezTo>
                    <a:pt x="2045" y="1588"/>
                    <a:pt x="2047" y="1"/>
                    <a:pt x="102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6" name="Google Shape;4566;p64"/>
            <p:cNvSpPr/>
            <p:nvPr/>
          </p:nvSpPr>
          <p:spPr>
            <a:xfrm>
              <a:off x="8329939" y="3828100"/>
              <a:ext cx="49236" cy="48023"/>
            </a:xfrm>
            <a:custGeom>
              <a:avLst/>
              <a:gdLst/>
              <a:ahLst/>
              <a:cxnLst/>
              <a:rect l="l" t="t" r="r" b="b"/>
              <a:pathLst>
                <a:path w="1786" h="1742" extrusionOk="0">
                  <a:moveTo>
                    <a:pt x="893" y="0"/>
                  </a:moveTo>
                  <a:cubicBezTo>
                    <a:pt x="438" y="0"/>
                    <a:pt x="0" y="400"/>
                    <a:pt x="23" y="870"/>
                  </a:cubicBezTo>
                  <a:cubicBezTo>
                    <a:pt x="44" y="1343"/>
                    <a:pt x="404" y="1741"/>
                    <a:pt x="893" y="1741"/>
                  </a:cubicBezTo>
                  <a:cubicBezTo>
                    <a:pt x="1348" y="1741"/>
                    <a:pt x="1785" y="1341"/>
                    <a:pt x="1764" y="870"/>
                  </a:cubicBezTo>
                  <a:cubicBezTo>
                    <a:pt x="1742" y="400"/>
                    <a:pt x="1381" y="0"/>
                    <a:pt x="893"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7" name="Google Shape;4567;p64"/>
            <p:cNvSpPr/>
            <p:nvPr/>
          </p:nvSpPr>
          <p:spPr>
            <a:xfrm>
              <a:off x="8277148" y="3957391"/>
              <a:ext cx="55080" cy="42702"/>
            </a:xfrm>
            <a:custGeom>
              <a:avLst/>
              <a:gdLst/>
              <a:ahLst/>
              <a:cxnLst/>
              <a:rect l="l" t="t" r="r" b="b"/>
              <a:pathLst>
                <a:path w="1998" h="1549" extrusionOk="0">
                  <a:moveTo>
                    <a:pt x="998" y="0"/>
                  </a:moveTo>
                  <a:cubicBezTo>
                    <a:pt x="2" y="0"/>
                    <a:pt x="0" y="1548"/>
                    <a:pt x="998" y="1548"/>
                  </a:cubicBezTo>
                  <a:cubicBezTo>
                    <a:pt x="1994" y="1548"/>
                    <a:pt x="1997" y="0"/>
                    <a:pt x="998"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8" name="Google Shape;4568;p64"/>
            <p:cNvSpPr/>
            <p:nvPr/>
          </p:nvSpPr>
          <p:spPr>
            <a:xfrm>
              <a:off x="7868239" y="4131205"/>
              <a:ext cx="58112" cy="60593"/>
            </a:xfrm>
            <a:custGeom>
              <a:avLst/>
              <a:gdLst/>
              <a:ahLst/>
              <a:cxnLst/>
              <a:rect l="l" t="t" r="r" b="b"/>
              <a:pathLst>
                <a:path w="2108" h="2198" extrusionOk="0">
                  <a:moveTo>
                    <a:pt x="1492" y="0"/>
                  </a:moveTo>
                  <a:cubicBezTo>
                    <a:pt x="1454" y="0"/>
                    <a:pt x="1415" y="6"/>
                    <a:pt x="1375" y="19"/>
                  </a:cubicBezTo>
                  <a:cubicBezTo>
                    <a:pt x="549" y="277"/>
                    <a:pt x="41" y="1066"/>
                    <a:pt x="8" y="1913"/>
                  </a:cubicBezTo>
                  <a:cubicBezTo>
                    <a:pt x="0" y="2095"/>
                    <a:pt x="154" y="2197"/>
                    <a:pt x="306" y="2197"/>
                  </a:cubicBezTo>
                  <a:cubicBezTo>
                    <a:pt x="426" y="2197"/>
                    <a:pt x="544" y="2132"/>
                    <a:pt x="578" y="1991"/>
                  </a:cubicBezTo>
                  <a:cubicBezTo>
                    <a:pt x="718" y="1394"/>
                    <a:pt x="1159" y="1031"/>
                    <a:pt x="1704" y="796"/>
                  </a:cubicBezTo>
                  <a:cubicBezTo>
                    <a:pt x="2108" y="623"/>
                    <a:pt x="1880" y="0"/>
                    <a:pt x="1492"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9" name="Google Shape;4569;p64"/>
            <p:cNvSpPr/>
            <p:nvPr/>
          </p:nvSpPr>
          <p:spPr>
            <a:xfrm>
              <a:off x="7743441" y="4175340"/>
              <a:ext cx="105942" cy="70132"/>
            </a:xfrm>
            <a:custGeom>
              <a:avLst/>
              <a:gdLst/>
              <a:ahLst/>
              <a:cxnLst/>
              <a:rect l="l" t="t" r="r" b="b"/>
              <a:pathLst>
                <a:path w="3843" h="2544" extrusionOk="0">
                  <a:moveTo>
                    <a:pt x="305" y="1"/>
                  </a:moveTo>
                  <a:cubicBezTo>
                    <a:pt x="178" y="1"/>
                    <a:pt x="56" y="104"/>
                    <a:pt x="47" y="250"/>
                  </a:cubicBezTo>
                  <a:cubicBezTo>
                    <a:pt x="1" y="983"/>
                    <a:pt x="818" y="1719"/>
                    <a:pt x="1380" y="2089"/>
                  </a:cubicBezTo>
                  <a:cubicBezTo>
                    <a:pt x="1855" y="2400"/>
                    <a:pt x="2358" y="2543"/>
                    <a:pt x="2884" y="2543"/>
                  </a:cubicBezTo>
                  <a:cubicBezTo>
                    <a:pt x="3147" y="2543"/>
                    <a:pt x="3415" y="2507"/>
                    <a:pt x="3689" y="2439"/>
                  </a:cubicBezTo>
                  <a:cubicBezTo>
                    <a:pt x="3842" y="2401"/>
                    <a:pt x="3805" y="2180"/>
                    <a:pt x="3655" y="2173"/>
                  </a:cubicBezTo>
                  <a:cubicBezTo>
                    <a:pt x="2983" y="2145"/>
                    <a:pt x="2276" y="1888"/>
                    <a:pt x="1713" y="1519"/>
                  </a:cubicBezTo>
                  <a:cubicBezTo>
                    <a:pt x="1438" y="1340"/>
                    <a:pt x="1198" y="1114"/>
                    <a:pt x="999" y="854"/>
                  </a:cubicBezTo>
                  <a:cubicBezTo>
                    <a:pt x="805" y="600"/>
                    <a:pt x="707" y="295"/>
                    <a:pt x="476" y="73"/>
                  </a:cubicBezTo>
                  <a:cubicBezTo>
                    <a:pt x="425" y="23"/>
                    <a:pt x="364" y="1"/>
                    <a:pt x="305"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0" name="Google Shape;4570;p64"/>
            <p:cNvSpPr/>
            <p:nvPr/>
          </p:nvSpPr>
          <p:spPr>
            <a:xfrm>
              <a:off x="8001886" y="4181129"/>
              <a:ext cx="108340" cy="63433"/>
            </a:xfrm>
            <a:custGeom>
              <a:avLst/>
              <a:gdLst/>
              <a:ahLst/>
              <a:cxnLst/>
              <a:rect l="l" t="t" r="r" b="b"/>
              <a:pathLst>
                <a:path w="3930" h="2301" extrusionOk="0">
                  <a:moveTo>
                    <a:pt x="3361" y="1"/>
                  </a:moveTo>
                  <a:cubicBezTo>
                    <a:pt x="3276" y="1"/>
                    <a:pt x="3189" y="32"/>
                    <a:pt x="3130" y="89"/>
                  </a:cubicBezTo>
                  <a:cubicBezTo>
                    <a:pt x="2959" y="252"/>
                    <a:pt x="2917" y="453"/>
                    <a:pt x="2782" y="641"/>
                  </a:cubicBezTo>
                  <a:cubicBezTo>
                    <a:pt x="2615" y="873"/>
                    <a:pt x="2357" y="1030"/>
                    <a:pt x="2114" y="1169"/>
                  </a:cubicBezTo>
                  <a:cubicBezTo>
                    <a:pt x="1506" y="1515"/>
                    <a:pt x="916" y="1938"/>
                    <a:pt x="198" y="1990"/>
                  </a:cubicBezTo>
                  <a:cubicBezTo>
                    <a:pt x="55" y="2001"/>
                    <a:pt x="1" y="2227"/>
                    <a:pt x="161" y="2256"/>
                  </a:cubicBezTo>
                  <a:cubicBezTo>
                    <a:pt x="329" y="2286"/>
                    <a:pt x="498" y="2300"/>
                    <a:pt x="669" y="2300"/>
                  </a:cubicBezTo>
                  <a:cubicBezTo>
                    <a:pt x="1356" y="2300"/>
                    <a:pt x="2052" y="2071"/>
                    <a:pt x="2643" y="1734"/>
                  </a:cubicBezTo>
                  <a:cubicBezTo>
                    <a:pt x="3182" y="1428"/>
                    <a:pt x="3929" y="837"/>
                    <a:pt x="3617" y="150"/>
                  </a:cubicBezTo>
                  <a:cubicBezTo>
                    <a:pt x="3569" y="48"/>
                    <a:pt x="3466" y="1"/>
                    <a:pt x="33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71" name="Google Shape;4571;p64"/>
            <p:cNvGrpSpPr/>
            <p:nvPr/>
          </p:nvGrpSpPr>
          <p:grpSpPr>
            <a:xfrm>
              <a:off x="7651614" y="3665353"/>
              <a:ext cx="144497" cy="160322"/>
              <a:chOff x="1645834" y="2376054"/>
              <a:chExt cx="555956" cy="616846"/>
            </a:xfrm>
          </p:grpSpPr>
          <p:grpSp>
            <p:nvGrpSpPr>
              <p:cNvPr id="4572" name="Google Shape;4572;p64"/>
              <p:cNvGrpSpPr/>
              <p:nvPr/>
            </p:nvGrpSpPr>
            <p:grpSpPr>
              <a:xfrm>
                <a:off x="1645834" y="2376054"/>
                <a:ext cx="555956" cy="516769"/>
                <a:chOff x="-2604700" y="1383925"/>
                <a:chExt cx="2317450" cy="2154100"/>
              </a:xfrm>
            </p:grpSpPr>
            <p:sp>
              <p:nvSpPr>
                <p:cNvPr id="4573" name="Google Shape;4573;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4" name="Google Shape;4574;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5" name="Google Shape;4575;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6" name="Google Shape;4576;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7" name="Google Shape;4577;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78" name="Google Shape;4578;p64"/>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9" name="Google Shape;4579;p64"/>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0" name="Google Shape;4580;p64"/>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1" name="Google Shape;4581;p64"/>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2" name="Google Shape;4582;p64"/>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3" name="Google Shape;4583;p64"/>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4" name="Google Shape;4584;p64"/>
              <p:cNvSpPr/>
              <p:nvPr/>
            </p:nvSpPr>
            <p:spPr>
              <a:xfrm>
                <a:off x="16564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85" name="Google Shape;4585;p64"/>
            <p:cNvGrpSpPr/>
            <p:nvPr/>
          </p:nvGrpSpPr>
          <p:grpSpPr>
            <a:xfrm>
              <a:off x="8055946" y="3665347"/>
              <a:ext cx="144497" cy="160322"/>
              <a:chOff x="2929984" y="2376054"/>
              <a:chExt cx="555956" cy="616846"/>
            </a:xfrm>
          </p:grpSpPr>
          <p:grpSp>
            <p:nvGrpSpPr>
              <p:cNvPr id="4586" name="Google Shape;4586;p64"/>
              <p:cNvGrpSpPr/>
              <p:nvPr/>
            </p:nvGrpSpPr>
            <p:grpSpPr>
              <a:xfrm flipH="1">
                <a:off x="2929984" y="2376054"/>
                <a:ext cx="555956" cy="516769"/>
                <a:chOff x="-2604700" y="1383925"/>
                <a:chExt cx="2317450" cy="2154100"/>
              </a:xfrm>
            </p:grpSpPr>
            <p:sp>
              <p:nvSpPr>
                <p:cNvPr id="4587" name="Google Shape;4587;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8" name="Google Shape;4588;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9" name="Google Shape;4589;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0" name="Google Shape;4590;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1" name="Google Shape;4591;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592" name="Google Shape;4592;p64"/>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3" name="Google Shape;4593;p64"/>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4" name="Google Shape;4594;p64"/>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5" name="Google Shape;4595;p64"/>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6" name="Google Shape;4596;p64"/>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7" name="Google Shape;4597;p64"/>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8" name="Google Shape;4598;p64"/>
              <p:cNvSpPr/>
              <p:nvPr/>
            </p:nvSpPr>
            <p:spPr>
              <a:xfrm>
                <a:off x="29471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599" name="Google Shape;4599;p64"/>
          <p:cNvGrpSpPr/>
          <p:nvPr/>
        </p:nvGrpSpPr>
        <p:grpSpPr>
          <a:xfrm>
            <a:off x="5106234" y="3012591"/>
            <a:ext cx="1458144" cy="1514975"/>
            <a:chOff x="5641327" y="3344140"/>
            <a:chExt cx="887260" cy="1115932"/>
          </a:xfrm>
        </p:grpSpPr>
        <p:sp>
          <p:nvSpPr>
            <p:cNvPr id="4600" name="Google Shape;4600;p64"/>
            <p:cNvSpPr/>
            <p:nvPr/>
          </p:nvSpPr>
          <p:spPr>
            <a:xfrm>
              <a:off x="6232925" y="3956772"/>
              <a:ext cx="287308" cy="424154"/>
            </a:xfrm>
            <a:custGeom>
              <a:avLst/>
              <a:gdLst/>
              <a:ahLst/>
              <a:cxnLst/>
              <a:rect l="l" t="t" r="r" b="b"/>
              <a:pathLst>
                <a:path w="10422" h="15386" extrusionOk="0">
                  <a:moveTo>
                    <a:pt x="6885" y="1"/>
                  </a:moveTo>
                  <a:cubicBezTo>
                    <a:pt x="5267" y="1"/>
                    <a:pt x="3251" y="1199"/>
                    <a:pt x="2470" y="2312"/>
                  </a:cubicBezTo>
                  <a:cubicBezTo>
                    <a:pt x="422" y="5225"/>
                    <a:pt x="2815" y="7746"/>
                    <a:pt x="4336" y="10129"/>
                  </a:cubicBezTo>
                  <a:cubicBezTo>
                    <a:pt x="4865" y="10956"/>
                    <a:pt x="5843" y="12724"/>
                    <a:pt x="5196" y="13796"/>
                  </a:cubicBezTo>
                  <a:cubicBezTo>
                    <a:pt x="4422" y="15081"/>
                    <a:pt x="1516" y="14741"/>
                    <a:pt x="306" y="14845"/>
                  </a:cubicBezTo>
                  <a:cubicBezTo>
                    <a:pt x="3" y="14872"/>
                    <a:pt x="1" y="15294"/>
                    <a:pt x="306" y="15318"/>
                  </a:cubicBezTo>
                  <a:cubicBezTo>
                    <a:pt x="741" y="15352"/>
                    <a:pt x="1264" y="15385"/>
                    <a:pt x="1813" y="15385"/>
                  </a:cubicBezTo>
                  <a:cubicBezTo>
                    <a:pt x="3724" y="15385"/>
                    <a:pt x="5953" y="14986"/>
                    <a:pt x="5926" y="12862"/>
                  </a:cubicBezTo>
                  <a:cubicBezTo>
                    <a:pt x="5891" y="10120"/>
                    <a:pt x="3312" y="8741"/>
                    <a:pt x="2520" y="6317"/>
                  </a:cubicBezTo>
                  <a:cubicBezTo>
                    <a:pt x="1768" y="4018"/>
                    <a:pt x="2901" y="1955"/>
                    <a:pt x="5102" y="1124"/>
                  </a:cubicBezTo>
                  <a:cubicBezTo>
                    <a:pt x="5454" y="1008"/>
                    <a:pt x="5803" y="887"/>
                    <a:pt x="6151" y="759"/>
                  </a:cubicBezTo>
                  <a:cubicBezTo>
                    <a:pt x="7028" y="1248"/>
                    <a:pt x="7906" y="1738"/>
                    <a:pt x="8784" y="2227"/>
                  </a:cubicBezTo>
                  <a:cubicBezTo>
                    <a:pt x="9465" y="3364"/>
                    <a:pt x="8439" y="5636"/>
                    <a:pt x="7896" y="6651"/>
                  </a:cubicBezTo>
                  <a:cubicBezTo>
                    <a:pt x="7833" y="6769"/>
                    <a:pt x="7933" y="6876"/>
                    <a:pt x="8035" y="6876"/>
                  </a:cubicBezTo>
                  <a:cubicBezTo>
                    <a:pt x="8080" y="6876"/>
                    <a:pt x="8125" y="6854"/>
                    <a:pt x="8156" y="6803"/>
                  </a:cubicBezTo>
                  <a:cubicBezTo>
                    <a:pt x="9229" y="5042"/>
                    <a:pt x="10422" y="1509"/>
                    <a:pt x="8006" y="250"/>
                  </a:cubicBezTo>
                  <a:cubicBezTo>
                    <a:pt x="7675" y="77"/>
                    <a:pt x="7293" y="1"/>
                    <a:pt x="6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1" name="Google Shape;4601;p64"/>
            <p:cNvSpPr/>
            <p:nvPr/>
          </p:nvSpPr>
          <p:spPr>
            <a:xfrm>
              <a:off x="5844692" y="3964050"/>
              <a:ext cx="445877" cy="444140"/>
            </a:xfrm>
            <a:custGeom>
              <a:avLst/>
              <a:gdLst/>
              <a:ahLst/>
              <a:cxnLst/>
              <a:rect l="l" t="t" r="r" b="b"/>
              <a:pathLst>
                <a:path w="16174" h="16111" extrusionOk="0">
                  <a:moveTo>
                    <a:pt x="11761" y="0"/>
                  </a:moveTo>
                  <a:cubicBezTo>
                    <a:pt x="10612" y="0"/>
                    <a:pt x="8868" y="519"/>
                    <a:pt x="8022" y="519"/>
                  </a:cubicBezTo>
                  <a:cubicBezTo>
                    <a:pt x="3963" y="519"/>
                    <a:pt x="1" y="5208"/>
                    <a:pt x="1" y="9464"/>
                  </a:cubicBezTo>
                  <a:cubicBezTo>
                    <a:pt x="1" y="13557"/>
                    <a:pt x="1439" y="16111"/>
                    <a:pt x="5864" y="16111"/>
                  </a:cubicBezTo>
                  <a:cubicBezTo>
                    <a:pt x="6038" y="16111"/>
                    <a:pt x="6216" y="16107"/>
                    <a:pt x="6400" y="16099"/>
                  </a:cubicBezTo>
                  <a:cubicBezTo>
                    <a:pt x="15194" y="15717"/>
                    <a:pt x="16174" y="12903"/>
                    <a:pt x="15077" y="8791"/>
                  </a:cubicBezTo>
                  <a:cubicBezTo>
                    <a:pt x="14321" y="5956"/>
                    <a:pt x="13522" y="3416"/>
                    <a:pt x="12852" y="519"/>
                  </a:cubicBezTo>
                  <a:cubicBezTo>
                    <a:pt x="12761" y="130"/>
                    <a:pt x="12335" y="0"/>
                    <a:pt x="11761" y="0"/>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2" name="Google Shape;4602;p64"/>
            <p:cNvSpPr/>
            <p:nvPr/>
          </p:nvSpPr>
          <p:spPr>
            <a:xfrm>
              <a:off x="6082903" y="4157409"/>
              <a:ext cx="130367" cy="138223"/>
            </a:xfrm>
            <a:custGeom>
              <a:avLst/>
              <a:gdLst/>
              <a:ahLst/>
              <a:cxnLst/>
              <a:rect l="l" t="t" r="r" b="b"/>
              <a:pathLst>
                <a:path w="4729" h="5014" extrusionOk="0">
                  <a:moveTo>
                    <a:pt x="2495" y="1"/>
                  </a:moveTo>
                  <a:cubicBezTo>
                    <a:pt x="2440" y="1"/>
                    <a:pt x="2381" y="64"/>
                    <a:pt x="2412" y="132"/>
                  </a:cubicBezTo>
                  <a:cubicBezTo>
                    <a:pt x="2812" y="1032"/>
                    <a:pt x="3260" y="1908"/>
                    <a:pt x="3732" y="2773"/>
                  </a:cubicBezTo>
                  <a:cubicBezTo>
                    <a:pt x="3860" y="3011"/>
                    <a:pt x="4318" y="3580"/>
                    <a:pt x="4307" y="3779"/>
                  </a:cubicBezTo>
                  <a:cubicBezTo>
                    <a:pt x="4156" y="4015"/>
                    <a:pt x="3985" y="4232"/>
                    <a:pt x="3793" y="4434"/>
                  </a:cubicBezTo>
                  <a:cubicBezTo>
                    <a:pt x="3671" y="4612"/>
                    <a:pt x="3530" y="4700"/>
                    <a:pt x="3368" y="4700"/>
                  </a:cubicBezTo>
                  <a:cubicBezTo>
                    <a:pt x="3178" y="4700"/>
                    <a:pt x="2962" y="4579"/>
                    <a:pt x="2717" y="4337"/>
                  </a:cubicBezTo>
                  <a:cubicBezTo>
                    <a:pt x="2462" y="4164"/>
                    <a:pt x="2248" y="3868"/>
                    <a:pt x="2041" y="3647"/>
                  </a:cubicBezTo>
                  <a:cubicBezTo>
                    <a:pt x="1403" y="2962"/>
                    <a:pt x="801" y="2248"/>
                    <a:pt x="223" y="1511"/>
                  </a:cubicBezTo>
                  <a:cubicBezTo>
                    <a:pt x="205" y="1488"/>
                    <a:pt x="180" y="1478"/>
                    <a:pt x="155" y="1478"/>
                  </a:cubicBezTo>
                  <a:cubicBezTo>
                    <a:pt x="81" y="1478"/>
                    <a:pt x="0" y="1567"/>
                    <a:pt x="55" y="1642"/>
                  </a:cubicBezTo>
                  <a:cubicBezTo>
                    <a:pt x="540" y="2316"/>
                    <a:pt x="1044" y="2977"/>
                    <a:pt x="1580" y="3614"/>
                  </a:cubicBezTo>
                  <a:cubicBezTo>
                    <a:pt x="1953" y="4058"/>
                    <a:pt x="2471" y="4787"/>
                    <a:pt x="3056" y="4977"/>
                  </a:cubicBezTo>
                  <a:cubicBezTo>
                    <a:pt x="3132" y="5002"/>
                    <a:pt x="3208" y="5014"/>
                    <a:pt x="3285" y="5014"/>
                  </a:cubicBezTo>
                  <a:cubicBezTo>
                    <a:pt x="3961" y="5014"/>
                    <a:pt x="4633" y="4118"/>
                    <a:pt x="4721" y="3500"/>
                  </a:cubicBezTo>
                  <a:cubicBezTo>
                    <a:pt x="4728" y="3442"/>
                    <a:pt x="4716" y="3382"/>
                    <a:pt x="4660" y="3351"/>
                  </a:cubicBezTo>
                  <a:cubicBezTo>
                    <a:pt x="3655" y="2795"/>
                    <a:pt x="3053" y="1093"/>
                    <a:pt x="2560" y="45"/>
                  </a:cubicBezTo>
                  <a:cubicBezTo>
                    <a:pt x="2545" y="14"/>
                    <a:pt x="2521" y="1"/>
                    <a:pt x="2495"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3" name="Google Shape;4603;p64"/>
            <p:cNvSpPr/>
            <p:nvPr/>
          </p:nvSpPr>
          <p:spPr>
            <a:xfrm>
              <a:off x="5772355" y="4313082"/>
              <a:ext cx="162069" cy="104067"/>
            </a:xfrm>
            <a:custGeom>
              <a:avLst/>
              <a:gdLst/>
              <a:ahLst/>
              <a:cxnLst/>
              <a:rect l="l" t="t" r="r" b="b"/>
              <a:pathLst>
                <a:path w="5879" h="3775" extrusionOk="0">
                  <a:moveTo>
                    <a:pt x="3735" y="1"/>
                  </a:moveTo>
                  <a:cubicBezTo>
                    <a:pt x="3309" y="203"/>
                    <a:pt x="3021" y="568"/>
                    <a:pt x="2445" y="711"/>
                  </a:cubicBezTo>
                  <a:cubicBezTo>
                    <a:pt x="2124" y="791"/>
                    <a:pt x="1794" y="831"/>
                    <a:pt x="1463" y="831"/>
                  </a:cubicBezTo>
                  <a:cubicBezTo>
                    <a:pt x="1075" y="831"/>
                    <a:pt x="687" y="776"/>
                    <a:pt x="315" y="667"/>
                  </a:cubicBezTo>
                  <a:lnTo>
                    <a:pt x="202" y="647"/>
                  </a:lnTo>
                  <a:cubicBezTo>
                    <a:pt x="24" y="947"/>
                    <a:pt x="15" y="1313"/>
                    <a:pt x="10" y="1660"/>
                  </a:cubicBezTo>
                  <a:cubicBezTo>
                    <a:pt x="0" y="2274"/>
                    <a:pt x="22" y="2962"/>
                    <a:pt x="462" y="3389"/>
                  </a:cubicBezTo>
                  <a:cubicBezTo>
                    <a:pt x="750" y="3669"/>
                    <a:pt x="1166" y="3774"/>
                    <a:pt x="1571" y="3774"/>
                  </a:cubicBezTo>
                  <a:cubicBezTo>
                    <a:pt x="1618" y="3774"/>
                    <a:pt x="1666" y="3773"/>
                    <a:pt x="1712" y="3770"/>
                  </a:cubicBezTo>
                  <a:cubicBezTo>
                    <a:pt x="2159" y="3744"/>
                    <a:pt x="2593" y="3612"/>
                    <a:pt x="3035" y="3535"/>
                  </a:cubicBezTo>
                  <a:cubicBezTo>
                    <a:pt x="3827" y="3397"/>
                    <a:pt x="4679" y="3421"/>
                    <a:pt x="5376" y="3021"/>
                  </a:cubicBezTo>
                  <a:cubicBezTo>
                    <a:pt x="5491" y="2957"/>
                    <a:pt x="5602" y="2878"/>
                    <a:pt x="5676" y="2772"/>
                  </a:cubicBezTo>
                  <a:cubicBezTo>
                    <a:pt x="5878" y="2486"/>
                    <a:pt x="5782" y="2094"/>
                    <a:pt x="5666" y="1766"/>
                  </a:cubicBezTo>
                  <a:cubicBezTo>
                    <a:pt x="5522" y="1356"/>
                    <a:pt x="5349" y="942"/>
                    <a:pt x="5042" y="636"/>
                  </a:cubicBezTo>
                  <a:cubicBezTo>
                    <a:pt x="4803" y="400"/>
                    <a:pt x="4605" y="211"/>
                    <a:pt x="4341" y="211"/>
                  </a:cubicBezTo>
                  <a:cubicBezTo>
                    <a:pt x="4263" y="211"/>
                    <a:pt x="4181" y="227"/>
                    <a:pt x="4089" y="263"/>
                  </a:cubicBezTo>
                  <a:lnTo>
                    <a:pt x="3735" y="1"/>
                  </a:ln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4" name="Google Shape;4604;p64"/>
            <p:cNvSpPr/>
            <p:nvPr/>
          </p:nvSpPr>
          <p:spPr>
            <a:xfrm>
              <a:off x="6004280" y="4254667"/>
              <a:ext cx="274490" cy="205405"/>
            </a:xfrm>
            <a:custGeom>
              <a:avLst/>
              <a:gdLst/>
              <a:ahLst/>
              <a:cxnLst/>
              <a:rect l="l" t="t" r="r" b="b"/>
              <a:pathLst>
                <a:path w="9957" h="7451" extrusionOk="0">
                  <a:moveTo>
                    <a:pt x="9621" y="0"/>
                  </a:moveTo>
                  <a:lnTo>
                    <a:pt x="4085" y="3808"/>
                  </a:lnTo>
                  <a:cubicBezTo>
                    <a:pt x="4075" y="3808"/>
                    <a:pt x="4065" y="3807"/>
                    <a:pt x="4054" y="3807"/>
                  </a:cubicBezTo>
                  <a:cubicBezTo>
                    <a:pt x="3473" y="3807"/>
                    <a:pt x="2941" y="4121"/>
                    <a:pt x="2389" y="4312"/>
                  </a:cubicBezTo>
                  <a:cubicBezTo>
                    <a:pt x="1961" y="4460"/>
                    <a:pt x="1508" y="4535"/>
                    <a:pt x="1054" y="4535"/>
                  </a:cubicBezTo>
                  <a:cubicBezTo>
                    <a:pt x="790" y="4535"/>
                    <a:pt x="525" y="4509"/>
                    <a:pt x="266" y="4458"/>
                  </a:cubicBezTo>
                  <a:lnTo>
                    <a:pt x="151" y="4449"/>
                  </a:lnTo>
                  <a:cubicBezTo>
                    <a:pt x="0" y="4763"/>
                    <a:pt x="25" y="5127"/>
                    <a:pt x="51" y="5475"/>
                  </a:cubicBezTo>
                  <a:cubicBezTo>
                    <a:pt x="97" y="6088"/>
                    <a:pt x="179" y="6770"/>
                    <a:pt x="657" y="7157"/>
                  </a:cubicBezTo>
                  <a:cubicBezTo>
                    <a:pt x="917" y="7369"/>
                    <a:pt x="1256" y="7451"/>
                    <a:pt x="1596" y="7451"/>
                  </a:cubicBezTo>
                  <a:cubicBezTo>
                    <a:pt x="1711" y="7451"/>
                    <a:pt x="1826" y="7441"/>
                    <a:pt x="1938" y="7425"/>
                  </a:cubicBezTo>
                  <a:cubicBezTo>
                    <a:pt x="2381" y="7357"/>
                    <a:pt x="2802" y="7188"/>
                    <a:pt x="3234" y="7070"/>
                  </a:cubicBezTo>
                  <a:cubicBezTo>
                    <a:pt x="4012" y="6862"/>
                    <a:pt x="4504" y="6647"/>
                    <a:pt x="5217" y="6425"/>
                  </a:cubicBezTo>
                  <a:cubicBezTo>
                    <a:pt x="5724" y="6267"/>
                    <a:pt x="6421" y="5944"/>
                    <a:pt x="6543" y="5897"/>
                  </a:cubicBezTo>
                  <a:cubicBezTo>
                    <a:pt x="7044" y="5701"/>
                    <a:pt x="7250" y="5469"/>
                    <a:pt x="7559" y="5306"/>
                  </a:cubicBezTo>
                  <a:cubicBezTo>
                    <a:pt x="7979" y="5084"/>
                    <a:pt x="7908" y="5126"/>
                    <a:pt x="8196" y="4801"/>
                  </a:cubicBezTo>
                  <a:cubicBezTo>
                    <a:pt x="8784" y="4137"/>
                    <a:pt x="9956" y="2377"/>
                    <a:pt x="9621" y="0"/>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5" name="Google Shape;4605;p64"/>
            <p:cNvSpPr/>
            <p:nvPr/>
          </p:nvSpPr>
          <p:spPr>
            <a:xfrm>
              <a:off x="6003784" y="4337976"/>
              <a:ext cx="89319" cy="66162"/>
            </a:xfrm>
            <a:custGeom>
              <a:avLst/>
              <a:gdLst/>
              <a:ahLst/>
              <a:cxnLst/>
              <a:rect l="l" t="t" r="r" b="b"/>
              <a:pathLst>
                <a:path w="3240" h="2400" extrusionOk="0">
                  <a:moveTo>
                    <a:pt x="3154" y="1"/>
                  </a:moveTo>
                  <a:cubicBezTo>
                    <a:pt x="3110" y="1"/>
                    <a:pt x="3066" y="29"/>
                    <a:pt x="3066" y="84"/>
                  </a:cubicBezTo>
                  <a:cubicBezTo>
                    <a:pt x="3063" y="1141"/>
                    <a:pt x="1880" y="1578"/>
                    <a:pt x="1011" y="1583"/>
                  </a:cubicBezTo>
                  <a:cubicBezTo>
                    <a:pt x="1009" y="1583"/>
                    <a:pt x="1007" y="1583"/>
                    <a:pt x="1006" y="1583"/>
                  </a:cubicBezTo>
                  <a:cubicBezTo>
                    <a:pt x="894" y="1583"/>
                    <a:pt x="772" y="1571"/>
                    <a:pt x="654" y="1571"/>
                  </a:cubicBezTo>
                  <a:cubicBezTo>
                    <a:pt x="540" y="1571"/>
                    <a:pt x="430" y="1583"/>
                    <a:pt x="337" y="1629"/>
                  </a:cubicBezTo>
                  <a:lnTo>
                    <a:pt x="337" y="1629"/>
                  </a:lnTo>
                  <a:cubicBezTo>
                    <a:pt x="336" y="1628"/>
                    <a:pt x="334" y="1628"/>
                    <a:pt x="332" y="1628"/>
                  </a:cubicBezTo>
                  <a:cubicBezTo>
                    <a:pt x="329" y="1628"/>
                    <a:pt x="325" y="1629"/>
                    <a:pt x="322" y="1632"/>
                  </a:cubicBezTo>
                  <a:cubicBezTo>
                    <a:pt x="319" y="1636"/>
                    <a:pt x="315" y="1639"/>
                    <a:pt x="312" y="1643"/>
                  </a:cubicBezTo>
                  <a:lnTo>
                    <a:pt x="312" y="1643"/>
                  </a:lnTo>
                  <a:cubicBezTo>
                    <a:pt x="258" y="1675"/>
                    <a:pt x="212" y="1720"/>
                    <a:pt x="175" y="1783"/>
                  </a:cubicBezTo>
                  <a:cubicBezTo>
                    <a:pt x="170" y="1791"/>
                    <a:pt x="173" y="1800"/>
                    <a:pt x="180" y="1806"/>
                  </a:cubicBezTo>
                  <a:lnTo>
                    <a:pt x="180" y="1806"/>
                  </a:lnTo>
                  <a:cubicBezTo>
                    <a:pt x="148" y="1840"/>
                    <a:pt x="117" y="1877"/>
                    <a:pt x="99" y="1906"/>
                  </a:cubicBezTo>
                  <a:cubicBezTo>
                    <a:pt x="6" y="2058"/>
                    <a:pt x="0" y="2204"/>
                    <a:pt x="0" y="2378"/>
                  </a:cubicBezTo>
                  <a:cubicBezTo>
                    <a:pt x="0" y="2393"/>
                    <a:pt x="11" y="2399"/>
                    <a:pt x="23" y="2399"/>
                  </a:cubicBezTo>
                  <a:cubicBezTo>
                    <a:pt x="37" y="2399"/>
                    <a:pt x="51" y="2389"/>
                    <a:pt x="47" y="2372"/>
                  </a:cubicBezTo>
                  <a:cubicBezTo>
                    <a:pt x="40" y="2150"/>
                    <a:pt x="91" y="1963"/>
                    <a:pt x="200" y="1809"/>
                  </a:cubicBezTo>
                  <a:lnTo>
                    <a:pt x="200" y="1809"/>
                  </a:lnTo>
                  <a:cubicBezTo>
                    <a:pt x="201" y="1808"/>
                    <a:pt x="203" y="1807"/>
                    <a:pt x="205" y="1805"/>
                  </a:cubicBezTo>
                  <a:cubicBezTo>
                    <a:pt x="225" y="1783"/>
                    <a:pt x="241" y="1765"/>
                    <a:pt x="252" y="1751"/>
                  </a:cubicBezTo>
                  <a:lnTo>
                    <a:pt x="252" y="1751"/>
                  </a:lnTo>
                  <a:cubicBezTo>
                    <a:pt x="255" y="1752"/>
                    <a:pt x="258" y="1752"/>
                    <a:pt x="262" y="1752"/>
                  </a:cubicBezTo>
                  <a:cubicBezTo>
                    <a:pt x="328" y="1752"/>
                    <a:pt x="543" y="1649"/>
                    <a:pt x="665" y="1641"/>
                  </a:cubicBezTo>
                  <a:cubicBezTo>
                    <a:pt x="706" y="1638"/>
                    <a:pt x="747" y="1637"/>
                    <a:pt x="788" y="1637"/>
                  </a:cubicBezTo>
                  <a:cubicBezTo>
                    <a:pt x="967" y="1637"/>
                    <a:pt x="1148" y="1660"/>
                    <a:pt x="1325" y="1661"/>
                  </a:cubicBezTo>
                  <a:cubicBezTo>
                    <a:pt x="1329" y="1661"/>
                    <a:pt x="1332" y="1661"/>
                    <a:pt x="1335" y="1661"/>
                  </a:cubicBezTo>
                  <a:cubicBezTo>
                    <a:pt x="1642" y="1661"/>
                    <a:pt x="1902" y="1612"/>
                    <a:pt x="2178" y="1470"/>
                  </a:cubicBezTo>
                  <a:cubicBezTo>
                    <a:pt x="2738" y="1182"/>
                    <a:pt x="3213" y="742"/>
                    <a:pt x="3237" y="84"/>
                  </a:cubicBezTo>
                  <a:cubicBezTo>
                    <a:pt x="3240" y="29"/>
                    <a:pt x="3197" y="1"/>
                    <a:pt x="3154"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6" name="Google Shape;4606;p64"/>
            <p:cNvSpPr/>
            <p:nvPr/>
          </p:nvSpPr>
          <p:spPr>
            <a:xfrm>
              <a:off x="5776380" y="4060206"/>
              <a:ext cx="145777" cy="176432"/>
            </a:xfrm>
            <a:custGeom>
              <a:avLst/>
              <a:gdLst/>
              <a:ahLst/>
              <a:cxnLst/>
              <a:rect l="l" t="t" r="r" b="b"/>
              <a:pathLst>
                <a:path w="5288" h="6400" extrusionOk="0">
                  <a:moveTo>
                    <a:pt x="4236" y="0"/>
                  </a:moveTo>
                  <a:cubicBezTo>
                    <a:pt x="4060" y="0"/>
                    <a:pt x="3883" y="21"/>
                    <a:pt x="3712" y="62"/>
                  </a:cubicBezTo>
                  <a:lnTo>
                    <a:pt x="3580" y="141"/>
                  </a:lnTo>
                  <a:cubicBezTo>
                    <a:pt x="3145" y="963"/>
                    <a:pt x="2709" y="1784"/>
                    <a:pt x="2210" y="2569"/>
                  </a:cubicBezTo>
                  <a:cubicBezTo>
                    <a:pt x="1649" y="3453"/>
                    <a:pt x="992" y="4301"/>
                    <a:pt x="127" y="4893"/>
                  </a:cubicBezTo>
                  <a:cubicBezTo>
                    <a:pt x="92" y="4916"/>
                    <a:pt x="55" y="4941"/>
                    <a:pt x="32" y="4977"/>
                  </a:cubicBezTo>
                  <a:cubicBezTo>
                    <a:pt x="2" y="5025"/>
                    <a:pt x="0" y="5084"/>
                    <a:pt x="6" y="5141"/>
                  </a:cubicBezTo>
                  <a:cubicBezTo>
                    <a:pt x="34" y="5432"/>
                    <a:pt x="209" y="5695"/>
                    <a:pt x="436" y="5878"/>
                  </a:cubicBezTo>
                  <a:cubicBezTo>
                    <a:pt x="662" y="6062"/>
                    <a:pt x="939" y="6176"/>
                    <a:pt x="1216" y="6263"/>
                  </a:cubicBezTo>
                  <a:cubicBezTo>
                    <a:pt x="1459" y="6340"/>
                    <a:pt x="1718" y="6399"/>
                    <a:pt x="1971" y="6399"/>
                  </a:cubicBezTo>
                  <a:cubicBezTo>
                    <a:pt x="2133" y="6399"/>
                    <a:pt x="2294" y="6375"/>
                    <a:pt x="2446" y="6316"/>
                  </a:cubicBezTo>
                  <a:cubicBezTo>
                    <a:pt x="2955" y="6119"/>
                    <a:pt x="3245" y="5592"/>
                    <a:pt x="3493" y="5104"/>
                  </a:cubicBezTo>
                  <a:cubicBezTo>
                    <a:pt x="3852" y="4397"/>
                    <a:pt x="4212" y="3688"/>
                    <a:pt x="4572" y="2980"/>
                  </a:cubicBezTo>
                  <a:cubicBezTo>
                    <a:pt x="4739" y="2650"/>
                    <a:pt x="4907" y="2319"/>
                    <a:pt x="5024" y="1968"/>
                  </a:cubicBezTo>
                  <a:cubicBezTo>
                    <a:pt x="5173" y="1517"/>
                    <a:pt x="5235" y="1043"/>
                    <a:pt x="5275" y="570"/>
                  </a:cubicBezTo>
                  <a:cubicBezTo>
                    <a:pt x="5282" y="474"/>
                    <a:pt x="5287" y="370"/>
                    <a:pt x="5236" y="289"/>
                  </a:cubicBezTo>
                  <a:cubicBezTo>
                    <a:pt x="5187" y="211"/>
                    <a:pt x="5099" y="170"/>
                    <a:pt x="5015" y="139"/>
                  </a:cubicBezTo>
                  <a:cubicBezTo>
                    <a:pt x="4766" y="46"/>
                    <a:pt x="4501" y="0"/>
                    <a:pt x="4236" y="0"/>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7" name="Google Shape;4607;p64"/>
            <p:cNvSpPr/>
            <p:nvPr/>
          </p:nvSpPr>
          <p:spPr>
            <a:xfrm>
              <a:off x="5859992" y="4322262"/>
              <a:ext cx="67954" cy="71455"/>
            </a:xfrm>
            <a:custGeom>
              <a:avLst/>
              <a:gdLst/>
              <a:ahLst/>
              <a:cxnLst/>
              <a:rect l="l" t="t" r="r" b="b"/>
              <a:pathLst>
                <a:path w="2465" h="2592" extrusionOk="0">
                  <a:moveTo>
                    <a:pt x="27" y="1"/>
                  </a:moveTo>
                  <a:cubicBezTo>
                    <a:pt x="14" y="1"/>
                    <a:pt x="1" y="12"/>
                    <a:pt x="5" y="28"/>
                  </a:cubicBezTo>
                  <a:cubicBezTo>
                    <a:pt x="272" y="1244"/>
                    <a:pt x="1369" y="1887"/>
                    <a:pt x="2302" y="2575"/>
                  </a:cubicBezTo>
                  <a:cubicBezTo>
                    <a:pt x="2317" y="2586"/>
                    <a:pt x="2332" y="2591"/>
                    <a:pt x="2346" y="2591"/>
                  </a:cubicBezTo>
                  <a:cubicBezTo>
                    <a:pt x="2416" y="2591"/>
                    <a:pt x="2465" y="2479"/>
                    <a:pt x="2389" y="2427"/>
                  </a:cubicBezTo>
                  <a:cubicBezTo>
                    <a:pt x="1449" y="1786"/>
                    <a:pt x="353" y="1200"/>
                    <a:pt x="45" y="16"/>
                  </a:cubicBezTo>
                  <a:cubicBezTo>
                    <a:pt x="43" y="5"/>
                    <a:pt x="35" y="1"/>
                    <a:pt x="27"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8" name="Google Shape;4608;p64"/>
            <p:cNvSpPr/>
            <p:nvPr/>
          </p:nvSpPr>
          <p:spPr>
            <a:xfrm>
              <a:off x="5844720" y="4114321"/>
              <a:ext cx="39587" cy="108699"/>
            </a:xfrm>
            <a:custGeom>
              <a:avLst/>
              <a:gdLst/>
              <a:ahLst/>
              <a:cxnLst/>
              <a:rect l="l" t="t" r="r" b="b"/>
              <a:pathLst>
                <a:path w="1436" h="3943" extrusionOk="0">
                  <a:moveTo>
                    <a:pt x="1265" y="0"/>
                  </a:moveTo>
                  <a:cubicBezTo>
                    <a:pt x="1226" y="0"/>
                    <a:pt x="1187" y="18"/>
                    <a:pt x="1159" y="61"/>
                  </a:cubicBezTo>
                  <a:cubicBezTo>
                    <a:pt x="459" y="1145"/>
                    <a:pt x="170" y="2657"/>
                    <a:pt x="3" y="3920"/>
                  </a:cubicBezTo>
                  <a:cubicBezTo>
                    <a:pt x="1" y="3935"/>
                    <a:pt x="12" y="3943"/>
                    <a:pt x="23" y="3943"/>
                  </a:cubicBezTo>
                  <a:cubicBezTo>
                    <a:pt x="35" y="3943"/>
                    <a:pt x="47" y="3935"/>
                    <a:pt x="49" y="3920"/>
                  </a:cubicBezTo>
                  <a:cubicBezTo>
                    <a:pt x="89" y="3210"/>
                    <a:pt x="377" y="2555"/>
                    <a:pt x="641" y="1905"/>
                  </a:cubicBezTo>
                  <a:cubicBezTo>
                    <a:pt x="875" y="1330"/>
                    <a:pt x="1087" y="736"/>
                    <a:pt x="1381" y="191"/>
                  </a:cubicBezTo>
                  <a:cubicBezTo>
                    <a:pt x="1436" y="90"/>
                    <a:pt x="1352" y="0"/>
                    <a:pt x="1265"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9" name="Google Shape;4609;p64"/>
            <p:cNvSpPr/>
            <p:nvPr/>
          </p:nvSpPr>
          <p:spPr>
            <a:xfrm>
              <a:off x="5641327" y="3834566"/>
              <a:ext cx="51331" cy="23184"/>
            </a:xfrm>
            <a:custGeom>
              <a:avLst/>
              <a:gdLst/>
              <a:ahLst/>
              <a:cxnLst/>
              <a:rect l="l" t="t" r="r" b="b"/>
              <a:pathLst>
                <a:path w="1862" h="841" extrusionOk="0">
                  <a:moveTo>
                    <a:pt x="188" y="0"/>
                  </a:moveTo>
                  <a:cubicBezTo>
                    <a:pt x="70" y="0"/>
                    <a:pt x="0" y="179"/>
                    <a:pt x="122" y="241"/>
                  </a:cubicBezTo>
                  <a:cubicBezTo>
                    <a:pt x="611" y="486"/>
                    <a:pt x="1097" y="803"/>
                    <a:pt x="1655" y="841"/>
                  </a:cubicBezTo>
                  <a:cubicBezTo>
                    <a:pt x="1658" y="841"/>
                    <a:pt x="1660" y="841"/>
                    <a:pt x="1663" y="841"/>
                  </a:cubicBezTo>
                  <a:cubicBezTo>
                    <a:pt x="1781" y="841"/>
                    <a:pt x="1861" y="663"/>
                    <a:pt x="1761" y="584"/>
                  </a:cubicBezTo>
                  <a:cubicBezTo>
                    <a:pt x="1318" y="240"/>
                    <a:pt x="753" y="150"/>
                    <a:pt x="222" y="5"/>
                  </a:cubicBezTo>
                  <a:cubicBezTo>
                    <a:pt x="210" y="2"/>
                    <a:pt x="199" y="0"/>
                    <a:pt x="188"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0" name="Google Shape;4610;p64"/>
            <p:cNvSpPr/>
            <p:nvPr/>
          </p:nvSpPr>
          <p:spPr>
            <a:xfrm>
              <a:off x="5644607" y="3864476"/>
              <a:ext cx="54887" cy="29773"/>
            </a:xfrm>
            <a:custGeom>
              <a:avLst/>
              <a:gdLst/>
              <a:ahLst/>
              <a:cxnLst/>
              <a:rect l="l" t="t" r="r" b="b"/>
              <a:pathLst>
                <a:path w="1991" h="1080" extrusionOk="0">
                  <a:moveTo>
                    <a:pt x="53" y="1"/>
                  </a:moveTo>
                  <a:cubicBezTo>
                    <a:pt x="17" y="1"/>
                    <a:pt x="1" y="59"/>
                    <a:pt x="34" y="82"/>
                  </a:cubicBezTo>
                  <a:cubicBezTo>
                    <a:pt x="594" y="445"/>
                    <a:pt x="1124" y="800"/>
                    <a:pt x="1736" y="1067"/>
                  </a:cubicBezTo>
                  <a:cubicBezTo>
                    <a:pt x="1756" y="1075"/>
                    <a:pt x="1776" y="1079"/>
                    <a:pt x="1795" y="1079"/>
                  </a:cubicBezTo>
                  <a:cubicBezTo>
                    <a:pt x="1914" y="1079"/>
                    <a:pt x="1991" y="922"/>
                    <a:pt x="1865" y="845"/>
                  </a:cubicBezTo>
                  <a:cubicBezTo>
                    <a:pt x="1292" y="492"/>
                    <a:pt x="691" y="257"/>
                    <a:pt x="68" y="4"/>
                  </a:cubicBezTo>
                  <a:cubicBezTo>
                    <a:pt x="63" y="2"/>
                    <a:pt x="58" y="1"/>
                    <a:pt x="53"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1" name="Google Shape;4611;p64"/>
            <p:cNvSpPr/>
            <p:nvPr/>
          </p:nvSpPr>
          <p:spPr>
            <a:xfrm>
              <a:off x="5663050" y="3540145"/>
              <a:ext cx="613487" cy="545836"/>
            </a:xfrm>
            <a:custGeom>
              <a:avLst/>
              <a:gdLst/>
              <a:ahLst/>
              <a:cxnLst/>
              <a:rect l="l" t="t" r="r" b="b"/>
              <a:pathLst>
                <a:path w="22254" h="19800" extrusionOk="0">
                  <a:moveTo>
                    <a:pt x="12372" y="1"/>
                  </a:moveTo>
                  <a:cubicBezTo>
                    <a:pt x="7587" y="1"/>
                    <a:pt x="3598" y="3403"/>
                    <a:pt x="2688" y="7921"/>
                  </a:cubicBezTo>
                  <a:cubicBezTo>
                    <a:pt x="2688" y="7922"/>
                    <a:pt x="2685" y="7923"/>
                    <a:pt x="2685" y="7923"/>
                  </a:cubicBezTo>
                  <a:cubicBezTo>
                    <a:pt x="2456" y="8342"/>
                    <a:pt x="2368" y="8422"/>
                    <a:pt x="2368" y="8422"/>
                  </a:cubicBezTo>
                  <a:cubicBezTo>
                    <a:pt x="1848" y="9195"/>
                    <a:pt x="1311" y="9622"/>
                    <a:pt x="509" y="10095"/>
                  </a:cubicBezTo>
                  <a:cubicBezTo>
                    <a:pt x="355" y="10199"/>
                    <a:pt x="205" y="10621"/>
                    <a:pt x="126" y="10980"/>
                  </a:cubicBezTo>
                  <a:cubicBezTo>
                    <a:pt x="1" y="12363"/>
                    <a:pt x="45" y="12759"/>
                    <a:pt x="264" y="13996"/>
                  </a:cubicBezTo>
                  <a:cubicBezTo>
                    <a:pt x="483" y="15232"/>
                    <a:pt x="1237" y="16309"/>
                    <a:pt x="2135" y="17187"/>
                  </a:cubicBezTo>
                  <a:cubicBezTo>
                    <a:pt x="2779" y="17819"/>
                    <a:pt x="3537" y="18289"/>
                    <a:pt x="4353" y="18672"/>
                  </a:cubicBezTo>
                  <a:cubicBezTo>
                    <a:pt x="6112" y="19497"/>
                    <a:pt x="7845" y="19643"/>
                    <a:pt x="9783" y="19762"/>
                  </a:cubicBezTo>
                  <a:cubicBezTo>
                    <a:pt x="10202" y="19789"/>
                    <a:pt x="10626" y="19799"/>
                    <a:pt x="11034" y="19799"/>
                  </a:cubicBezTo>
                  <a:cubicBezTo>
                    <a:pt x="11694" y="19799"/>
                    <a:pt x="12312" y="19772"/>
                    <a:pt x="12794" y="19741"/>
                  </a:cubicBezTo>
                  <a:cubicBezTo>
                    <a:pt x="13057" y="19731"/>
                    <a:pt x="13318" y="19714"/>
                    <a:pt x="13576" y="19682"/>
                  </a:cubicBezTo>
                  <a:cubicBezTo>
                    <a:pt x="13713" y="19671"/>
                    <a:pt x="13791" y="19661"/>
                    <a:pt x="13791" y="19661"/>
                  </a:cubicBezTo>
                  <a:cubicBezTo>
                    <a:pt x="13798" y="19661"/>
                    <a:pt x="13812" y="19652"/>
                    <a:pt x="13824" y="19644"/>
                  </a:cubicBezTo>
                  <a:cubicBezTo>
                    <a:pt x="18590" y="18941"/>
                    <a:pt x="22253" y="14845"/>
                    <a:pt x="22253" y="9882"/>
                  </a:cubicBezTo>
                  <a:cubicBezTo>
                    <a:pt x="22253" y="4424"/>
                    <a:pt x="17830" y="1"/>
                    <a:pt x="12372" y="1"/>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2" name="Google Shape;4612;p64"/>
            <p:cNvSpPr/>
            <p:nvPr/>
          </p:nvSpPr>
          <p:spPr>
            <a:xfrm>
              <a:off x="6022061" y="3960825"/>
              <a:ext cx="54749" cy="7609"/>
            </a:xfrm>
            <a:custGeom>
              <a:avLst/>
              <a:gdLst/>
              <a:ahLst/>
              <a:cxnLst/>
              <a:rect l="l" t="t" r="r" b="b"/>
              <a:pathLst>
                <a:path w="1986" h="276" extrusionOk="0">
                  <a:moveTo>
                    <a:pt x="1839" y="0"/>
                  </a:moveTo>
                  <a:cubicBezTo>
                    <a:pt x="1834" y="0"/>
                    <a:pt x="1828" y="1"/>
                    <a:pt x="1822" y="2"/>
                  </a:cubicBezTo>
                  <a:cubicBezTo>
                    <a:pt x="1236" y="80"/>
                    <a:pt x="648" y="137"/>
                    <a:pt x="57" y="174"/>
                  </a:cubicBezTo>
                  <a:cubicBezTo>
                    <a:pt x="2" y="176"/>
                    <a:pt x="0" y="257"/>
                    <a:pt x="57" y="259"/>
                  </a:cubicBezTo>
                  <a:cubicBezTo>
                    <a:pt x="352" y="270"/>
                    <a:pt x="646" y="275"/>
                    <a:pt x="940" y="275"/>
                  </a:cubicBezTo>
                  <a:cubicBezTo>
                    <a:pt x="1235" y="275"/>
                    <a:pt x="1528" y="270"/>
                    <a:pt x="1822" y="259"/>
                  </a:cubicBezTo>
                  <a:cubicBezTo>
                    <a:pt x="1985" y="253"/>
                    <a:pt x="1983" y="0"/>
                    <a:pt x="1839"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3" name="Google Shape;4613;p64"/>
            <p:cNvSpPr/>
            <p:nvPr/>
          </p:nvSpPr>
          <p:spPr>
            <a:xfrm>
              <a:off x="6029284" y="3999309"/>
              <a:ext cx="56954" cy="9731"/>
            </a:xfrm>
            <a:custGeom>
              <a:avLst/>
              <a:gdLst/>
              <a:ahLst/>
              <a:cxnLst/>
              <a:rect l="l" t="t" r="r" b="b"/>
              <a:pathLst>
                <a:path w="2066" h="353" extrusionOk="0">
                  <a:moveTo>
                    <a:pt x="1627" y="0"/>
                  </a:moveTo>
                  <a:cubicBezTo>
                    <a:pt x="1085" y="0"/>
                    <a:pt x="576" y="118"/>
                    <a:pt x="44" y="268"/>
                  </a:cubicBezTo>
                  <a:cubicBezTo>
                    <a:pt x="1" y="281"/>
                    <a:pt x="6" y="353"/>
                    <a:pt x="51" y="353"/>
                  </a:cubicBezTo>
                  <a:cubicBezTo>
                    <a:pt x="53" y="353"/>
                    <a:pt x="54" y="352"/>
                    <a:pt x="55" y="352"/>
                  </a:cubicBezTo>
                  <a:cubicBezTo>
                    <a:pt x="671" y="303"/>
                    <a:pt x="1284" y="323"/>
                    <a:pt x="1899" y="268"/>
                  </a:cubicBezTo>
                  <a:cubicBezTo>
                    <a:pt x="2063" y="253"/>
                    <a:pt x="2065" y="22"/>
                    <a:pt x="1899" y="10"/>
                  </a:cubicBezTo>
                  <a:cubicBezTo>
                    <a:pt x="1807" y="3"/>
                    <a:pt x="1716" y="0"/>
                    <a:pt x="1627"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4" name="Google Shape;4614;p64"/>
            <p:cNvSpPr/>
            <p:nvPr/>
          </p:nvSpPr>
          <p:spPr>
            <a:xfrm>
              <a:off x="5772548" y="3743813"/>
              <a:ext cx="56376" cy="56348"/>
            </a:xfrm>
            <a:custGeom>
              <a:avLst/>
              <a:gdLst/>
              <a:ahLst/>
              <a:cxnLst/>
              <a:rect l="l" t="t" r="r" b="b"/>
              <a:pathLst>
                <a:path w="2045" h="2044" extrusionOk="0">
                  <a:moveTo>
                    <a:pt x="1022" y="0"/>
                  </a:moveTo>
                  <a:cubicBezTo>
                    <a:pt x="458" y="0"/>
                    <a:pt x="0" y="458"/>
                    <a:pt x="0" y="1022"/>
                  </a:cubicBezTo>
                  <a:cubicBezTo>
                    <a:pt x="0" y="1586"/>
                    <a:pt x="458" y="2044"/>
                    <a:pt x="1022" y="2044"/>
                  </a:cubicBezTo>
                  <a:cubicBezTo>
                    <a:pt x="1586" y="2044"/>
                    <a:pt x="2044" y="1586"/>
                    <a:pt x="2044" y="1022"/>
                  </a:cubicBezTo>
                  <a:cubicBezTo>
                    <a:pt x="2044" y="458"/>
                    <a:pt x="1586" y="0"/>
                    <a:pt x="1022"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5" name="Google Shape;4615;p64"/>
            <p:cNvSpPr/>
            <p:nvPr/>
          </p:nvSpPr>
          <p:spPr>
            <a:xfrm>
              <a:off x="5992922" y="3856454"/>
              <a:ext cx="56403" cy="56376"/>
            </a:xfrm>
            <a:custGeom>
              <a:avLst/>
              <a:gdLst/>
              <a:ahLst/>
              <a:cxnLst/>
              <a:rect l="l" t="t" r="r" b="b"/>
              <a:pathLst>
                <a:path w="2046" h="2045" extrusionOk="0">
                  <a:moveTo>
                    <a:pt x="1024" y="0"/>
                  </a:moveTo>
                  <a:cubicBezTo>
                    <a:pt x="459" y="0"/>
                    <a:pt x="1" y="458"/>
                    <a:pt x="1" y="1022"/>
                  </a:cubicBezTo>
                  <a:cubicBezTo>
                    <a:pt x="1" y="1587"/>
                    <a:pt x="459" y="2045"/>
                    <a:pt x="1024" y="2045"/>
                  </a:cubicBezTo>
                  <a:cubicBezTo>
                    <a:pt x="1588" y="2045"/>
                    <a:pt x="2046" y="1587"/>
                    <a:pt x="2046" y="1022"/>
                  </a:cubicBezTo>
                  <a:cubicBezTo>
                    <a:pt x="2046" y="458"/>
                    <a:pt x="1588" y="0"/>
                    <a:pt x="1024"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6" name="Google Shape;4616;p64"/>
            <p:cNvSpPr/>
            <p:nvPr/>
          </p:nvSpPr>
          <p:spPr>
            <a:xfrm>
              <a:off x="5761355" y="3861361"/>
              <a:ext cx="41682" cy="31510"/>
            </a:xfrm>
            <a:custGeom>
              <a:avLst/>
              <a:gdLst/>
              <a:ahLst/>
              <a:cxnLst/>
              <a:rect l="l" t="t" r="r" b="b"/>
              <a:pathLst>
                <a:path w="1512" h="1143" extrusionOk="0">
                  <a:moveTo>
                    <a:pt x="506" y="1"/>
                  </a:moveTo>
                  <a:cubicBezTo>
                    <a:pt x="319" y="1"/>
                    <a:pt x="173" y="77"/>
                    <a:pt x="107" y="301"/>
                  </a:cubicBezTo>
                  <a:cubicBezTo>
                    <a:pt x="0" y="660"/>
                    <a:pt x="563" y="1143"/>
                    <a:pt x="563" y="1143"/>
                  </a:cubicBezTo>
                  <a:cubicBezTo>
                    <a:pt x="563" y="1143"/>
                    <a:pt x="1298" y="1046"/>
                    <a:pt x="1405" y="686"/>
                  </a:cubicBezTo>
                  <a:cubicBezTo>
                    <a:pt x="1511" y="327"/>
                    <a:pt x="1240" y="174"/>
                    <a:pt x="882" y="68"/>
                  </a:cubicBezTo>
                  <a:cubicBezTo>
                    <a:pt x="747" y="28"/>
                    <a:pt x="619" y="1"/>
                    <a:pt x="506"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7" name="Google Shape;4617;p64"/>
            <p:cNvSpPr/>
            <p:nvPr/>
          </p:nvSpPr>
          <p:spPr>
            <a:xfrm>
              <a:off x="5768633" y="3889811"/>
              <a:ext cx="45156" cy="60483"/>
            </a:xfrm>
            <a:custGeom>
              <a:avLst/>
              <a:gdLst/>
              <a:ahLst/>
              <a:cxnLst/>
              <a:rect l="l" t="t" r="r" b="b"/>
              <a:pathLst>
                <a:path w="1638" h="2194" extrusionOk="0">
                  <a:moveTo>
                    <a:pt x="321" y="1"/>
                  </a:moveTo>
                  <a:cubicBezTo>
                    <a:pt x="287" y="1"/>
                    <a:pt x="251" y="24"/>
                    <a:pt x="250" y="64"/>
                  </a:cubicBezTo>
                  <a:cubicBezTo>
                    <a:pt x="239" y="704"/>
                    <a:pt x="0" y="1526"/>
                    <a:pt x="564" y="2016"/>
                  </a:cubicBezTo>
                  <a:cubicBezTo>
                    <a:pt x="704" y="2137"/>
                    <a:pt x="865" y="2194"/>
                    <a:pt x="1020" y="2194"/>
                  </a:cubicBezTo>
                  <a:cubicBezTo>
                    <a:pt x="1284" y="2194"/>
                    <a:pt x="1529" y="2028"/>
                    <a:pt x="1622" y="1728"/>
                  </a:cubicBezTo>
                  <a:cubicBezTo>
                    <a:pt x="1638" y="1680"/>
                    <a:pt x="1601" y="1651"/>
                    <a:pt x="1563" y="1651"/>
                  </a:cubicBezTo>
                  <a:cubicBezTo>
                    <a:pt x="1541" y="1651"/>
                    <a:pt x="1519" y="1660"/>
                    <a:pt x="1504" y="1679"/>
                  </a:cubicBezTo>
                  <a:cubicBezTo>
                    <a:pt x="1393" y="1825"/>
                    <a:pt x="1272" y="1885"/>
                    <a:pt x="1153" y="1885"/>
                  </a:cubicBezTo>
                  <a:cubicBezTo>
                    <a:pt x="826" y="1885"/>
                    <a:pt x="515" y="1436"/>
                    <a:pt x="462" y="1134"/>
                  </a:cubicBezTo>
                  <a:cubicBezTo>
                    <a:pt x="399" y="776"/>
                    <a:pt x="432" y="408"/>
                    <a:pt x="376" y="47"/>
                  </a:cubicBezTo>
                  <a:cubicBezTo>
                    <a:pt x="371" y="15"/>
                    <a:pt x="347" y="1"/>
                    <a:pt x="321"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8" name="Google Shape;4618;p64"/>
            <p:cNvSpPr/>
            <p:nvPr/>
          </p:nvSpPr>
          <p:spPr>
            <a:xfrm>
              <a:off x="5862197" y="4076856"/>
              <a:ext cx="153937" cy="16265"/>
            </a:xfrm>
            <a:custGeom>
              <a:avLst/>
              <a:gdLst/>
              <a:ahLst/>
              <a:cxnLst/>
              <a:rect l="l" t="t" r="r" b="b"/>
              <a:pathLst>
                <a:path w="5584" h="590" extrusionOk="0">
                  <a:moveTo>
                    <a:pt x="222" y="1"/>
                  </a:moveTo>
                  <a:cubicBezTo>
                    <a:pt x="60" y="1"/>
                    <a:pt x="1" y="256"/>
                    <a:pt x="177" y="295"/>
                  </a:cubicBezTo>
                  <a:cubicBezTo>
                    <a:pt x="1198" y="519"/>
                    <a:pt x="2240" y="589"/>
                    <a:pt x="3283" y="589"/>
                  </a:cubicBezTo>
                  <a:cubicBezTo>
                    <a:pt x="4033" y="589"/>
                    <a:pt x="4783" y="553"/>
                    <a:pt x="5527" y="511"/>
                  </a:cubicBezTo>
                  <a:cubicBezTo>
                    <a:pt x="5584" y="508"/>
                    <a:pt x="5583" y="431"/>
                    <a:pt x="5527" y="426"/>
                  </a:cubicBezTo>
                  <a:cubicBezTo>
                    <a:pt x="3779" y="271"/>
                    <a:pt x="1978" y="382"/>
                    <a:pt x="258" y="5"/>
                  </a:cubicBezTo>
                  <a:cubicBezTo>
                    <a:pt x="246" y="2"/>
                    <a:pt x="234" y="1"/>
                    <a:pt x="222"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9" name="Google Shape;4619;p64"/>
            <p:cNvSpPr/>
            <p:nvPr/>
          </p:nvSpPr>
          <p:spPr>
            <a:xfrm>
              <a:off x="6136935" y="3995174"/>
              <a:ext cx="67347" cy="65114"/>
            </a:xfrm>
            <a:custGeom>
              <a:avLst/>
              <a:gdLst/>
              <a:ahLst/>
              <a:cxnLst/>
              <a:rect l="l" t="t" r="r" b="b"/>
              <a:pathLst>
                <a:path w="2443" h="2362" extrusionOk="0">
                  <a:moveTo>
                    <a:pt x="2271" y="0"/>
                  </a:moveTo>
                  <a:cubicBezTo>
                    <a:pt x="2247" y="0"/>
                    <a:pt x="2222" y="8"/>
                    <a:pt x="2198" y="25"/>
                  </a:cubicBezTo>
                  <a:cubicBezTo>
                    <a:pt x="1825" y="288"/>
                    <a:pt x="1656" y="769"/>
                    <a:pt x="1399" y="1135"/>
                  </a:cubicBezTo>
                  <a:cubicBezTo>
                    <a:pt x="1057" y="1623"/>
                    <a:pt x="563" y="1938"/>
                    <a:pt x="63" y="2244"/>
                  </a:cubicBezTo>
                  <a:cubicBezTo>
                    <a:pt x="1" y="2281"/>
                    <a:pt x="38" y="2362"/>
                    <a:pt x="96" y="2362"/>
                  </a:cubicBezTo>
                  <a:cubicBezTo>
                    <a:pt x="106" y="2362"/>
                    <a:pt x="116" y="2360"/>
                    <a:pt x="127" y="2354"/>
                  </a:cubicBezTo>
                  <a:cubicBezTo>
                    <a:pt x="620" y="2118"/>
                    <a:pt x="1119" y="1874"/>
                    <a:pt x="1507" y="1479"/>
                  </a:cubicBezTo>
                  <a:cubicBezTo>
                    <a:pt x="1835" y="1145"/>
                    <a:pt x="2301" y="649"/>
                    <a:pt x="2419" y="195"/>
                  </a:cubicBezTo>
                  <a:cubicBezTo>
                    <a:pt x="2442" y="102"/>
                    <a:pt x="2361" y="0"/>
                    <a:pt x="2271"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0" name="Google Shape;4620;p64"/>
            <p:cNvSpPr/>
            <p:nvPr/>
          </p:nvSpPr>
          <p:spPr>
            <a:xfrm>
              <a:off x="5736986" y="3344140"/>
              <a:ext cx="284138" cy="284166"/>
            </a:xfrm>
            <a:custGeom>
              <a:avLst/>
              <a:gdLst/>
              <a:ahLst/>
              <a:cxnLst/>
              <a:rect l="l" t="t" r="r" b="b"/>
              <a:pathLst>
                <a:path w="10307" h="10308" extrusionOk="0">
                  <a:moveTo>
                    <a:pt x="5154" y="0"/>
                  </a:moveTo>
                  <a:cubicBezTo>
                    <a:pt x="2307" y="0"/>
                    <a:pt x="0" y="2308"/>
                    <a:pt x="0" y="5154"/>
                  </a:cubicBezTo>
                  <a:cubicBezTo>
                    <a:pt x="0" y="6521"/>
                    <a:pt x="542" y="7832"/>
                    <a:pt x="1509" y="8799"/>
                  </a:cubicBezTo>
                  <a:cubicBezTo>
                    <a:pt x="2475" y="9765"/>
                    <a:pt x="3787" y="10308"/>
                    <a:pt x="5154" y="10308"/>
                  </a:cubicBezTo>
                  <a:cubicBezTo>
                    <a:pt x="6520" y="10308"/>
                    <a:pt x="7832" y="9765"/>
                    <a:pt x="8798" y="8799"/>
                  </a:cubicBezTo>
                  <a:cubicBezTo>
                    <a:pt x="9765" y="7832"/>
                    <a:pt x="10307" y="6521"/>
                    <a:pt x="10307" y="5154"/>
                  </a:cubicBezTo>
                  <a:cubicBezTo>
                    <a:pt x="10307" y="3788"/>
                    <a:pt x="9765" y="2476"/>
                    <a:pt x="8798" y="1510"/>
                  </a:cubicBezTo>
                  <a:cubicBezTo>
                    <a:pt x="7832" y="543"/>
                    <a:pt x="6520" y="0"/>
                    <a:pt x="5154" y="0"/>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1" name="Google Shape;4621;p64"/>
            <p:cNvSpPr/>
            <p:nvPr/>
          </p:nvSpPr>
          <p:spPr>
            <a:xfrm>
              <a:off x="6164199" y="3550124"/>
              <a:ext cx="364387" cy="364387"/>
            </a:xfrm>
            <a:custGeom>
              <a:avLst/>
              <a:gdLst/>
              <a:ahLst/>
              <a:cxnLst/>
              <a:rect l="l" t="t" r="r" b="b"/>
              <a:pathLst>
                <a:path w="13218" h="13218" extrusionOk="0">
                  <a:moveTo>
                    <a:pt x="6609" y="1"/>
                  </a:moveTo>
                  <a:cubicBezTo>
                    <a:pt x="4856" y="1"/>
                    <a:pt x="3176" y="697"/>
                    <a:pt x="1936" y="1937"/>
                  </a:cubicBezTo>
                  <a:cubicBezTo>
                    <a:pt x="697" y="3177"/>
                    <a:pt x="1" y="4857"/>
                    <a:pt x="1" y="6609"/>
                  </a:cubicBezTo>
                  <a:cubicBezTo>
                    <a:pt x="1" y="8362"/>
                    <a:pt x="697" y="10043"/>
                    <a:pt x="1936" y="11283"/>
                  </a:cubicBezTo>
                  <a:cubicBezTo>
                    <a:pt x="3176" y="12522"/>
                    <a:pt x="4856" y="13218"/>
                    <a:pt x="6609" y="13218"/>
                  </a:cubicBezTo>
                  <a:cubicBezTo>
                    <a:pt x="8363" y="13218"/>
                    <a:pt x="10043" y="12522"/>
                    <a:pt x="11283" y="11283"/>
                  </a:cubicBezTo>
                  <a:cubicBezTo>
                    <a:pt x="12521" y="10043"/>
                    <a:pt x="13218" y="8362"/>
                    <a:pt x="13218" y="6609"/>
                  </a:cubicBezTo>
                  <a:cubicBezTo>
                    <a:pt x="13218" y="4857"/>
                    <a:pt x="12521" y="3177"/>
                    <a:pt x="11283" y="1937"/>
                  </a:cubicBezTo>
                  <a:cubicBezTo>
                    <a:pt x="10043" y="697"/>
                    <a:pt x="8363" y="1"/>
                    <a:pt x="6609" y="1"/>
                  </a:cubicBezTo>
                  <a:close/>
                </a:path>
              </a:pathLst>
            </a:custGeom>
            <a:solidFill>
              <a:srgbClr val="EB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2" name="Google Shape;4622;p64"/>
            <p:cNvSpPr/>
            <p:nvPr/>
          </p:nvSpPr>
          <p:spPr>
            <a:xfrm>
              <a:off x="6230499" y="3616479"/>
              <a:ext cx="231760" cy="231732"/>
            </a:xfrm>
            <a:custGeom>
              <a:avLst/>
              <a:gdLst/>
              <a:ahLst/>
              <a:cxnLst/>
              <a:rect l="l" t="t" r="r" b="b"/>
              <a:pathLst>
                <a:path w="8407" h="8406" extrusionOk="0">
                  <a:moveTo>
                    <a:pt x="4203" y="0"/>
                  </a:moveTo>
                  <a:cubicBezTo>
                    <a:pt x="3089" y="0"/>
                    <a:pt x="2020" y="443"/>
                    <a:pt x="1232" y="1232"/>
                  </a:cubicBezTo>
                  <a:cubicBezTo>
                    <a:pt x="443" y="2020"/>
                    <a:pt x="0" y="3088"/>
                    <a:pt x="0" y="4203"/>
                  </a:cubicBezTo>
                  <a:cubicBezTo>
                    <a:pt x="0" y="5318"/>
                    <a:pt x="443" y="6387"/>
                    <a:pt x="1232" y="7175"/>
                  </a:cubicBezTo>
                  <a:cubicBezTo>
                    <a:pt x="2020" y="7963"/>
                    <a:pt x="3089" y="8405"/>
                    <a:pt x="4203" y="8405"/>
                  </a:cubicBezTo>
                  <a:cubicBezTo>
                    <a:pt x="5318" y="8405"/>
                    <a:pt x="6387" y="7963"/>
                    <a:pt x="7175" y="7175"/>
                  </a:cubicBezTo>
                  <a:cubicBezTo>
                    <a:pt x="7963" y="6387"/>
                    <a:pt x="8406" y="5318"/>
                    <a:pt x="8406" y="4203"/>
                  </a:cubicBezTo>
                  <a:cubicBezTo>
                    <a:pt x="8406" y="3088"/>
                    <a:pt x="7963" y="2020"/>
                    <a:pt x="7175" y="1232"/>
                  </a:cubicBezTo>
                  <a:cubicBezTo>
                    <a:pt x="6387" y="443"/>
                    <a:pt x="5318" y="0"/>
                    <a:pt x="4203" y="0"/>
                  </a:cubicBezTo>
                  <a:close/>
                </a:path>
              </a:pathLst>
            </a:custGeom>
            <a:solidFill>
              <a:srgbClr val="F2E3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3" name="Google Shape;4623;p64"/>
            <p:cNvSpPr/>
            <p:nvPr/>
          </p:nvSpPr>
          <p:spPr>
            <a:xfrm>
              <a:off x="5815498" y="3560820"/>
              <a:ext cx="94529" cy="53150"/>
            </a:xfrm>
            <a:custGeom>
              <a:avLst/>
              <a:gdLst/>
              <a:ahLst/>
              <a:cxnLst/>
              <a:rect l="l" t="t" r="r" b="b"/>
              <a:pathLst>
                <a:path w="3429" h="1928" extrusionOk="0">
                  <a:moveTo>
                    <a:pt x="3355" y="1"/>
                  </a:moveTo>
                  <a:cubicBezTo>
                    <a:pt x="3353" y="1"/>
                    <a:pt x="3351" y="1"/>
                    <a:pt x="3348" y="1"/>
                  </a:cubicBezTo>
                  <a:cubicBezTo>
                    <a:pt x="2040" y="138"/>
                    <a:pt x="822" y="880"/>
                    <a:pt x="15" y="1893"/>
                  </a:cubicBezTo>
                  <a:cubicBezTo>
                    <a:pt x="1" y="1908"/>
                    <a:pt x="13" y="1928"/>
                    <a:pt x="29" y="1928"/>
                  </a:cubicBezTo>
                  <a:cubicBezTo>
                    <a:pt x="34" y="1928"/>
                    <a:pt x="39" y="1926"/>
                    <a:pt x="44" y="1922"/>
                  </a:cubicBezTo>
                  <a:cubicBezTo>
                    <a:pt x="1056" y="1071"/>
                    <a:pt x="2125" y="546"/>
                    <a:pt x="3366" y="127"/>
                  </a:cubicBezTo>
                  <a:cubicBezTo>
                    <a:pt x="3428" y="106"/>
                    <a:pt x="3425" y="1"/>
                    <a:pt x="3355" y="1"/>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4" name="Google Shape;4624;p64"/>
            <p:cNvSpPr/>
            <p:nvPr/>
          </p:nvSpPr>
          <p:spPr>
            <a:xfrm>
              <a:off x="5941123" y="3538904"/>
              <a:ext cx="69305" cy="14583"/>
            </a:xfrm>
            <a:custGeom>
              <a:avLst/>
              <a:gdLst/>
              <a:ahLst/>
              <a:cxnLst/>
              <a:rect l="l" t="t" r="r" b="b"/>
              <a:pathLst>
                <a:path w="2514" h="529" extrusionOk="0">
                  <a:moveTo>
                    <a:pt x="2337" y="0"/>
                  </a:moveTo>
                  <a:cubicBezTo>
                    <a:pt x="1577" y="0"/>
                    <a:pt x="829" y="159"/>
                    <a:pt x="98" y="358"/>
                  </a:cubicBezTo>
                  <a:cubicBezTo>
                    <a:pt x="0" y="385"/>
                    <a:pt x="31" y="528"/>
                    <a:pt x="118" y="528"/>
                  </a:cubicBezTo>
                  <a:cubicBezTo>
                    <a:pt x="126" y="528"/>
                    <a:pt x="135" y="527"/>
                    <a:pt x="144" y="525"/>
                  </a:cubicBezTo>
                  <a:cubicBezTo>
                    <a:pt x="907" y="299"/>
                    <a:pt x="1664" y="164"/>
                    <a:pt x="2457" y="88"/>
                  </a:cubicBezTo>
                  <a:cubicBezTo>
                    <a:pt x="2510" y="83"/>
                    <a:pt x="2513" y="4"/>
                    <a:pt x="2457" y="2"/>
                  </a:cubicBezTo>
                  <a:cubicBezTo>
                    <a:pt x="2417" y="1"/>
                    <a:pt x="2377" y="0"/>
                    <a:pt x="2337" y="0"/>
                  </a:cubicBezTo>
                  <a:close/>
                </a:path>
              </a:pathLst>
            </a:custGeom>
            <a:solidFill>
              <a:srgbClr val="631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5" name="Google Shape;4625;p64"/>
            <p:cNvSpPr/>
            <p:nvPr/>
          </p:nvSpPr>
          <p:spPr>
            <a:xfrm>
              <a:off x="5844692" y="3964050"/>
              <a:ext cx="445877" cy="444140"/>
            </a:xfrm>
            <a:custGeom>
              <a:avLst/>
              <a:gdLst/>
              <a:ahLst/>
              <a:cxnLst/>
              <a:rect l="l" t="t" r="r" b="b"/>
              <a:pathLst>
                <a:path w="16174" h="16111" extrusionOk="0">
                  <a:moveTo>
                    <a:pt x="11761" y="0"/>
                  </a:moveTo>
                  <a:cubicBezTo>
                    <a:pt x="10612" y="0"/>
                    <a:pt x="8868" y="519"/>
                    <a:pt x="8022" y="519"/>
                  </a:cubicBezTo>
                  <a:cubicBezTo>
                    <a:pt x="3963" y="519"/>
                    <a:pt x="1" y="5208"/>
                    <a:pt x="1" y="9464"/>
                  </a:cubicBezTo>
                  <a:cubicBezTo>
                    <a:pt x="1" y="13557"/>
                    <a:pt x="1439" y="16111"/>
                    <a:pt x="5864" y="16111"/>
                  </a:cubicBezTo>
                  <a:cubicBezTo>
                    <a:pt x="6038" y="16111"/>
                    <a:pt x="6216" y="16107"/>
                    <a:pt x="6400" y="16099"/>
                  </a:cubicBezTo>
                  <a:cubicBezTo>
                    <a:pt x="15194" y="15717"/>
                    <a:pt x="16174" y="12903"/>
                    <a:pt x="15077" y="8791"/>
                  </a:cubicBezTo>
                  <a:cubicBezTo>
                    <a:pt x="14321" y="5956"/>
                    <a:pt x="13522" y="3416"/>
                    <a:pt x="12852" y="519"/>
                  </a:cubicBezTo>
                  <a:cubicBezTo>
                    <a:pt x="12761" y="130"/>
                    <a:pt x="12335" y="0"/>
                    <a:pt x="11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6" name="Google Shape;4626;p64"/>
            <p:cNvSpPr/>
            <p:nvPr/>
          </p:nvSpPr>
          <p:spPr>
            <a:xfrm>
              <a:off x="6082903" y="4157409"/>
              <a:ext cx="130367" cy="138223"/>
            </a:xfrm>
            <a:custGeom>
              <a:avLst/>
              <a:gdLst/>
              <a:ahLst/>
              <a:cxnLst/>
              <a:rect l="l" t="t" r="r" b="b"/>
              <a:pathLst>
                <a:path w="4729" h="5014" extrusionOk="0">
                  <a:moveTo>
                    <a:pt x="2495" y="1"/>
                  </a:moveTo>
                  <a:cubicBezTo>
                    <a:pt x="2440" y="1"/>
                    <a:pt x="2381" y="64"/>
                    <a:pt x="2412" y="132"/>
                  </a:cubicBezTo>
                  <a:cubicBezTo>
                    <a:pt x="2812" y="1032"/>
                    <a:pt x="3260" y="1908"/>
                    <a:pt x="3732" y="2773"/>
                  </a:cubicBezTo>
                  <a:cubicBezTo>
                    <a:pt x="3860" y="3011"/>
                    <a:pt x="4318" y="3580"/>
                    <a:pt x="4307" y="3779"/>
                  </a:cubicBezTo>
                  <a:cubicBezTo>
                    <a:pt x="4156" y="4015"/>
                    <a:pt x="3985" y="4232"/>
                    <a:pt x="3793" y="4434"/>
                  </a:cubicBezTo>
                  <a:cubicBezTo>
                    <a:pt x="3671" y="4612"/>
                    <a:pt x="3530" y="4700"/>
                    <a:pt x="3368" y="4700"/>
                  </a:cubicBezTo>
                  <a:cubicBezTo>
                    <a:pt x="3178" y="4700"/>
                    <a:pt x="2962" y="4579"/>
                    <a:pt x="2717" y="4337"/>
                  </a:cubicBezTo>
                  <a:cubicBezTo>
                    <a:pt x="2462" y="4164"/>
                    <a:pt x="2248" y="3868"/>
                    <a:pt x="2041" y="3647"/>
                  </a:cubicBezTo>
                  <a:cubicBezTo>
                    <a:pt x="1403" y="2962"/>
                    <a:pt x="801" y="2248"/>
                    <a:pt x="223" y="1511"/>
                  </a:cubicBezTo>
                  <a:cubicBezTo>
                    <a:pt x="205" y="1488"/>
                    <a:pt x="180" y="1478"/>
                    <a:pt x="155" y="1478"/>
                  </a:cubicBezTo>
                  <a:cubicBezTo>
                    <a:pt x="81" y="1478"/>
                    <a:pt x="0" y="1567"/>
                    <a:pt x="55" y="1642"/>
                  </a:cubicBezTo>
                  <a:cubicBezTo>
                    <a:pt x="540" y="2316"/>
                    <a:pt x="1044" y="2977"/>
                    <a:pt x="1580" y="3614"/>
                  </a:cubicBezTo>
                  <a:cubicBezTo>
                    <a:pt x="1953" y="4058"/>
                    <a:pt x="2471" y="4787"/>
                    <a:pt x="3056" y="4977"/>
                  </a:cubicBezTo>
                  <a:cubicBezTo>
                    <a:pt x="3132" y="5002"/>
                    <a:pt x="3208" y="5014"/>
                    <a:pt x="3285" y="5014"/>
                  </a:cubicBezTo>
                  <a:cubicBezTo>
                    <a:pt x="3961" y="5014"/>
                    <a:pt x="4633" y="4118"/>
                    <a:pt x="4721" y="3500"/>
                  </a:cubicBezTo>
                  <a:cubicBezTo>
                    <a:pt x="4728" y="3442"/>
                    <a:pt x="4716" y="3382"/>
                    <a:pt x="4660" y="3351"/>
                  </a:cubicBezTo>
                  <a:cubicBezTo>
                    <a:pt x="3655" y="2795"/>
                    <a:pt x="3053" y="1093"/>
                    <a:pt x="2560" y="45"/>
                  </a:cubicBezTo>
                  <a:cubicBezTo>
                    <a:pt x="2545" y="14"/>
                    <a:pt x="2521" y="1"/>
                    <a:pt x="2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7" name="Google Shape;4627;p64"/>
            <p:cNvSpPr/>
            <p:nvPr/>
          </p:nvSpPr>
          <p:spPr>
            <a:xfrm>
              <a:off x="5772355" y="4313082"/>
              <a:ext cx="162069" cy="104067"/>
            </a:xfrm>
            <a:custGeom>
              <a:avLst/>
              <a:gdLst/>
              <a:ahLst/>
              <a:cxnLst/>
              <a:rect l="l" t="t" r="r" b="b"/>
              <a:pathLst>
                <a:path w="5879" h="3775" extrusionOk="0">
                  <a:moveTo>
                    <a:pt x="3735" y="1"/>
                  </a:moveTo>
                  <a:cubicBezTo>
                    <a:pt x="3309" y="203"/>
                    <a:pt x="3021" y="568"/>
                    <a:pt x="2445" y="711"/>
                  </a:cubicBezTo>
                  <a:cubicBezTo>
                    <a:pt x="2124" y="791"/>
                    <a:pt x="1794" y="831"/>
                    <a:pt x="1463" y="831"/>
                  </a:cubicBezTo>
                  <a:cubicBezTo>
                    <a:pt x="1075" y="831"/>
                    <a:pt x="687" y="776"/>
                    <a:pt x="315" y="667"/>
                  </a:cubicBezTo>
                  <a:lnTo>
                    <a:pt x="202" y="647"/>
                  </a:lnTo>
                  <a:cubicBezTo>
                    <a:pt x="24" y="947"/>
                    <a:pt x="15" y="1313"/>
                    <a:pt x="10" y="1660"/>
                  </a:cubicBezTo>
                  <a:cubicBezTo>
                    <a:pt x="0" y="2274"/>
                    <a:pt x="22" y="2962"/>
                    <a:pt x="462" y="3389"/>
                  </a:cubicBezTo>
                  <a:cubicBezTo>
                    <a:pt x="750" y="3669"/>
                    <a:pt x="1166" y="3774"/>
                    <a:pt x="1571" y="3774"/>
                  </a:cubicBezTo>
                  <a:cubicBezTo>
                    <a:pt x="1618" y="3774"/>
                    <a:pt x="1666" y="3773"/>
                    <a:pt x="1712" y="3770"/>
                  </a:cubicBezTo>
                  <a:cubicBezTo>
                    <a:pt x="2159" y="3744"/>
                    <a:pt x="2593" y="3612"/>
                    <a:pt x="3035" y="3535"/>
                  </a:cubicBezTo>
                  <a:cubicBezTo>
                    <a:pt x="3827" y="3397"/>
                    <a:pt x="4679" y="3421"/>
                    <a:pt x="5376" y="3021"/>
                  </a:cubicBezTo>
                  <a:cubicBezTo>
                    <a:pt x="5491" y="2957"/>
                    <a:pt x="5602" y="2878"/>
                    <a:pt x="5676" y="2772"/>
                  </a:cubicBezTo>
                  <a:cubicBezTo>
                    <a:pt x="5878" y="2486"/>
                    <a:pt x="5782" y="2094"/>
                    <a:pt x="5666" y="1766"/>
                  </a:cubicBezTo>
                  <a:cubicBezTo>
                    <a:pt x="5522" y="1356"/>
                    <a:pt x="5349" y="942"/>
                    <a:pt x="5042" y="636"/>
                  </a:cubicBezTo>
                  <a:cubicBezTo>
                    <a:pt x="4803" y="400"/>
                    <a:pt x="4605" y="211"/>
                    <a:pt x="4341" y="211"/>
                  </a:cubicBezTo>
                  <a:cubicBezTo>
                    <a:pt x="4263" y="211"/>
                    <a:pt x="4181" y="227"/>
                    <a:pt x="4089" y="263"/>
                  </a:cubicBezTo>
                  <a:lnTo>
                    <a:pt x="3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8" name="Google Shape;4628;p64"/>
            <p:cNvSpPr/>
            <p:nvPr/>
          </p:nvSpPr>
          <p:spPr>
            <a:xfrm>
              <a:off x="6004280" y="4254667"/>
              <a:ext cx="274490" cy="205405"/>
            </a:xfrm>
            <a:custGeom>
              <a:avLst/>
              <a:gdLst/>
              <a:ahLst/>
              <a:cxnLst/>
              <a:rect l="l" t="t" r="r" b="b"/>
              <a:pathLst>
                <a:path w="9957" h="7451" extrusionOk="0">
                  <a:moveTo>
                    <a:pt x="9621" y="0"/>
                  </a:moveTo>
                  <a:lnTo>
                    <a:pt x="4085" y="3808"/>
                  </a:lnTo>
                  <a:cubicBezTo>
                    <a:pt x="4075" y="3808"/>
                    <a:pt x="4065" y="3807"/>
                    <a:pt x="4054" y="3807"/>
                  </a:cubicBezTo>
                  <a:cubicBezTo>
                    <a:pt x="3473" y="3807"/>
                    <a:pt x="2941" y="4121"/>
                    <a:pt x="2389" y="4312"/>
                  </a:cubicBezTo>
                  <a:cubicBezTo>
                    <a:pt x="1961" y="4460"/>
                    <a:pt x="1508" y="4535"/>
                    <a:pt x="1054" y="4535"/>
                  </a:cubicBezTo>
                  <a:cubicBezTo>
                    <a:pt x="790" y="4535"/>
                    <a:pt x="525" y="4509"/>
                    <a:pt x="266" y="4458"/>
                  </a:cubicBezTo>
                  <a:lnTo>
                    <a:pt x="151" y="4449"/>
                  </a:lnTo>
                  <a:cubicBezTo>
                    <a:pt x="0" y="4763"/>
                    <a:pt x="25" y="5127"/>
                    <a:pt x="51" y="5475"/>
                  </a:cubicBezTo>
                  <a:cubicBezTo>
                    <a:pt x="97" y="6088"/>
                    <a:pt x="179" y="6770"/>
                    <a:pt x="657" y="7157"/>
                  </a:cubicBezTo>
                  <a:cubicBezTo>
                    <a:pt x="917" y="7369"/>
                    <a:pt x="1256" y="7451"/>
                    <a:pt x="1596" y="7451"/>
                  </a:cubicBezTo>
                  <a:cubicBezTo>
                    <a:pt x="1711" y="7451"/>
                    <a:pt x="1826" y="7441"/>
                    <a:pt x="1938" y="7425"/>
                  </a:cubicBezTo>
                  <a:cubicBezTo>
                    <a:pt x="2381" y="7357"/>
                    <a:pt x="2802" y="7188"/>
                    <a:pt x="3234" y="7070"/>
                  </a:cubicBezTo>
                  <a:cubicBezTo>
                    <a:pt x="4012" y="6862"/>
                    <a:pt x="4504" y="6647"/>
                    <a:pt x="5217" y="6425"/>
                  </a:cubicBezTo>
                  <a:cubicBezTo>
                    <a:pt x="5724" y="6267"/>
                    <a:pt x="6421" y="5944"/>
                    <a:pt x="6543" y="5897"/>
                  </a:cubicBezTo>
                  <a:cubicBezTo>
                    <a:pt x="7044" y="5701"/>
                    <a:pt x="7250" y="5469"/>
                    <a:pt x="7559" y="5306"/>
                  </a:cubicBezTo>
                  <a:cubicBezTo>
                    <a:pt x="7979" y="5084"/>
                    <a:pt x="7908" y="5126"/>
                    <a:pt x="8196" y="4801"/>
                  </a:cubicBezTo>
                  <a:cubicBezTo>
                    <a:pt x="8784" y="4137"/>
                    <a:pt x="9956" y="2377"/>
                    <a:pt x="9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9" name="Google Shape;4629;p64"/>
            <p:cNvSpPr/>
            <p:nvPr/>
          </p:nvSpPr>
          <p:spPr>
            <a:xfrm>
              <a:off x="5776380" y="4060206"/>
              <a:ext cx="145777" cy="176432"/>
            </a:xfrm>
            <a:custGeom>
              <a:avLst/>
              <a:gdLst/>
              <a:ahLst/>
              <a:cxnLst/>
              <a:rect l="l" t="t" r="r" b="b"/>
              <a:pathLst>
                <a:path w="5288" h="6400" extrusionOk="0">
                  <a:moveTo>
                    <a:pt x="4236" y="0"/>
                  </a:moveTo>
                  <a:cubicBezTo>
                    <a:pt x="4060" y="0"/>
                    <a:pt x="3883" y="21"/>
                    <a:pt x="3712" y="62"/>
                  </a:cubicBezTo>
                  <a:lnTo>
                    <a:pt x="3580" y="141"/>
                  </a:lnTo>
                  <a:cubicBezTo>
                    <a:pt x="3145" y="963"/>
                    <a:pt x="2709" y="1784"/>
                    <a:pt x="2210" y="2569"/>
                  </a:cubicBezTo>
                  <a:cubicBezTo>
                    <a:pt x="1649" y="3453"/>
                    <a:pt x="992" y="4301"/>
                    <a:pt x="127" y="4893"/>
                  </a:cubicBezTo>
                  <a:cubicBezTo>
                    <a:pt x="92" y="4916"/>
                    <a:pt x="55" y="4941"/>
                    <a:pt x="32" y="4977"/>
                  </a:cubicBezTo>
                  <a:cubicBezTo>
                    <a:pt x="2" y="5025"/>
                    <a:pt x="0" y="5084"/>
                    <a:pt x="6" y="5141"/>
                  </a:cubicBezTo>
                  <a:cubicBezTo>
                    <a:pt x="34" y="5432"/>
                    <a:pt x="209" y="5695"/>
                    <a:pt x="436" y="5878"/>
                  </a:cubicBezTo>
                  <a:cubicBezTo>
                    <a:pt x="662" y="6062"/>
                    <a:pt x="939" y="6176"/>
                    <a:pt x="1216" y="6263"/>
                  </a:cubicBezTo>
                  <a:cubicBezTo>
                    <a:pt x="1459" y="6340"/>
                    <a:pt x="1718" y="6399"/>
                    <a:pt x="1971" y="6399"/>
                  </a:cubicBezTo>
                  <a:cubicBezTo>
                    <a:pt x="2133" y="6399"/>
                    <a:pt x="2294" y="6375"/>
                    <a:pt x="2446" y="6316"/>
                  </a:cubicBezTo>
                  <a:cubicBezTo>
                    <a:pt x="2955" y="6119"/>
                    <a:pt x="3245" y="5592"/>
                    <a:pt x="3493" y="5104"/>
                  </a:cubicBezTo>
                  <a:cubicBezTo>
                    <a:pt x="3852" y="4397"/>
                    <a:pt x="4212" y="3688"/>
                    <a:pt x="4572" y="2980"/>
                  </a:cubicBezTo>
                  <a:cubicBezTo>
                    <a:pt x="4739" y="2650"/>
                    <a:pt x="4907" y="2319"/>
                    <a:pt x="5024" y="1968"/>
                  </a:cubicBezTo>
                  <a:cubicBezTo>
                    <a:pt x="5173" y="1517"/>
                    <a:pt x="5235" y="1043"/>
                    <a:pt x="5275" y="570"/>
                  </a:cubicBezTo>
                  <a:cubicBezTo>
                    <a:pt x="5282" y="474"/>
                    <a:pt x="5287" y="370"/>
                    <a:pt x="5236" y="289"/>
                  </a:cubicBezTo>
                  <a:cubicBezTo>
                    <a:pt x="5187" y="211"/>
                    <a:pt x="5099" y="170"/>
                    <a:pt x="5015" y="139"/>
                  </a:cubicBezTo>
                  <a:cubicBezTo>
                    <a:pt x="4766" y="46"/>
                    <a:pt x="4501" y="0"/>
                    <a:pt x="4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0" name="Google Shape;4630;p64"/>
            <p:cNvSpPr/>
            <p:nvPr/>
          </p:nvSpPr>
          <p:spPr>
            <a:xfrm>
              <a:off x="5641327" y="3834566"/>
              <a:ext cx="51331" cy="23184"/>
            </a:xfrm>
            <a:custGeom>
              <a:avLst/>
              <a:gdLst/>
              <a:ahLst/>
              <a:cxnLst/>
              <a:rect l="l" t="t" r="r" b="b"/>
              <a:pathLst>
                <a:path w="1862" h="841" extrusionOk="0">
                  <a:moveTo>
                    <a:pt x="188" y="0"/>
                  </a:moveTo>
                  <a:cubicBezTo>
                    <a:pt x="70" y="0"/>
                    <a:pt x="0" y="179"/>
                    <a:pt x="122" y="241"/>
                  </a:cubicBezTo>
                  <a:cubicBezTo>
                    <a:pt x="611" y="486"/>
                    <a:pt x="1097" y="803"/>
                    <a:pt x="1655" y="841"/>
                  </a:cubicBezTo>
                  <a:cubicBezTo>
                    <a:pt x="1658" y="841"/>
                    <a:pt x="1660" y="841"/>
                    <a:pt x="1663" y="841"/>
                  </a:cubicBezTo>
                  <a:cubicBezTo>
                    <a:pt x="1781" y="841"/>
                    <a:pt x="1861" y="663"/>
                    <a:pt x="1761" y="584"/>
                  </a:cubicBezTo>
                  <a:cubicBezTo>
                    <a:pt x="1318" y="240"/>
                    <a:pt x="753" y="150"/>
                    <a:pt x="222" y="5"/>
                  </a:cubicBezTo>
                  <a:cubicBezTo>
                    <a:pt x="210" y="2"/>
                    <a:pt x="199"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1" name="Google Shape;4631;p64"/>
            <p:cNvSpPr/>
            <p:nvPr/>
          </p:nvSpPr>
          <p:spPr>
            <a:xfrm>
              <a:off x="5644607" y="3864476"/>
              <a:ext cx="54887" cy="29773"/>
            </a:xfrm>
            <a:custGeom>
              <a:avLst/>
              <a:gdLst/>
              <a:ahLst/>
              <a:cxnLst/>
              <a:rect l="l" t="t" r="r" b="b"/>
              <a:pathLst>
                <a:path w="1991" h="1080" extrusionOk="0">
                  <a:moveTo>
                    <a:pt x="53" y="1"/>
                  </a:moveTo>
                  <a:cubicBezTo>
                    <a:pt x="17" y="1"/>
                    <a:pt x="1" y="59"/>
                    <a:pt x="34" y="82"/>
                  </a:cubicBezTo>
                  <a:cubicBezTo>
                    <a:pt x="594" y="445"/>
                    <a:pt x="1124" y="800"/>
                    <a:pt x="1736" y="1067"/>
                  </a:cubicBezTo>
                  <a:cubicBezTo>
                    <a:pt x="1756" y="1075"/>
                    <a:pt x="1776" y="1079"/>
                    <a:pt x="1795" y="1079"/>
                  </a:cubicBezTo>
                  <a:cubicBezTo>
                    <a:pt x="1914" y="1079"/>
                    <a:pt x="1991" y="922"/>
                    <a:pt x="1865" y="845"/>
                  </a:cubicBezTo>
                  <a:cubicBezTo>
                    <a:pt x="1292" y="492"/>
                    <a:pt x="691" y="25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2" name="Google Shape;4632;p64"/>
            <p:cNvSpPr/>
            <p:nvPr/>
          </p:nvSpPr>
          <p:spPr>
            <a:xfrm>
              <a:off x="5663050" y="3540145"/>
              <a:ext cx="613487" cy="545836"/>
            </a:xfrm>
            <a:custGeom>
              <a:avLst/>
              <a:gdLst/>
              <a:ahLst/>
              <a:cxnLst/>
              <a:rect l="l" t="t" r="r" b="b"/>
              <a:pathLst>
                <a:path w="22254" h="19800" extrusionOk="0">
                  <a:moveTo>
                    <a:pt x="12372" y="1"/>
                  </a:moveTo>
                  <a:cubicBezTo>
                    <a:pt x="7587" y="1"/>
                    <a:pt x="3598" y="3403"/>
                    <a:pt x="2688" y="7921"/>
                  </a:cubicBezTo>
                  <a:cubicBezTo>
                    <a:pt x="2688" y="7922"/>
                    <a:pt x="2685" y="7923"/>
                    <a:pt x="2685" y="7923"/>
                  </a:cubicBezTo>
                  <a:cubicBezTo>
                    <a:pt x="2456" y="8342"/>
                    <a:pt x="2368" y="8422"/>
                    <a:pt x="2368" y="8422"/>
                  </a:cubicBezTo>
                  <a:cubicBezTo>
                    <a:pt x="1848" y="9195"/>
                    <a:pt x="1311" y="9622"/>
                    <a:pt x="509" y="10095"/>
                  </a:cubicBezTo>
                  <a:cubicBezTo>
                    <a:pt x="355" y="10199"/>
                    <a:pt x="205" y="10621"/>
                    <a:pt x="126" y="10980"/>
                  </a:cubicBezTo>
                  <a:cubicBezTo>
                    <a:pt x="1" y="12363"/>
                    <a:pt x="45" y="12759"/>
                    <a:pt x="264" y="13996"/>
                  </a:cubicBezTo>
                  <a:cubicBezTo>
                    <a:pt x="483" y="15232"/>
                    <a:pt x="1237" y="16309"/>
                    <a:pt x="2135" y="17187"/>
                  </a:cubicBezTo>
                  <a:cubicBezTo>
                    <a:pt x="2779" y="17819"/>
                    <a:pt x="3537" y="18289"/>
                    <a:pt x="4353" y="18672"/>
                  </a:cubicBezTo>
                  <a:cubicBezTo>
                    <a:pt x="6112" y="19497"/>
                    <a:pt x="7845" y="19643"/>
                    <a:pt x="9783" y="19762"/>
                  </a:cubicBezTo>
                  <a:cubicBezTo>
                    <a:pt x="10202" y="19789"/>
                    <a:pt x="10626" y="19799"/>
                    <a:pt x="11034" y="19799"/>
                  </a:cubicBezTo>
                  <a:cubicBezTo>
                    <a:pt x="11694" y="19799"/>
                    <a:pt x="12312" y="19772"/>
                    <a:pt x="12794" y="19741"/>
                  </a:cubicBezTo>
                  <a:cubicBezTo>
                    <a:pt x="13057" y="19731"/>
                    <a:pt x="13318" y="19714"/>
                    <a:pt x="13576" y="19682"/>
                  </a:cubicBezTo>
                  <a:cubicBezTo>
                    <a:pt x="13713" y="19671"/>
                    <a:pt x="13791" y="19661"/>
                    <a:pt x="13791" y="19661"/>
                  </a:cubicBezTo>
                  <a:cubicBezTo>
                    <a:pt x="13798" y="19661"/>
                    <a:pt x="13812" y="19652"/>
                    <a:pt x="13824" y="19644"/>
                  </a:cubicBezTo>
                  <a:cubicBezTo>
                    <a:pt x="18590" y="18941"/>
                    <a:pt x="22253" y="14845"/>
                    <a:pt x="22253" y="9882"/>
                  </a:cubicBezTo>
                  <a:cubicBezTo>
                    <a:pt x="22253" y="4424"/>
                    <a:pt x="17830" y="1"/>
                    <a:pt x="12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3" name="Google Shape;4633;p64"/>
            <p:cNvSpPr/>
            <p:nvPr/>
          </p:nvSpPr>
          <p:spPr>
            <a:xfrm>
              <a:off x="6022061" y="3960825"/>
              <a:ext cx="54749" cy="7609"/>
            </a:xfrm>
            <a:custGeom>
              <a:avLst/>
              <a:gdLst/>
              <a:ahLst/>
              <a:cxnLst/>
              <a:rect l="l" t="t" r="r" b="b"/>
              <a:pathLst>
                <a:path w="1986" h="276" extrusionOk="0">
                  <a:moveTo>
                    <a:pt x="1839" y="0"/>
                  </a:moveTo>
                  <a:cubicBezTo>
                    <a:pt x="1834" y="0"/>
                    <a:pt x="1828" y="1"/>
                    <a:pt x="1822" y="2"/>
                  </a:cubicBezTo>
                  <a:cubicBezTo>
                    <a:pt x="1236" y="80"/>
                    <a:pt x="648" y="137"/>
                    <a:pt x="57" y="174"/>
                  </a:cubicBezTo>
                  <a:cubicBezTo>
                    <a:pt x="2" y="176"/>
                    <a:pt x="0" y="257"/>
                    <a:pt x="57" y="259"/>
                  </a:cubicBezTo>
                  <a:cubicBezTo>
                    <a:pt x="352" y="270"/>
                    <a:pt x="646" y="275"/>
                    <a:pt x="940" y="275"/>
                  </a:cubicBezTo>
                  <a:cubicBezTo>
                    <a:pt x="1235" y="275"/>
                    <a:pt x="1528" y="270"/>
                    <a:pt x="1822" y="259"/>
                  </a:cubicBezTo>
                  <a:cubicBezTo>
                    <a:pt x="1985" y="253"/>
                    <a:pt x="1983" y="0"/>
                    <a:pt x="1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4" name="Google Shape;4634;p64"/>
            <p:cNvSpPr/>
            <p:nvPr/>
          </p:nvSpPr>
          <p:spPr>
            <a:xfrm>
              <a:off x="6029284" y="3999309"/>
              <a:ext cx="56954" cy="9731"/>
            </a:xfrm>
            <a:custGeom>
              <a:avLst/>
              <a:gdLst/>
              <a:ahLst/>
              <a:cxnLst/>
              <a:rect l="l" t="t" r="r" b="b"/>
              <a:pathLst>
                <a:path w="2066" h="353" extrusionOk="0">
                  <a:moveTo>
                    <a:pt x="1627" y="0"/>
                  </a:moveTo>
                  <a:cubicBezTo>
                    <a:pt x="1085" y="0"/>
                    <a:pt x="576" y="118"/>
                    <a:pt x="44" y="268"/>
                  </a:cubicBezTo>
                  <a:cubicBezTo>
                    <a:pt x="1" y="281"/>
                    <a:pt x="6" y="353"/>
                    <a:pt x="51" y="353"/>
                  </a:cubicBezTo>
                  <a:cubicBezTo>
                    <a:pt x="53" y="353"/>
                    <a:pt x="54" y="352"/>
                    <a:pt x="55" y="352"/>
                  </a:cubicBezTo>
                  <a:cubicBezTo>
                    <a:pt x="671" y="303"/>
                    <a:pt x="1284" y="323"/>
                    <a:pt x="1899" y="268"/>
                  </a:cubicBezTo>
                  <a:cubicBezTo>
                    <a:pt x="2063" y="253"/>
                    <a:pt x="2065" y="22"/>
                    <a:pt x="1899" y="10"/>
                  </a:cubicBezTo>
                  <a:cubicBezTo>
                    <a:pt x="1807" y="3"/>
                    <a:pt x="1716"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5" name="Google Shape;4635;p64"/>
            <p:cNvSpPr/>
            <p:nvPr/>
          </p:nvSpPr>
          <p:spPr>
            <a:xfrm>
              <a:off x="5761355" y="3861361"/>
              <a:ext cx="41682" cy="31510"/>
            </a:xfrm>
            <a:custGeom>
              <a:avLst/>
              <a:gdLst/>
              <a:ahLst/>
              <a:cxnLst/>
              <a:rect l="l" t="t" r="r" b="b"/>
              <a:pathLst>
                <a:path w="1512" h="1143" extrusionOk="0">
                  <a:moveTo>
                    <a:pt x="506" y="1"/>
                  </a:moveTo>
                  <a:cubicBezTo>
                    <a:pt x="319" y="1"/>
                    <a:pt x="173" y="77"/>
                    <a:pt x="107" y="301"/>
                  </a:cubicBezTo>
                  <a:cubicBezTo>
                    <a:pt x="0" y="660"/>
                    <a:pt x="563" y="1143"/>
                    <a:pt x="563" y="1143"/>
                  </a:cubicBezTo>
                  <a:cubicBezTo>
                    <a:pt x="563" y="1143"/>
                    <a:pt x="1298" y="1046"/>
                    <a:pt x="1405" y="686"/>
                  </a:cubicBezTo>
                  <a:cubicBezTo>
                    <a:pt x="1511" y="327"/>
                    <a:pt x="1240" y="174"/>
                    <a:pt x="882" y="68"/>
                  </a:cubicBezTo>
                  <a:cubicBezTo>
                    <a:pt x="747" y="28"/>
                    <a:pt x="619"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6" name="Google Shape;4636;p64"/>
            <p:cNvSpPr/>
            <p:nvPr/>
          </p:nvSpPr>
          <p:spPr>
            <a:xfrm>
              <a:off x="5768633" y="3889811"/>
              <a:ext cx="45156" cy="60483"/>
            </a:xfrm>
            <a:custGeom>
              <a:avLst/>
              <a:gdLst/>
              <a:ahLst/>
              <a:cxnLst/>
              <a:rect l="l" t="t" r="r" b="b"/>
              <a:pathLst>
                <a:path w="1638" h="2194" extrusionOk="0">
                  <a:moveTo>
                    <a:pt x="321" y="1"/>
                  </a:moveTo>
                  <a:cubicBezTo>
                    <a:pt x="287" y="1"/>
                    <a:pt x="251" y="24"/>
                    <a:pt x="250" y="64"/>
                  </a:cubicBezTo>
                  <a:cubicBezTo>
                    <a:pt x="239" y="704"/>
                    <a:pt x="0" y="1526"/>
                    <a:pt x="564" y="2016"/>
                  </a:cubicBezTo>
                  <a:cubicBezTo>
                    <a:pt x="704" y="2137"/>
                    <a:pt x="865" y="2194"/>
                    <a:pt x="1020" y="2194"/>
                  </a:cubicBezTo>
                  <a:cubicBezTo>
                    <a:pt x="1284" y="2194"/>
                    <a:pt x="1529" y="2028"/>
                    <a:pt x="1622" y="1728"/>
                  </a:cubicBezTo>
                  <a:cubicBezTo>
                    <a:pt x="1638" y="1680"/>
                    <a:pt x="1601" y="1651"/>
                    <a:pt x="1563" y="1651"/>
                  </a:cubicBezTo>
                  <a:cubicBezTo>
                    <a:pt x="1541" y="1651"/>
                    <a:pt x="1519" y="1660"/>
                    <a:pt x="1504" y="1679"/>
                  </a:cubicBezTo>
                  <a:cubicBezTo>
                    <a:pt x="1393" y="1825"/>
                    <a:pt x="1272" y="1885"/>
                    <a:pt x="1153" y="1885"/>
                  </a:cubicBezTo>
                  <a:cubicBezTo>
                    <a:pt x="826" y="1885"/>
                    <a:pt x="515" y="1436"/>
                    <a:pt x="462" y="1134"/>
                  </a:cubicBezTo>
                  <a:cubicBezTo>
                    <a:pt x="399" y="776"/>
                    <a:pt x="432" y="408"/>
                    <a:pt x="376" y="47"/>
                  </a:cubicBezTo>
                  <a:cubicBezTo>
                    <a:pt x="371" y="15"/>
                    <a:pt x="347"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7" name="Google Shape;4637;p64"/>
            <p:cNvSpPr/>
            <p:nvPr/>
          </p:nvSpPr>
          <p:spPr>
            <a:xfrm>
              <a:off x="5736986" y="3344140"/>
              <a:ext cx="284138" cy="284166"/>
            </a:xfrm>
            <a:custGeom>
              <a:avLst/>
              <a:gdLst/>
              <a:ahLst/>
              <a:cxnLst/>
              <a:rect l="l" t="t" r="r" b="b"/>
              <a:pathLst>
                <a:path w="10307" h="10308" extrusionOk="0">
                  <a:moveTo>
                    <a:pt x="5154" y="0"/>
                  </a:moveTo>
                  <a:cubicBezTo>
                    <a:pt x="2307" y="0"/>
                    <a:pt x="0" y="2308"/>
                    <a:pt x="0" y="5154"/>
                  </a:cubicBezTo>
                  <a:cubicBezTo>
                    <a:pt x="0" y="6521"/>
                    <a:pt x="542" y="7832"/>
                    <a:pt x="1509" y="8799"/>
                  </a:cubicBezTo>
                  <a:cubicBezTo>
                    <a:pt x="2475" y="9765"/>
                    <a:pt x="3787" y="10308"/>
                    <a:pt x="5154" y="10308"/>
                  </a:cubicBezTo>
                  <a:cubicBezTo>
                    <a:pt x="6520" y="10308"/>
                    <a:pt x="7832" y="9765"/>
                    <a:pt x="8798" y="8799"/>
                  </a:cubicBezTo>
                  <a:cubicBezTo>
                    <a:pt x="9765" y="7832"/>
                    <a:pt x="10307" y="6521"/>
                    <a:pt x="10307" y="5154"/>
                  </a:cubicBezTo>
                  <a:cubicBezTo>
                    <a:pt x="10307" y="3788"/>
                    <a:pt x="9765" y="2476"/>
                    <a:pt x="8798" y="1510"/>
                  </a:cubicBezTo>
                  <a:cubicBezTo>
                    <a:pt x="7832" y="543"/>
                    <a:pt x="6520" y="0"/>
                    <a:pt x="5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8" name="Google Shape;4638;p64"/>
            <p:cNvSpPr/>
            <p:nvPr/>
          </p:nvSpPr>
          <p:spPr>
            <a:xfrm>
              <a:off x="6164199" y="3550124"/>
              <a:ext cx="364387" cy="364387"/>
            </a:xfrm>
            <a:custGeom>
              <a:avLst/>
              <a:gdLst/>
              <a:ahLst/>
              <a:cxnLst/>
              <a:rect l="l" t="t" r="r" b="b"/>
              <a:pathLst>
                <a:path w="13218" h="13218" extrusionOk="0">
                  <a:moveTo>
                    <a:pt x="6609" y="1"/>
                  </a:moveTo>
                  <a:cubicBezTo>
                    <a:pt x="4856" y="1"/>
                    <a:pt x="3176" y="697"/>
                    <a:pt x="1936" y="1937"/>
                  </a:cubicBezTo>
                  <a:cubicBezTo>
                    <a:pt x="697" y="3177"/>
                    <a:pt x="1" y="4857"/>
                    <a:pt x="1" y="6609"/>
                  </a:cubicBezTo>
                  <a:cubicBezTo>
                    <a:pt x="1" y="8362"/>
                    <a:pt x="697" y="10043"/>
                    <a:pt x="1936" y="11283"/>
                  </a:cubicBezTo>
                  <a:cubicBezTo>
                    <a:pt x="3176" y="12522"/>
                    <a:pt x="4856" y="13218"/>
                    <a:pt x="6609" y="13218"/>
                  </a:cubicBezTo>
                  <a:cubicBezTo>
                    <a:pt x="8363" y="13218"/>
                    <a:pt x="10043" y="12522"/>
                    <a:pt x="11283" y="11283"/>
                  </a:cubicBezTo>
                  <a:cubicBezTo>
                    <a:pt x="12521" y="10043"/>
                    <a:pt x="13218" y="8362"/>
                    <a:pt x="13218" y="6609"/>
                  </a:cubicBezTo>
                  <a:cubicBezTo>
                    <a:pt x="13218" y="4857"/>
                    <a:pt x="12521" y="3177"/>
                    <a:pt x="11283" y="1937"/>
                  </a:cubicBezTo>
                  <a:cubicBezTo>
                    <a:pt x="10043" y="697"/>
                    <a:pt x="8363" y="1"/>
                    <a:pt x="6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9" name="Google Shape;4639;p64"/>
            <p:cNvSpPr/>
            <p:nvPr/>
          </p:nvSpPr>
          <p:spPr>
            <a:xfrm>
              <a:off x="6230499" y="3616479"/>
              <a:ext cx="231760" cy="231732"/>
            </a:xfrm>
            <a:custGeom>
              <a:avLst/>
              <a:gdLst/>
              <a:ahLst/>
              <a:cxnLst/>
              <a:rect l="l" t="t" r="r" b="b"/>
              <a:pathLst>
                <a:path w="8407" h="8406" extrusionOk="0">
                  <a:moveTo>
                    <a:pt x="4203" y="0"/>
                  </a:moveTo>
                  <a:cubicBezTo>
                    <a:pt x="3089" y="0"/>
                    <a:pt x="2020" y="443"/>
                    <a:pt x="1232" y="1232"/>
                  </a:cubicBezTo>
                  <a:cubicBezTo>
                    <a:pt x="443" y="2020"/>
                    <a:pt x="0" y="3088"/>
                    <a:pt x="0" y="4203"/>
                  </a:cubicBezTo>
                  <a:cubicBezTo>
                    <a:pt x="0" y="5318"/>
                    <a:pt x="443" y="6387"/>
                    <a:pt x="1232" y="7175"/>
                  </a:cubicBezTo>
                  <a:cubicBezTo>
                    <a:pt x="2020" y="7963"/>
                    <a:pt x="3089" y="8405"/>
                    <a:pt x="4203" y="8405"/>
                  </a:cubicBezTo>
                  <a:cubicBezTo>
                    <a:pt x="5318" y="8405"/>
                    <a:pt x="6387" y="7963"/>
                    <a:pt x="7175" y="7175"/>
                  </a:cubicBezTo>
                  <a:cubicBezTo>
                    <a:pt x="7963" y="6387"/>
                    <a:pt x="8406" y="5318"/>
                    <a:pt x="8406" y="4203"/>
                  </a:cubicBezTo>
                  <a:cubicBezTo>
                    <a:pt x="8406" y="3088"/>
                    <a:pt x="7963" y="2020"/>
                    <a:pt x="7175" y="1232"/>
                  </a:cubicBezTo>
                  <a:cubicBezTo>
                    <a:pt x="6387" y="443"/>
                    <a:pt x="5318" y="0"/>
                    <a:pt x="4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0" name="Google Shape;4640;p64"/>
            <p:cNvSpPr/>
            <p:nvPr/>
          </p:nvSpPr>
          <p:spPr>
            <a:xfrm>
              <a:off x="5789088" y="4344454"/>
              <a:ext cx="129347" cy="72751"/>
            </a:xfrm>
            <a:custGeom>
              <a:avLst/>
              <a:gdLst/>
              <a:ahLst/>
              <a:cxnLst/>
              <a:rect l="l" t="t" r="r" b="b"/>
              <a:pathLst>
                <a:path w="4692" h="2639" extrusionOk="0">
                  <a:moveTo>
                    <a:pt x="3114" y="0"/>
                  </a:moveTo>
                  <a:cubicBezTo>
                    <a:pt x="2974" y="414"/>
                    <a:pt x="2750" y="790"/>
                    <a:pt x="2416" y="1142"/>
                  </a:cubicBezTo>
                  <a:cubicBezTo>
                    <a:pt x="2408" y="1150"/>
                    <a:pt x="2400" y="1158"/>
                    <a:pt x="2390" y="1165"/>
                  </a:cubicBezTo>
                  <a:cubicBezTo>
                    <a:pt x="2180" y="1432"/>
                    <a:pt x="1922" y="1665"/>
                    <a:pt x="1626" y="1852"/>
                  </a:cubicBezTo>
                  <a:cubicBezTo>
                    <a:pt x="1148" y="2154"/>
                    <a:pt x="574" y="2339"/>
                    <a:pt x="0" y="2361"/>
                  </a:cubicBezTo>
                  <a:cubicBezTo>
                    <a:pt x="277" y="2556"/>
                    <a:pt x="626" y="2638"/>
                    <a:pt x="972" y="2638"/>
                  </a:cubicBezTo>
                  <a:cubicBezTo>
                    <a:pt x="1016" y="2638"/>
                    <a:pt x="1059" y="2637"/>
                    <a:pt x="1103" y="2634"/>
                  </a:cubicBezTo>
                  <a:cubicBezTo>
                    <a:pt x="1550" y="2608"/>
                    <a:pt x="1985" y="2476"/>
                    <a:pt x="2427" y="2400"/>
                  </a:cubicBezTo>
                  <a:cubicBezTo>
                    <a:pt x="3191" y="2265"/>
                    <a:pt x="4010" y="2281"/>
                    <a:pt x="4692" y="1923"/>
                  </a:cubicBezTo>
                  <a:cubicBezTo>
                    <a:pt x="4133" y="1653"/>
                    <a:pt x="3742" y="1139"/>
                    <a:pt x="3564" y="556"/>
                  </a:cubicBezTo>
                  <a:cubicBezTo>
                    <a:pt x="3398" y="390"/>
                    <a:pt x="3248" y="202"/>
                    <a:pt x="3114"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1" name="Google Shape;4641;p64"/>
            <p:cNvSpPr/>
            <p:nvPr/>
          </p:nvSpPr>
          <p:spPr>
            <a:xfrm>
              <a:off x="5662939" y="3370219"/>
              <a:ext cx="839651" cy="1053630"/>
            </a:xfrm>
            <a:custGeom>
              <a:avLst/>
              <a:gdLst/>
              <a:ahLst/>
              <a:cxnLst/>
              <a:rect l="l" t="t" r="r" b="b"/>
              <a:pathLst>
                <a:path w="30458" h="38220" extrusionOk="0">
                  <a:moveTo>
                    <a:pt x="10809" y="0"/>
                  </a:moveTo>
                  <a:cubicBezTo>
                    <a:pt x="10772" y="100"/>
                    <a:pt x="10735" y="200"/>
                    <a:pt x="10685" y="296"/>
                  </a:cubicBezTo>
                  <a:cubicBezTo>
                    <a:pt x="10317" y="980"/>
                    <a:pt x="9809" y="1604"/>
                    <a:pt x="9214" y="2138"/>
                  </a:cubicBezTo>
                  <a:cubicBezTo>
                    <a:pt x="7965" y="3569"/>
                    <a:pt x="5940" y="4441"/>
                    <a:pt x="4104" y="4441"/>
                  </a:cubicBezTo>
                  <a:cubicBezTo>
                    <a:pt x="3613" y="4441"/>
                    <a:pt x="3134" y="4379"/>
                    <a:pt x="2688" y="4247"/>
                  </a:cubicBezTo>
                  <a:lnTo>
                    <a:pt x="2688" y="4247"/>
                  </a:lnTo>
                  <a:cubicBezTo>
                    <a:pt x="2704" y="6277"/>
                    <a:pt x="3894" y="8024"/>
                    <a:pt x="5613" y="8850"/>
                  </a:cubicBezTo>
                  <a:cubicBezTo>
                    <a:pt x="4345" y="10044"/>
                    <a:pt x="3389" y="11565"/>
                    <a:pt x="2888" y="13282"/>
                  </a:cubicBezTo>
                  <a:cubicBezTo>
                    <a:pt x="2892" y="13282"/>
                    <a:pt x="2895" y="13282"/>
                    <a:pt x="2898" y="13282"/>
                  </a:cubicBezTo>
                  <a:cubicBezTo>
                    <a:pt x="2922" y="13282"/>
                    <a:pt x="2946" y="13280"/>
                    <a:pt x="2969" y="13280"/>
                  </a:cubicBezTo>
                  <a:cubicBezTo>
                    <a:pt x="2978" y="13280"/>
                    <a:pt x="2986" y="13280"/>
                    <a:pt x="2995" y="13281"/>
                  </a:cubicBezTo>
                  <a:cubicBezTo>
                    <a:pt x="3972" y="10529"/>
                    <a:pt x="7019" y="8130"/>
                    <a:pt x="9657" y="7695"/>
                  </a:cubicBezTo>
                  <a:cubicBezTo>
                    <a:pt x="10018" y="7635"/>
                    <a:pt x="10375" y="7607"/>
                    <a:pt x="10724" y="7607"/>
                  </a:cubicBezTo>
                  <a:cubicBezTo>
                    <a:pt x="14318" y="7607"/>
                    <a:pt x="17217" y="10625"/>
                    <a:pt x="17985" y="14075"/>
                  </a:cubicBezTo>
                  <a:cubicBezTo>
                    <a:pt x="18184" y="14968"/>
                    <a:pt x="18235" y="15863"/>
                    <a:pt x="18151" y="16724"/>
                  </a:cubicBezTo>
                  <a:cubicBezTo>
                    <a:pt x="18427" y="20602"/>
                    <a:pt x="14311" y="24500"/>
                    <a:pt x="10590" y="24787"/>
                  </a:cubicBezTo>
                  <a:cubicBezTo>
                    <a:pt x="10336" y="24806"/>
                    <a:pt x="10075" y="24816"/>
                    <a:pt x="9809" y="24816"/>
                  </a:cubicBezTo>
                  <a:cubicBezTo>
                    <a:pt x="6294" y="24816"/>
                    <a:pt x="1893" y="23123"/>
                    <a:pt x="827" y="19704"/>
                  </a:cubicBezTo>
                  <a:cubicBezTo>
                    <a:pt x="444" y="18943"/>
                    <a:pt x="221" y="18086"/>
                    <a:pt x="164" y="17148"/>
                  </a:cubicBezTo>
                  <a:cubicBezTo>
                    <a:pt x="159" y="17120"/>
                    <a:pt x="151" y="17091"/>
                    <a:pt x="146" y="17064"/>
                  </a:cubicBezTo>
                  <a:cubicBezTo>
                    <a:pt x="140" y="17090"/>
                    <a:pt x="132" y="17117"/>
                    <a:pt x="126" y="17143"/>
                  </a:cubicBezTo>
                  <a:cubicBezTo>
                    <a:pt x="1" y="18526"/>
                    <a:pt x="46" y="18922"/>
                    <a:pt x="264" y="20159"/>
                  </a:cubicBezTo>
                  <a:cubicBezTo>
                    <a:pt x="483" y="21395"/>
                    <a:pt x="1237" y="22472"/>
                    <a:pt x="2135" y="23350"/>
                  </a:cubicBezTo>
                  <a:cubicBezTo>
                    <a:pt x="2779" y="23982"/>
                    <a:pt x="3537" y="24452"/>
                    <a:pt x="4354" y="24835"/>
                  </a:cubicBezTo>
                  <a:cubicBezTo>
                    <a:pt x="4607" y="24953"/>
                    <a:pt x="4859" y="25057"/>
                    <a:pt x="5110" y="25150"/>
                  </a:cubicBezTo>
                  <a:cubicBezTo>
                    <a:pt x="5424" y="25174"/>
                    <a:pt x="5746" y="25258"/>
                    <a:pt x="6071" y="25430"/>
                  </a:cubicBezTo>
                  <a:cubicBezTo>
                    <a:pt x="6078" y="25434"/>
                    <a:pt x="6083" y="25440"/>
                    <a:pt x="6092" y="25444"/>
                  </a:cubicBezTo>
                  <a:cubicBezTo>
                    <a:pt x="6525" y="25553"/>
                    <a:pt x="6961" y="25640"/>
                    <a:pt x="7404" y="25704"/>
                  </a:cubicBezTo>
                  <a:cubicBezTo>
                    <a:pt x="7269" y="25958"/>
                    <a:pt x="7130" y="26209"/>
                    <a:pt x="6991" y="26461"/>
                  </a:cubicBezTo>
                  <a:cubicBezTo>
                    <a:pt x="7283" y="27131"/>
                    <a:pt x="7277" y="27946"/>
                    <a:pt x="6893" y="28567"/>
                  </a:cubicBezTo>
                  <a:cubicBezTo>
                    <a:pt x="6808" y="28704"/>
                    <a:pt x="6718" y="28839"/>
                    <a:pt x="6627" y="28972"/>
                  </a:cubicBezTo>
                  <a:cubicBezTo>
                    <a:pt x="6555" y="29403"/>
                    <a:pt x="6428" y="29817"/>
                    <a:pt x="6239" y="30243"/>
                  </a:cubicBezTo>
                  <a:cubicBezTo>
                    <a:pt x="6144" y="30456"/>
                    <a:pt x="6002" y="30633"/>
                    <a:pt x="5835" y="30785"/>
                  </a:cubicBezTo>
                  <a:cubicBezTo>
                    <a:pt x="5789" y="30855"/>
                    <a:pt x="5745" y="30928"/>
                    <a:pt x="5692" y="30991"/>
                  </a:cubicBezTo>
                  <a:cubicBezTo>
                    <a:pt x="5617" y="31111"/>
                    <a:pt x="5531" y="31219"/>
                    <a:pt x="5439" y="31323"/>
                  </a:cubicBezTo>
                  <a:cubicBezTo>
                    <a:pt x="5652" y="31384"/>
                    <a:pt x="5875" y="31428"/>
                    <a:pt x="6093" y="31428"/>
                  </a:cubicBezTo>
                  <a:cubicBezTo>
                    <a:pt x="6254" y="31428"/>
                    <a:pt x="6412" y="31405"/>
                    <a:pt x="6562" y="31346"/>
                  </a:cubicBezTo>
                  <a:cubicBezTo>
                    <a:pt x="6577" y="31341"/>
                    <a:pt x="6588" y="31333"/>
                    <a:pt x="6602" y="31327"/>
                  </a:cubicBezTo>
                  <a:cubicBezTo>
                    <a:pt x="6609" y="31700"/>
                    <a:pt x="6635" y="32055"/>
                    <a:pt x="6667" y="32401"/>
                  </a:cubicBezTo>
                  <a:cubicBezTo>
                    <a:pt x="6675" y="32405"/>
                    <a:pt x="6680" y="32408"/>
                    <a:pt x="6686" y="32411"/>
                  </a:cubicBezTo>
                  <a:cubicBezTo>
                    <a:pt x="6622" y="31753"/>
                    <a:pt x="6671" y="31066"/>
                    <a:pt x="6786" y="30370"/>
                  </a:cubicBezTo>
                  <a:cubicBezTo>
                    <a:pt x="6792" y="30328"/>
                    <a:pt x="6808" y="30292"/>
                    <a:pt x="6818" y="30250"/>
                  </a:cubicBezTo>
                  <a:cubicBezTo>
                    <a:pt x="6951" y="29145"/>
                    <a:pt x="7350" y="28080"/>
                    <a:pt x="8056" y="27296"/>
                  </a:cubicBezTo>
                  <a:cubicBezTo>
                    <a:pt x="8802" y="26469"/>
                    <a:pt x="9745" y="26107"/>
                    <a:pt x="10706" y="26107"/>
                  </a:cubicBezTo>
                  <a:cubicBezTo>
                    <a:pt x="10843" y="26107"/>
                    <a:pt x="10980" y="26114"/>
                    <a:pt x="11117" y="26128"/>
                  </a:cubicBezTo>
                  <a:cubicBezTo>
                    <a:pt x="11205" y="26117"/>
                    <a:pt x="11296" y="26111"/>
                    <a:pt x="11389" y="26111"/>
                  </a:cubicBezTo>
                  <a:cubicBezTo>
                    <a:pt x="11608" y="26111"/>
                    <a:pt x="11840" y="26144"/>
                    <a:pt x="12085" y="26219"/>
                  </a:cubicBezTo>
                  <a:cubicBezTo>
                    <a:pt x="14786" y="27040"/>
                    <a:pt x="18380" y="30543"/>
                    <a:pt x="18608" y="33477"/>
                  </a:cubicBezTo>
                  <a:cubicBezTo>
                    <a:pt x="18609" y="33485"/>
                    <a:pt x="18605" y="33489"/>
                    <a:pt x="18599" y="33489"/>
                  </a:cubicBezTo>
                  <a:cubicBezTo>
                    <a:pt x="18483" y="33489"/>
                    <a:pt x="17326" y="32308"/>
                    <a:pt x="17174" y="32308"/>
                  </a:cubicBezTo>
                  <a:cubicBezTo>
                    <a:pt x="17165" y="32308"/>
                    <a:pt x="17160" y="32311"/>
                    <a:pt x="17158" y="32319"/>
                  </a:cubicBezTo>
                  <a:cubicBezTo>
                    <a:pt x="17041" y="33523"/>
                    <a:pt x="16809" y="35017"/>
                    <a:pt x="16043" y="35962"/>
                  </a:cubicBezTo>
                  <a:cubicBezTo>
                    <a:pt x="16835" y="35985"/>
                    <a:pt x="17621" y="36454"/>
                    <a:pt x="18043" y="37109"/>
                  </a:cubicBezTo>
                  <a:cubicBezTo>
                    <a:pt x="18271" y="37462"/>
                    <a:pt x="18367" y="37842"/>
                    <a:pt x="18362" y="38220"/>
                  </a:cubicBezTo>
                  <a:cubicBezTo>
                    <a:pt x="18634" y="38106"/>
                    <a:pt x="18858" y="38004"/>
                    <a:pt x="18924" y="37979"/>
                  </a:cubicBezTo>
                  <a:cubicBezTo>
                    <a:pt x="19425" y="37783"/>
                    <a:pt x="19631" y="37551"/>
                    <a:pt x="19940" y="37388"/>
                  </a:cubicBezTo>
                  <a:cubicBezTo>
                    <a:pt x="20360" y="37165"/>
                    <a:pt x="20290" y="37207"/>
                    <a:pt x="20577" y="36883"/>
                  </a:cubicBezTo>
                  <a:cubicBezTo>
                    <a:pt x="21165" y="36218"/>
                    <a:pt x="22336" y="34459"/>
                    <a:pt x="22002" y="32081"/>
                  </a:cubicBezTo>
                  <a:lnTo>
                    <a:pt x="22002" y="32081"/>
                  </a:lnTo>
                  <a:lnTo>
                    <a:pt x="22000" y="32082"/>
                  </a:lnTo>
                  <a:cubicBezTo>
                    <a:pt x="21947" y="31530"/>
                    <a:pt x="21831" y="30946"/>
                    <a:pt x="21668" y="30332"/>
                  </a:cubicBezTo>
                  <a:cubicBezTo>
                    <a:pt x="20974" y="27728"/>
                    <a:pt x="20245" y="25368"/>
                    <a:pt x="19610" y="22754"/>
                  </a:cubicBezTo>
                  <a:cubicBezTo>
                    <a:pt x="20593" y="21698"/>
                    <a:pt x="21345" y="20427"/>
                    <a:pt x="21791" y="19018"/>
                  </a:cubicBezTo>
                  <a:cubicBezTo>
                    <a:pt x="22692" y="19479"/>
                    <a:pt x="23710" y="19744"/>
                    <a:pt x="24792" y="19744"/>
                  </a:cubicBezTo>
                  <a:cubicBezTo>
                    <a:pt x="27201" y="19744"/>
                    <a:pt x="29302" y="18453"/>
                    <a:pt x="30457" y="16527"/>
                  </a:cubicBezTo>
                  <a:lnTo>
                    <a:pt x="30457" y="16527"/>
                  </a:lnTo>
                  <a:cubicBezTo>
                    <a:pt x="29402" y="16865"/>
                    <a:pt x="28283" y="17063"/>
                    <a:pt x="27193" y="17063"/>
                  </a:cubicBezTo>
                  <a:cubicBezTo>
                    <a:pt x="24844" y="17063"/>
                    <a:pt x="22634" y="16140"/>
                    <a:pt x="21518" y="13703"/>
                  </a:cubicBezTo>
                  <a:cubicBezTo>
                    <a:pt x="21503" y="13671"/>
                    <a:pt x="21492" y="13639"/>
                    <a:pt x="21479" y="13608"/>
                  </a:cubicBezTo>
                  <a:cubicBezTo>
                    <a:pt x="21421" y="13519"/>
                    <a:pt x="21357" y="13435"/>
                    <a:pt x="21304" y="13345"/>
                  </a:cubicBezTo>
                  <a:cubicBezTo>
                    <a:pt x="20219" y="11481"/>
                    <a:pt x="20230" y="9565"/>
                    <a:pt x="20888" y="7821"/>
                  </a:cubicBezTo>
                  <a:lnTo>
                    <a:pt x="20888" y="7821"/>
                  </a:lnTo>
                  <a:cubicBezTo>
                    <a:pt x="20360" y="8213"/>
                    <a:pt x="19886" y="8671"/>
                    <a:pt x="19493" y="9199"/>
                  </a:cubicBezTo>
                  <a:cubicBezTo>
                    <a:pt x="17745" y="7381"/>
                    <a:pt x="15310" y="6235"/>
                    <a:pt x="12602" y="6173"/>
                  </a:cubicBezTo>
                  <a:cubicBezTo>
                    <a:pt x="12853" y="5567"/>
                    <a:pt x="12993" y="4904"/>
                    <a:pt x="12993" y="4206"/>
                  </a:cubicBezTo>
                  <a:cubicBezTo>
                    <a:pt x="12993" y="2468"/>
                    <a:pt x="12129" y="933"/>
                    <a:pt x="10809"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2" name="Google Shape;4642;p64"/>
            <p:cNvSpPr/>
            <p:nvPr/>
          </p:nvSpPr>
          <p:spPr>
            <a:xfrm>
              <a:off x="5864430" y="3634398"/>
              <a:ext cx="181753" cy="154020"/>
            </a:xfrm>
            <a:custGeom>
              <a:avLst/>
              <a:gdLst/>
              <a:ahLst/>
              <a:cxnLst/>
              <a:rect l="l" t="t" r="r" b="b"/>
              <a:pathLst>
                <a:path w="6593" h="5587" extrusionOk="0">
                  <a:moveTo>
                    <a:pt x="2471" y="1"/>
                  </a:moveTo>
                  <a:cubicBezTo>
                    <a:pt x="2116" y="1"/>
                    <a:pt x="1771" y="76"/>
                    <a:pt x="1458" y="268"/>
                  </a:cubicBezTo>
                  <a:cubicBezTo>
                    <a:pt x="306" y="612"/>
                    <a:pt x="0" y="1514"/>
                    <a:pt x="138" y="2690"/>
                  </a:cubicBezTo>
                  <a:cubicBezTo>
                    <a:pt x="157" y="3002"/>
                    <a:pt x="899" y="3661"/>
                    <a:pt x="1025" y="3943"/>
                  </a:cubicBezTo>
                  <a:cubicBezTo>
                    <a:pt x="1130" y="4212"/>
                    <a:pt x="2793" y="4991"/>
                    <a:pt x="2793" y="4991"/>
                  </a:cubicBezTo>
                  <a:cubicBezTo>
                    <a:pt x="2793" y="4991"/>
                    <a:pt x="3770" y="5586"/>
                    <a:pt x="4692" y="5586"/>
                  </a:cubicBezTo>
                  <a:cubicBezTo>
                    <a:pt x="5052" y="5586"/>
                    <a:pt x="5404" y="5496"/>
                    <a:pt x="5686" y="5243"/>
                  </a:cubicBezTo>
                  <a:cubicBezTo>
                    <a:pt x="6593" y="4430"/>
                    <a:pt x="6593" y="4430"/>
                    <a:pt x="6592" y="3552"/>
                  </a:cubicBezTo>
                  <a:cubicBezTo>
                    <a:pt x="6586" y="3391"/>
                    <a:pt x="6364" y="2766"/>
                    <a:pt x="6325" y="2599"/>
                  </a:cubicBezTo>
                  <a:cubicBezTo>
                    <a:pt x="6137" y="1797"/>
                    <a:pt x="5602" y="1198"/>
                    <a:pt x="4870" y="852"/>
                  </a:cubicBezTo>
                  <a:cubicBezTo>
                    <a:pt x="4612" y="650"/>
                    <a:pt x="4328" y="482"/>
                    <a:pt x="4031" y="362"/>
                  </a:cubicBezTo>
                  <a:cubicBezTo>
                    <a:pt x="3539" y="166"/>
                    <a:pt x="2995" y="1"/>
                    <a:pt x="247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3" name="Google Shape;4643;p64"/>
            <p:cNvSpPr/>
            <p:nvPr/>
          </p:nvSpPr>
          <p:spPr>
            <a:xfrm>
              <a:off x="6309425" y="3577333"/>
              <a:ext cx="202373" cy="165736"/>
            </a:xfrm>
            <a:custGeom>
              <a:avLst/>
              <a:gdLst/>
              <a:ahLst/>
              <a:cxnLst/>
              <a:rect l="l" t="t" r="r" b="b"/>
              <a:pathLst>
                <a:path w="7341" h="6012" extrusionOk="0">
                  <a:moveTo>
                    <a:pt x="1668" y="0"/>
                  </a:moveTo>
                  <a:cubicBezTo>
                    <a:pt x="1104" y="0"/>
                    <a:pt x="582" y="146"/>
                    <a:pt x="206" y="538"/>
                  </a:cubicBezTo>
                  <a:cubicBezTo>
                    <a:pt x="31" y="721"/>
                    <a:pt x="1" y="1057"/>
                    <a:pt x="206" y="1236"/>
                  </a:cubicBezTo>
                  <a:cubicBezTo>
                    <a:pt x="967" y="1903"/>
                    <a:pt x="2147" y="1847"/>
                    <a:pt x="3038" y="2336"/>
                  </a:cubicBezTo>
                  <a:cubicBezTo>
                    <a:pt x="4246" y="2999"/>
                    <a:pt x="4694" y="3894"/>
                    <a:pt x="4955" y="5193"/>
                  </a:cubicBezTo>
                  <a:cubicBezTo>
                    <a:pt x="5069" y="5764"/>
                    <a:pt x="5493" y="6012"/>
                    <a:pt x="5940" y="6012"/>
                  </a:cubicBezTo>
                  <a:cubicBezTo>
                    <a:pt x="6613" y="6012"/>
                    <a:pt x="7341" y="5451"/>
                    <a:pt x="7151" y="4588"/>
                  </a:cubicBezTo>
                  <a:cubicBezTo>
                    <a:pt x="6767" y="2847"/>
                    <a:pt x="6024" y="1582"/>
                    <a:pt x="4379" y="758"/>
                  </a:cubicBezTo>
                  <a:cubicBezTo>
                    <a:pt x="3691" y="414"/>
                    <a:pt x="2620" y="0"/>
                    <a:pt x="1668"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4" name="Google Shape;4644;p64"/>
            <p:cNvSpPr/>
            <p:nvPr/>
          </p:nvSpPr>
          <p:spPr>
            <a:xfrm>
              <a:off x="5856739" y="4153549"/>
              <a:ext cx="119836" cy="124274"/>
            </a:xfrm>
            <a:custGeom>
              <a:avLst/>
              <a:gdLst/>
              <a:ahLst/>
              <a:cxnLst/>
              <a:rect l="l" t="t" r="r" b="b"/>
              <a:pathLst>
                <a:path w="4347" h="4508" extrusionOk="0">
                  <a:moveTo>
                    <a:pt x="2547" y="0"/>
                  </a:moveTo>
                  <a:cubicBezTo>
                    <a:pt x="2379" y="0"/>
                    <a:pt x="2206" y="25"/>
                    <a:pt x="2033" y="77"/>
                  </a:cubicBezTo>
                  <a:cubicBezTo>
                    <a:pt x="1267" y="305"/>
                    <a:pt x="702" y="1024"/>
                    <a:pt x="450" y="1772"/>
                  </a:cubicBezTo>
                  <a:cubicBezTo>
                    <a:pt x="421" y="1828"/>
                    <a:pt x="388" y="1876"/>
                    <a:pt x="361" y="1933"/>
                  </a:cubicBezTo>
                  <a:cubicBezTo>
                    <a:pt x="0" y="2741"/>
                    <a:pt x="46" y="3754"/>
                    <a:pt x="873" y="4265"/>
                  </a:cubicBezTo>
                  <a:cubicBezTo>
                    <a:pt x="1145" y="4433"/>
                    <a:pt x="1426" y="4508"/>
                    <a:pt x="1702" y="4508"/>
                  </a:cubicBezTo>
                  <a:cubicBezTo>
                    <a:pt x="3071" y="4508"/>
                    <a:pt x="4347" y="2682"/>
                    <a:pt x="4172" y="1413"/>
                  </a:cubicBezTo>
                  <a:cubicBezTo>
                    <a:pt x="4053" y="557"/>
                    <a:pt x="3348" y="0"/>
                    <a:pt x="2547"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5" name="Google Shape;4645;p64"/>
            <p:cNvSpPr/>
            <p:nvPr/>
          </p:nvSpPr>
          <p:spPr>
            <a:xfrm>
              <a:off x="5945203" y="4280415"/>
              <a:ext cx="51965" cy="40331"/>
            </a:xfrm>
            <a:custGeom>
              <a:avLst/>
              <a:gdLst/>
              <a:ahLst/>
              <a:cxnLst/>
              <a:rect l="l" t="t" r="r" b="b"/>
              <a:pathLst>
                <a:path w="1885" h="1463" extrusionOk="0">
                  <a:moveTo>
                    <a:pt x="943" y="1"/>
                  </a:moveTo>
                  <a:cubicBezTo>
                    <a:pt x="3" y="1"/>
                    <a:pt x="1" y="1463"/>
                    <a:pt x="943" y="1463"/>
                  </a:cubicBezTo>
                  <a:cubicBezTo>
                    <a:pt x="1883" y="1463"/>
                    <a:pt x="1885" y="1"/>
                    <a:pt x="943"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6" name="Google Shape;4646;p64"/>
            <p:cNvSpPr/>
            <p:nvPr/>
          </p:nvSpPr>
          <p:spPr>
            <a:xfrm>
              <a:off x="6006513" y="4389058"/>
              <a:ext cx="41930" cy="43309"/>
            </a:xfrm>
            <a:custGeom>
              <a:avLst/>
              <a:gdLst/>
              <a:ahLst/>
              <a:cxnLst/>
              <a:rect l="l" t="t" r="r" b="b"/>
              <a:pathLst>
                <a:path w="1521" h="1571" extrusionOk="0">
                  <a:moveTo>
                    <a:pt x="746" y="0"/>
                  </a:moveTo>
                  <a:cubicBezTo>
                    <a:pt x="590" y="0"/>
                    <a:pt x="433" y="58"/>
                    <a:pt x="318" y="172"/>
                  </a:cubicBezTo>
                  <a:cubicBezTo>
                    <a:pt x="245" y="246"/>
                    <a:pt x="199" y="331"/>
                    <a:pt x="173" y="420"/>
                  </a:cubicBezTo>
                  <a:cubicBezTo>
                    <a:pt x="0" y="736"/>
                    <a:pt x="72" y="1099"/>
                    <a:pt x="335" y="1391"/>
                  </a:cubicBezTo>
                  <a:cubicBezTo>
                    <a:pt x="447" y="1515"/>
                    <a:pt x="597" y="1571"/>
                    <a:pt x="749" y="1571"/>
                  </a:cubicBezTo>
                  <a:cubicBezTo>
                    <a:pt x="967" y="1571"/>
                    <a:pt x="1187" y="1457"/>
                    <a:pt x="1304" y="1267"/>
                  </a:cubicBezTo>
                  <a:cubicBezTo>
                    <a:pt x="1521" y="910"/>
                    <a:pt x="1459" y="468"/>
                    <a:pt x="1170" y="172"/>
                  </a:cubicBezTo>
                  <a:cubicBezTo>
                    <a:pt x="1056" y="57"/>
                    <a:pt x="902" y="0"/>
                    <a:pt x="746"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7" name="Google Shape;4647;p64"/>
            <p:cNvSpPr/>
            <p:nvPr/>
          </p:nvSpPr>
          <p:spPr>
            <a:xfrm>
              <a:off x="5772162" y="4347018"/>
              <a:ext cx="33164" cy="38153"/>
            </a:xfrm>
            <a:custGeom>
              <a:avLst/>
              <a:gdLst/>
              <a:ahLst/>
              <a:cxnLst/>
              <a:rect l="l" t="t" r="r" b="b"/>
              <a:pathLst>
                <a:path w="1203" h="1384" extrusionOk="0">
                  <a:moveTo>
                    <a:pt x="513" y="0"/>
                  </a:moveTo>
                  <a:cubicBezTo>
                    <a:pt x="407" y="0"/>
                    <a:pt x="313" y="79"/>
                    <a:pt x="268" y="181"/>
                  </a:cubicBezTo>
                  <a:cubicBezTo>
                    <a:pt x="220" y="220"/>
                    <a:pt x="174" y="268"/>
                    <a:pt x="146" y="339"/>
                  </a:cubicBezTo>
                  <a:cubicBezTo>
                    <a:pt x="29" y="613"/>
                    <a:pt x="1" y="861"/>
                    <a:pt x="183" y="1119"/>
                  </a:cubicBezTo>
                  <a:cubicBezTo>
                    <a:pt x="294" y="1278"/>
                    <a:pt x="462" y="1384"/>
                    <a:pt x="650" y="1384"/>
                  </a:cubicBezTo>
                  <a:cubicBezTo>
                    <a:pt x="695" y="1384"/>
                    <a:pt x="741" y="1378"/>
                    <a:pt x="788" y="1365"/>
                  </a:cubicBezTo>
                  <a:cubicBezTo>
                    <a:pt x="1000" y="1307"/>
                    <a:pt x="1203" y="1079"/>
                    <a:pt x="1181" y="847"/>
                  </a:cubicBezTo>
                  <a:cubicBezTo>
                    <a:pt x="1166" y="652"/>
                    <a:pt x="1141" y="516"/>
                    <a:pt x="1060" y="391"/>
                  </a:cubicBezTo>
                  <a:cubicBezTo>
                    <a:pt x="1055" y="382"/>
                    <a:pt x="1052" y="370"/>
                    <a:pt x="1046" y="361"/>
                  </a:cubicBezTo>
                  <a:cubicBezTo>
                    <a:pt x="1040" y="355"/>
                    <a:pt x="1035" y="346"/>
                    <a:pt x="1030" y="340"/>
                  </a:cubicBezTo>
                  <a:cubicBezTo>
                    <a:pt x="993" y="288"/>
                    <a:pt x="942" y="245"/>
                    <a:pt x="887" y="208"/>
                  </a:cubicBezTo>
                  <a:lnTo>
                    <a:pt x="883" y="204"/>
                  </a:lnTo>
                  <a:cubicBezTo>
                    <a:pt x="882" y="203"/>
                    <a:pt x="879" y="203"/>
                    <a:pt x="877" y="202"/>
                  </a:cubicBezTo>
                  <a:cubicBezTo>
                    <a:pt x="842" y="178"/>
                    <a:pt x="804" y="158"/>
                    <a:pt x="763" y="141"/>
                  </a:cubicBezTo>
                  <a:cubicBezTo>
                    <a:pt x="732" y="105"/>
                    <a:pt x="695" y="76"/>
                    <a:pt x="652" y="46"/>
                  </a:cubicBezTo>
                  <a:cubicBezTo>
                    <a:pt x="605" y="14"/>
                    <a:pt x="558" y="0"/>
                    <a:pt x="513"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648" name="Google Shape;4648;p64"/>
            <p:cNvGrpSpPr/>
            <p:nvPr/>
          </p:nvGrpSpPr>
          <p:grpSpPr>
            <a:xfrm rot="1701298">
              <a:off x="5731655" y="3641083"/>
              <a:ext cx="123381" cy="136894"/>
              <a:chOff x="1645834" y="2376054"/>
              <a:chExt cx="555956" cy="616846"/>
            </a:xfrm>
          </p:grpSpPr>
          <p:grpSp>
            <p:nvGrpSpPr>
              <p:cNvPr id="4649" name="Google Shape;4649;p64"/>
              <p:cNvGrpSpPr/>
              <p:nvPr/>
            </p:nvGrpSpPr>
            <p:grpSpPr>
              <a:xfrm>
                <a:off x="1645834" y="2376054"/>
                <a:ext cx="555956" cy="516769"/>
                <a:chOff x="-2604700" y="1383925"/>
                <a:chExt cx="2317450" cy="2154100"/>
              </a:xfrm>
            </p:grpSpPr>
            <p:sp>
              <p:nvSpPr>
                <p:cNvPr id="4650" name="Google Shape;4650;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1" name="Google Shape;4651;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2" name="Google Shape;4652;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3" name="Google Shape;4653;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4" name="Google Shape;4654;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55" name="Google Shape;4655;p64"/>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6" name="Google Shape;4656;p64"/>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7" name="Google Shape;4657;p64"/>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8" name="Google Shape;4658;p64"/>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9" name="Google Shape;4659;p64"/>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0" name="Google Shape;4660;p64"/>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1" name="Google Shape;4661;p64"/>
              <p:cNvSpPr/>
              <p:nvPr/>
            </p:nvSpPr>
            <p:spPr>
              <a:xfrm>
                <a:off x="16564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62" name="Google Shape;4662;p64"/>
            <p:cNvGrpSpPr/>
            <p:nvPr/>
          </p:nvGrpSpPr>
          <p:grpSpPr>
            <a:xfrm rot="1701594">
              <a:off x="5958104" y="3757020"/>
              <a:ext cx="134949" cy="149729"/>
              <a:chOff x="2929984" y="2376054"/>
              <a:chExt cx="555956" cy="616846"/>
            </a:xfrm>
          </p:grpSpPr>
          <p:grpSp>
            <p:nvGrpSpPr>
              <p:cNvPr id="4663" name="Google Shape;4663;p64"/>
              <p:cNvGrpSpPr/>
              <p:nvPr/>
            </p:nvGrpSpPr>
            <p:grpSpPr>
              <a:xfrm flipH="1">
                <a:off x="2929984" y="2376054"/>
                <a:ext cx="555956" cy="516769"/>
                <a:chOff x="-2604700" y="1383925"/>
                <a:chExt cx="2317450" cy="2154100"/>
              </a:xfrm>
            </p:grpSpPr>
            <p:sp>
              <p:nvSpPr>
                <p:cNvPr id="4664" name="Google Shape;4664;p64"/>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5" name="Google Shape;4665;p64"/>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6" name="Google Shape;4666;p64"/>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7" name="Google Shape;4667;p64"/>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8" name="Google Shape;4668;p64"/>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69" name="Google Shape;4669;p64"/>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0" name="Google Shape;4670;p64"/>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1" name="Google Shape;4671;p64"/>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2" name="Google Shape;4672;p64"/>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3" name="Google Shape;4673;p64"/>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4" name="Google Shape;4674;p64"/>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5" name="Google Shape;4675;p64"/>
              <p:cNvSpPr/>
              <p:nvPr/>
            </p:nvSpPr>
            <p:spPr>
              <a:xfrm>
                <a:off x="2947150" y="2866000"/>
                <a:ext cx="520800" cy="126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 name="TextBox 4">
            <a:extLst>
              <a:ext uri="{FF2B5EF4-FFF2-40B4-BE49-F238E27FC236}">
                <a16:creationId xmlns:a16="http://schemas.microsoft.com/office/drawing/2014/main" id="{18519BDB-86BE-E62F-58E5-0DBB59F199A1}"/>
              </a:ext>
            </a:extLst>
          </p:cNvPr>
          <p:cNvSpPr txBox="1"/>
          <p:nvPr/>
        </p:nvSpPr>
        <p:spPr>
          <a:xfrm>
            <a:off x="1305174" y="1429169"/>
            <a:ext cx="6657454" cy="830997"/>
          </a:xfrm>
          <a:prstGeom prst="rect">
            <a:avLst/>
          </a:prstGeom>
          <a:noFill/>
        </p:spPr>
        <p:txBody>
          <a:bodyPr wrap="square">
            <a:spAutoFit/>
          </a:bodyPr>
          <a:lstStyle/>
          <a:p>
            <a:pPr algn="ctr"/>
            <a:r>
              <a:rPr lang="pt-BR" sz="4800" b="1" dirty="0">
                <a:solidFill>
                  <a:schemeClr val="accent6">
                    <a:lumMod val="50000"/>
                  </a:schemeClr>
                </a:solidFill>
                <a:effectLst/>
                <a:latin typeface="#9Slide06 Broodfath" panose="02000500000000000000" pitchFamily="2" charset="0"/>
                <a:ea typeface="Times New Roman" panose="02020603050405020304" pitchFamily="18" charset="0"/>
              </a:rPr>
              <a:t>"Cùng đọc tục ngữ" </a:t>
            </a:r>
            <a:endParaRPr lang="en-US" sz="4800" b="1" dirty="0">
              <a:solidFill>
                <a:schemeClr val="accent6">
                  <a:lumMod val="50000"/>
                </a:schemeClr>
              </a:solidFill>
              <a:latin typeface="#9Slide06 Broodfath" panose="02000500000000000000" pitchFamily="2" charset="0"/>
            </a:endParaRPr>
          </a:p>
        </p:txBody>
      </p:sp>
      <p:sp>
        <p:nvSpPr>
          <p:cNvPr id="6" name="Rectangle 5">
            <a:extLst>
              <a:ext uri="{FF2B5EF4-FFF2-40B4-BE49-F238E27FC236}">
                <a16:creationId xmlns:a16="http://schemas.microsoft.com/office/drawing/2014/main" id="{1FA88B64-8A6D-55F5-0778-F029CB589E8A}"/>
              </a:ext>
            </a:extLst>
          </p:cNvPr>
          <p:cNvSpPr/>
          <p:nvPr/>
        </p:nvSpPr>
        <p:spPr>
          <a:xfrm>
            <a:off x="624800" y="1040355"/>
            <a:ext cx="1219225" cy="171602"/>
          </a:xfrm>
          <a:prstGeom prst="rect">
            <a:avLst/>
          </a:prstGeom>
          <a:solidFill>
            <a:srgbClr val="F4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oogle Shape;2979;p61">
            <a:extLst>
              <a:ext uri="{FF2B5EF4-FFF2-40B4-BE49-F238E27FC236}">
                <a16:creationId xmlns:a16="http://schemas.microsoft.com/office/drawing/2014/main" id="{4C972BE3-1A8D-08E2-D0BF-AABE12BA0C2A}"/>
              </a:ext>
            </a:extLst>
          </p:cNvPr>
          <p:cNvGrpSpPr/>
          <p:nvPr/>
        </p:nvGrpSpPr>
        <p:grpSpPr>
          <a:xfrm rot="7917224">
            <a:off x="435379" y="920249"/>
            <a:ext cx="583954" cy="646000"/>
            <a:chOff x="4156900" y="1963700"/>
            <a:chExt cx="1255275" cy="1388650"/>
          </a:xfrm>
        </p:grpSpPr>
        <p:grpSp>
          <p:nvGrpSpPr>
            <p:cNvPr id="8" name="Google Shape;2980;p61">
              <a:extLst>
                <a:ext uri="{FF2B5EF4-FFF2-40B4-BE49-F238E27FC236}">
                  <a16:creationId xmlns:a16="http://schemas.microsoft.com/office/drawing/2014/main" id="{0CA5ED71-B7C4-1462-A6C9-1B854AFC6F3F}"/>
                </a:ext>
              </a:extLst>
            </p:cNvPr>
            <p:cNvGrpSpPr/>
            <p:nvPr/>
          </p:nvGrpSpPr>
          <p:grpSpPr>
            <a:xfrm>
              <a:off x="4156900" y="1963700"/>
              <a:ext cx="1255275" cy="1388650"/>
              <a:chOff x="4156900" y="1963700"/>
              <a:chExt cx="1255275" cy="1388650"/>
            </a:xfrm>
          </p:grpSpPr>
          <p:sp>
            <p:nvSpPr>
              <p:cNvPr id="16" name="Google Shape;2981;p61">
                <a:extLst>
                  <a:ext uri="{FF2B5EF4-FFF2-40B4-BE49-F238E27FC236}">
                    <a16:creationId xmlns:a16="http://schemas.microsoft.com/office/drawing/2014/main" id="{5B96CC6C-CC3F-0904-D432-FEA85E98ACC5}"/>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2982;p61">
                <a:extLst>
                  <a:ext uri="{FF2B5EF4-FFF2-40B4-BE49-F238E27FC236}">
                    <a16:creationId xmlns:a16="http://schemas.microsoft.com/office/drawing/2014/main" id="{C41A67D5-54AC-9A5D-6B52-199D4B059485}"/>
                  </a:ext>
                </a:extLst>
              </p:cNvPr>
              <p:cNvGrpSpPr/>
              <p:nvPr/>
            </p:nvGrpSpPr>
            <p:grpSpPr>
              <a:xfrm>
                <a:off x="4415700" y="2368200"/>
                <a:ext cx="754825" cy="984150"/>
                <a:chOff x="4415700" y="2368200"/>
                <a:chExt cx="754825" cy="984150"/>
              </a:xfrm>
            </p:grpSpPr>
            <p:sp>
              <p:nvSpPr>
                <p:cNvPr id="18" name="Google Shape;2983;p61">
                  <a:extLst>
                    <a:ext uri="{FF2B5EF4-FFF2-40B4-BE49-F238E27FC236}">
                      <a16:creationId xmlns:a16="http://schemas.microsoft.com/office/drawing/2014/main" id="{78194978-65FA-F8CE-DAA1-BAFADC6D4E22}"/>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984;p61">
                  <a:extLst>
                    <a:ext uri="{FF2B5EF4-FFF2-40B4-BE49-F238E27FC236}">
                      <a16:creationId xmlns:a16="http://schemas.microsoft.com/office/drawing/2014/main" id="{169814A4-3F20-6346-B2AC-B47E3E14E68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985;p61">
                  <a:extLst>
                    <a:ext uri="{FF2B5EF4-FFF2-40B4-BE49-F238E27FC236}">
                      <a16:creationId xmlns:a16="http://schemas.microsoft.com/office/drawing/2014/main" id="{6149E77A-9870-95B8-A36C-11B9FF27F162}"/>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986;p61">
                  <a:extLst>
                    <a:ext uri="{FF2B5EF4-FFF2-40B4-BE49-F238E27FC236}">
                      <a16:creationId xmlns:a16="http://schemas.microsoft.com/office/drawing/2014/main" id="{A42F9559-5670-30D5-C456-892E9A64A268}"/>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987;p61">
                  <a:extLst>
                    <a:ext uri="{FF2B5EF4-FFF2-40B4-BE49-F238E27FC236}">
                      <a16:creationId xmlns:a16="http://schemas.microsoft.com/office/drawing/2014/main" id="{07B0B05F-6CF3-9E79-A83F-160F3A353B04}"/>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988;p61">
                  <a:extLst>
                    <a:ext uri="{FF2B5EF4-FFF2-40B4-BE49-F238E27FC236}">
                      <a16:creationId xmlns:a16="http://schemas.microsoft.com/office/drawing/2014/main" id="{E8A15A19-625A-0F06-5F9C-FDD4E55D8C61}"/>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989;p61">
                  <a:extLst>
                    <a:ext uri="{FF2B5EF4-FFF2-40B4-BE49-F238E27FC236}">
                      <a16:creationId xmlns:a16="http://schemas.microsoft.com/office/drawing/2014/main" id="{120FB508-5695-B896-D9BE-067B8ECEA4D3}"/>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990;p61">
                  <a:extLst>
                    <a:ext uri="{FF2B5EF4-FFF2-40B4-BE49-F238E27FC236}">
                      <a16:creationId xmlns:a16="http://schemas.microsoft.com/office/drawing/2014/main" id="{422A0A2A-68D0-6A9F-80B3-C82A90E38FA3}"/>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991;p61">
                  <a:extLst>
                    <a:ext uri="{FF2B5EF4-FFF2-40B4-BE49-F238E27FC236}">
                      <a16:creationId xmlns:a16="http://schemas.microsoft.com/office/drawing/2014/main" id="{B7C95101-E62A-CFF9-F43E-A0234BAF0851}"/>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992;p61">
                  <a:extLst>
                    <a:ext uri="{FF2B5EF4-FFF2-40B4-BE49-F238E27FC236}">
                      <a16:creationId xmlns:a16="http://schemas.microsoft.com/office/drawing/2014/main" id="{86CE66B4-4D76-36CA-5692-87ABFDB7FDC3}"/>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9" name="Google Shape;2993;p61">
              <a:extLst>
                <a:ext uri="{FF2B5EF4-FFF2-40B4-BE49-F238E27FC236}">
                  <a16:creationId xmlns:a16="http://schemas.microsoft.com/office/drawing/2014/main" id="{F20C3E01-5503-B235-6E21-EC2A4A15EF60}"/>
                </a:ext>
              </a:extLst>
            </p:cNvPr>
            <p:cNvGrpSpPr/>
            <p:nvPr/>
          </p:nvGrpSpPr>
          <p:grpSpPr>
            <a:xfrm>
              <a:off x="4212575" y="2211375"/>
              <a:ext cx="1172925" cy="929100"/>
              <a:chOff x="4212575" y="2211375"/>
              <a:chExt cx="1172925" cy="929100"/>
            </a:xfrm>
          </p:grpSpPr>
          <p:sp>
            <p:nvSpPr>
              <p:cNvPr id="10" name="Google Shape;2994;p61">
                <a:extLst>
                  <a:ext uri="{FF2B5EF4-FFF2-40B4-BE49-F238E27FC236}">
                    <a16:creationId xmlns:a16="http://schemas.microsoft.com/office/drawing/2014/main" id="{78821A47-CACA-618D-B924-033B23DB97DD}"/>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995;p61">
                <a:extLst>
                  <a:ext uri="{FF2B5EF4-FFF2-40B4-BE49-F238E27FC236}">
                    <a16:creationId xmlns:a16="http://schemas.microsoft.com/office/drawing/2014/main" id="{A17388C4-649C-3455-A592-51F4C4005557}"/>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996;p61">
                <a:extLst>
                  <a:ext uri="{FF2B5EF4-FFF2-40B4-BE49-F238E27FC236}">
                    <a16:creationId xmlns:a16="http://schemas.microsoft.com/office/drawing/2014/main" id="{F346F7E1-EBF8-1272-F36A-A66A75F33DDD}"/>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997;p61">
                <a:extLst>
                  <a:ext uri="{FF2B5EF4-FFF2-40B4-BE49-F238E27FC236}">
                    <a16:creationId xmlns:a16="http://schemas.microsoft.com/office/drawing/2014/main" id="{5F5297B5-B3BE-26D8-B66B-1F93BA617A58}"/>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2998;p61">
                <a:extLst>
                  <a:ext uri="{FF2B5EF4-FFF2-40B4-BE49-F238E27FC236}">
                    <a16:creationId xmlns:a16="http://schemas.microsoft.com/office/drawing/2014/main" id="{F28DDD25-0458-E260-E46F-3949398800C4}"/>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999;p61">
                <a:extLst>
                  <a:ext uri="{FF2B5EF4-FFF2-40B4-BE49-F238E27FC236}">
                    <a16:creationId xmlns:a16="http://schemas.microsoft.com/office/drawing/2014/main" id="{F9E3153F-8E15-7B7F-F2C3-539CA62A0ADA}"/>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8" name="Google Shape;2979;p61">
            <a:extLst>
              <a:ext uri="{FF2B5EF4-FFF2-40B4-BE49-F238E27FC236}">
                <a16:creationId xmlns:a16="http://schemas.microsoft.com/office/drawing/2014/main" id="{F13DF673-3330-CEF3-0C03-E8E925C19B61}"/>
              </a:ext>
            </a:extLst>
          </p:cNvPr>
          <p:cNvGrpSpPr/>
          <p:nvPr/>
        </p:nvGrpSpPr>
        <p:grpSpPr>
          <a:xfrm rot="6636889">
            <a:off x="565976" y="202556"/>
            <a:ext cx="583954" cy="646000"/>
            <a:chOff x="4156900" y="1963700"/>
            <a:chExt cx="1255275" cy="1388650"/>
          </a:xfrm>
        </p:grpSpPr>
        <p:grpSp>
          <p:nvGrpSpPr>
            <p:cNvPr id="29" name="Google Shape;2980;p61">
              <a:extLst>
                <a:ext uri="{FF2B5EF4-FFF2-40B4-BE49-F238E27FC236}">
                  <a16:creationId xmlns:a16="http://schemas.microsoft.com/office/drawing/2014/main" id="{5282F181-4FB7-C8AB-3FB4-A0302929AFD9}"/>
                </a:ext>
              </a:extLst>
            </p:cNvPr>
            <p:cNvGrpSpPr/>
            <p:nvPr/>
          </p:nvGrpSpPr>
          <p:grpSpPr>
            <a:xfrm>
              <a:off x="4156900" y="1963700"/>
              <a:ext cx="1255275" cy="1388650"/>
              <a:chOff x="4156900" y="1963700"/>
              <a:chExt cx="1255275" cy="1388650"/>
            </a:xfrm>
          </p:grpSpPr>
          <p:sp>
            <p:nvSpPr>
              <p:cNvPr id="37" name="Google Shape;2981;p61">
                <a:extLst>
                  <a:ext uri="{FF2B5EF4-FFF2-40B4-BE49-F238E27FC236}">
                    <a16:creationId xmlns:a16="http://schemas.microsoft.com/office/drawing/2014/main" id="{E2237A66-874D-D1D7-B437-687D21C26449}"/>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 name="Google Shape;2982;p61">
                <a:extLst>
                  <a:ext uri="{FF2B5EF4-FFF2-40B4-BE49-F238E27FC236}">
                    <a16:creationId xmlns:a16="http://schemas.microsoft.com/office/drawing/2014/main" id="{1161F82E-4A51-C048-8126-6ED43CD4B5FD}"/>
                  </a:ext>
                </a:extLst>
              </p:cNvPr>
              <p:cNvGrpSpPr/>
              <p:nvPr/>
            </p:nvGrpSpPr>
            <p:grpSpPr>
              <a:xfrm>
                <a:off x="4415700" y="2368200"/>
                <a:ext cx="754825" cy="984150"/>
                <a:chOff x="4415700" y="2368200"/>
                <a:chExt cx="754825" cy="984150"/>
              </a:xfrm>
            </p:grpSpPr>
            <p:sp>
              <p:nvSpPr>
                <p:cNvPr id="39" name="Google Shape;2983;p61">
                  <a:extLst>
                    <a:ext uri="{FF2B5EF4-FFF2-40B4-BE49-F238E27FC236}">
                      <a16:creationId xmlns:a16="http://schemas.microsoft.com/office/drawing/2014/main" id="{43288842-F5C4-FD42-8C7B-49CDCAD51F6D}"/>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984;p61">
                  <a:extLst>
                    <a:ext uri="{FF2B5EF4-FFF2-40B4-BE49-F238E27FC236}">
                      <a16:creationId xmlns:a16="http://schemas.microsoft.com/office/drawing/2014/main" id="{E35DD1FF-3473-3F80-4C1F-8AF9287467BF}"/>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985;p61">
                  <a:extLst>
                    <a:ext uri="{FF2B5EF4-FFF2-40B4-BE49-F238E27FC236}">
                      <a16:creationId xmlns:a16="http://schemas.microsoft.com/office/drawing/2014/main" id="{0D9AA73D-BA57-4352-4148-CD91913FA805}"/>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986;p61">
                  <a:extLst>
                    <a:ext uri="{FF2B5EF4-FFF2-40B4-BE49-F238E27FC236}">
                      <a16:creationId xmlns:a16="http://schemas.microsoft.com/office/drawing/2014/main" id="{D89E450E-0DB7-927D-BCB5-649E8656B887}"/>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2987;p61">
                  <a:extLst>
                    <a:ext uri="{FF2B5EF4-FFF2-40B4-BE49-F238E27FC236}">
                      <a16:creationId xmlns:a16="http://schemas.microsoft.com/office/drawing/2014/main" id="{78C41365-6AAE-2BC8-13F4-5A5679C546E9}"/>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2988;p61">
                  <a:extLst>
                    <a:ext uri="{FF2B5EF4-FFF2-40B4-BE49-F238E27FC236}">
                      <a16:creationId xmlns:a16="http://schemas.microsoft.com/office/drawing/2014/main" id="{F22F1EF2-1F14-BD84-E052-767C6CCBE302}"/>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989;p61">
                  <a:extLst>
                    <a:ext uri="{FF2B5EF4-FFF2-40B4-BE49-F238E27FC236}">
                      <a16:creationId xmlns:a16="http://schemas.microsoft.com/office/drawing/2014/main" id="{C0A680EC-762D-4BD5-3579-7B0D58F42976}"/>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2990;p61">
                  <a:extLst>
                    <a:ext uri="{FF2B5EF4-FFF2-40B4-BE49-F238E27FC236}">
                      <a16:creationId xmlns:a16="http://schemas.microsoft.com/office/drawing/2014/main" id="{4B554549-E54E-4F0C-234B-55A72DB78DE1}"/>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2991;p61">
                  <a:extLst>
                    <a:ext uri="{FF2B5EF4-FFF2-40B4-BE49-F238E27FC236}">
                      <a16:creationId xmlns:a16="http://schemas.microsoft.com/office/drawing/2014/main" id="{F4F27FC7-8794-5ACA-5E69-5316C474661E}"/>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2992;p61">
                  <a:extLst>
                    <a:ext uri="{FF2B5EF4-FFF2-40B4-BE49-F238E27FC236}">
                      <a16:creationId xmlns:a16="http://schemas.microsoft.com/office/drawing/2014/main" id="{634F2646-16B5-9D16-8910-4F023408E0FE}"/>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0" name="Google Shape;2993;p61">
              <a:extLst>
                <a:ext uri="{FF2B5EF4-FFF2-40B4-BE49-F238E27FC236}">
                  <a16:creationId xmlns:a16="http://schemas.microsoft.com/office/drawing/2014/main" id="{D4AA5DB1-4089-84E3-E7D3-C441AE793B4A}"/>
                </a:ext>
              </a:extLst>
            </p:cNvPr>
            <p:cNvGrpSpPr/>
            <p:nvPr/>
          </p:nvGrpSpPr>
          <p:grpSpPr>
            <a:xfrm>
              <a:off x="4212575" y="2211375"/>
              <a:ext cx="1172925" cy="929100"/>
              <a:chOff x="4212575" y="2211375"/>
              <a:chExt cx="1172925" cy="929100"/>
            </a:xfrm>
          </p:grpSpPr>
          <p:sp>
            <p:nvSpPr>
              <p:cNvPr id="31" name="Google Shape;2994;p61">
                <a:extLst>
                  <a:ext uri="{FF2B5EF4-FFF2-40B4-BE49-F238E27FC236}">
                    <a16:creationId xmlns:a16="http://schemas.microsoft.com/office/drawing/2014/main" id="{AECE753C-B58A-CFE4-5502-EBED14CA9476}"/>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2995;p61">
                <a:extLst>
                  <a:ext uri="{FF2B5EF4-FFF2-40B4-BE49-F238E27FC236}">
                    <a16:creationId xmlns:a16="http://schemas.microsoft.com/office/drawing/2014/main" id="{C129748B-AF21-C9C4-794C-DAF07A00B805}"/>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2996;p61">
                <a:extLst>
                  <a:ext uri="{FF2B5EF4-FFF2-40B4-BE49-F238E27FC236}">
                    <a16:creationId xmlns:a16="http://schemas.microsoft.com/office/drawing/2014/main" id="{1CEB28B6-1A82-805D-1CEB-4B163C8A6F70}"/>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997;p61">
                <a:extLst>
                  <a:ext uri="{FF2B5EF4-FFF2-40B4-BE49-F238E27FC236}">
                    <a16:creationId xmlns:a16="http://schemas.microsoft.com/office/drawing/2014/main" id="{CC8C6621-B14C-E73D-BA50-5029D6BE896E}"/>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998;p61">
                <a:extLst>
                  <a:ext uri="{FF2B5EF4-FFF2-40B4-BE49-F238E27FC236}">
                    <a16:creationId xmlns:a16="http://schemas.microsoft.com/office/drawing/2014/main" id="{D2AC55E8-D31F-53DB-B439-B5EC4975FACE}"/>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2999;p61">
                <a:extLst>
                  <a:ext uri="{FF2B5EF4-FFF2-40B4-BE49-F238E27FC236}">
                    <a16:creationId xmlns:a16="http://schemas.microsoft.com/office/drawing/2014/main" id="{13BB0FA2-2001-D8A7-0876-4CC5FFABB00F}"/>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9" name="Google Shape;2979;p61">
            <a:extLst>
              <a:ext uri="{FF2B5EF4-FFF2-40B4-BE49-F238E27FC236}">
                <a16:creationId xmlns:a16="http://schemas.microsoft.com/office/drawing/2014/main" id="{140BF902-01DE-DF76-3B07-92DB5A08E304}"/>
              </a:ext>
            </a:extLst>
          </p:cNvPr>
          <p:cNvGrpSpPr/>
          <p:nvPr/>
        </p:nvGrpSpPr>
        <p:grpSpPr>
          <a:xfrm rot="6602879">
            <a:off x="48639" y="313853"/>
            <a:ext cx="583954" cy="646000"/>
            <a:chOff x="4156900" y="1963700"/>
            <a:chExt cx="1255275" cy="1388650"/>
          </a:xfrm>
        </p:grpSpPr>
        <p:grpSp>
          <p:nvGrpSpPr>
            <p:cNvPr id="50" name="Google Shape;2980;p61">
              <a:extLst>
                <a:ext uri="{FF2B5EF4-FFF2-40B4-BE49-F238E27FC236}">
                  <a16:creationId xmlns:a16="http://schemas.microsoft.com/office/drawing/2014/main" id="{C58B249C-9566-D5F6-7390-E58A45BF03BE}"/>
                </a:ext>
              </a:extLst>
            </p:cNvPr>
            <p:cNvGrpSpPr/>
            <p:nvPr/>
          </p:nvGrpSpPr>
          <p:grpSpPr>
            <a:xfrm>
              <a:off x="4156900" y="1963700"/>
              <a:ext cx="1255275" cy="1388650"/>
              <a:chOff x="4156900" y="1963700"/>
              <a:chExt cx="1255275" cy="1388650"/>
            </a:xfrm>
          </p:grpSpPr>
          <p:sp>
            <p:nvSpPr>
              <p:cNvPr id="58" name="Google Shape;2981;p61">
                <a:extLst>
                  <a:ext uri="{FF2B5EF4-FFF2-40B4-BE49-F238E27FC236}">
                    <a16:creationId xmlns:a16="http://schemas.microsoft.com/office/drawing/2014/main" id="{5862FEB1-2569-FEF8-B2EA-FE9443AF777C}"/>
                  </a:ext>
                </a:extLst>
              </p:cNvPr>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9" name="Google Shape;2982;p61">
                <a:extLst>
                  <a:ext uri="{FF2B5EF4-FFF2-40B4-BE49-F238E27FC236}">
                    <a16:creationId xmlns:a16="http://schemas.microsoft.com/office/drawing/2014/main" id="{5B623B5D-638B-5771-CCDA-45836D0E9660}"/>
                  </a:ext>
                </a:extLst>
              </p:cNvPr>
              <p:cNvGrpSpPr/>
              <p:nvPr/>
            </p:nvGrpSpPr>
            <p:grpSpPr>
              <a:xfrm>
                <a:off x="4415700" y="2368200"/>
                <a:ext cx="754825" cy="984150"/>
                <a:chOff x="4415700" y="2368200"/>
                <a:chExt cx="754825" cy="984150"/>
              </a:xfrm>
            </p:grpSpPr>
            <p:sp>
              <p:nvSpPr>
                <p:cNvPr id="60" name="Google Shape;2983;p61">
                  <a:extLst>
                    <a:ext uri="{FF2B5EF4-FFF2-40B4-BE49-F238E27FC236}">
                      <a16:creationId xmlns:a16="http://schemas.microsoft.com/office/drawing/2014/main" id="{98FE836B-FE95-4731-ED6E-7CE23E22A7F7}"/>
                    </a:ext>
                  </a:extLst>
                </p:cNvPr>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984;p61">
                  <a:extLst>
                    <a:ext uri="{FF2B5EF4-FFF2-40B4-BE49-F238E27FC236}">
                      <a16:creationId xmlns:a16="http://schemas.microsoft.com/office/drawing/2014/main" id="{CCA0D309-3C04-ADC2-3709-C31C7D369BB3}"/>
                    </a:ext>
                  </a:extLst>
                </p:cNvPr>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985;p61">
                  <a:extLst>
                    <a:ext uri="{FF2B5EF4-FFF2-40B4-BE49-F238E27FC236}">
                      <a16:creationId xmlns:a16="http://schemas.microsoft.com/office/drawing/2014/main" id="{D7E2C2F8-19B1-3CB6-40D9-A216BD709A36}"/>
                    </a:ext>
                  </a:extLst>
                </p:cNvPr>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2986;p61">
                  <a:extLst>
                    <a:ext uri="{FF2B5EF4-FFF2-40B4-BE49-F238E27FC236}">
                      <a16:creationId xmlns:a16="http://schemas.microsoft.com/office/drawing/2014/main" id="{244153FF-F5A8-9AA5-F44F-146F0854CD11}"/>
                    </a:ext>
                  </a:extLst>
                </p:cNvPr>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6" name="Google Shape;2987;p61">
                  <a:extLst>
                    <a:ext uri="{FF2B5EF4-FFF2-40B4-BE49-F238E27FC236}">
                      <a16:creationId xmlns:a16="http://schemas.microsoft.com/office/drawing/2014/main" id="{79CC08B8-4A39-99B3-BE87-E857667C454B}"/>
                    </a:ext>
                  </a:extLst>
                </p:cNvPr>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7" name="Google Shape;2988;p61">
                  <a:extLst>
                    <a:ext uri="{FF2B5EF4-FFF2-40B4-BE49-F238E27FC236}">
                      <a16:creationId xmlns:a16="http://schemas.microsoft.com/office/drawing/2014/main" id="{D2749685-6B12-ACD3-47D7-DAE9B4CBFC11}"/>
                    </a:ext>
                  </a:extLst>
                </p:cNvPr>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8" name="Google Shape;2989;p61">
                  <a:extLst>
                    <a:ext uri="{FF2B5EF4-FFF2-40B4-BE49-F238E27FC236}">
                      <a16:creationId xmlns:a16="http://schemas.microsoft.com/office/drawing/2014/main" id="{9925C24F-8BB1-9264-55C3-C47D7364181A}"/>
                    </a:ext>
                  </a:extLst>
                </p:cNvPr>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9" name="Google Shape;2990;p61">
                  <a:extLst>
                    <a:ext uri="{FF2B5EF4-FFF2-40B4-BE49-F238E27FC236}">
                      <a16:creationId xmlns:a16="http://schemas.microsoft.com/office/drawing/2014/main" id="{8D576680-64FF-091D-8FD0-1692DF2FE4FF}"/>
                    </a:ext>
                  </a:extLst>
                </p:cNvPr>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0" name="Google Shape;2991;p61">
                  <a:extLst>
                    <a:ext uri="{FF2B5EF4-FFF2-40B4-BE49-F238E27FC236}">
                      <a16:creationId xmlns:a16="http://schemas.microsoft.com/office/drawing/2014/main" id="{E5833BA9-D23B-5F4A-657A-E6AE383F8A94}"/>
                    </a:ext>
                  </a:extLst>
                </p:cNvPr>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1" name="Google Shape;2992;p61">
                  <a:extLst>
                    <a:ext uri="{FF2B5EF4-FFF2-40B4-BE49-F238E27FC236}">
                      <a16:creationId xmlns:a16="http://schemas.microsoft.com/office/drawing/2014/main" id="{3CD65EAA-505D-771A-AFD7-ACC29B413AE4}"/>
                    </a:ext>
                  </a:extLst>
                </p:cNvPr>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51" name="Google Shape;2993;p61">
              <a:extLst>
                <a:ext uri="{FF2B5EF4-FFF2-40B4-BE49-F238E27FC236}">
                  <a16:creationId xmlns:a16="http://schemas.microsoft.com/office/drawing/2014/main" id="{5C93B147-0F5F-FF7D-E629-97B3D4AF73B6}"/>
                </a:ext>
              </a:extLst>
            </p:cNvPr>
            <p:cNvGrpSpPr/>
            <p:nvPr/>
          </p:nvGrpSpPr>
          <p:grpSpPr>
            <a:xfrm>
              <a:off x="4212575" y="2211375"/>
              <a:ext cx="1172925" cy="929100"/>
              <a:chOff x="4212575" y="2211375"/>
              <a:chExt cx="1172925" cy="929100"/>
            </a:xfrm>
          </p:grpSpPr>
          <p:sp>
            <p:nvSpPr>
              <p:cNvPr id="52" name="Google Shape;2994;p61">
                <a:extLst>
                  <a:ext uri="{FF2B5EF4-FFF2-40B4-BE49-F238E27FC236}">
                    <a16:creationId xmlns:a16="http://schemas.microsoft.com/office/drawing/2014/main" id="{CE84B882-EB73-2281-FBBA-1E3EF5AA8ED4}"/>
                  </a:ext>
                </a:extLst>
              </p:cNvPr>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995;p61">
                <a:extLst>
                  <a:ext uri="{FF2B5EF4-FFF2-40B4-BE49-F238E27FC236}">
                    <a16:creationId xmlns:a16="http://schemas.microsoft.com/office/drawing/2014/main" id="{B36947A6-CC57-ACDC-86EF-4B9950F2B6B5}"/>
                  </a:ext>
                </a:extLst>
              </p:cNvPr>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996;p61">
                <a:extLst>
                  <a:ext uri="{FF2B5EF4-FFF2-40B4-BE49-F238E27FC236}">
                    <a16:creationId xmlns:a16="http://schemas.microsoft.com/office/drawing/2014/main" id="{055D3B84-0274-2F9E-9619-74C3E6E1119C}"/>
                  </a:ext>
                </a:extLst>
              </p:cNvPr>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997;p61">
                <a:extLst>
                  <a:ext uri="{FF2B5EF4-FFF2-40B4-BE49-F238E27FC236}">
                    <a16:creationId xmlns:a16="http://schemas.microsoft.com/office/drawing/2014/main" id="{B79CE798-996E-2272-3072-9E73DE8F6E9A}"/>
                  </a:ext>
                </a:extLst>
              </p:cNvPr>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998;p61">
                <a:extLst>
                  <a:ext uri="{FF2B5EF4-FFF2-40B4-BE49-F238E27FC236}">
                    <a16:creationId xmlns:a16="http://schemas.microsoft.com/office/drawing/2014/main" id="{7145C94D-6F28-15DD-740D-4E46DA7485E2}"/>
                  </a:ext>
                </a:extLst>
              </p:cNvPr>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999;p61">
                <a:extLst>
                  <a:ext uri="{FF2B5EF4-FFF2-40B4-BE49-F238E27FC236}">
                    <a16:creationId xmlns:a16="http://schemas.microsoft.com/office/drawing/2014/main" id="{874DFEDF-7D65-D939-6ACC-C0B8CF3A19C1}"/>
                  </a:ext>
                </a:extLst>
              </p:cNvPr>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682" name="Google Shape;1145;p44">
            <a:extLst>
              <a:ext uri="{FF2B5EF4-FFF2-40B4-BE49-F238E27FC236}">
                <a16:creationId xmlns:a16="http://schemas.microsoft.com/office/drawing/2014/main" id="{2B59BC7B-44FF-2F7D-D6E1-1F6BA16F5D16}"/>
              </a:ext>
            </a:extLst>
          </p:cNvPr>
          <p:cNvGrpSpPr/>
          <p:nvPr/>
        </p:nvGrpSpPr>
        <p:grpSpPr>
          <a:xfrm rot="8755023">
            <a:off x="7617949" y="114676"/>
            <a:ext cx="1939140" cy="720481"/>
            <a:chOff x="3451100" y="699275"/>
            <a:chExt cx="2375950" cy="708200"/>
          </a:xfrm>
        </p:grpSpPr>
        <p:grpSp>
          <p:nvGrpSpPr>
            <p:cNvPr id="4683" name="Google Shape;1146;p44">
              <a:extLst>
                <a:ext uri="{FF2B5EF4-FFF2-40B4-BE49-F238E27FC236}">
                  <a16:creationId xmlns:a16="http://schemas.microsoft.com/office/drawing/2014/main" id="{7430B0EE-2BB2-52B4-397E-C6F06BC5C6B7}"/>
                </a:ext>
              </a:extLst>
            </p:cNvPr>
            <p:cNvGrpSpPr/>
            <p:nvPr/>
          </p:nvGrpSpPr>
          <p:grpSpPr>
            <a:xfrm>
              <a:off x="3744150" y="826000"/>
              <a:ext cx="1655700" cy="581475"/>
              <a:chOff x="1645575" y="2965150"/>
              <a:chExt cx="1655700" cy="581475"/>
            </a:xfrm>
          </p:grpSpPr>
          <p:sp>
            <p:nvSpPr>
              <p:cNvPr id="4689" name="Google Shape;1147;p44">
                <a:extLst>
                  <a:ext uri="{FF2B5EF4-FFF2-40B4-BE49-F238E27FC236}">
                    <a16:creationId xmlns:a16="http://schemas.microsoft.com/office/drawing/2014/main" id="{B2852B88-50CB-1BA3-6999-1AE98F857288}"/>
                  </a:ext>
                </a:extLst>
              </p:cNvPr>
              <p:cNvSpPr/>
              <p:nvPr/>
            </p:nvSpPr>
            <p:spPr>
              <a:xfrm>
                <a:off x="1645575" y="2965150"/>
                <a:ext cx="1522075" cy="407075"/>
              </a:xfrm>
              <a:custGeom>
                <a:avLst/>
                <a:gdLst/>
                <a:ahLst/>
                <a:cxnLst/>
                <a:rect l="l" t="t" r="r" b="b"/>
                <a:pathLst>
                  <a:path w="60883" h="16283" extrusionOk="0">
                    <a:moveTo>
                      <a:pt x="29047" y="0"/>
                    </a:moveTo>
                    <a:cubicBezTo>
                      <a:pt x="29030" y="0"/>
                      <a:pt x="29012" y="0"/>
                      <a:pt x="28995" y="0"/>
                    </a:cubicBezTo>
                    <a:cubicBezTo>
                      <a:pt x="28268" y="30"/>
                      <a:pt x="27542" y="74"/>
                      <a:pt x="26819" y="134"/>
                    </a:cubicBezTo>
                    <a:lnTo>
                      <a:pt x="24657" y="384"/>
                    </a:lnTo>
                    <a:cubicBezTo>
                      <a:pt x="23940" y="502"/>
                      <a:pt x="23220" y="581"/>
                      <a:pt x="22508" y="711"/>
                    </a:cubicBezTo>
                    <a:cubicBezTo>
                      <a:pt x="19656" y="1216"/>
                      <a:pt x="16864" y="2026"/>
                      <a:pt x="14193" y="3122"/>
                    </a:cubicBezTo>
                    <a:cubicBezTo>
                      <a:pt x="8847" y="5307"/>
                      <a:pt x="4009" y="8659"/>
                      <a:pt x="82" y="12837"/>
                    </a:cubicBezTo>
                    <a:cubicBezTo>
                      <a:pt x="0" y="12923"/>
                      <a:pt x="1" y="13059"/>
                      <a:pt x="88" y="13146"/>
                    </a:cubicBezTo>
                    <a:cubicBezTo>
                      <a:pt x="131" y="13190"/>
                      <a:pt x="188" y="13212"/>
                      <a:pt x="245" y="13212"/>
                    </a:cubicBezTo>
                    <a:cubicBezTo>
                      <a:pt x="301" y="13212"/>
                      <a:pt x="357" y="13191"/>
                      <a:pt x="400" y="13148"/>
                    </a:cubicBezTo>
                    <a:cubicBezTo>
                      <a:pt x="4437" y="9163"/>
                      <a:pt x="9295" y="6051"/>
                      <a:pt x="14563" y="4066"/>
                    </a:cubicBezTo>
                    <a:cubicBezTo>
                      <a:pt x="17197" y="3074"/>
                      <a:pt x="19934" y="2366"/>
                      <a:pt x="22709" y="1957"/>
                    </a:cubicBezTo>
                    <a:cubicBezTo>
                      <a:pt x="23404" y="1855"/>
                      <a:pt x="24103" y="1787"/>
                      <a:pt x="24799" y="1709"/>
                    </a:cubicBezTo>
                    <a:cubicBezTo>
                      <a:pt x="25497" y="1650"/>
                      <a:pt x="26200" y="1641"/>
                      <a:pt x="26898" y="1612"/>
                    </a:cubicBezTo>
                    <a:cubicBezTo>
                      <a:pt x="27458" y="1612"/>
                      <a:pt x="28019" y="1628"/>
                      <a:pt x="28578" y="1628"/>
                    </a:cubicBezTo>
                    <a:cubicBezTo>
                      <a:pt x="28717" y="1628"/>
                      <a:pt x="28857" y="1627"/>
                      <a:pt x="28997" y="1624"/>
                    </a:cubicBezTo>
                    <a:cubicBezTo>
                      <a:pt x="29631" y="1645"/>
                      <a:pt x="30266" y="1659"/>
                      <a:pt x="30903" y="1659"/>
                    </a:cubicBezTo>
                    <a:cubicBezTo>
                      <a:pt x="30966" y="1659"/>
                      <a:pt x="31029" y="1659"/>
                      <a:pt x="31093" y="1659"/>
                    </a:cubicBezTo>
                    <a:cubicBezTo>
                      <a:pt x="31453" y="1670"/>
                      <a:pt x="31814" y="1673"/>
                      <a:pt x="32177" y="1673"/>
                    </a:cubicBezTo>
                    <a:cubicBezTo>
                      <a:pt x="32764" y="1673"/>
                      <a:pt x="33354" y="1664"/>
                      <a:pt x="33945" y="1664"/>
                    </a:cubicBezTo>
                    <a:cubicBezTo>
                      <a:pt x="34404" y="1664"/>
                      <a:pt x="34863" y="1669"/>
                      <a:pt x="35324" y="1688"/>
                    </a:cubicBezTo>
                    <a:cubicBezTo>
                      <a:pt x="36038" y="1693"/>
                      <a:pt x="36741" y="1787"/>
                      <a:pt x="37444" y="1893"/>
                    </a:cubicBezTo>
                    <a:cubicBezTo>
                      <a:pt x="37794" y="1950"/>
                      <a:pt x="38146" y="2000"/>
                      <a:pt x="38492" y="2082"/>
                    </a:cubicBezTo>
                    <a:cubicBezTo>
                      <a:pt x="38837" y="2160"/>
                      <a:pt x="39180" y="2255"/>
                      <a:pt x="39524" y="2343"/>
                    </a:cubicBezTo>
                    <a:lnTo>
                      <a:pt x="40549" y="2629"/>
                    </a:lnTo>
                    <a:lnTo>
                      <a:pt x="41550" y="2995"/>
                    </a:lnTo>
                    <a:lnTo>
                      <a:pt x="42547" y="3368"/>
                    </a:lnTo>
                    <a:cubicBezTo>
                      <a:pt x="42877" y="3498"/>
                      <a:pt x="43199" y="3647"/>
                      <a:pt x="43525" y="3785"/>
                    </a:cubicBezTo>
                    <a:cubicBezTo>
                      <a:pt x="44176" y="4065"/>
                      <a:pt x="44828" y="4337"/>
                      <a:pt x="45455" y="4669"/>
                    </a:cubicBezTo>
                    <a:cubicBezTo>
                      <a:pt x="46086" y="4986"/>
                      <a:pt x="46721" y="5296"/>
                      <a:pt x="47323" y="5666"/>
                    </a:cubicBezTo>
                    <a:cubicBezTo>
                      <a:pt x="49764" y="7080"/>
                      <a:pt x="52134" y="8595"/>
                      <a:pt x="54370" y="10318"/>
                    </a:cubicBezTo>
                    <a:cubicBezTo>
                      <a:pt x="56599" y="12048"/>
                      <a:pt x="58642" y="14030"/>
                      <a:pt x="60463" y="16203"/>
                    </a:cubicBezTo>
                    <a:cubicBezTo>
                      <a:pt x="60506" y="16255"/>
                      <a:pt x="60570" y="16282"/>
                      <a:pt x="60634" y="16282"/>
                    </a:cubicBezTo>
                    <a:cubicBezTo>
                      <a:pt x="60680" y="16282"/>
                      <a:pt x="60726" y="16268"/>
                      <a:pt x="60766" y="16239"/>
                    </a:cubicBezTo>
                    <a:cubicBezTo>
                      <a:pt x="60863" y="16165"/>
                      <a:pt x="60882" y="16026"/>
                      <a:pt x="60809" y="15929"/>
                    </a:cubicBezTo>
                    <a:cubicBezTo>
                      <a:pt x="59082" y="13638"/>
                      <a:pt x="57103" y="11533"/>
                      <a:pt x="54928" y="9641"/>
                    </a:cubicBezTo>
                    <a:cubicBezTo>
                      <a:pt x="52759" y="7742"/>
                      <a:pt x="50341" y="6104"/>
                      <a:pt x="47716" y="4905"/>
                    </a:cubicBezTo>
                    <a:cubicBezTo>
                      <a:pt x="47073" y="4578"/>
                      <a:pt x="46395" y="4332"/>
                      <a:pt x="45735" y="4045"/>
                    </a:cubicBezTo>
                    <a:cubicBezTo>
                      <a:pt x="45079" y="3752"/>
                      <a:pt x="44397" y="3520"/>
                      <a:pt x="43721" y="3282"/>
                    </a:cubicBezTo>
                    <a:cubicBezTo>
                      <a:pt x="43381" y="3164"/>
                      <a:pt x="43047" y="3033"/>
                      <a:pt x="42704" y="2928"/>
                    </a:cubicBezTo>
                    <a:lnTo>
                      <a:pt x="41670" y="2632"/>
                    </a:lnTo>
                    <a:lnTo>
                      <a:pt x="40639" y="2329"/>
                    </a:lnTo>
                    <a:lnTo>
                      <a:pt x="39599" y="2065"/>
                    </a:lnTo>
                    <a:cubicBezTo>
                      <a:pt x="39255" y="1968"/>
                      <a:pt x="38908" y="1879"/>
                      <a:pt x="38565" y="1774"/>
                    </a:cubicBezTo>
                    <a:cubicBezTo>
                      <a:pt x="38222" y="1675"/>
                      <a:pt x="37871" y="1608"/>
                      <a:pt x="37525" y="1514"/>
                    </a:cubicBezTo>
                    <a:cubicBezTo>
                      <a:pt x="36831" y="1338"/>
                      <a:pt x="36145" y="1105"/>
                      <a:pt x="35442" y="939"/>
                    </a:cubicBezTo>
                    <a:cubicBezTo>
                      <a:pt x="34051" y="533"/>
                      <a:pt x="32621" y="209"/>
                      <a:pt x="31172" y="79"/>
                    </a:cubicBezTo>
                    <a:cubicBezTo>
                      <a:pt x="30465" y="41"/>
                      <a:pt x="29756" y="0"/>
                      <a:pt x="290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0" name="Google Shape;1148;p44">
                <a:extLst>
                  <a:ext uri="{FF2B5EF4-FFF2-40B4-BE49-F238E27FC236}">
                    <a16:creationId xmlns:a16="http://schemas.microsoft.com/office/drawing/2014/main" id="{4FACA314-43D7-2DC9-2693-E3AA7C5CAC9D}"/>
                  </a:ext>
                </a:extLst>
              </p:cNvPr>
              <p:cNvSpPr/>
              <p:nvPr/>
            </p:nvSpPr>
            <p:spPr>
              <a:xfrm>
                <a:off x="3141950" y="3354650"/>
                <a:ext cx="159325" cy="191975"/>
              </a:xfrm>
              <a:custGeom>
                <a:avLst/>
                <a:gdLst/>
                <a:ahLst/>
                <a:cxnLst/>
                <a:rect l="l" t="t" r="r" b="b"/>
                <a:pathLst>
                  <a:path w="6373" h="7679" extrusionOk="0">
                    <a:moveTo>
                      <a:pt x="0" y="0"/>
                    </a:moveTo>
                    <a:cubicBezTo>
                      <a:pt x="610" y="1380"/>
                      <a:pt x="1220" y="2761"/>
                      <a:pt x="1830" y="4142"/>
                    </a:cubicBezTo>
                    <a:cubicBezTo>
                      <a:pt x="2151" y="4867"/>
                      <a:pt x="2476" y="5601"/>
                      <a:pt x="2973" y="6218"/>
                    </a:cubicBezTo>
                    <a:cubicBezTo>
                      <a:pt x="3404" y="6750"/>
                      <a:pt x="3955" y="7184"/>
                      <a:pt x="4574" y="7475"/>
                    </a:cubicBezTo>
                    <a:cubicBezTo>
                      <a:pt x="4829" y="7595"/>
                      <a:pt x="5133" y="7678"/>
                      <a:pt x="5417" y="7678"/>
                    </a:cubicBezTo>
                    <a:cubicBezTo>
                      <a:pt x="5716" y="7678"/>
                      <a:pt x="5993" y="7585"/>
                      <a:pt x="6164" y="7342"/>
                    </a:cubicBezTo>
                    <a:cubicBezTo>
                      <a:pt x="6373" y="7044"/>
                      <a:pt x="6331" y="6641"/>
                      <a:pt x="6246" y="6288"/>
                    </a:cubicBezTo>
                    <a:cubicBezTo>
                      <a:pt x="5917" y="4921"/>
                      <a:pt x="5095" y="3712"/>
                      <a:pt x="4087" y="2735"/>
                    </a:cubicBezTo>
                    <a:cubicBezTo>
                      <a:pt x="3078" y="1757"/>
                      <a:pt x="1883" y="994"/>
                      <a:pt x="672" y="28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1" name="Google Shape;1149;p44">
                <a:extLst>
                  <a:ext uri="{FF2B5EF4-FFF2-40B4-BE49-F238E27FC236}">
                    <a16:creationId xmlns:a16="http://schemas.microsoft.com/office/drawing/2014/main" id="{3D357413-4B3D-3ABE-C19D-9841CF4B83AE}"/>
                  </a:ext>
                </a:extLst>
              </p:cNvPr>
              <p:cNvSpPr/>
              <p:nvPr/>
            </p:nvSpPr>
            <p:spPr>
              <a:xfrm>
                <a:off x="2949125" y="3184775"/>
                <a:ext cx="100300" cy="213950"/>
              </a:xfrm>
              <a:custGeom>
                <a:avLst/>
                <a:gdLst/>
                <a:ahLst/>
                <a:cxnLst/>
                <a:rect l="l" t="t" r="r" b="b"/>
                <a:pathLst>
                  <a:path w="4012" h="8558" extrusionOk="0">
                    <a:moveTo>
                      <a:pt x="102" y="0"/>
                    </a:moveTo>
                    <a:lnTo>
                      <a:pt x="102" y="0"/>
                    </a:lnTo>
                    <a:cubicBezTo>
                      <a:pt x="1" y="1942"/>
                      <a:pt x="276" y="3903"/>
                      <a:pt x="913" y="5740"/>
                    </a:cubicBezTo>
                    <a:cubicBezTo>
                      <a:pt x="1137" y="6388"/>
                      <a:pt x="1412" y="7030"/>
                      <a:pt x="1847" y="7559"/>
                    </a:cubicBezTo>
                    <a:cubicBezTo>
                      <a:pt x="2282" y="8088"/>
                      <a:pt x="2899" y="8497"/>
                      <a:pt x="3583" y="8554"/>
                    </a:cubicBezTo>
                    <a:cubicBezTo>
                      <a:pt x="3608" y="8556"/>
                      <a:pt x="3634" y="8558"/>
                      <a:pt x="3659" y="8558"/>
                    </a:cubicBezTo>
                    <a:cubicBezTo>
                      <a:pt x="3745" y="8558"/>
                      <a:pt x="3832" y="8543"/>
                      <a:pt x="3895" y="8486"/>
                    </a:cubicBezTo>
                    <a:cubicBezTo>
                      <a:pt x="3982" y="8409"/>
                      <a:pt x="3992" y="8279"/>
                      <a:pt x="3994" y="8163"/>
                    </a:cubicBezTo>
                    <a:cubicBezTo>
                      <a:pt x="4011" y="7020"/>
                      <a:pt x="3622" y="5911"/>
                      <a:pt x="3177" y="4857"/>
                    </a:cubicBezTo>
                    <a:cubicBezTo>
                      <a:pt x="2485" y="3215"/>
                      <a:pt x="1648" y="1633"/>
                      <a:pt x="677" y="137"/>
                    </a:cubicBezTo>
                    <a:lnTo>
                      <a:pt x="1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2" name="Google Shape;1150;p44">
                <a:extLst>
                  <a:ext uri="{FF2B5EF4-FFF2-40B4-BE49-F238E27FC236}">
                    <a16:creationId xmlns:a16="http://schemas.microsoft.com/office/drawing/2014/main" id="{6A5358C3-81AA-2E3C-1BA8-E26A63479B9B}"/>
                  </a:ext>
                </a:extLst>
              </p:cNvPr>
              <p:cNvSpPr/>
              <p:nvPr/>
            </p:nvSpPr>
            <p:spPr>
              <a:xfrm>
                <a:off x="3045750" y="3236800"/>
                <a:ext cx="246850" cy="86250"/>
              </a:xfrm>
              <a:custGeom>
                <a:avLst/>
                <a:gdLst/>
                <a:ahLst/>
                <a:cxnLst/>
                <a:rect l="l" t="t" r="r" b="b"/>
                <a:pathLst>
                  <a:path w="9874" h="3450" extrusionOk="0">
                    <a:moveTo>
                      <a:pt x="4852" y="1"/>
                    </a:moveTo>
                    <a:cubicBezTo>
                      <a:pt x="4427" y="1"/>
                      <a:pt x="4000" y="18"/>
                      <a:pt x="3576" y="34"/>
                    </a:cubicBezTo>
                    <a:cubicBezTo>
                      <a:pt x="2384" y="81"/>
                      <a:pt x="1192" y="129"/>
                      <a:pt x="0" y="175"/>
                    </a:cubicBezTo>
                    <a:lnTo>
                      <a:pt x="1075" y="936"/>
                    </a:lnTo>
                    <a:cubicBezTo>
                      <a:pt x="3353" y="2152"/>
                      <a:pt x="5740" y="3396"/>
                      <a:pt x="8321" y="3449"/>
                    </a:cubicBezTo>
                    <a:cubicBezTo>
                      <a:pt x="8349" y="3449"/>
                      <a:pt x="8378" y="3450"/>
                      <a:pt x="8406" y="3450"/>
                    </a:cubicBezTo>
                    <a:cubicBezTo>
                      <a:pt x="8795" y="3450"/>
                      <a:pt x="9212" y="3391"/>
                      <a:pt x="9465" y="3102"/>
                    </a:cubicBezTo>
                    <a:cubicBezTo>
                      <a:pt x="9873" y="2635"/>
                      <a:pt x="9590" y="1890"/>
                      <a:pt x="9167" y="1436"/>
                    </a:cubicBezTo>
                    <a:cubicBezTo>
                      <a:pt x="8491" y="710"/>
                      <a:pt x="7525" y="303"/>
                      <a:pt x="6548" y="130"/>
                    </a:cubicBezTo>
                    <a:cubicBezTo>
                      <a:pt x="5988" y="31"/>
                      <a:pt x="5421" y="1"/>
                      <a:pt x="4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3" name="Google Shape;1151;p44">
                <a:extLst>
                  <a:ext uri="{FF2B5EF4-FFF2-40B4-BE49-F238E27FC236}">
                    <a16:creationId xmlns:a16="http://schemas.microsoft.com/office/drawing/2014/main" id="{1F1552A5-BE75-3B3E-641C-29A1C5BAD90D}"/>
                  </a:ext>
                </a:extLst>
              </p:cNvPr>
              <p:cNvSpPr/>
              <p:nvPr/>
            </p:nvSpPr>
            <p:spPr>
              <a:xfrm>
                <a:off x="2775700" y="3064600"/>
                <a:ext cx="225450" cy="29625"/>
              </a:xfrm>
              <a:custGeom>
                <a:avLst/>
                <a:gdLst/>
                <a:ahLst/>
                <a:cxnLst/>
                <a:rect l="l" t="t" r="r" b="b"/>
                <a:pathLst>
                  <a:path w="9018" h="1185" extrusionOk="0">
                    <a:moveTo>
                      <a:pt x="175" y="1"/>
                    </a:moveTo>
                    <a:cubicBezTo>
                      <a:pt x="42" y="1"/>
                      <a:pt x="1" y="186"/>
                      <a:pt x="139" y="239"/>
                    </a:cubicBezTo>
                    <a:cubicBezTo>
                      <a:pt x="1731" y="853"/>
                      <a:pt x="3434" y="1184"/>
                      <a:pt x="5138" y="1184"/>
                    </a:cubicBezTo>
                    <a:cubicBezTo>
                      <a:pt x="6356" y="1184"/>
                      <a:pt x="7575" y="1015"/>
                      <a:pt x="8753" y="659"/>
                    </a:cubicBezTo>
                    <a:cubicBezTo>
                      <a:pt x="9018" y="580"/>
                      <a:pt x="8996" y="129"/>
                      <a:pt x="8718" y="129"/>
                    </a:cubicBezTo>
                    <a:cubicBezTo>
                      <a:pt x="8706" y="129"/>
                      <a:pt x="8694" y="130"/>
                      <a:pt x="8682" y="131"/>
                    </a:cubicBezTo>
                    <a:cubicBezTo>
                      <a:pt x="7306" y="312"/>
                      <a:pt x="5976" y="415"/>
                      <a:pt x="4650" y="415"/>
                    </a:cubicBezTo>
                    <a:cubicBezTo>
                      <a:pt x="3184" y="415"/>
                      <a:pt x="1722" y="289"/>
                      <a:pt x="203" y="3"/>
                    </a:cubicBezTo>
                    <a:cubicBezTo>
                      <a:pt x="194" y="2"/>
                      <a:pt x="184" y="1"/>
                      <a:pt x="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4" name="Google Shape;1152;p44">
                <a:extLst>
                  <a:ext uri="{FF2B5EF4-FFF2-40B4-BE49-F238E27FC236}">
                    <a16:creationId xmlns:a16="http://schemas.microsoft.com/office/drawing/2014/main" id="{DA61CCC8-53EC-8507-A55D-6773998C074A}"/>
                  </a:ext>
                </a:extLst>
              </p:cNvPr>
              <p:cNvSpPr/>
              <p:nvPr/>
            </p:nvSpPr>
            <p:spPr>
              <a:xfrm>
                <a:off x="2996975" y="3047275"/>
                <a:ext cx="88725" cy="73925"/>
              </a:xfrm>
              <a:custGeom>
                <a:avLst/>
                <a:gdLst/>
                <a:ahLst/>
                <a:cxnLst/>
                <a:rect l="l" t="t" r="r" b="b"/>
                <a:pathLst>
                  <a:path w="3549" h="2957" extrusionOk="0">
                    <a:moveTo>
                      <a:pt x="1229" y="0"/>
                    </a:moveTo>
                    <a:cubicBezTo>
                      <a:pt x="946" y="0"/>
                      <a:pt x="673" y="57"/>
                      <a:pt x="450" y="224"/>
                    </a:cubicBezTo>
                    <a:cubicBezTo>
                      <a:pt x="142" y="456"/>
                      <a:pt x="0" y="862"/>
                      <a:pt x="7" y="1247"/>
                    </a:cubicBezTo>
                    <a:cubicBezTo>
                      <a:pt x="16" y="1867"/>
                      <a:pt x="385" y="2470"/>
                      <a:pt x="934" y="2761"/>
                    </a:cubicBezTo>
                    <a:cubicBezTo>
                      <a:pt x="1182" y="2892"/>
                      <a:pt x="1461" y="2956"/>
                      <a:pt x="1741" y="2956"/>
                    </a:cubicBezTo>
                    <a:cubicBezTo>
                      <a:pt x="2082" y="2956"/>
                      <a:pt x="2423" y="2861"/>
                      <a:pt x="2707" y="2673"/>
                    </a:cubicBezTo>
                    <a:lnTo>
                      <a:pt x="2753" y="2781"/>
                    </a:lnTo>
                    <a:cubicBezTo>
                      <a:pt x="3140" y="2274"/>
                      <a:pt x="3548" y="1651"/>
                      <a:pt x="3348" y="1047"/>
                    </a:cubicBezTo>
                    <a:cubicBezTo>
                      <a:pt x="3150" y="454"/>
                      <a:pt x="2464" y="192"/>
                      <a:pt x="1851" y="71"/>
                    </a:cubicBezTo>
                    <a:cubicBezTo>
                      <a:pt x="1649" y="31"/>
                      <a:pt x="1437" y="0"/>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5" name="Google Shape;1153;p44">
                <a:extLst>
                  <a:ext uri="{FF2B5EF4-FFF2-40B4-BE49-F238E27FC236}">
                    <a16:creationId xmlns:a16="http://schemas.microsoft.com/office/drawing/2014/main" id="{DA44182E-1864-BF32-2FA0-96D5F1DA3090}"/>
                  </a:ext>
                </a:extLst>
              </p:cNvPr>
              <p:cNvSpPr/>
              <p:nvPr/>
            </p:nvSpPr>
            <p:spPr>
              <a:xfrm>
                <a:off x="2717425" y="3014400"/>
                <a:ext cx="82000" cy="26850"/>
              </a:xfrm>
              <a:custGeom>
                <a:avLst/>
                <a:gdLst/>
                <a:ahLst/>
                <a:cxnLst/>
                <a:rect l="l" t="t" r="r" b="b"/>
                <a:pathLst>
                  <a:path w="3280" h="1074" extrusionOk="0">
                    <a:moveTo>
                      <a:pt x="2975" y="0"/>
                    </a:moveTo>
                    <a:cubicBezTo>
                      <a:pt x="2555" y="0"/>
                      <a:pt x="2176" y="341"/>
                      <a:pt x="1785" y="486"/>
                    </a:cubicBezTo>
                    <a:cubicBezTo>
                      <a:pt x="1261" y="682"/>
                      <a:pt x="719" y="778"/>
                      <a:pt x="160" y="801"/>
                    </a:cubicBezTo>
                    <a:cubicBezTo>
                      <a:pt x="1" y="808"/>
                      <a:pt x="6" y="1030"/>
                      <a:pt x="160" y="1045"/>
                    </a:cubicBezTo>
                    <a:cubicBezTo>
                      <a:pt x="357" y="1064"/>
                      <a:pt x="553" y="1074"/>
                      <a:pt x="749" y="1074"/>
                    </a:cubicBezTo>
                    <a:cubicBezTo>
                      <a:pt x="1140" y="1074"/>
                      <a:pt x="1528" y="1035"/>
                      <a:pt x="1914" y="951"/>
                    </a:cubicBezTo>
                    <a:cubicBezTo>
                      <a:pt x="2360" y="853"/>
                      <a:pt x="3003" y="743"/>
                      <a:pt x="3213" y="297"/>
                    </a:cubicBezTo>
                    <a:cubicBezTo>
                      <a:pt x="3279" y="158"/>
                      <a:pt x="3200" y="18"/>
                      <a:pt x="3045" y="4"/>
                    </a:cubicBezTo>
                    <a:cubicBezTo>
                      <a:pt x="3022" y="1"/>
                      <a:pt x="2998" y="0"/>
                      <a:pt x="29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6" name="Google Shape;1154;p44">
                <a:extLst>
                  <a:ext uri="{FF2B5EF4-FFF2-40B4-BE49-F238E27FC236}">
                    <a16:creationId xmlns:a16="http://schemas.microsoft.com/office/drawing/2014/main" id="{F7977B53-336C-E342-FD92-1BA502CD369E}"/>
                  </a:ext>
                </a:extLst>
              </p:cNvPr>
              <p:cNvSpPr/>
              <p:nvPr/>
            </p:nvSpPr>
            <p:spPr>
              <a:xfrm>
                <a:off x="2786000" y="2965175"/>
                <a:ext cx="75275" cy="66350"/>
              </a:xfrm>
              <a:custGeom>
                <a:avLst/>
                <a:gdLst/>
                <a:ahLst/>
                <a:cxnLst/>
                <a:rect l="l" t="t" r="r" b="b"/>
                <a:pathLst>
                  <a:path w="3011" h="2654" extrusionOk="0">
                    <a:moveTo>
                      <a:pt x="1416" y="0"/>
                    </a:moveTo>
                    <a:cubicBezTo>
                      <a:pt x="1164" y="0"/>
                      <a:pt x="914" y="68"/>
                      <a:pt x="704" y="216"/>
                    </a:cubicBezTo>
                    <a:cubicBezTo>
                      <a:pt x="17" y="702"/>
                      <a:pt x="0" y="1878"/>
                      <a:pt x="673" y="2384"/>
                    </a:cubicBezTo>
                    <a:lnTo>
                      <a:pt x="724" y="2223"/>
                    </a:lnTo>
                    <a:cubicBezTo>
                      <a:pt x="829" y="2511"/>
                      <a:pt x="1165" y="2652"/>
                      <a:pt x="1471" y="2653"/>
                    </a:cubicBezTo>
                    <a:cubicBezTo>
                      <a:pt x="1473" y="2653"/>
                      <a:pt x="1475" y="2653"/>
                      <a:pt x="1477" y="2653"/>
                    </a:cubicBezTo>
                    <a:cubicBezTo>
                      <a:pt x="2314" y="2653"/>
                      <a:pt x="3011" y="1710"/>
                      <a:pt x="2757" y="909"/>
                    </a:cubicBezTo>
                    <a:cubicBezTo>
                      <a:pt x="2582" y="351"/>
                      <a:pt x="1991" y="0"/>
                      <a:pt x="1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7" name="Google Shape;1155;p44">
                <a:extLst>
                  <a:ext uri="{FF2B5EF4-FFF2-40B4-BE49-F238E27FC236}">
                    <a16:creationId xmlns:a16="http://schemas.microsoft.com/office/drawing/2014/main" id="{CE330AE0-6147-10A1-1639-3842773AC6C5}"/>
                  </a:ext>
                </a:extLst>
              </p:cNvPr>
              <p:cNvSpPr/>
              <p:nvPr/>
            </p:nvSpPr>
            <p:spPr>
              <a:xfrm>
                <a:off x="2681475" y="3039900"/>
                <a:ext cx="156750" cy="169025"/>
              </a:xfrm>
              <a:custGeom>
                <a:avLst/>
                <a:gdLst/>
                <a:ahLst/>
                <a:cxnLst/>
                <a:rect l="l" t="t" r="r" b="b"/>
                <a:pathLst>
                  <a:path w="6270" h="6761" extrusionOk="0">
                    <a:moveTo>
                      <a:pt x="72" y="1"/>
                    </a:moveTo>
                    <a:cubicBezTo>
                      <a:pt x="33" y="1"/>
                      <a:pt x="1" y="54"/>
                      <a:pt x="36" y="84"/>
                    </a:cubicBezTo>
                    <a:cubicBezTo>
                      <a:pt x="1125" y="996"/>
                      <a:pt x="2170" y="1936"/>
                      <a:pt x="3151" y="2964"/>
                    </a:cubicBezTo>
                    <a:cubicBezTo>
                      <a:pt x="4233" y="4098"/>
                      <a:pt x="4960" y="5285"/>
                      <a:pt x="5724" y="6631"/>
                    </a:cubicBezTo>
                    <a:cubicBezTo>
                      <a:pt x="5776" y="6722"/>
                      <a:pt x="5859" y="6761"/>
                      <a:pt x="5943" y="6761"/>
                    </a:cubicBezTo>
                    <a:cubicBezTo>
                      <a:pt x="6105" y="6761"/>
                      <a:pt x="6270" y="6618"/>
                      <a:pt x="6214" y="6425"/>
                    </a:cubicBezTo>
                    <a:cubicBezTo>
                      <a:pt x="5379" y="3508"/>
                      <a:pt x="2483" y="1580"/>
                      <a:pt x="96" y="8"/>
                    </a:cubicBezTo>
                    <a:cubicBezTo>
                      <a:pt x="88" y="3"/>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8" name="Google Shape;1156;p44">
                <a:extLst>
                  <a:ext uri="{FF2B5EF4-FFF2-40B4-BE49-F238E27FC236}">
                    <a16:creationId xmlns:a16="http://schemas.microsoft.com/office/drawing/2014/main" id="{9E4D7012-C204-7F50-8B3C-A6C06CE8318E}"/>
                  </a:ext>
                </a:extLst>
              </p:cNvPr>
              <p:cNvSpPr/>
              <p:nvPr/>
            </p:nvSpPr>
            <p:spPr>
              <a:xfrm>
                <a:off x="2798075" y="3198850"/>
                <a:ext cx="89200" cy="77325"/>
              </a:xfrm>
              <a:custGeom>
                <a:avLst/>
                <a:gdLst/>
                <a:ahLst/>
                <a:cxnLst/>
                <a:rect l="l" t="t" r="r" b="b"/>
                <a:pathLst>
                  <a:path w="3568" h="3093" extrusionOk="0">
                    <a:moveTo>
                      <a:pt x="1381" y="1"/>
                    </a:moveTo>
                    <a:lnTo>
                      <a:pt x="1381" y="1"/>
                    </a:lnTo>
                    <a:cubicBezTo>
                      <a:pt x="687" y="43"/>
                      <a:pt x="92" y="674"/>
                      <a:pt x="47" y="1368"/>
                    </a:cubicBezTo>
                    <a:cubicBezTo>
                      <a:pt x="1" y="2061"/>
                      <a:pt x="475" y="2744"/>
                      <a:pt x="1128" y="2986"/>
                    </a:cubicBezTo>
                    <a:cubicBezTo>
                      <a:pt x="1321" y="3058"/>
                      <a:pt x="1525" y="3093"/>
                      <a:pt x="1730" y="3093"/>
                    </a:cubicBezTo>
                    <a:cubicBezTo>
                      <a:pt x="2216" y="3093"/>
                      <a:pt x="2706" y="2900"/>
                      <a:pt x="3061" y="2563"/>
                    </a:cubicBezTo>
                    <a:cubicBezTo>
                      <a:pt x="3269" y="2365"/>
                      <a:pt x="3438" y="2114"/>
                      <a:pt x="3484" y="1831"/>
                    </a:cubicBezTo>
                    <a:cubicBezTo>
                      <a:pt x="3568" y="1316"/>
                      <a:pt x="3221" y="806"/>
                      <a:pt x="2770" y="539"/>
                    </a:cubicBezTo>
                    <a:cubicBezTo>
                      <a:pt x="2320" y="270"/>
                      <a:pt x="1786" y="193"/>
                      <a:pt x="1269" y="119"/>
                    </a:cubicBezTo>
                    <a:lnTo>
                      <a:pt x="13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9" name="Google Shape;1157;p44">
                <a:extLst>
                  <a:ext uri="{FF2B5EF4-FFF2-40B4-BE49-F238E27FC236}">
                    <a16:creationId xmlns:a16="http://schemas.microsoft.com/office/drawing/2014/main" id="{7CFA6E42-475F-F04D-74D8-BAA7F7DFD024}"/>
                  </a:ext>
                </a:extLst>
              </p:cNvPr>
              <p:cNvSpPr/>
              <p:nvPr/>
            </p:nvSpPr>
            <p:spPr>
              <a:xfrm>
                <a:off x="2660375" y="3026500"/>
                <a:ext cx="74675" cy="118950"/>
              </a:xfrm>
              <a:custGeom>
                <a:avLst/>
                <a:gdLst/>
                <a:ahLst/>
                <a:cxnLst/>
                <a:rect l="l" t="t" r="r" b="b"/>
                <a:pathLst>
                  <a:path w="2987" h="4758" extrusionOk="0">
                    <a:moveTo>
                      <a:pt x="134" y="0"/>
                    </a:moveTo>
                    <a:cubicBezTo>
                      <a:pt x="60" y="0"/>
                      <a:pt x="0" y="109"/>
                      <a:pt x="64" y="170"/>
                    </a:cubicBezTo>
                    <a:cubicBezTo>
                      <a:pt x="683" y="777"/>
                      <a:pt x="1150" y="1458"/>
                      <a:pt x="1519" y="2240"/>
                    </a:cubicBezTo>
                    <a:cubicBezTo>
                      <a:pt x="1890" y="3018"/>
                      <a:pt x="2001" y="3838"/>
                      <a:pt x="2315" y="4618"/>
                    </a:cubicBezTo>
                    <a:cubicBezTo>
                      <a:pt x="2349" y="4702"/>
                      <a:pt x="2446" y="4757"/>
                      <a:pt x="2533" y="4757"/>
                    </a:cubicBezTo>
                    <a:cubicBezTo>
                      <a:pt x="2608" y="4757"/>
                      <a:pt x="2676" y="4717"/>
                      <a:pt x="2692" y="4618"/>
                    </a:cubicBezTo>
                    <a:cubicBezTo>
                      <a:pt x="2987" y="2828"/>
                      <a:pt x="1521" y="1003"/>
                      <a:pt x="182" y="17"/>
                    </a:cubicBezTo>
                    <a:cubicBezTo>
                      <a:pt x="166" y="5"/>
                      <a:pt x="149" y="0"/>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0" name="Google Shape;1158;p44">
                <a:extLst>
                  <a:ext uri="{FF2B5EF4-FFF2-40B4-BE49-F238E27FC236}">
                    <a16:creationId xmlns:a16="http://schemas.microsoft.com/office/drawing/2014/main" id="{3A1A76BE-1328-7B1D-A7AC-24F016F1ECBA}"/>
                  </a:ext>
                </a:extLst>
              </p:cNvPr>
              <p:cNvSpPr/>
              <p:nvPr/>
            </p:nvSpPr>
            <p:spPr>
              <a:xfrm>
                <a:off x="2683475" y="3142975"/>
                <a:ext cx="84325" cy="68325"/>
              </a:xfrm>
              <a:custGeom>
                <a:avLst/>
                <a:gdLst/>
                <a:ahLst/>
                <a:cxnLst/>
                <a:rect l="l" t="t" r="r" b="b"/>
                <a:pathLst>
                  <a:path w="3373" h="2733" extrusionOk="0">
                    <a:moveTo>
                      <a:pt x="1488" y="1"/>
                    </a:moveTo>
                    <a:cubicBezTo>
                      <a:pt x="998" y="1"/>
                      <a:pt x="496" y="288"/>
                      <a:pt x="289" y="742"/>
                    </a:cubicBezTo>
                    <a:cubicBezTo>
                      <a:pt x="0" y="1373"/>
                      <a:pt x="294" y="2194"/>
                      <a:pt x="896" y="2540"/>
                    </a:cubicBezTo>
                    <a:cubicBezTo>
                      <a:pt x="1123" y="2670"/>
                      <a:pt x="1382" y="2732"/>
                      <a:pt x="1643" y="2732"/>
                    </a:cubicBezTo>
                    <a:cubicBezTo>
                      <a:pt x="2072" y="2732"/>
                      <a:pt x="2507" y="2564"/>
                      <a:pt x="2814" y="2261"/>
                    </a:cubicBezTo>
                    <a:cubicBezTo>
                      <a:pt x="3184" y="1894"/>
                      <a:pt x="3372" y="1313"/>
                      <a:pt x="3176" y="830"/>
                    </a:cubicBezTo>
                    <a:cubicBezTo>
                      <a:pt x="3031" y="470"/>
                      <a:pt x="2643" y="218"/>
                      <a:pt x="2267" y="218"/>
                    </a:cubicBezTo>
                    <a:cubicBezTo>
                      <a:pt x="2138" y="218"/>
                      <a:pt x="2010" y="248"/>
                      <a:pt x="1894" y="314"/>
                    </a:cubicBezTo>
                    <a:lnTo>
                      <a:pt x="2041" y="141"/>
                    </a:lnTo>
                    <a:cubicBezTo>
                      <a:pt x="1871" y="45"/>
                      <a:pt x="1680"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84" name="Google Shape;1159;p44">
              <a:extLst>
                <a:ext uri="{FF2B5EF4-FFF2-40B4-BE49-F238E27FC236}">
                  <a16:creationId xmlns:a16="http://schemas.microsoft.com/office/drawing/2014/main" id="{BC01D45E-D776-86B3-A082-BB416DDEF67E}"/>
                </a:ext>
              </a:extLst>
            </p:cNvPr>
            <p:cNvSpPr/>
            <p:nvPr/>
          </p:nvSpPr>
          <p:spPr>
            <a:xfrm>
              <a:off x="3451100" y="952050"/>
              <a:ext cx="72955" cy="66217"/>
            </a:xfrm>
            <a:custGeom>
              <a:avLst/>
              <a:gdLst/>
              <a:ahLst/>
              <a:cxnLst/>
              <a:rect l="l" t="t" r="r" b="b"/>
              <a:pathLst>
                <a:path w="4605" h="4118" extrusionOk="0">
                  <a:moveTo>
                    <a:pt x="2475" y="0"/>
                  </a:moveTo>
                  <a:cubicBezTo>
                    <a:pt x="1918" y="0"/>
                    <a:pt x="1377" y="247"/>
                    <a:pt x="950" y="607"/>
                  </a:cubicBezTo>
                  <a:cubicBezTo>
                    <a:pt x="744" y="780"/>
                    <a:pt x="561" y="983"/>
                    <a:pt x="429" y="1218"/>
                  </a:cubicBezTo>
                  <a:cubicBezTo>
                    <a:pt x="0" y="1987"/>
                    <a:pt x="262" y="3036"/>
                    <a:pt x="938" y="3601"/>
                  </a:cubicBezTo>
                  <a:cubicBezTo>
                    <a:pt x="1356" y="3950"/>
                    <a:pt x="1898" y="4118"/>
                    <a:pt x="2444" y="4118"/>
                  </a:cubicBezTo>
                  <a:cubicBezTo>
                    <a:pt x="2782" y="4118"/>
                    <a:pt x="3121" y="4053"/>
                    <a:pt x="3434" y="3927"/>
                  </a:cubicBezTo>
                  <a:cubicBezTo>
                    <a:pt x="4047" y="3681"/>
                    <a:pt x="4605" y="3130"/>
                    <a:pt x="4592" y="2470"/>
                  </a:cubicBezTo>
                  <a:cubicBezTo>
                    <a:pt x="4588" y="2297"/>
                    <a:pt x="4546" y="2127"/>
                    <a:pt x="4495" y="1962"/>
                  </a:cubicBezTo>
                  <a:cubicBezTo>
                    <a:pt x="4364" y="1544"/>
                    <a:pt x="4175" y="1144"/>
                    <a:pt x="3933" y="777"/>
                  </a:cubicBezTo>
                  <a:lnTo>
                    <a:pt x="3933" y="777"/>
                  </a:lnTo>
                  <a:lnTo>
                    <a:pt x="3958" y="900"/>
                  </a:lnTo>
                  <a:cubicBezTo>
                    <a:pt x="3725" y="364"/>
                    <a:pt x="3140" y="27"/>
                    <a:pt x="2555" y="2"/>
                  </a:cubicBezTo>
                  <a:cubicBezTo>
                    <a:pt x="2528" y="1"/>
                    <a:pt x="2501" y="0"/>
                    <a:pt x="2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5" name="Google Shape;1160;p44">
              <a:extLst>
                <a:ext uri="{FF2B5EF4-FFF2-40B4-BE49-F238E27FC236}">
                  <a16:creationId xmlns:a16="http://schemas.microsoft.com/office/drawing/2014/main" id="{DA681919-ACE8-65AE-C5E2-B84658D46D90}"/>
                </a:ext>
              </a:extLst>
            </p:cNvPr>
            <p:cNvSpPr/>
            <p:nvPr/>
          </p:nvSpPr>
          <p:spPr>
            <a:xfrm flipH="1">
              <a:off x="4497852" y="928950"/>
              <a:ext cx="63474" cy="102951"/>
            </a:xfrm>
            <a:custGeom>
              <a:avLst/>
              <a:gdLst/>
              <a:ahLst/>
              <a:cxnLst/>
              <a:rect l="l" t="t" r="r" b="b"/>
              <a:pathLst>
                <a:path w="2917" h="2608" extrusionOk="0">
                  <a:moveTo>
                    <a:pt x="1567" y="0"/>
                  </a:moveTo>
                  <a:cubicBezTo>
                    <a:pt x="1215" y="0"/>
                    <a:pt x="871" y="156"/>
                    <a:pt x="601" y="384"/>
                  </a:cubicBezTo>
                  <a:cubicBezTo>
                    <a:pt x="472" y="494"/>
                    <a:pt x="354" y="621"/>
                    <a:pt x="272" y="770"/>
                  </a:cubicBezTo>
                  <a:cubicBezTo>
                    <a:pt x="0" y="1258"/>
                    <a:pt x="165" y="1922"/>
                    <a:pt x="594" y="2280"/>
                  </a:cubicBezTo>
                  <a:cubicBezTo>
                    <a:pt x="860" y="2501"/>
                    <a:pt x="1203" y="2608"/>
                    <a:pt x="1549" y="2608"/>
                  </a:cubicBezTo>
                  <a:cubicBezTo>
                    <a:pt x="1762" y="2608"/>
                    <a:pt x="1977" y="2567"/>
                    <a:pt x="2174" y="2488"/>
                  </a:cubicBezTo>
                  <a:cubicBezTo>
                    <a:pt x="2563" y="2331"/>
                    <a:pt x="2917" y="1982"/>
                    <a:pt x="2907" y="1566"/>
                  </a:cubicBezTo>
                  <a:cubicBezTo>
                    <a:pt x="2905" y="1455"/>
                    <a:pt x="2879" y="1347"/>
                    <a:pt x="2846" y="1242"/>
                  </a:cubicBezTo>
                  <a:cubicBezTo>
                    <a:pt x="2764" y="978"/>
                    <a:pt x="2644" y="725"/>
                    <a:pt x="2491" y="492"/>
                  </a:cubicBezTo>
                  <a:lnTo>
                    <a:pt x="2491" y="492"/>
                  </a:lnTo>
                  <a:lnTo>
                    <a:pt x="2506" y="570"/>
                  </a:lnTo>
                  <a:cubicBezTo>
                    <a:pt x="2357" y="230"/>
                    <a:pt x="1987" y="16"/>
                    <a:pt x="1617" y="1"/>
                  </a:cubicBezTo>
                  <a:cubicBezTo>
                    <a:pt x="1600" y="1"/>
                    <a:pt x="1584" y="0"/>
                    <a:pt x="15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6" name="Google Shape;1161;p44">
              <a:extLst>
                <a:ext uri="{FF2B5EF4-FFF2-40B4-BE49-F238E27FC236}">
                  <a16:creationId xmlns:a16="http://schemas.microsoft.com/office/drawing/2014/main" id="{B456246A-C75B-4C1C-DFF7-97551270AD82}"/>
                </a:ext>
              </a:extLst>
            </p:cNvPr>
            <p:cNvSpPr/>
            <p:nvPr/>
          </p:nvSpPr>
          <p:spPr>
            <a:xfrm>
              <a:off x="5763600" y="952038"/>
              <a:ext cx="63450" cy="56775"/>
            </a:xfrm>
            <a:custGeom>
              <a:avLst/>
              <a:gdLst/>
              <a:ahLst/>
              <a:cxnLst/>
              <a:rect l="l" t="t" r="r" b="b"/>
              <a:pathLst>
                <a:path w="2538" h="2271" extrusionOk="0">
                  <a:moveTo>
                    <a:pt x="1362" y="0"/>
                  </a:moveTo>
                  <a:cubicBezTo>
                    <a:pt x="1056" y="0"/>
                    <a:pt x="758" y="137"/>
                    <a:pt x="523" y="336"/>
                  </a:cubicBezTo>
                  <a:cubicBezTo>
                    <a:pt x="411" y="432"/>
                    <a:pt x="308" y="543"/>
                    <a:pt x="237" y="672"/>
                  </a:cubicBezTo>
                  <a:cubicBezTo>
                    <a:pt x="1" y="1097"/>
                    <a:pt x="143" y="1675"/>
                    <a:pt x="517" y="1985"/>
                  </a:cubicBezTo>
                  <a:cubicBezTo>
                    <a:pt x="747" y="2178"/>
                    <a:pt x="1046" y="2271"/>
                    <a:pt x="1347" y="2271"/>
                  </a:cubicBezTo>
                  <a:cubicBezTo>
                    <a:pt x="1534" y="2271"/>
                    <a:pt x="1720" y="2235"/>
                    <a:pt x="1892" y="2166"/>
                  </a:cubicBezTo>
                  <a:cubicBezTo>
                    <a:pt x="2230" y="2029"/>
                    <a:pt x="2537" y="1726"/>
                    <a:pt x="2531" y="1363"/>
                  </a:cubicBezTo>
                  <a:cubicBezTo>
                    <a:pt x="2530" y="1267"/>
                    <a:pt x="2506" y="1174"/>
                    <a:pt x="2477" y="1082"/>
                  </a:cubicBezTo>
                  <a:cubicBezTo>
                    <a:pt x="2405" y="851"/>
                    <a:pt x="2301" y="631"/>
                    <a:pt x="2168" y="429"/>
                  </a:cubicBezTo>
                  <a:lnTo>
                    <a:pt x="2168" y="429"/>
                  </a:lnTo>
                  <a:lnTo>
                    <a:pt x="2183" y="498"/>
                  </a:lnTo>
                  <a:cubicBezTo>
                    <a:pt x="2054" y="201"/>
                    <a:pt x="1731" y="16"/>
                    <a:pt x="1408" y="1"/>
                  </a:cubicBezTo>
                  <a:cubicBezTo>
                    <a:pt x="1393" y="1"/>
                    <a:pt x="1378" y="0"/>
                    <a:pt x="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7" name="Google Shape;1162;p44">
              <a:extLst>
                <a:ext uri="{FF2B5EF4-FFF2-40B4-BE49-F238E27FC236}">
                  <a16:creationId xmlns:a16="http://schemas.microsoft.com/office/drawing/2014/main" id="{66D35C03-0F66-5697-A46A-21B8A09979D4}"/>
                </a:ext>
              </a:extLst>
            </p:cNvPr>
            <p:cNvSpPr/>
            <p:nvPr/>
          </p:nvSpPr>
          <p:spPr>
            <a:xfrm>
              <a:off x="4164063" y="1084125"/>
              <a:ext cx="72950" cy="65225"/>
            </a:xfrm>
            <a:custGeom>
              <a:avLst/>
              <a:gdLst/>
              <a:ahLst/>
              <a:cxnLst/>
              <a:rect l="l" t="t" r="r" b="b"/>
              <a:pathLst>
                <a:path w="2918" h="2609" extrusionOk="0">
                  <a:moveTo>
                    <a:pt x="1567" y="1"/>
                  </a:moveTo>
                  <a:cubicBezTo>
                    <a:pt x="1215" y="1"/>
                    <a:pt x="872" y="157"/>
                    <a:pt x="602" y="385"/>
                  </a:cubicBezTo>
                  <a:cubicBezTo>
                    <a:pt x="472" y="495"/>
                    <a:pt x="355" y="623"/>
                    <a:pt x="272" y="772"/>
                  </a:cubicBezTo>
                  <a:cubicBezTo>
                    <a:pt x="1" y="1260"/>
                    <a:pt x="165" y="1924"/>
                    <a:pt x="594" y="2281"/>
                  </a:cubicBezTo>
                  <a:cubicBezTo>
                    <a:pt x="860" y="2502"/>
                    <a:pt x="1203" y="2609"/>
                    <a:pt x="1549" y="2609"/>
                  </a:cubicBezTo>
                  <a:cubicBezTo>
                    <a:pt x="1763" y="2609"/>
                    <a:pt x="1977" y="2568"/>
                    <a:pt x="2175" y="2488"/>
                  </a:cubicBezTo>
                  <a:cubicBezTo>
                    <a:pt x="2564" y="2333"/>
                    <a:pt x="2917" y="1984"/>
                    <a:pt x="2908" y="1567"/>
                  </a:cubicBezTo>
                  <a:cubicBezTo>
                    <a:pt x="2906" y="1457"/>
                    <a:pt x="2879" y="1349"/>
                    <a:pt x="2847" y="1244"/>
                  </a:cubicBezTo>
                  <a:cubicBezTo>
                    <a:pt x="2764" y="980"/>
                    <a:pt x="2644" y="726"/>
                    <a:pt x="2491" y="494"/>
                  </a:cubicBezTo>
                  <a:lnTo>
                    <a:pt x="2491" y="494"/>
                  </a:lnTo>
                  <a:lnTo>
                    <a:pt x="2506" y="571"/>
                  </a:lnTo>
                  <a:cubicBezTo>
                    <a:pt x="2357" y="232"/>
                    <a:pt x="1988" y="18"/>
                    <a:pt x="1617" y="2"/>
                  </a:cubicBezTo>
                  <a:cubicBezTo>
                    <a:pt x="1601" y="1"/>
                    <a:pt x="1584" y="1"/>
                    <a:pt x="15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8" name="Google Shape;1163;p44">
              <a:extLst>
                <a:ext uri="{FF2B5EF4-FFF2-40B4-BE49-F238E27FC236}">
                  <a16:creationId xmlns:a16="http://schemas.microsoft.com/office/drawing/2014/main" id="{CD910B28-66C2-DDE0-AE41-4F7004E0EA04}"/>
                </a:ext>
              </a:extLst>
            </p:cNvPr>
            <p:cNvSpPr/>
            <p:nvPr/>
          </p:nvSpPr>
          <p:spPr>
            <a:xfrm>
              <a:off x="4237013" y="699275"/>
              <a:ext cx="48725" cy="43650"/>
            </a:xfrm>
            <a:custGeom>
              <a:avLst/>
              <a:gdLst/>
              <a:ahLst/>
              <a:cxnLst/>
              <a:rect l="l" t="t" r="r" b="b"/>
              <a:pathLst>
                <a:path w="1949" h="1746" extrusionOk="0">
                  <a:moveTo>
                    <a:pt x="1049" y="1"/>
                  </a:moveTo>
                  <a:cubicBezTo>
                    <a:pt x="813" y="1"/>
                    <a:pt x="583" y="106"/>
                    <a:pt x="401" y="258"/>
                  </a:cubicBezTo>
                  <a:cubicBezTo>
                    <a:pt x="315" y="332"/>
                    <a:pt x="236" y="417"/>
                    <a:pt x="181" y="516"/>
                  </a:cubicBezTo>
                  <a:cubicBezTo>
                    <a:pt x="0" y="844"/>
                    <a:pt x="110" y="1287"/>
                    <a:pt x="396" y="1527"/>
                  </a:cubicBezTo>
                  <a:cubicBezTo>
                    <a:pt x="573" y="1674"/>
                    <a:pt x="803" y="1745"/>
                    <a:pt x="1034" y="1745"/>
                  </a:cubicBezTo>
                  <a:cubicBezTo>
                    <a:pt x="1177" y="1745"/>
                    <a:pt x="1321" y="1718"/>
                    <a:pt x="1453" y="1664"/>
                  </a:cubicBezTo>
                  <a:cubicBezTo>
                    <a:pt x="1712" y="1559"/>
                    <a:pt x="1948" y="1327"/>
                    <a:pt x="1943" y="1048"/>
                  </a:cubicBezTo>
                  <a:cubicBezTo>
                    <a:pt x="1942" y="975"/>
                    <a:pt x="1924" y="902"/>
                    <a:pt x="1902" y="833"/>
                  </a:cubicBezTo>
                  <a:cubicBezTo>
                    <a:pt x="1847" y="656"/>
                    <a:pt x="1767" y="487"/>
                    <a:pt x="1664" y="331"/>
                  </a:cubicBezTo>
                  <a:lnTo>
                    <a:pt x="1664" y="331"/>
                  </a:lnTo>
                  <a:lnTo>
                    <a:pt x="1677" y="382"/>
                  </a:lnTo>
                  <a:cubicBezTo>
                    <a:pt x="1578" y="154"/>
                    <a:pt x="1330" y="12"/>
                    <a:pt x="1082" y="1"/>
                  </a:cubicBezTo>
                  <a:cubicBezTo>
                    <a:pt x="1071" y="1"/>
                    <a:pt x="1060" y="1"/>
                    <a:pt x="1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Box 2">
            <a:extLst>
              <a:ext uri="{FF2B5EF4-FFF2-40B4-BE49-F238E27FC236}">
                <a16:creationId xmlns:a16="http://schemas.microsoft.com/office/drawing/2014/main" id="{30F2956F-59E4-7DBA-76A6-B9D7128781A3}"/>
              </a:ext>
            </a:extLst>
          </p:cNvPr>
          <p:cNvSpPr txBox="1"/>
          <p:nvPr/>
        </p:nvSpPr>
        <p:spPr>
          <a:xfrm>
            <a:off x="1305174" y="620744"/>
            <a:ext cx="1857235" cy="584775"/>
          </a:xfrm>
          <a:prstGeom prst="rect">
            <a:avLst/>
          </a:prstGeom>
          <a:noFill/>
        </p:spPr>
        <p:txBody>
          <a:bodyPr wrap="square">
            <a:spAutoFit/>
          </a:bodyPr>
          <a:lstStyle/>
          <a:p>
            <a:r>
              <a:rPr lang="pt-BR" sz="3200" b="1" dirty="0">
                <a:latin typeface="#9Slide03 BoosterNextFYBlack" panose="02000A03000000020004" pitchFamily="2" charset="0"/>
                <a:ea typeface="Times New Roman" panose="02020603050405020304" pitchFamily="18" charset="0"/>
              </a:rPr>
              <a:t>T</a:t>
            </a:r>
            <a:r>
              <a:rPr lang="pt-BR" sz="3200" b="1" dirty="0">
                <a:effectLst/>
                <a:latin typeface="#9Slide03 BoosterNextFYBlack" panose="02000A03000000020004" pitchFamily="2" charset="0"/>
                <a:ea typeface="Times New Roman" panose="02020603050405020304" pitchFamily="18" charset="0"/>
              </a:rPr>
              <a:t>rò chơi </a:t>
            </a:r>
            <a:endParaRPr lang="en-US" sz="3200" dirty="0">
              <a:latin typeface="#9Slide03 BoosterNextFYBlack" panose="02000A03000000020004"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242393" y="285163"/>
            <a:ext cx="7704000" cy="312977"/>
          </a:xfrm>
          <a:prstGeom prst="rect">
            <a:avLst/>
          </a:prstGeom>
          <a:noFill/>
          <a:ln>
            <a:noFill/>
          </a:ln>
        </p:spPr>
        <p:txBody>
          <a:bodyPr spcFirstLastPara="1" wrap="square" lIns="91425" tIns="91425" rIns="91425" bIns="91425" anchor="ctr" anchorCtr="0">
            <a:noAutofit/>
          </a:bodyPr>
          <a:lstStyle/>
          <a:p>
            <a:pPr marR="30480" algn="just">
              <a:spcBef>
                <a:spcPts val="600"/>
              </a:spcBef>
              <a:spcAft>
                <a:spcPts val="600"/>
              </a:spcAft>
            </a:pPr>
            <a:r>
              <a:rPr lang="en-US" sz="1800" dirty="0">
                <a:latin typeface="#9Slide03 BoosterNextFYBlack" panose="02000A03000000020004" pitchFamily="2" charset="0"/>
              </a:rPr>
              <a:t>1. </a:t>
            </a:r>
            <a:r>
              <a:rPr lang="en-US" sz="1800" dirty="0" err="1">
                <a:latin typeface="#9Slide03 BoosterNextFYBlack" panose="02000A03000000020004" pitchFamily="2" charset="0"/>
              </a:rPr>
              <a:t>Một</a:t>
            </a:r>
            <a:r>
              <a:rPr lang="en-US" sz="1800" dirty="0">
                <a:latin typeface="#9Slide03 BoosterNextFYBlack" panose="02000A03000000020004" pitchFamily="2" charset="0"/>
              </a:rPr>
              <a:t> </a:t>
            </a:r>
            <a:r>
              <a:rPr lang="en-US" sz="1800" dirty="0" err="1">
                <a:latin typeface="#9Slide03 BoosterNextFYBlack" panose="02000A03000000020004" pitchFamily="2" charset="0"/>
              </a:rPr>
              <a:t>số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yếu</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hình</a:t>
            </a:r>
            <a:r>
              <a:rPr lang="en-US" sz="1800" dirty="0">
                <a:latin typeface="#9Slide03 BoosterNextFYBlack" panose="02000A03000000020004" pitchFamily="2" charset="0"/>
              </a:rPr>
              <a:t> </a:t>
            </a:r>
            <a:r>
              <a:rPr lang="en-US" sz="1800" dirty="0" err="1">
                <a:latin typeface="#9Slide03 BoosterNextFYBlack" panose="02000A03000000020004" pitchFamily="2" charset="0"/>
              </a:rPr>
              <a:t>thức</a:t>
            </a:r>
            <a:r>
              <a:rPr lang="en-US" sz="1800" dirty="0">
                <a:latin typeface="#9Slide03 BoosterNextFYBlack" panose="02000A03000000020004" pitchFamily="2" charset="0"/>
              </a:rPr>
              <a:t> </a:t>
            </a:r>
            <a:r>
              <a:rPr lang="en-US" sz="1800" dirty="0" err="1">
                <a:latin typeface="#9Slide03 BoosterNextFYBlack" panose="02000A03000000020004" pitchFamily="2" charset="0"/>
              </a:rPr>
              <a:t>đặc</a:t>
            </a:r>
            <a:r>
              <a:rPr lang="en-US" sz="1800" dirty="0">
                <a:latin typeface="#9Slide03 BoosterNextFYBlack" panose="02000A03000000020004" pitchFamily="2" charset="0"/>
              </a:rPr>
              <a:t> </a:t>
            </a:r>
            <a:r>
              <a:rPr lang="en-US" sz="1800" dirty="0" err="1">
                <a:latin typeface="#9Slide03 BoosterNextFYBlack" panose="02000A03000000020004" pitchFamily="2" charset="0"/>
              </a:rPr>
              <a:t>trưng</a:t>
            </a:r>
            <a:r>
              <a:rPr lang="en-US" sz="1800" dirty="0">
                <a:latin typeface="#9Slide03 BoosterNextFYBlack" panose="02000A03000000020004" pitchFamily="2" charset="0"/>
              </a:rPr>
              <a:t> </a:t>
            </a:r>
            <a:r>
              <a:rPr lang="en-US" sz="1800" dirty="0" err="1">
                <a:latin typeface="#9Slide03 BoosterNextFYBlack" panose="02000A03000000020004" pitchFamily="2" charset="0"/>
              </a:rPr>
              <a:t>của</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tục</a:t>
            </a:r>
            <a:r>
              <a:rPr lang="en-US" sz="1800" dirty="0">
                <a:latin typeface="#9Slide03 BoosterNextFYBlack" panose="02000A03000000020004" pitchFamily="2" charset="0"/>
              </a:rPr>
              <a:t> </a:t>
            </a:r>
            <a:r>
              <a:rPr lang="en-US" sz="1800" dirty="0" err="1">
                <a:latin typeface="#9Slide03 BoosterNextFYBlack" panose="02000A03000000020004" pitchFamily="2" charset="0"/>
              </a:rPr>
              <a:t>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D1540F37-166A-A39B-7CED-D9511656D970}"/>
              </a:ext>
            </a:extLst>
          </p:cNvPr>
          <p:cNvGraphicFramePr>
            <a:graphicFrameLocks noGrp="1"/>
          </p:cNvGraphicFramePr>
          <p:nvPr>
            <p:extLst>
              <p:ext uri="{D42A27DB-BD31-4B8C-83A1-F6EECF244321}">
                <p14:modId xmlns:p14="http://schemas.microsoft.com/office/powerpoint/2010/main" val="2772009411"/>
              </p:ext>
            </p:extLst>
          </p:nvPr>
        </p:nvGraphicFramePr>
        <p:xfrm>
          <a:off x="304688" y="806365"/>
          <a:ext cx="8401653" cy="3856145"/>
        </p:xfrm>
        <a:graphic>
          <a:graphicData uri="http://schemas.openxmlformats.org/drawingml/2006/table">
            <a:tbl>
              <a:tblPr firstRow="1" firstCol="1" bandRow="1">
                <a:tableStyleId>{DD581F68-7676-47FE-90B8-076FDD41050E}</a:tableStyleId>
              </a:tblPr>
              <a:tblGrid>
                <a:gridCol w="3956034">
                  <a:extLst>
                    <a:ext uri="{9D8B030D-6E8A-4147-A177-3AD203B41FA5}">
                      <a16:colId xmlns:a16="http://schemas.microsoft.com/office/drawing/2014/main" val="1355592823"/>
                    </a:ext>
                  </a:extLst>
                </a:gridCol>
                <a:gridCol w="1063083">
                  <a:extLst>
                    <a:ext uri="{9D8B030D-6E8A-4147-A177-3AD203B41FA5}">
                      <a16:colId xmlns:a16="http://schemas.microsoft.com/office/drawing/2014/main" val="3254308620"/>
                    </a:ext>
                  </a:extLst>
                </a:gridCol>
                <a:gridCol w="2423532">
                  <a:extLst>
                    <a:ext uri="{9D8B030D-6E8A-4147-A177-3AD203B41FA5}">
                      <a16:colId xmlns:a16="http://schemas.microsoft.com/office/drawing/2014/main" val="4271003999"/>
                    </a:ext>
                  </a:extLst>
                </a:gridCol>
                <a:gridCol w="959004">
                  <a:extLst>
                    <a:ext uri="{9D8B030D-6E8A-4147-A177-3AD203B41FA5}">
                      <a16:colId xmlns:a16="http://schemas.microsoft.com/office/drawing/2014/main" val="375124489"/>
                    </a:ext>
                  </a:extLst>
                </a:gridCol>
              </a:tblGrid>
              <a:tr h="427962">
                <a:tc gridSpan="4">
                  <a:txBody>
                    <a:bodyPr/>
                    <a:lstStyle/>
                    <a:p>
                      <a:pPr marL="0" marR="30480" algn="ctr">
                        <a:spcBef>
                          <a:spcPts val="0"/>
                        </a:spcBef>
                        <a:spcAft>
                          <a:spcPts val="0"/>
                        </a:spcAft>
                      </a:pPr>
                      <a:r>
                        <a:rPr lang="de-DE" sz="1800" dirty="0">
                          <a:effectLst/>
                          <a:latin typeface="#9Slide03 BoosterNextFYBlack" panose="02000A03000000020004" pitchFamily="2" charset="0"/>
                        </a:rPr>
                        <a:t>PHIẾU HỌC TẬP SỐ 1</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0822276"/>
                  </a:ext>
                </a:extLst>
              </a:tr>
              <a:tr h="483219">
                <a:tc>
                  <a:txBody>
                    <a:bodyPr/>
                    <a:lstStyle/>
                    <a:p>
                      <a:pPr marL="0" marR="30480" algn="ctr">
                        <a:spcBef>
                          <a:spcPts val="0"/>
                        </a:spcBef>
                        <a:spcAft>
                          <a:spcPts val="0"/>
                        </a:spcAft>
                      </a:pPr>
                      <a:r>
                        <a:rPr lang="de-DE" sz="1800" dirty="0">
                          <a:effectLst/>
                          <a:latin typeface="#9Slide03 BoosterNextFYBlack" panose="02000A03000000020004" pitchFamily="2" charset="0"/>
                        </a:rPr>
                        <a:t>Các câu tục ngữ</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a:effectLst/>
                          <a:latin typeface="#9Slide03 BoosterNextFYBlack" panose="02000A03000000020004" pitchFamily="2" charset="0"/>
                        </a:rPr>
                        <a:t>Số tiếng</a:t>
                      </a:r>
                      <a:endParaRPr lang="en-US" sz="18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Vần</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Nhịp</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extLst>
                  <a:ext uri="{0D108BD9-81ED-4DB2-BD59-A6C34878D82A}">
                    <a16:rowId xmlns:a16="http://schemas.microsoft.com/office/drawing/2014/main" val="3231732383"/>
                  </a:ext>
                </a:extLst>
              </a:tr>
              <a:tr h="527825">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6. Cái răng, cái tóc là góc con người.</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171392735"/>
                  </a:ext>
                </a:extLst>
              </a:tr>
              <a:tr h="527824">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7. Một mặt người bằng mười mặt của.</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4277506979"/>
                  </a:ext>
                </a:extLst>
              </a:tr>
              <a:tr h="680487">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8. Thương người như thể thương thân.</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007296859"/>
                  </a:ext>
                </a:extLst>
              </a:tr>
              <a:tr h="676062">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9. Một cây làm chẳng nên non,</a:t>
                      </a:r>
                      <a:endParaRPr lang="en-US" sz="18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Ba cây chụm lại nên hòn núi cao.</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125587210"/>
                  </a:ext>
                </a:extLst>
              </a:tr>
              <a:tr h="532766">
                <a:tc>
                  <a:txBody>
                    <a:bodyPr/>
                    <a:lstStyle/>
                    <a:p>
                      <a:pPr marL="0" marR="30480" algn="just">
                        <a:spcBef>
                          <a:spcPts val="0"/>
                        </a:spcBef>
                        <a:spcAft>
                          <a:spcPts val="0"/>
                        </a:spcAft>
                      </a:pPr>
                      <a:r>
                        <a:rPr lang="de-DE" sz="1800">
                          <a:effectLst/>
                          <a:latin typeface="#9Slide03 Arima Madurai Bold" panose="00000800000000000000" pitchFamily="2" charset="0"/>
                          <a:cs typeface="#9Slide03 Arima Madurai Bold" panose="00000800000000000000" pitchFamily="2" charset="0"/>
                        </a:rPr>
                        <a:t>10. Học ăn, học nói, học gói, học mở.</a:t>
                      </a:r>
                      <a:endParaRPr lang="en-US" sz="1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1800" dirty="0">
                        <a:effectLst/>
                        <a:latin typeface="#9Slide03 Arima Madurai Bold" panose="00000800000000000000" pitchFamily="2"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4014357368"/>
                  </a:ext>
                </a:extLst>
              </a:tr>
            </a:tbl>
          </a:graphicData>
        </a:graphic>
      </p:graphicFrame>
      <p:sp>
        <p:nvSpPr>
          <p:cNvPr id="4" name="TextBox 3">
            <a:extLst>
              <a:ext uri="{FF2B5EF4-FFF2-40B4-BE49-F238E27FC236}">
                <a16:creationId xmlns:a16="http://schemas.microsoft.com/office/drawing/2014/main" id="{EC98FC3E-56EB-9BB1-833E-9930BD8C2946}"/>
              </a:ext>
            </a:extLst>
          </p:cNvPr>
          <p:cNvSpPr txBox="1"/>
          <p:nvPr/>
        </p:nvSpPr>
        <p:spPr>
          <a:xfrm>
            <a:off x="4287035" y="1853331"/>
            <a:ext cx="979862"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8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535EB846-5A04-F599-4913-23A229439F7B}"/>
              </a:ext>
            </a:extLst>
          </p:cNvPr>
          <p:cNvSpPr txBox="1"/>
          <p:nvPr/>
        </p:nvSpPr>
        <p:spPr>
          <a:xfrm>
            <a:off x="4263937" y="2417059"/>
            <a:ext cx="1002960"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7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60D4ED52-F1A0-30F7-531B-D8B2E85BAE67}"/>
              </a:ext>
            </a:extLst>
          </p:cNvPr>
          <p:cNvSpPr txBox="1"/>
          <p:nvPr/>
        </p:nvSpPr>
        <p:spPr>
          <a:xfrm>
            <a:off x="4287035" y="2976056"/>
            <a:ext cx="1002960"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6 tiếng </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C5FCD63A-4008-1784-F774-84B998DFFB1E}"/>
              </a:ext>
            </a:extLst>
          </p:cNvPr>
          <p:cNvSpPr txBox="1"/>
          <p:nvPr/>
        </p:nvSpPr>
        <p:spPr>
          <a:xfrm>
            <a:off x="4199134" y="3607879"/>
            <a:ext cx="1242408"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14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0C697667-E1B7-490C-954E-703F429225E2}"/>
              </a:ext>
            </a:extLst>
          </p:cNvPr>
          <p:cNvSpPr txBox="1"/>
          <p:nvPr/>
        </p:nvSpPr>
        <p:spPr>
          <a:xfrm>
            <a:off x="4273729" y="4245510"/>
            <a:ext cx="1002960"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8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60135634-C038-C0CD-7B96-F0E3B40BAB56}"/>
              </a:ext>
            </a:extLst>
          </p:cNvPr>
          <p:cNvSpPr txBox="1"/>
          <p:nvPr/>
        </p:nvSpPr>
        <p:spPr>
          <a:xfrm>
            <a:off x="5312296" y="1848162"/>
            <a:ext cx="2326886"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"tóc, góc"</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8" name="TextBox 17">
            <a:extLst>
              <a:ext uri="{FF2B5EF4-FFF2-40B4-BE49-F238E27FC236}">
                <a16:creationId xmlns:a16="http://schemas.microsoft.com/office/drawing/2014/main" id="{496566A9-26F9-9F87-907D-6DA9C3BE137F}"/>
              </a:ext>
            </a:extLst>
          </p:cNvPr>
          <p:cNvSpPr txBox="1"/>
          <p:nvPr/>
        </p:nvSpPr>
        <p:spPr>
          <a:xfrm>
            <a:off x="5304861" y="2327809"/>
            <a:ext cx="2656398"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"mười, người"</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0" name="TextBox 19">
            <a:extLst>
              <a:ext uri="{FF2B5EF4-FFF2-40B4-BE49-F238E27FC236}">
                <a16:creationId xmlns:a16="http://schemas.microsoft.com/office/drawing/2014/main" id="{CB3D0A0A-E1A4-F1CE-C601-4DA865B43366}"/>
              </a:ext>
            </a:extLst>
          </p:cNvPr>
          <p:cNvSpPr txBox="1"/>
          <p:nvPr/>
        </p:nvSpPr>
        <p:spPr>
          <a:xfrm>
            <a:off x="5312296" y="2826778"/>
            <a:ext cx="2404347" cy="646331"/>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"thương, thương"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2" name="TextBox 21">
            <a:extLst>
              <a:ext uri="{FF2B5EF4-FFF2-40B4-BE49-F238E27FC236}">
                <a16:creationId xmlns:a16="http://schemas.microsoft.com/office/drawing/2014/main" id="{2C2C673D-B7E2-1FD8-7BD8-D96E21B5D97F}"/>
              </a:ext>
            </a:extLst>
          </p:cNvPr>
          <p:cNvSpPr txBox="1"/>
          <p:nvPr/>
        </p:nvSpPr>
        <p:spPr>
          <a:xfrm>
            <a:off x="5312296" y="3627855"/>
            <a:ext cx="2404347"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"non, hòn"</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4" name="TextBox 23">
            <a:extLst>
              <a:ext uri="{FF2B5EF4-FFF2-40B4-BE49-F238E27FC236}">
                <a16:creationId xmlns:a16="http://schemas.microsoft.com/office/drawing/2014/main" id="{7F82D1D1-0C40-7EE8-DF53-F7A7BE23C8E7}"/>
              </a:ext>
            </a:extLst>
          </p:cNvPr>
          <p:cNvSpPr txBox="1"/>
          <p:nvPr/>
        </p:nvSpPr>
        <p:spPr>
          <a:xfrm>
            <a:off x="5312296" y="4218585"/>
            <a:ext cx="2404347"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"nói, gói"</a:t>
            </a:r>
            <a:endParaRPr lang="en-US" sz="1800" dirty="0">
              <a:effectLst/>
              <a:latin typeface="#9Slide03 Arima Madurai Bold" panose="00000800000000000000" pitchFamily="2" charset="0"/>
              <a:cs typeface="#9Slide03 Arima Madurai Bold" panose="00000800000000000000" pitchFamily="2" charset="0"/>
            </a:endParaRPr>
          </a:p>
        </p:txBody>
      </p:sp>
      <p:sp>
        <p:nvSpPr>
          <p:cNvPr id="26" name="TextBox 25">
            <a:extLst>
              <a:ext uri="{FF2B5EF4-FFF2-40B4-BE49-F238E27FC236}">
                <a16:creationId xmlns:a16="http://schemas.microsoft.com/office/drawing/2014/main" id="{36A19B48-2B44-59BB-F914-5E398232461A}"/>
              </a:ext>
            </a:extLst>
          </p:cNvPr>
          <p:cNvSpPr txBox="1"/>
          <p:nvPr/>
        </p:nvSpPr>
        <p:spPr>
          <a:xfrm>
            <a:off x="7753649" y="1839502"/>
            <a:ext cx="950528"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2/2/4</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8" name="TextBox 27">
            <a:extLst>
              <a:ext uri="{FF2B5EF4-FFF2-40B4-BE49-F238E27FC236}">
                <a16:creationId xmlns:a16="http://schemas.microsoft.com/office/drawing/2014/main" id="{A21F84EF-BD00-24AF-980B-241D838D1658}"/>
              </a:ext>
            </a:extLst>
          </p:cNvPr>
          <p:cNvSpPr txBox="1"/>
          <p:nvPr/>
        </p:nvSpPr>
        <p:spPr>
          <a:xfrm>
            <a:off x="7741345" y="2368102"/>
            <a:ext cx="962832"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3/4</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0" name="TextBox 29">
            <a:extLst>
              <a:ext uri="{FF2B5EF4-FFF2-40B4-BE49-F238E27FC236}">
                <a16:creationId xmlns:a16="http://schemas.microsoft.com/office/drawing/2014/main" id="{44056513-1D3A-CD19-C50B-03D7A375C845}"/>
              </a:ext>
            </a:extLst>
          </p:cNvPr>
          <p:cNvSpPr txBox="1"/>
          <p:nvPr/>
        </p:nvSpPr>
        <p:spPr>
          <a:xfrm>
            <a:off x="7731184" y="2974235"/>
            <a:ext cx="962831"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2/2/2</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2" name="TextBox 31">
            <a:extLst>
              <a:ext uri="{FF2B5EF4-FFF2-40B4-BE49-F238E27FC236}">
                <a16:creationId xmlns:a16="http://schemas.microsoft.com/office/drawing/2014/main" id="{457D5638-6487-A49B-4D51-527C2ACF9247}"/>
              </a:ext>
            </a:extLst>
          </p:cNvPr>
          <p:cNvSpPr txBox="1"/>
          <p:nvPr/>
        </p:nvSpPr>
        <p:spPr>
          <a:xfrm>
            <a:off x="7753649" y="3638656"/>
            <a:ext cx="940366"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6/8</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4" name="TextBox 33">
            <a:extLst>
              <a:ext uri="{FF2B5EF4-FFF2-40B4-BE49-F238E27FC236}">
                <a16:creationId xmlns:a16="http://schemas.microsoft.com/office/drawing/2014/main" id="{B6C9CA38-1724-D003-66FC-B5DDE6F55249}"/>
              </a:ext>
            </a:extLst>
          </p:cNvPr>
          <p:cNvSpPr txBox="1"/>
          <p:nvPr/>
        </p:nvSpPr>
        <p:spPr>
          <a:xfrm>
            <a:off x="7667925" y="4236539"/>
            <a:ext cx="1087062"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2/2/2/2</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8736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4" grpId="0"/>
      <p:bldP spid="16" grpId="0"/>
      <p:bldP spid="18" grpId="0"/>
      <p:bldP spid="20" grpId="0"/>
      <p:bldP spid="22" grpId="0"/>
      <p:bldP spid="24" grpId="0"/>
      <p:bldP spid="26" grpId="0"/>
      <p:bldP spid="28" grpId="0"/>
      <p:bldP spid="30" grpId="0"/>
      <p:bldP spid="32"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242393" y="478563"/>
            <a:ext cx="7704000" cy="312977"/>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en-US" sz="1800" dirty="0">
                <a:latin typeface="#9Slide03 BoosterNextFYBlack" panose="02000A03000000020004" pitchFamily="2" charset="0"/>
              </a:rPr>
              <a:t>1. </a:t>
            </a:r>
            <a:r>
              <a:rPr lang="en-US" sz="1800" dirty="0" err="1">
                <a:latin typeface="#9Slide03 BoosterNextFYBlack" panose="02000A03000000020004" pitchFamily="2" charset="0"/>
              </a:rPr>
              <a:t>Một</a:t>
            </a:r>
            <a:r>
              <a:rPr lang="en-US" sz="1800" dirty="0">
                <a:latin typeface="#9Slide03 BoosterNextFYBlack" panose="02000A03000000020004" pitchFamily="2" charset="0"/>
              </a:rPr>
              <a:t> </a:t>
            </a:r>
            <a:r>
              <a:rPr lang="en-US" sz="1800" dirty="0" err="1">
                <a:latin typeface="#9Slide03 BoosterNextFYBlack" panose="02000A03000000020004" pitchFamily="2" charset="0"/>
              </a:rPr>
              <a:t>số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yếu</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hình</a:t>
            </a:r>
            <a:r>
              <a:rPr lang="en-US" sz="1800" dirty="0">
                <a:latin typeface="#9Slide03 BoosterNextFYBlack" panose="02000A03000000020004" pitchFamily="2" charset="0"/>
              </a:rPr>
              <a:t> </a:t>
            </a:r>
            <a:r>
              <a:rPr lang="en-US" sz="1800" dirty="0" err="1">
                <a:latin typeface="#9Slide03 BoosterNextFYBlack" panose="02000A03000000020004" pitchFamily="2" charset="0"/>
              </a:rPr>
              <a:t>thức</a:t>
            </a:r>
            <a:r>
              <a:rPr lang="en-US" sz="1800" dirty="0">
                <a:latin typeface="#9Slide03 BoosterNextFYBlack" panose="02000A03000000020004" pitchFamily="2" charset="0"/>
              </a:rPr>
              <a:t> </a:t>
            </a:r>
            <a:r>
              <a:rPr lang="en-US" sz="1800" dirty="0" err="1">
                <a:latin typeface="#9Slide03 BoosterNextFYBlack" panose="02000A03000000020004" pitchFamily="2" charset="0"/>
              </a:rPr>
              <a:t>đặc</a:t>
            </a:r>
            <a:r>
              <a:rPr lang="en-US" sz="1800" dirty="0">
                <a:latin typeface="#9Slide03 BoosterNextFYBlack" panose="02000A03000000020004" pitchFamily="2" charset="0"/>
              </a:rPr>
              <a:t> </a:t>
            </a:r>
            <a:r>
              <a:rPr lang="en-US" sz="1800" dirty="0" err="1">
                <a:latin typeface="#9Slide03 BoosterNextFYBlack" panose="02000A03000000020004" pitchFamily="2" charset="0"/>
              </a:rPr>
              <a:t>trưng</a:t>
            </a:r>
            <a:r>
              <a:rPr lang="en-US" sz="1800" dirty="0">
                <a:latin typeface="#9Slide03 BoosterNextFYBlack" panose="02000A03000000020004" pitchFamily="2" charset="0"/>
              </a:rPr>
              <a:t> </a:t>
            </a:r>
            <a:r>
              <a:rPr lang="en-US" sz="1800" dirty="0" err="1">
                <a:latin typeface="#9Slide03 BoosterNextFYBlack" panose="02000A03000000020004" pitchFamily="2" charset="0"/>
              </a:rPr>
              <a:t>của</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tục</a:t>
            </a:r>
            <a:r>
              <a:rPr lang="en-US" sz="1800" dirty="0">
                <a:latin typeface="#9Slide03 BoosterNextFYBlack" panose="02000A03000000020004" pitchFamily="2" charset="0"/>
              </a:rPr>
              <a:t> </a:t>
            </a:r>
            <a:r>
              <a:rPr lang="en-US" sz="1800" dirty="0" err="1">
                <a:latin typeface="#9Slide03 BoosterNextFYBlack" panose="02000A03000000020004" pitchFamily="2" charset="0"/>
              </a:rPr>
              <a:t>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D1540F37-166A-A39B-7CED-D9511656D970}"/>
              </a:ext>
            </a:extLst>
          </p:cNvPr>
          <p:cNvGraphicFramePr>
            <a:graphicFrameLocks noGrp="1"/>
          </p:cNvGraphicFramePr>
          <p:nvPr>
            <p:extLst>
              <p:ext uri="{D42A27DB-BD31-4B8C-83A1-F6EECF244321}">
                <p14:modId xmlns:p14="http://schemas.microsoft.com/office/powerpoint/2010/main" val="2028418937"/>
              </p:ext>
            </p:extLst>
          </p:nvPr>
        </p:nvGraphicFramePr>
        <p:xfrm>
          <a:off x="313704" y="1089391"/>
          <a:ext cx="8401653" cy="3777577"/>
        </p:xfrm>
        <a:graphic>
          <a:graphicData uri="http://schemas.openxmlformats.org/drawingml/2006/table">
            <a:tbl>
              <a:tblPr firstRow="1" firstCol="1" bandRow="1">
                <a:tableStyleId>{DD581F68-7676-47FE-90B8-076FDD41050E}</a:tableStyleId>
              </a:tblPr>
              <a:tblGrid>
                <a:gridCol w="3184250">
                  <a:extLst>
                    <a:ext uri="{9D8B030D-6E8A-4147-A177-3AD203B41FA5}">
                      <a16:colId xmlns:a16="http://schemas.microsoft.com/office/drawing/2014/main" val="1355592823"/>
                    </a:ext>
                  </a:extLst>
                </a:gridCol>
                <a:gridCol w="2035589">
                  <a:extLst>
                    <a:ext uri="{9D8B030D-6E8A-4147-A177-3AD203B41FA5}">
                      <a16:colId xmlns:a16="http://schemas.microsoft.com/office/drawing/2014/main" val="3254308620"/>
                    </a:ext>
                  </a:extLst>
                </a:gridCol>
                <a:gridCol w="2074127">
                  <a:extLst>
                    <a:ext uri="{9D8B030D-6E8A-4147-A177-3AD203B41FA5}">
                      <a16:colId xmlns:a16="http://schemas.microsoft.com/office/drawing/2014/main" val="4271003999"/>
                    </a:ext>
                  </a:extLst>
                </a:gridCol>
                <a:gridCol w="1107687">
                  <a:extLst>
                    <a:ext uri="{9D8B030D-6E8A-4147-A177-3AD203B41FA5}">
                      <a16:colId xmlns:a16="http://schemas.microsoft.com/office/drawing/2014/main" val="375124489"/>
                    </a:ext>
                  </a:extLst>
                </a:gridCol>
              </a:tblGrid>
              <a:tr h="726806">
                <a:tc gridSpan="4">
                  <a:txBody>
                    <a:bodyPr/>
                    <a:lstStyle/>
                    <a:p>
                      <a:pPr marL="0" marR="30480" algn="ctr">
                        <a:spcBef>
                          <a:spcPts val="0"/>
                        </a:spcBef>
                        <a:spcAft>
                          <a:spcPts val="0"/>
                        </a:spcAft>
                      </a:pPr>
                      <a:r>
                        <a:rPr lang="de-DE" sz="1800" dirty="0">
                          <a:effectLst/>
                          <a:latin typeface="#9Slide03 BoosterNextFYBlack" panose="02000A03000000020004" pitchFamily="2" charset="0"/>
                        </a:rPr>
                        <a:t>PHIẾU HỌC TẬP SỐ 1</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0822276"/>
                  </a:ext>
                </a:extLst>
              </a:tr>
              <a:tr h="618486">
                <a:tc>
                  <a:txBody>
                    <a:bodyPr/>
                    <a:lstStyle/>
                    <a:p>
                      <a:pPr marL="0" marR="30480" algn="ctr">
                        <a:spcBef>
                          <a:spcPts val="0"/>
                        </a:spcBef>
                        <a:spcAft>
                          <a:spcPts val="0"/>
                        </a:spcAft>
                      </a:pPr>
                      <a:r>
                        <a:rPr lang="de-DE" sz="1800" dirty="0">
                          <a:effectLst/>
                          <a:latin typeface="#9Slide03 BoosterNextFYBlack" panose="02000A03000000020004" pitchFamily="2" charset="0"/>
                        </a:rPr>
                        <a:t>Các câu tục ngữ</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Số tiếng</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Vần</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Nhịp</a:t>
                      </a:r>
                      <a:endParaRPr lang="en-US" sz="18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extLst>
                  <a:ext uri="{0D108BD9-81ED-4DB2-BD59-A6C34878D82A}">
                    <a16:rowId xmlns:a16="http://schemas.microsoft.com/office/drawing/2014/main" val="3231732383"/>
                  </a:ext>
                </a:extLst>
              </a:tr>
              <a:tr h="2432285">
                <a:tc>
                  <a:txBody>
                    <a:bodyPr/>
                    <a:lstStyle/>
                    <a:p>
                      <a:pPr marL="0" marR="30480" algn="ctr">
                        <a:spcBef>
                          <a:spcPts val="0"/>
                        </a:spcBef>
                        <a:spcAft>
                          <a:spcPts val="0"/>
                        </a:spcAft>
                      </a:pPr>
                      <a:r>
                        <a:rPr lang="de-DE" sz="2400" dirty="0">
                          <a:effectLst/>
                          <a:latin typeface="#9Slide03 Arima Madurai Bold" panose="00000800000000000000" pitchFamily="2" charset="0"/>
                          <a:cs typeface="#9Slide03 Arima Madurai Bold" panose="00000800000000000000" pitchFamily="2" charset="0"/>
                        </a:rPr>
                        <a:t>Nhận xét chung (về điểm giống nhau số tiếng, vần, nhịp trong các câu tục ngữ)</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gridSpan="3">
                  <a:txBody>
                    <a:bodyPr/>
                    <a:lstStyle/>
                    <a:p>
                      <a:pPr marL="0" marR="30480" algn="just">
                        <a:spcBef>
                          <a:spcPts val="0"/>
                        </a:spcBef>
                        <a:spcAft>
                          <a:spcPts val="0"/>
                        </a:spcAft>
                      </a:pP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7779280"/>
                  </a:ext>
                </a:extLst>
              </a:tr>
            </a:tbl>
          </a:graphicData>
        </a:graphic>
      </p:graphicFrame>
      <p:sp>
        <p:nvSpPr>
          <p:cNvPr id="4" name="TextBox 3">
            <a:extLst>
              <a:ext uri="{FF2B5EF4-FFF2-40B4-BE49-F238E27FC236}">
                <a16:creationId xmlns:a16="http://schemas.microsoft.com/office/drawing/2014/main" id="{9D57E958-52AA-7889-AE45-7FE0389AC147}"/>
              </a:ext>
            </a:extLst>
          </p:cNvPr>
          <p:cNvSpPr txBox="1"/>
          <p:nvPr/>
        </p:nvSpPr>
        <p:spPr>
          <a:xfrm>
            <a:off x="3481719" y="2491582"/>
            <a:ext cx="5233638" cy="2308324"/>
          </a:xfrm>
          <a:prstGeom prst="rect">
            <a:avLst/>
          </a:prstGeom>
          <a:noFill/>
        </p:spPr>
        <p:txBody>
          <a:bodyPr wrap="square">
            <a:spAutoFit/>
          </a:bodyPr>
          <a:lstStyle/>
          <a:p>
            <a:pPr marL="0" marR="30480" algn="just">
              <a:spcBef>
                <a:spcPts val="0"/>
              </a:spcBef>
              <a:spcAft>
                <a:spcPts val="0"/>
              </a:spcAft>
            </a:pPr>
            <a:r>
              <a:rPr lang="de-DE" sz="2400" dirty="0">
                <a:effectLst/>
                <a:latin typeface="#9Slide03 Arima Madurai Bold" panose="00000800000000000000" pitchFamily="2" charset="0"/>
                <a:cs typeface="#9Slide03 Arima Madurai Bold" panose="00000800000000000000" pitchFamily="2" charset="0"/>
              </a:rPr>
              <a:t>- Số lượng tiếng không nhiều (4 -10 tiếng)</a:t>
            </a:r>
            <a:endParaRPr lang="en-US" sz="24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2400" dirty="0">
                <a:effectLst/>
                <a:latin typeface="#9Slide03 Arima Madurai Bold" panose="00000800000000000000" pitchFamily="2" charset="0"/>
                <a:cs typeface="#9Slide03 Arima Madurai Bold" panose="00000800000000000000" pitchFamily="2" charset="0"/>
              </a:rPr>
              <a:t>=&gt; tính ngắn gọn, hàm súc</a:t>
            </a:r>
            <a:endParaRPr lang="en-US" sz="24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2400" dirty="0">
                <a:effectLst/>
                <a:latin typeface="#9Slide03 Arima Madurai Bold" panose="00000800000000000000" pitchFamily="2" charset="0"/>
                <a:cs typeface="#9Slide03 Arima Madurai Bold" panose="00000800000000000000" pitchFamily="2" charset="0"/>
              </a:rPr>
              <a:t>- Chủ yếu sử dụng vần lưng và vần cách; chủ yếu ngắt  nhịp chẵn, đều.</a:t>
            </a:r>
            <a:endParaRPr lang="en-US" sz="24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2400" dirty="0">
                <a:effectLst/>
                <a:latin typeface="#9Slide03 Arima Madurai Bold" panose="00000800000000000000" pitchFamily="2" charset="0"/>
                <a:cs typeface="#9Slide03 Arima Madurai Bold" panose="00000800000000000000" pitchFamily="2" charset="0"/>
              </a:rPr>
              <a:t>=&gt; tính vần điệu</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7116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77471" y="116105"/>
            <a:ext cx="7704000" cy="564300"/>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3E44238-44F8-F03F-C24E-727871036F6E}"/>
              </a:ext>
            </a:extLst>
          </p:cNvPr>
          <p:cNvGraphicFramePr>
            <a:graphicFrameLocks noGrp="1"/>
          </p:cNvGraphicFramePr>
          <p:nvPr>
            <p:extLst>
              <p:ext uri="{D42A27DB-BD31-4B8C-83A1-F6EECF244321}">
                <p14:modId xmlns:p14="http://schemas.microsoft.com/office/powerpoint/2010/main" val="1743234044"/>
              </p:ext>
            </p:extLst>
          </p:nvPr>
        </p:nvGraphicFramePr>
        <p:xfrm>
          <a:off x="4719129" y="882334"/>
          <a:ext cx="4125265" cy="3793007"/>
        </p:xfrm>
        <a:graphic>
          <a:graphicData uri="http://schemas.openxmlformats.org/drawingml/2006/table">
            <a:tbl>
              <a:tblPr firstRow="1" firstCol="1" bandRow="1">
                <a:tableStyleId>{DD581F68-7676-47FE-90B8-076FDD41050E}</a:tableStyleId>
              </a:tblPr>
              <a:tblGrid>
                <a:gridCol w="1443778">
                  <a:extLst>
                    <a:ext uri="{9D8B030D-6E8A-4147-A177-3AD203B41FA5}">
                      <a16:colId xmlns:a16="http://schemas.microsoft.com/office/drawing/2014/main" val="1925928771"/>
                    </a:ext>
                  </a:extLst>
                </a:gridCol>
                <a:gridCol w="721113">
                  <a:extLst>
                    <a:ext uri="{9D8B030D-6E8A-4147-A177-3AD203B41FA5}">
                      <a16:colId xmlns:a16="http://schemas.microsoft.com/office/drawing/2014/main" val="1290910474"/>
                    </a:ext>
                  </a:extLst>
                </a:gridCol>
                <a:gridCol w="564995">
                  <a:extLst>
                    <a:ext uri="{9D8B030D-6E8A-4147-A177-3AD203B41FA5}">
                      <a16:colId xmlns:a16="http://schemas.microsoft.com/office/drawing/2014/main" val="3638722963"/>
                    </a:ext>
                  </a:extLst>
                </a:gridCol>
                <a:gridCol w="1395379">
                  <a:extLst>
                    <a:ext uri="{9D8B030D-6E8A-4147-A177-3AD203B41FA5}">
                      <a16:colId xmlns:a16="http://schemas.microsoft.com/office/drawing/2014/main" val="674847875"/>
                    </a:ext>
                  </a:extLst>
                </a:gridCol>
              </a:tblGrid>
              <a:tr h="405942">
                <a:tc gridSpan="4">
                  <a:txBody>
                    <a:bodyPr/>
                    <a:lstStyle/>
                    <a:p>
                      <a:pPr marL="0" marR="0" algn="ctr">
                        <a:spcBef>
                          <a:spcPts val="600"/>
                        </a:spcBef>
                        <a:spcAft>
                          <a:spcPts val="0"/>
                        </a:spcAft>
                      </a:pPr>
                      <a:r>
                        <a:rPr lang="en-US" sz="900" dirty="0" err="1">
                          <a:effectLst/>
                          <a:latin typeface="#9Slide03 BoosterNextFYBlack" panose="02000A03000000020004" pitchFamily="2" charset="0"/>
                        </a:rPr>
                        <a:t>PHIẾU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HỌC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TẬP</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SỐ</a:t>
                      </a:r>
                      <a:r>
                        <a:rPr lang="en-US" sz="900" dirty="0">
                          <a:effectLst/>
                          <a:latin typeface="#9Slide03 BoosterNextFYBlack" panose="02000A03000000020004" pitchFamily="2" charset="0"/>
                        </a:rPr>
                        <a:t> 3</a:t>
                      </a:r>
                    </a:p>
                    <a:p>
                      <a:pPr marL="0" marR="0" algn="ctr">
                        <a:spcBef>
                          <a:spcPts val="600"/>
                        </a:spcBef>
                        <a:spcAft>
                          <a:spcPts val="0"/>
                        </a:spcAft>
                      </a:pPr>
                      <a:r>
                        <a:rPr lang="en-US" sz="900" dirty="0" err="1">
                          <a:effectLst/>
                          <a:latin typeface="#9Slide03 BoosterNextFYBlack" panose="02000A03000000020004" pitchFamily="2" charset="0"/>
                        </a:rPr>
                        <a:t>Tìm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hiểu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về</a:t>
                      </a:r>
                      <a:r>
                        <a:rPr lang="en-US" sz="900" dirty="0">
                          <a:effectLst/>
                          <a:latin typeface="#9Slide03 BoosterNextFYBlack" panose="02000A03000000020004" pitchFamily="2" charset="0"/>
                        </a:rPr>
                        <a:t> con </a:t>
                      </a:r>
                      <a:r>
                        <a:rPr lang="en-US" sz="900" dirty="0" err="1">
                          <a:effectLst/>
                          <a:latin typeface="#9Slide03 BoosterNextFYBlack" panose="02000A03000000020004" pitchFamily="2" charset="0"/>
                        </a:rPr>
                        <a:t>người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và</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xã</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hội</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7897863"/>
                  </a:ext>
                </a:extLst>
              </a:tr>
              <a:tr h="1062479">
                <a:tc>
                  <a:txBody>
                    <a:bodyPr/>
                    <a:lstStyle/>
                    <a:p>
                      <a:pPr marL="0" marR="0" algn="ctr">
                        <a:spcBef>
                          <a:spcPts val="0"/>
                        </a:spcBef>
                        <a:spcAft>
                          <a:spcPts val="0"/>
                        </a:spcAft>
                      </a:pP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biện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pháp</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từ</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chủ</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yếu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sử</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dụng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trong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Nội</a:t>
                      </a:r>
                      <a:r>
                        <a:rPr lang="en-US" sz="900" dirty="0">
                          <a:effectLst/>
                          <a:latin typeface="#9Slide03 BoosterNextFYBlack" panose="02000A03000000020004" pitchFamily="2" charset="0"/>
                        </a:rPr>
                        <a:t> dung ý </a:t>
                      </a:r>
                      <a:r>
                        <a:rPr lang="en-US" sz="900" dirty="0" err="1">
                          <a:effectLst/>
                          <a:latin typeface="#9Slide03 BoosterNextFYBlack" panose="02000A03000000020004" pitchFamily="2" charset="0"/>
                        </a:rPr>
                        <a:t>nghĩa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của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Giá</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trị</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của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phản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ánh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kinh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nghiệm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gì</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những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kinh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nghiệm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này</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có</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giá</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trị</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như</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thế</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nào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đối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với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người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lao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động</a:t>
                      </a:r>
                      <a:r>
                        <a:rPr lang="en-US" sz="900" dirty="0">
                          <a:effectLst/>
                          <a:latin typeface="#9Slide03 BoosterNextFYBlack" panose="02000A03000000020004" pitchFamily="2" charset="0"/>
                        </a:rPr>
                        <a:t>?)</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extLst>
                  <a:ext uri="{0D108BD9-81ED-4DB2-BD59-A6C34878D82A}">
                    <a16:rowId xmlns:a16="http://schemas.microsoft.com/office/drawing/2014/main" val="463359796"/>
                  </a:ext>
                </a:extLst>
              </a:tr>
              <a:tr h="355274">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6. Cái răng, cái tóc là góc con người.</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439276344"/>
                  </a:ext>
                </a:extLst>
              </a:tr>
              <a:tr h="408878">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7. Một mặt người bằng mười mặt của.</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923446804"/>
                  </a:ext>
                </a:extLst>
              </a:tr>
              <a:tr h="386576">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8. Thương người như thể thương thân.</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2116828497"/>
                  </a:ext>
                </a:extLst>
              </a:tr>
              <a:tr h="669073">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9. Một cây làm chẳng nên non,</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Ba cây chụm lại nên hòn núi cao.</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3763810345"/>
                  </a:ext>
                </a:extLst>
              </a:tr>
              <a:tr h="504785">
                <a:tc>
                  <a:txBody>
                    <a:bodyPr/>
                    <a:lstStyle/>
                    <a:p>
                      <a:pPr marL="0" marR="30480" algn="just">
                        <a:spcBef>
                          <a:spcPts val="0"/>
                        </a:spcBef>
                        <a:spcAft>
                          <a:spcPts val="0"/>
                        </a:spcAft>
                      </a:pPr>
                      <a:r>
                        <a:rPr lang="de-DE"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10. Học ăn, học nói, học gói, học mở.</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3182991020"/>
                  </a:ext>
                </a:extLst>
              </a:tr>
            </a:tbl>
          </a:graphicData>
        </a:graphic>
      </p:graphicFrame>
      <p:graphicFrame>
        <p:nvGraphicFramePr>
          <p:cNvPr id="4" name="Table 3">
            <a:extLst>
              <a:ext uri="{FF2B5EF4-FFF2-40B4-BE49-F238E27FC236}">
                <a16:creationId xmlns:a16="http://schemas.microsoft.com/office/drawing/2014/main" id="{A2E28846-FBFF-7A6E-2711-7BDD3762146C}"/>
              </a:ext>
            </a:extLst>
          </p:cNvPr>
          <p:cNvGraphicFramePr>
            <a:graphicFrameLocks noGrp="1"/>
          </p:cNvGraphicFramePr>
          <p:nvPr>
            <p:extLst>
              <p:ext uri="{D42A27DB-BD31-4B8C-83A1-F6EECF244321}">
                <p14:modId xmlns:p14="http://schemas.microsoft.com/office/powerpoint/2010/main" val="2949400737"/>
              </p:ext>
            </p:extLst>
          </p:nvPr>
        </p:nvGraphicFramePr>
        <p:xfrm>
          <a:off x="264169" y="907703"/>
          <a:ext cx="4125265" cy="3797375"/>
        </p:xfrm>
        <a:graphic>
          <a:graphicData uri="http://schemas.openxmlformats.org/drawingml/2006/table">
            <a:tbl>
              <a:tblPr firstRow="1" firstCol="1" bandRow="1">
                <a:tableStyleId>{DD581F68-7676-47FE-90B8-076FDD41050E}</a:tableStyleId>
              </a:tblPr>
              <a:tblGrid>
                <a:gridCol w="1443778">
                  <a:extLst>
                    <a:ext uri="{9D8B030D-6E8A-4147-A177-3AD203B41FA5}">
                      <a16:colId xmlns:a16="http://schemas.microsoft.com/office/drawing/2014/main" val="1925928771"/>
                    </a:ext>
                  </a:extLst>
                </a:gridCol>
                <a:gridCol w="721113">
                  <a:extLst>
                    <a:ext uri="{9D8B030D-6E8A-4147-A177-3AD203B41FA5}">
                      <a16:colId xmlns:a16="http://schemas.microsoft.com/office/drawing/2014/main" val="1290910474"/>
                    </a:ext>
                  </a:extLst>
                </a:gridCol>
                <a:gridCol w="564995">
                  <a:extLst>
                    <a:ext uri="{9D8B030D-6E8A-4147-A177-3AD203B41FA5}">
                      <a16:colId xmlns:a16="http://schemas.microsoft.com/office/drawing/2014/main" val="3638722963"/>
                    </a:ext>
                  </a:extLst>
                </a:gridCol>
                <a:gridCol w="1395379">
                  <a:extLst>
                    <a:ext uri="{9D8B030D-6E8A-4147-A177-3AD203B41FA5}">
                      <a16:colId xmlns:a16="http://schemas.microsoft.com/office/drawing/2014/main" val="674847875"/>
                    </a:ext>
                  </a:extLst>
                </a:gridCol>
              </a:tblGrid>
              <a:tr h="405942">
                <a:tc gridSpan="4">
                  <a:txBody>
                    <a:bodyPr/>
                    <a:lstStyle/>
                    <a:p>
                      <a:pPr marL="0" marR="0" algn="ctr">
                        <a:spcBef>
                          <a:spcPts val="600"/>
                        </a:spcBef>
                        <a:spcAft>
                          <a:spcPts val="0"/>
                        </a:spcAft>
                      </a:pPr>
                      <a:r>
                        <a:rPr lang="en-US" sz="900" dirty="0" err="1">
                          <a:effectLst/>
                          <a:latin typeface="#9Slide03 BoosterNextFYBlack" panose="02000A03000000020004" pitchFamily="2" charset="0"/>
                        </a:rPr>
                        <a:t>PHIẾU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HỌC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TẬP</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SỐ</a:t>
                      </a:r>
                      <a:r>
                        <a:rPr lang="en-US" sz="900" dirty="0">
                          <a:effectLst/>
                          <a:latin typeface="#9Slide03 BoosterNextFYBlack" panose="02000A03000000020004" pitchFamily="2" charset="0"/>
                        </a:rPr>
                        <a:t> 2</a:t>
                      </a:r>
                    </a:p>
                    <a:p>
                      <a:pPr marL="0" marR="0" algn="ctr">
                        <a:spcBef>
                          <a:spcPts val="600"/>
                        </a:spcBef>
                        <a:spcAft>
                          <a:spcPts val="0"/>
                        </a:spcAft>
                      </a:pPr>
                      <a:r>
                        <a:rPr lang="en-US" sz="900" dirty="0" err="1">
                          <a:effectLst/>
                          <a:latin typeface="#9Slide03 BoosterNextFYBlack" panose="02000A03000000020004" pitchFamily="2" charset="0"/>
                        </a:rPr>
                        <a:t>Tìm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hiểu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về</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thiên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nhiên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và</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lao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động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sản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xuất</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7897863"/>
                  </a:ext>
                </a:extLst>
              </a:tr>
              <a:tr h="1062479">
                <a:tc>
                  <a:txBody>
                    <a:bodyPr/>
                    <a:lstStyle/>
                    <a:p>
                      <a:pPr marL="0" marR="0" algn="ctr">
                        <a:spcBef>
                          <a:spcPts val="0"/>
                        </a:spcBef>
                        <a:spcAft>
                          <a:spcPts val="0"/>
                        </a:spcAft>
                      </a:pP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biện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pháp</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từ</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chủ</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yếu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sử</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dụng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trong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Nội</a:t>
                      </a:r>
                      <a:r>
                        <a:rPr lang="en-US" sz="900" dirty="0">
                          <a:effectLst/>
                          <a:latin typeface="#9Slide03 BoosterNextFYBlack" panose="02000A03000000020004" pitchFamily="2" charset="0"/>
                        </a:rPr>
                        <a:t> dung ý </a:t>
                      </a:r>
                      <a:r>
                        <a:rPr lang="en-US" sz="900" dirty="0" err="1">
                          <a:effectLst/>
                          <a:latin typeface="#9Slide03 BoosterNextFYBlack" panose="02000A03000000020004" pitchFamily="2" charset="0"/>
                        </a:rPr>
                        <a:t>nghĩa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của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tc>
                  <a:txBody>
                    <a:bodyPr/>
                    <a:lstStyle/>
                    <a:p>
                      <a:pPr marL="0" marR="0" algn="ctr">
                        <a:spcBef>
                          <a:spcPts val="0"/>
                        </a:spcBef>
                        <a:spcAft>
                          <a:spcPts val="0"/>
                        </a:spcAft>
                      </a:pPr>
                      <a:r>
                        <a:rPr lang="en-US" sz="900" dirty="0" err="1">
                          <a:effectLst/>
                          <a:latin typeface="#9Slide03 BoosterNextFYBlack" panose="02000A03000000020004" pitchFamily="2" charset="0"/>
                        </a:rPr>
                        <a:t>Giá</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trị</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của</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các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Câu</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tục</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ngữ</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phản</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ánh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kinh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nghiệm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gì</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những</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kinh</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nghiệm</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này</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có</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giá</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trị</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như</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thế</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nào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đối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với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người</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lao</a:t>
                      </a:r>
                      <a:r>
                        <a:rPr lang="en-US" sz="900" dirty="0">
                          <a:effectLst/>
                          <a:latin typeface="#9Slide03 BoosterNextFYBlack" panose="02000A03000000020004" pitchFamily="2" charset="0"/>
                        </a:rPr>
                        <a:t> </a:t>
                      </a:r>
                      <a:r>
                        <a:rPr lang="en-US" sz="900" dirty="0" err="1">
                          <a:effectLst/>
                          <a:latin typeface="#9Slide03 BoosterNextFYBlack" panose="02000A03000000020004" pitchFamily="2" charset="0"/>
                        </a:rPr>
                        <a:t>động</a:t>
                      </a:r>
                      <a:r>
                        <a:rPr lang="en-US" sz="900" dirty="0">
                          <a:effectLst/>
                          <a:latin typeface="#9Slide03 BoosterNextFYBlack" panose="02000A03000000020004" pitchFamily="2" charset="0"/>
                        </a:rPr>
                        <a:t>?)</a:t>
                      </a:r>
                      <a:endParaRPr lang="en-US" sz="9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49035" marR="49035" marT="0" marB="0" anchor="ctr">
                    <a:solidFill>
                      <a:schemeClr val="tx2">
                        <a:lumMod val="20000"/>
                        <a:lumOff val="80000"/>
                      </a:schemeClr>
                    </a:solidFill>
                  </a:tcPr>
                </a:tc>
                <a:extLst>
                  <a:ext uri="{0D108BD9-81ED-4DB2-BD59-A6C34878D82A}">
                    <a16:rowId xmlns:a16="http://schemas.microsoft.com/office/drawing/2014/main" val="463359796"/>
                  </a:ext>
                </a:extLst>
              </a:tr>
              <a:tr h="448852">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1. Mau sao thì nắng, vắng sao thì mưa.</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439276344"/>
                  </a:ext>
                </a:extLst>
              </a:tr>
              <a:tr h="490653">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2. Mưa tháng Ba hoa đất, mưa tháng Tư hư đất.</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923446804"/>
                  </a:ext>
                </a:extLst>
              </a:tr>
              <a:tr h="490654">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3. Nhất nước, nhì phân, tam cần, tứ giống.</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2116828497"/>
                  </a:ext>
                </a:extLst>
              </a:tr>
              <a:tr h="394010">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4. Tấc đất tấc vàng.</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3763810345"/>
                  </a:ext>
                </a:extLst>
              </a:tr>
              <a:tr h="504785">
                <a:tc>
                  <a:txBody>
                    <a:bodyPr/>
                    <a:lstStyle/>
                    <a:p>
                      <a:pPr marL="0" marR="30480" algn="just">
                        <a:spcBef>
                          <a:spcPts val="600"/>
                        </a:spcBef>
                        <a:spcAft>
                          <a:spcPts val="600"/>
                        </a:spcAft>
                      </a:pPr>
                      <a:r>
                        <a:rPr lang="de-DE" sz="900" dirty="0">
                          <a:solidFill>
                            <a:schemeClr val="tx1">
                              <a:lumMod val="75000"/>
                            </a:schemeClr>
                          </a:solidFill>
                          <a:effectLst/>
                          <a:latin typeface="#9Slide03 Arima Madurai Bold" panose="00000800000000000000" pitchFamily="2" charset="0"/>
                          <a:cs typeface="#9Slide03 Arima Madurai Bold" panose="00000800000000000000" pitchFamily="2" charset="0"/>
                        </a:rPr>
                        <a:t>5. Nuôi lợn ăn cơm nằm, nuôi tằm ăn cơm đứng.</a:t>
                      </a:r>
                      <a:endParaRPr lang="en-US" sz="9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tc>
                  <a:txBody>
                    <a:bodyPr/>
                    <a:lstStyle/>
                    <a:p>
                      <a:pPr marL="0" marR="0" algn="just">
                        <a:spcBef>
                          <a:spcPts val="0"/>
                        </a:spcBef>
                        <a:spcAft>
                          <a:spcPts val="0"/>
                        </a:spcAft>
                      </a:pPr>
                      <a:r>
                        <a:rPr lang="en-US" sz="900" dirty="0">
                          <a:effectLst/>
                        </a:rPr>
                        <a:t> </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035" marR="49035" marT="0" marB="0" anchor="ctr"/>
                </a:tc>
                <a:extLst>
                  <a:ext uri="{0D108BD9-81ED-4DB2-BD59-A6C34878D82A}">
                    <a16:rowId xmlns:a16="http://schemas.microsoft.com/office/drawing/2014/main" val="3182991020"/>
                  </a:ext>
                </a:extLst>
              </a:tr>
            </a:tbl>
          </a:graphicData>
        </a:graphic>
      </p:graphicFrame>
    </p:spTree>
    <p:extLst>
      <p:ext uri="{BB962C8B-B14F-4D97-AF65-F5344CB8AC3E}">
        <p14:creationId xmlns:p14="http://schemas.microsoft.com/office/powerpoint/2010/main" val="2128659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20002" y="273841"/>
            <a:ext cx="7704000" cy="345901"/>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BDC55A82-511A-D4FB-82E2-795D9B288C62}"/>
              </a:ext>
            </a:extLst>
          </p:cNvPr>
          <p:cNvGraphicFramePr>
            <a:graphicFrameLocks noGrp="1"/>
          </p:cNvGraphicFramePr>
          <p:nvPr>
            <p:extLst>
              <p:ext uri="{D42A27DB-BD31-4B8C-83A1-F6EECF244321}">
                <p14:modId xmlns:p14="http://schemas.microsoft.com/office/powerpoint/2010/main" val="2555655506"/>
              </p:ext>
            </p:extLst>
          </p:nvPr>
        </p:nvGraphicFramePr>
        <p:xfrm>
          <a:off x="382027" y="835423"/>
          <a:ext cx="8379522" cy="3827483"/>
        </p:xfrm>
        <a:graphic>
          <a:graphicData uri="http://schemas.openxmlformats.org/drawingml/2006/table">
            <a:tbl>
              <a:tblPr firstRow="1" firstCol="1" bandRow="1">
                <a:tableStyleId>{DD581F68-7676-47FE-90B8-076FDD41050E}</a:tableStyleId>
              </a:tblPr>
              <a:tblGrid>
                <a:gridCol w="1174595">
                  <a:extLst>
                    <a:ext uri="{9D8B030D-6E8A-4147-A177-3AD203B41FA5}">
                      <a16:colId xmlns:a16="http://schemas.microsoft.com/office/drawing/2014/main" val="390808998"/>
                    </a:ext>
                  </a:extLst>
                </a:gridCol>
                <a:gridCol w="2720898">
                  <a:extLst>
                    <a:ext uri="{9D8B030D-6E8A-4147-A177-3AD203B41FA5}">
                      <a16:colId xmlns:a16="http://schemas.microsoft.com/office/drawing/2014/main" val="1369878403"/>
                    </a:ext>
                  </a:extLst>
                </a:gridCol>
                <a:gridCol w="1583473">
                  <a:extLst>
                    <a:ext uri="{9D8B030D-6E8A-4147-A177-3AD203B41FA5}">
                      <a16:colId xmlns:a16="http://schemas.microsoft.com/office/drawing/2014/main" val="2956935206"/>
                    </a:ext>
                  </a:extLst>
                </a:gridCol>
                <a:gridCol w="2900556">
                  <a:extLst>
                    <a:ext uri="{9D8B030D-6E8A-4147-A177-3AD203B41FA5}">
                      <a16:colId xmlns:a16="http://schemas.microsoft.com/office/drawing/2014/main" val="3915559737"/>
                    </a:ext>
                  </a:extLst>
                </a:gridCol>
              </a:tblGrid>
              <a:tr h="690733">
                <a:tc gridSpan="4">
                  <a:txBody>
                    <a:bodyPr/>
                    <a:lstStyle/>
                    <a:p>
                      <a:pPr marL="0" marR="0" algn="ctr">
                        <a:spcBef>
                          <a:spcPts val="0"/>
                        </a:spcBef>
                        <a:spcAft>
                          <a:spcPts val="0"/>
                        </a:spcAft>
                      </a:pPr>
                      <a:r>
                        <a:rPr lang="en-US" sz="1400" dirty="0" err="1">
                          <a:effectLst/>
                          <a:latin typeface="#9Slide03 BoosterNextFYBlack" panose="02000A03000000020004" pitchFamily="2" charset="0"/>
                        </a:rPr>
                        <a:t>PHIẾU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HỌC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TẬP</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SỐ</a:t>
                      </a:r>
                      <a:r>
                        <a:rPr lang="en-US" sz="1400" dirty="0">
                          <a:effectLst/>
                          <a:latin typeface="#9Slide03 BoosterNextFYBlack" panose="02000A03000000020004" pitchFamily="2" charset="0"/>
                        </a:rPr>
                        <a:t> 2</a:t>
                      </a:r>
                    </a:p>
                    <a:p>
                      <a:pPr marL="0" marR="0" algn="ctr">
                        <a:spcBef>
                          <a:spcPts val="0"/>
                        </a:spcBef>
                        <a:spcAft>
                          <a:spcPts val="0"/>
                        </a:spcAft>
                      </a:pPr>
                      <a:r>
                        <a:rPr lang="en-US" sz="1400" dirty="0" err="1">
                          <a:effectLst/>
                          <a:latin typeface="#9Slide03 BoosterNextFYBlack" panose="02000A03000000020004" pitchFamily="2" charset="0"/>
                        </a:rPr>
                        <a:t>Tìm</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hiểu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các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câu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tục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ngữ</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về</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thiên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nhiên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và</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lao</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động</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sản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xuất</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852707"/>
                  </a:ext>
                </a:extLst>
              </a:tr>
              <a:tr h="460090">
                <a:tc>
                  <a:txBody>
                    <a:bodyPr/>
                    <a:lstStyle/>
                    <a:p>
                      <a:pPr marL="0" marR="0" algn="ctr">
                        <a:spcBef>
                          <a:spcPts val="600"/>
                        </a:spcBef>
                        <a:spcAft>
                          <a:spcPts val="600"/>
                        </a:spcAft>
                      </a:pPr>
                      <a:r>
                        <a:rPr lang="en-US" sz="1400" dirty="0" err="1">
                          <a:effectLst/>
                          <a:latin typeface="#9Slide03 BoosterNextFYBlack" panose="02000A03000000020004" pitchFamily="2" charset="0"/>
                        </a:rPr>
                        <a:t>Câu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tục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ngữ</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Biện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pháp</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từ</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Nội</a:t>
                      </a:r>
                      <a:r>
                        <a:rPr lang="en-US" sz="1400" dirty="0">
                          <a:effectLst/>
                          <a:latin typeface="#9Slide03 BoosterNextFYBlack" panose="02000A03000000020004" pitchFamily="2" charset="0"/>
                        </a:rPr>
                        <a:t> dung ý </a:t>
                      </a:r>
                      <a:r>
                        <a:rPr lang="en-US" sz="1400" dirty="0" err="1">
                          <a:effectLst/>
                          <a:latin typeface="#9Slide03 BoosterNextFYBlack" panose="02000A03000000020004" pitchFamily="2" charset="0"/>
                        </a:rPr>
                        <a:t>nghĩa</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Giá</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trị</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1321738835"/>
                  </a:ext>
                </a:extLst>
              </a:tr>
              <a:tr h="899122">
                <a:tc>
                  <a:txBody>
                    <a:bodyPr/>
                    <a:lstStyle/>
                    <a:p>
                      <a:pPr marL="0" marR="30480" algn="ctr">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1. Mau sao thì nắng, vắng sao thì mưa.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725794390"/>
                  </a:ext>
                </a:extLst>
              </a:tr>
              <a:tr h="1777538">
                <a:tc>
                  <a:txBody>
                    <a:bodyPr/>
                    <a:lstStyle/>
                    <a:p>
                      <a:pPr marL="0" marR="30480" algn="ctr">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2. Mưa tháng Ba hoa đất, mưa tháng Tư hư đất.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2504091106"/>
                  </a:ext>
                </a:extLst>
              </a:tr>
            </a:tbl>
          </a:graphicData>
        </a:graphic>
      </p:graphicFrame>
      <p:sp>
        <p:nvSpPr>
          <p:cNvPr id="4" name="TextBox 3">
            <a:extLst>
              <a:ext uri="{FF2B5EF4-FFF2-40B4-BE49-F238E27FC236}">
                <a16:creationId xmlns:a16="http://schemas.microsoft.com/office/drawing/2014/main" id="{AD9FF57B-98D2-7103-648C-7B9A3386A81A}"/>
              </a:ext>
            </a:extLst>
          </p:cNvPr>
          <p:cNvSpPr txBox="1"/>
          <p:nvPr/>
        </p:nvSpPr>
        <p:spPr>
          <a:xfrm>
            <a:off x="1521539" y="2077918"/>
            <a:ext cx="2895289" cy="738664"/>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Phép</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đối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giữa</a:t>
            </a:r>
            <a:r>
              <a:rPr lang="en-US" sz="1400" dirty="0">
                <a:effectLst/>
                <a:latin typeface="#9Slide03 Arima Madurai Bold" panose="00000800000000000000" pitchFamily="2" charset="0"/>
                <a:cs typeface="#9Slide03 Arima Madurai Bold" panose="00000800000000000000" pitchFamily="2" charset="0"/>
              </a:rPr>
              <a:t> 2 </a:t>
            </a:r>
            <a:r>
              <a:rPr lang="en-US" sz="1400" dirty="0" err="1">
                <a:effectLst/>
                <a:latin typeface="#9Slide03 Arima Madurai Bold" panose="00000800000000000000" pitchFamily="2" charset="0"/>
                <a:cs typeface="#9Slide03 Arima Madurai Bold" panose="00000800000000000000" pitchFamily="2" charset="0"/>
              </a:rPr>
              <a:t>vế</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một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câu</a:t>
            </a:r>
            <a:r>
              <a:rPr lang="en-US" sz="1400" dirty="0">
                <a:effectLst/>
                <a:latin typeface="#9Slide03 Arima Madurai Bold" panose="00000800000000000000" pitchFamily="2" charset="0"/>
                <a:cs typeface="#9Slide03 Arima Madurai Bold" panose="00000800000000000000" pitchFamily="2" charset="0"/>
              </a:rPr>
              <a:t>: </a:t>
            </a:r>
          </a:p>
          <a:p>
            <a:pPr marL="0" marR="0" algn="just">
              <a:spcBef>
                <a:spcPts val="0"/>
              </a:spcBef>
              <a:spcAft>
                <a:spcPts val="0"/>
              </a:spcAft>
            </a:pPr>
            <a:r>
              <a:rPr lang="en-US" sz="1400" u="sng" dirty="0" err="1">
                <a:effectLst/>
                <a:latin typeface="#9Slide03 Arima Madurai Bold" panose="00000800000000000000" pitchFamily="2" charset="0"/>
                <a:cs typeface="#9Slide03 Arima Madurai Bold" panose="00000800000000000000" pitchFamily="2" charset="0"/>
              </a:rPr>
              <a:t>mau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sao</a:t>
            </a:r>
            <a:r>
              <a:rPr lang="en-US" sz="1400" dirty="0">
                <a:effectLst/>
                <a:latin typeface="#9Slide03 Arima Madurai Bold" panose="00000800000000000000" pitchFamily="2" charset="0"/>
                <a:cs typeface="#9Slide03 Arima Madurai Bold" panose="00000800000000000000" pitchFamily="2" charset="0"/>
              </a:rPr>
              <a:t>/</a:t>
            </a:r>
            <a:r>
              <a:rPr lang="en-US" sz="1400" dirty="0" err="1">
                <a:effectLst/>
                <a:latin typeface="#9Slide03 Arima Madurai Bold" panose="00000800000000000000" pitchFamily="2" charset="0"/>
                <a:cs typeface="#9Slide03 Arima Madurai Bold" panose="00000800000000000000" pitchFamily="2" charset="0"/>
              </a:rPr>
              <a:t>thì</a:t>
            </a:r>
            <a:r>
              <a:rPr lang="en-US" sz="1400" dirty="0">
                <a:effectLst/>
                <a:latin typeface="#9Slide03 Arima Madurai Bold" panose="00000800000000000000" pitchFamily="2" charset="0"/>
                <a:cs typeface="#9Slide03 Arima Madurai Bold" panose="00000800000000000000" pitchFamily="2" charset="0"/>
              </a:rPr>
              <a:t> </a:t>
            </a:r>
            <a:r>
              <a:rPr lang="en-US" sz="1400" u="sng" dirty="0" err="1">
                <a:effectLst/>
                <a:latin typeface="#9Slide03 Arima Madurai Bold" panose="00000800000000000000" pitchFamily="2" charset="0"/>
                <a:cs typeface="#9Slide03 Arima Madurai Bold" panose="00000800000000000000" pitchFamily="2" charset="0"/>
              </a:rPr>
              <a:t>nắng</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400" u="sng" dirty="0" err="1">
                <a:effectLst/>
                <a:latin typeface="#9Slide03 Arima Madurai Bold" panose="00000800000000000000" pitchFamily="2" charset="0"/>
                <a:cs typeface="#9Slide03 Arima Madurai Bold" panose="00000800000000000000" pitchFamily="2" charset="0"/>
              </a:rPr>
              <a:t>vắng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sao</a:t>
            </a:r>
            <a:r>
              <a:rPr lang="en-US" sz="1400" dirty="0">
                <a:effectLst/>
                <a:latin typeface="#9Slide03 Arima Madurai Bold" panose="00000800000000000000" pitchFamily="2" charset="0"/>
                <a:cs typeface="#9Slide03 Arima Madurai Bold" panose="00000800000000000000" pitchFamily="2" charset="0"/>
              </a:rPr>
              <a:t>/</a:t>
            </a:r>
            <a:r>
              <a:rPr lang="en-US" sz="1400" dirty="0" err="1">
                <a:effectLst/>
                <a:latin typeface="#9Slide03 Arima Madurai Bold" panose="00000800000000000000" pitchFamily="2" charset="0"/>
                <a:cs typeface="#9Slide03 Arima Madurai Bold" panose="00000800000000000000" pitchFamily="2" charset="0"/>
              </a:rPr>
              <a:t>thì</a:t>
            </a:r>
            <a:r>
              <a:rPr lang="en-US" sz="1400" dirty="0">
                <a:effectLst/>
                <a:latin typeface="#9Slide03 Arima Madurai Bold" panose="00000800000000000000" pitchFamily="2" charset="0"/>
                <a:cs typeface="#9Slide03 Arima Madurai Bold" panose="00000800000000000000" pitchFamily="2" charset="0"/>
              </a:rPr>
              <a:t> </a:t>
            </a:r>
            <a:r>
              <a:rPr lang="en-US" sz="1400" u="sng" dirty="0" err="1">
                <a:effectLst/>
                <a:latin typeface="#9Slide03 Arima Madurai Bold" panose="00000800000000000000" pitchFamily="2" charset="0"/>
                <a:cs typeface="#9Slide03 Arima Madurai Bold" panose="00000800000000000000" pitchFamily="2" charset="0"/>
              </a:rPr>
              <a:t>mưa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85DB4750-98D5-812C-2C6E-D1C5ADFDD041}"/>
              </a:ext>
            </a:extLst>
          </p:cNvPr>
          <p:cNvSpPr txBox="1"/>
          <p:nvPr/>
        </p:nvSpPr>
        <p:spPr>
          <a:xfrm>
            <a:off x="4255537" y="1985173"/>
            <a:ext cx="1580268" cy="954107"/>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Cách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quan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sát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sao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trời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để</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dự</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đoán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thời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tiết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nắng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30B40182-F996-0E65-1280-7E80637ADA89}"/>
              </a:ext>
            </a:extLst>
          </p:cNvPr>
          <p:cNvSpPr txBox="1"/>
          <p:nvPr/>
        </p:nvSpPr>
        <p:spPr>
          <a:xfrm>
            <a:off x="5835805" y="2121139"/>
            <a:ext cx="2830631" cy="738664"/>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Kinh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nghiệm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dự</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đoán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thời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tiết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thông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quan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quan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sát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hiện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tượng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thiên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nhiên</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532CFD37-2219-E517-58FD-88127A52DB1F}"/>
              </a:ext>
            </a:extLst>
          </p:cNvPr>
          <p:cNvSpPr txBox="1"/>
          <p:nvPr/>
        </p:nvSpPr>
        <p:spPr>
          <a:xfrm>
            <a:off x="1525059" y="3040901"/>
            <a:ext cx="2738878" cy="1600438"/>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Phép</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đối</a:t>
            </a:r>
            <a:r>
              <a:rPr lang="en-US" sz="1400" dirty="0">
                <a:effectLst/>
                <a:latin typeface="#9Slide03 Arima Madurai Bold" panose="00000800000000000000" pitchFamily="2" charset="0"/>
                <a:cs typeface="#9Slide03 Arima Madurai Bold" panose="00000800000000000000" pitchFamily="2" charset="0"/>
              </a:rPr>
              <a:t>: </a:t>
            </a:r>
          </a:p>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Ba/</a:t>
            </a:r>
            <a:r>
              <a:rPr lang="en-US" sz="1400" u="sng" dirty="0" err="1">
                <a:effectLst/>
                <a:latin typeface="#9Slide03 Arima Madurai Bold" panose="00000800000000000000" pitchFamily="2" charset="0"/>
                <a:cs typeface="#9Slide03 Arima Madurai Bold" panose="00000800000000000000" pitchFamily="2" charset="0"/>
              </a:rPr>
              <a:t>hoa</a:t>
            </a:r>
            <a:r>
              <a:rPr lang="en-US" sz="1400" u="sng" dirty="0">
                <a:effectLst/>
                <a:latin typeface="#9Slide03 Arima Madurai Bold" panose="00000800000000000000" pitchFamily="2" charset="0"/>
                <a:cs typeface="#9Slide03 Arima Madurai Bold" panose="00000800000000000000" pitchFamily="2" charset="0"/>
              </a:rPr>
              <a:t> </a:t>
            </a:r>
            <a:r>
              <a:rPr lang="en-US" sz="1400" u="sng" dirty="0" err="1">
                <a:effectLst/>
                <a:latin typeface="#9Slide03 Arima Madurai Bold" panose="00000800000000000000" pitchFamily="2" charset="0"/>
                <a:cs typeface="#9Slide03 Arima Madurai Bold" panose="00000800000000000000" pitchFamily="2" charset="0"/>
              </a:rPr>
              <a:t>đất</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Tư</a:t>
            </a:r>
            <a:r>
              <a:rPr lang="en-US" sz="1400" dirty="0">
                <a:effectLst/>
                <a:latin typeface="#9Slide03 Arima Madurai Bold" panose="00000800000000000000" pitchFamily="2" charset="0"/>
                <a:cs typeface="#9Slide03 Arima Madurai Bold" panose="00000800000000000000" pitchFamily="2" charset="0"/>
              </a:rPr>
              <a:t>/</a:t>
            </a:r>
            <a:r>
              <a:rPr lang="en-US" sz="1400" u="sng" dirty="0" err="1">
                <a:effectLst/>
                <a:latin typeface="#9Slide03 Arima Madurai Bold" panose="00000800000000000000" pitchFamily="2" charset="0"/>
                <a:cs typeface="#9Slide03 Arima Madurai Bold" panose="00000800000000000000" pitchFamily="2" charset="0"/>
              </a:rPr>
              <a:t>hư</a:t>
            </a:r>
            <a:r>
              <a:rPr lang="en-US" sz="1400" u="sng" dirty="0">
                <a:effectLst/>
                <a:latin typeface="#9Slide03 Arima Madurai Bold" panose="00000800000000000000" pitchFamily="2" charset="0"/>
                <a:cs typeface="#9Slide03 Arima Madurai Bold" panose="00000800000000000000" pitchFamily="2" charset="0"/>
              </a:rPr>
              <a:t> </a:t>
            </a:r>
            <a:r>
              <a:rPr lang="en-US" sz="1400" u="sng" dirty="0" err="1">
                <a:effectLst/>
                <a:latin typeface="#9Slide03 Arima Madurai Bold" panose="00000800000000000000" pitchFamily="2" charset="0"/>
                <a:cs typeface="#9Slide03 Arima Madurai Bold" panose="00000800000000000000" pitchFamily="2" charset="0"/>
              </a:rPr>
              <a:t>đất</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400" dirty="0">
                <a:effectLst/>
                <a:latin typeface="#9Slide03 Arima Madurai Bold" panose="00000800000000000000" pitchFamily="2" charset="0"/>
                <a:cs typeface="#9Slide03 Arima Madurai Bold" panose="00000800000000000000" pitchFamily="2" charset="0"/>
              </a:rPr>
              <a:t>("</a:t>
            </a:r>
            <a:r>
              <a:rPr lang="en-US" sz="1400" dirty="0" err="1">
                <a:effectLst/>
                <a:latin typeface="#9Slide03 Arima Madurai Bold" panose="00000800000000000000" pitchFamily="2" charset="0"/>
                <a:cs typeface="#9Slide03 Arima Madurai Bold" panose="00000800000000000000" pitchFamily="2" charset="0"/>
              </a:rPr>
              <a:t>hoa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tốt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có</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lợi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cây</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hư</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hỏng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ảnh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hưởng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không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tốt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tới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cây</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41CB9CBC-441C-B60B-4DE1-27C7D64DDE7C}"/>
              </a:ext>
            </a:extLst>
          </p:cNvPr>
          <p:cNvSpPr txBox="1"/>
          <p:nvPr/>
        </p:nvSpPr>
        <p:spPr>
          <a:xfrm>
            <a:off x="4296018" y="3215645"/>
            <a:ext cx="1580268" cy="1169551"/>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Nhấn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mạnh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cơn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ba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và</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tư</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có</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ảnh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hưởng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đến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đất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tới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nông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vụ</a:t>
            </a: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143CD335-92C4-56C2-7DA8-15FE1526FCC7}"/>
              </a:ext>
            </a:extLst>
          </p:cNvPr>
          <p:cNvSpPr txBox="1"/>
          <p:nvPr/>
        </p:nvSpPr>
        <p:spPr>
          <a:xfrm>
            <a:off x="5835805" y="2963927"/>
            <a:ext cx="2830631" cy="1600438"/>
          </a:xfrm>
          <a:prstGeom prst="rect">
            <a:avLst/>
          </a:prstGeom>
          <a:noFill/>
        </p:spPr>
        <p:txBody>
          <a:bodyPr wrap="square">
            <a:spAutoFit/>
          </a:bodyPr>
          <a:lstStyle/>
          <a:p>
            <a:pPr marL="0" marR="0" algn="just">
              <a:spcBef>
                <a:spcPts val="0"/>
              </a:spcBef>
              <a:spcAft>
                <a:spcPts val="0"/>
              </a:spcAft>
            </a:pPr>
            <a:r>
              <a:rPr lang="en-US" sz="1400" dirty="0" err="1">
                <a:effectLst/>
                <a:latin typeface="#9Slide03 Arima Madurai Bold" panose="00000800000000000000" pitchFamily="2" charset="0"/>
                <a:cs typeface="#9Slide03 Arima Madurai Bold" panose="00000800000000000000" pitchFamily="2" charset="0"/>
              </a:rPr>
              <a:t>Kinh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nghiệm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trọt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được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ông</a:t>
            </a:r>
            <a:r>
              <a:rPr lang="en-US" sz="1400" dirty="0">
                <a:effectLst/>
                <a:latin typeface="#9Slide03 Arima Madurai Bold" panose="00000800000000000000" pitchFamily="2" charset="0"/>
                <a:cs typeface="#9Slide03 Arima Madurai Bold" panose="00000800000000000000" pitchFamily="2" charset="0"/>
              </a:rPr>
              <a:t> ta </a:t>
            </a:r>
            <a:r>
              <a:rPr lang="en-US" sz="1400" dirty="0" err="1">
                <a:effectLst/>
                <a:latin typeface="#9Slide03 Arima Madurai Bold" panose="00000800000000000000" pitchFamily="2" charset="0"/>
                <a:cs typeface="#9Slide03 Arima Madurai Bold" panose="00000800000000000000" pitchFamily="2" charset="0"/>
              </a:rPr>
              <a:t>đúc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kết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3 </a:t>
            </a:r>
            <a:r>
              <a:rPr lang="en-US" sz="1400" dirty="0" err="1">
                <a:effectLst/>
                <a:latin typeface="#9Slide03 Arima Madurai Bold" panose="00000800000000000000" pitchFamily="2" charset="0"/>
                <a:cs typeface="#9Slide03 Arima Madurai Bold" panose="00000800000000000000" pitchFamily="2" charset="0"/>
              </a:rPr>
              <a:t>âm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lịch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hoa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màu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cần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nước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nên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cơn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sẽ</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có</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ích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nhưng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đến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4 </a:t>
            </a:r>
            <a:r>
              <a:rPr lang="en-US" sz="1400" dirty="0" err="1">
                <a:effectLst/>
                <a:latin typeface="#9Slide03 Arima Madurai Bold" panose="00000800000000000000" pitchFamily="2" charset="0"/>
                <a:cs typeface="#9Slide03 Arima Madurai Bold" panose="00000800000000000000" pitchFamily="2" charset="0"/>
              </a:rPr>
              <a:t>cây</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đang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trong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quá</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trình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ra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hoa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ra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quả</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nên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mưa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tháng</a:t>
            </a:r>
            <a:r>
              <a:rPr lang="en-US" sz="1400" dirty="0">
                <a:effectLst/>
                <a:latin typeface="#9Slide03 Arima Madurai Bold" panose="00000800000000000000" pitchFamily="2" charset="0"/>
                <a:cs typeface="#9Slide03 Arima Madurai Bold" panose="00000800000000000000" pitchFamily="2" charset="0"/>
              </a:rPr>
              <a:t> 4 </a:t>
            </a:r>
            <a:r>
              <a:rPr lang="en-US" sz="1400" dirty="0" err="1">
                <a:effectLst/>
                <a:latin typeface="#9Slide03 Arima Madurai Bold" panose="00000800000000000000" pitchFamily="2" charset="0"/>
                <a:cs typeface="#9Slide03 Arima Madurai Bold" panose="00000800000000000000" pitchFamily="2" charset="0"/>
              </a:rPr>
              <a:t>sẽ</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làm</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hư</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cây</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trồng</a:t>
            </a:r>
            <a:r>
              <a:rPr lang="en-US" sz="1400" dirty="0">
                <a:effectLst/>
                <a:latin typeface="#9Slide03 Arima Madurai Bold" panose="00000800000000000000" pitchFamily="2" charset="0"/>
                <a:cs typeface="#9Slide03 Arima Madurai Bold" panose="00000800000000000000" pitchFamily="2" charset="0"/>
              </a:rPr>
              <a: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192170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20000" y="184660"/>
            <a:ext cx="7704000" cy="345901"/>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BDC55A82-511A-D4FB-82E2-795D9B288C62}"/>
              </a:ext>
            </a:extLst>
          </p:cNvPr>
          <p:cNvGraphicFramePr>
            <a:graphicFrameLocks noGrp="1"/>
          </p:cNvGraphicFramePr>
          <p:nvPr>
            <p:extLst>
              <p:ext uri="{D42A27DB-BD31-4B8C-83A1-F6EECF244321}">
                <p14:modId xmlns:p14="http://schemas.microsoft.com/office/powerpoint/2010/main" val="1108841088"/>
              </p:ext>
            </p:extLst>
          </p:nvPr>
        </p:nvGraphicFramePr>
        <p:xfrm>
          <a:off x="352291" y="702182"/>
          <a:ext cx="8438994" cy="4234092"/>
        </p:xfrm>
        <a:graphic>
          <a:graphicData uri="http://schemas.openxmlformats.org/drawingml/2006/table">
            <a:tbl>
              <a:tblPr firstRow="1" firstCol="1" bandRow="1">
                <a:tableStyleId>{DD581F68-7676-47FE-90B8-076FDD41050E}</a:tableStyleId>
              </a:tblPr>
              <a:tblGrid>
                <a:gridCol w="1082499">
                  <a:extLst>
                    <a:ext uri="{9D8B030D-6E8A-4147-A177-3AD203B41FA5}">
                      <a16:colId xmlns:a16="http://schemas.microsoft.com/office/drawing/2014/main" val="390808998"/>
                    </a:ext>
                  </a:extLst>
                </a:gridCol>
                <a:gridCol w="2483005">
                  <a:extLst>
                    <a:ext uri="{9D8B030D-6E8A-4147-A177-3AD203B41FA5}">
                      <a16:colId xmlns:a16="http://schemas.microsoft.com/office/drawing/2014/main" val="1369878403"/>
                    </a:ext>
                  </a:extLst>
                </a:gridCol>
                <a:gridCol w="1970049">
                  <a:extLst>
                    <a:ext uri="{9D8B030D-6E8A-4147-A177-3AD203B41FA5}">
                      <a16:colId xmlns:a16="http://schemas.microsoft.com/office/drawing/2014/main" val="2956935206"/>
                    </a:ext>
                  </a:extLst>
                </a:gridCol>
                <a:gridCol w="2903441">
                  <a:extLst>
                    <a:ext uri="{9D8B030D-6E8A-4147-A177-3AD203B41FA5}">
                      <a16:colId xmlns:a16="http://schemas.microsoft.com/office/drawing/2014/main" val="3915559737"/>
                    </a:ext>
                  </a:extLst>
                </a:gridCol>
              </a:tblGrid>
              <a:tr h="583925">
                <a:tc gridSpan="4">
                  <a:txBody>
                    <a:bodyPr/>
                    <a:lstStyle/>
                    <a:p>
                      <a:pPr marL="0" marR="0" algn="ctr">
                        <a:spcBef>
                          <a:spcPts val="0"/>
                        </a:spcBef>
                        <a:spcAft>
                          <a:spcPts val="0"/>
                        </a:spcAft>
                      </a:pPr>
                      <a:r>
                        <a:rPr lang="en-US" sz="1600" dirty="0" err="1">
                          <a:effectLst/>
                          <a:latin typeface="#9Slide03 BoosterNextFYBlack" panose="02000A03000000020004" pitchFamily="2" charset="0"/>
                        </a:rPr>
                        <a:t>PHIẾU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HỌC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TẬP</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SỐ</a:t>
                      </a:r>
                      <a:r>
                        <a:rPr lang="en-US" sz="1600" dirty="0">
                          <a:effectLst/>
                          <a:latin typeface="#9Slide03 BoosterNextFYBlack" panose="02000A03000000020004" pitchFamily="2" charset="0"/>
                        </a:rPr>
                        <a:t> 2</a:t>
                      </a:r>
                    </a:p>
                    <a:p>
                      <a:pPr marL="0" marR="0" algn="ctr">
                        <a:spcBef>
                          <a:spcPts val="0"/>
                        </a:spcBef>
                        <a:spcAft>
                          <a:spcPts val="0"/>
                        </a:spcAft>
                      </a:pPr>
                      <a:r>
                        <a:rPr lang="en-US" sz="1600" dirty="0" err="1">
                          <a:effectLst/>
                          <a:latin typeface="#9Slide03 BoosterNextFYBlack" panose="02000A03000000020004" pitchFamily="2" charset="0"/>
                        </a:rPr>
                        <a:t>Tìm</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hiểu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các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câu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tục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ngữ</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về</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thiên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nhiên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và</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lao</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động</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sản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xuất</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852707"/>
                  </a:ext>
                </a:extLst>
              </a:tr>
              <a:tr h="416313">
                <a:tc>
                  <a:txBody>
                    <a:bodyPr/>
                    <a:lstStyle/>
                    <a:p>
                      <a:pPr marL="0" marR="0" algn="ctr">
                        <a:spcBef>
                          <a:spcPts val="600"/>
                        </a:spcBef>
                        <a:spcAft>
                          <a:spcPts val="600"/>
                        </a:spcAft>
                      </a:pPr>
                      <a:r>
                        <a:rPr lang="en-US" sz="1400" dirty="0" err="1">
                          <a:effectLst/>
                          <a:latin typeface="#9Slide03 BoosterNextFYBlack" panose="02000A03000000020004" pitchFamily="2" charset="0"/>
                        </a:rPr>
                        <a:t>Câu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tục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ngữ</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Biện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pháp</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từ</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Nội</a:t>
                      </a:r>
                      <a:r>
                        <a:rPr lang="en-US" sz="1400" dirty="0">
                          <a:effectLst/>
                          <a:latin typeface="#9Slide03 BoosterNextFYBlack" panose="02000A03000000020004" pitchFamily="2" charset="0"/>
                        </a:rPr>
                        <a:t> dung ý </a:t>
                      </a:r>
                      <a:r>
                        <a:rPr lang="en-US" sz="1400" dirty="0" err="1">
                          <a:effectLst/>
                          <a:latin typeface="#9Slide03 BoosterNextFYBlack" panose="02000A03000000020004" pitchFamily="2" charset="0"/>
                        </a:rPr>
                        <a:t>nghĩa</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Giá</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trị</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1321738835"/>
                  </a:ext>
                </a:extLst>
              </a:tr>
              <a:tr h="1732743">
                <a:tc>
                  <a:txBody>
                    <a:bodyPr/>
                    <a:lstStyle/>
                    <a:p>
                      <a:pPr marL="0" marR="30480" algn="ctr">
                        <a:spcBef>
                          <a:spcPts val="0"/>
                        </a:spcBef>
                        <a:spcAft>
                          <a:spcPts val="0"/>
                        </a:spcAft>
                      </a:pPr>
                      <a:r>
                        <a:rPr lang="de-DE" sz="1600" dirty="0">
                          <a:effectLst/>
                          <a:latin typeface="#9Slide03 Arima Madurai Bold" panose="00000800000000000000" pitchFamily="2" charset="0"/>
                          <a:cs typeface="#9Slide03 Arima Madurai Bold" panose="00000800000000000000" pitchFamily="2" charset="0"/>
                        </a:rPr>
                        <a:t>3. Nhất nước, nhì phân, tam cần, tứ giống.</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326888092"/>
                  </a:ext>
                </a:extLst>
              </a:tr>
              <a:tr h="1501111">
                <a:tc>
                  <a:txBody>
                    <a:bodyPr/>
                    <a:lstStyle/>
                    <a:p>
                      <a:pPr marL="0" marR="30480" algn="ctr">
                        <a:spcBef>
                          <a:spcPts val="0"/>
                        </a:spcBef>
                        <a:spcAft>
                          <a:spcPts val="0"/>
                        </a:spcAft>
                      </a:pPr>
                      <a:r>
                        <a:rPr lang="de-DE" sz="1600" dirty="0">
                          <a:effectLst/>
                          <a:latin typeface="#9Slide03 Arima Madurai Bold" panose="00000800000000000000" pitchFamily="2" charset="0"/>
                          <a:cs typeface="#9Slide03 Arima Madurai Bold" panose="00000800000000000000" pitchFamily="2" charset="0"/>
                        </a:rPr>
                        <a:t>4. Tấc đất tấc vàng.</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1054031382"/>
                  </a:ext>
                </a:extLst>
              </a:tr>
            </a:tbl>
          </a:graphicData>
        </a:graphic>
      </p:graphicFrame>
      <p:sp>
        <p:nvSpPr>
          <p:cNvPr id="4" name="TextBox 3">
            <a:extLst>
              <a:ext uri="{FF2B5EF4-FFF2-40B4-BE49-F238E27FC236}">
                <a16:creationId xmlns:a16="http://schemas.microsoft.com/office/drawing/2014/main" id="{08E2316A-1CF4-49BB-1CF6-634700FC6BCF}"/>
              </a:ext>
            </a:extLst>
          </p:cNvPr>
          <p:cNvSpPr txBox="1"/>
          <p:nvPr/>
        </p:nvSpPr>
        <p:spPr>
          <a:xfrm>
            <a:off x="1430666" y="1819758"/>
            <a:ext cx="2445834" cy="1569660"/>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Phép</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liệt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kê</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các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yếu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theo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trình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thứ</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thứ</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hai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thứ</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thứ</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tư</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trong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trồng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lúa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nước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phân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chăm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bón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giống</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3DE26B2C-A66E-4192-B3FD-6524126D4D3B}"/>
              </a:ext>
            </a:extLst>
          </p:cNvPr>
          <p:cNvSpPr txBox="1"/>
          <p:nvPr/>
        </p:nvSpPr>
        <p:spPr>
          <a:xfrm>
            <a:off x="3893428" y="1771392"/>
            <a:ext cx="2011921" cy="1569660"/>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Nhấn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mạnh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bốn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yếu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quan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trọng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theo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trình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trồng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lúa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nước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có</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mùa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vụ</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bội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đạt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năng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suất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cao</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E1008D59-E129-FB31-7CD1-6FE3424865A4}"/>
              </a:ext>
            </a:extLst>
          </p:cNvPr>
          <p:cNvSpPr txBox="1"/>
          <p:nvPr/>
        </p:nvSpPr>
        <p:spPr>
          <a:xfrm>
            <a:off x="5922277" y="1942868"/>
            <a:ext cx="2802100" cy="1323439"/>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Kinh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nghiệm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trồng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lúa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nước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được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người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xưa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đúc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gồm</a:t>
            </a:r>
            <a:r>
              <a:rPr lang="en-US" sz="1600" dirty="0">
                <a:effectLst/>
                <a:latin typeface="#9Slide03 Arima Madurai Bold" panose="00000800000000000000" pitchFamily="2" charset="0"/>
                <a:cs typeface="#9Slide03 Arima Madurai Bold" panose="00000800000000000000" pitchFamily="2" charset="0"/>
              </a:rPr>
              <a:t> 4 </a:t>
            </a:r>
            <a:r>
              <a:rPr lang="en-US" sz="1600" dirty="0" err="1">
                <a:effectLst/>
                <a:latin typeface="#9Slide03 Arima Madurai Bold" panose="00000800000000000000" pitchFamily="2" charset="0"/>
                <a:cs typeface="#9Slide03 Arima Madurai Bold" panose="00000800000000000000" pitchFamily="2" charset="0"/>
              </a:rPr>
              <a:t>yếu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cần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thiết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quan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trọng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đạt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được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năng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suất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cao</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6878F2BF-B3B5-562A-361C-7FC740FAD8DD}"/>
              </a:ext>
            </a:extLst>
          </p:cNvPr>
          <p:cNvSpPr txBox="1"/>
          <p:nvPr/>
        </p:nvSpPr>
        <p:spPr>
          <a:xfrm>
            <a:off x="1531244" y="3918097"/>
            <a:ext cx="2252928" cy="584775"/>
          </a:xfrm>
          <a:prstGeom prst="rect">
            <a:avLst/>
          </a:prstGeom>
          <a:noFill/>
        </p:spPr>
        <p:txBody>
          <a:bodyPr wrap="square">
            <a:spAutoFit/>
          </a:bodyPr>
          <a:lstStyle/>
          <a:p>
            <a:pPr marL="0" marR="0" algn="just">
              <a:spcBef>
                <a:spcPts val="0"/>
              </a:spcBef>
              <a:spcAft>
                <a:spcPts val="0"/>
              </a:spcAft>
            </a:pPr>
            <a:r>
              <a:rPr lang="en-US" sz="1600" dirty="0">
                <a:effectLst/>
                <a:latin typeface="#9Slide03 Arima Madurai Bold" panose="00000800000000000000" pitchFamily="2" charset="0"/>
                <a:cs typeface="#9Slide03 Arima Madurai Bold" panose="00000800000000000000" pitchFamily="2" charset="0"/>
              </a:rPr>
              <a:t>So </a:t>
            </a:r>
            <a:r>
              <a:rPr lang="en-US" sz="1600" dirty="0" err="1">
                <a:effectLst/>
                <a:latin typeface="#9Slide03 Arima Madurai Bold" panose="00000800000000000000" pitchFamily="2" charset="0"/>
                <a:cs typeface="#9Slide03 Arima Madurai Bold" panose="00000800000000000000" pitchFamily="2" charset="0"/>
              </a:rPr>
              <a:t>sánh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tấc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với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tấc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vàng</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72D65652-F620-60E9-A8BA-06237E3AF520}"/>
              </a:ext>
            </a:extLst>
          </p:cNvPr>
          <p:cNvSpPr txBox="1"/>
          <p:nvPr/>
        </p:nvSpPr>
        <p:spPr>
          <a:xfrm>
            <a:off x="3947531" y="3774428"/>
            <a:ext cx="1903717" cy="830997"/>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Nhằm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cao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giá</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trị</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quý</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như</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vàng</a:t>
            </a:r>
            <a:r>
              <a:rPr lang="en-US" sz="1600" dirty="0">
                <a:effectLst/>
                <a:latin typeface="#9Slide03 Arima Madurai Bold" panose="00000800000000000000" pitchFamily="2" charset="0"/>
                <a:cs typeface="#9Slide03 Arima Madurai Bold" panose="00000800000000000000" pitchFamily="2" charset="0"/>
              </a:rPr>
              <a:t>) </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08E6B399-BA04-F417-3E10-60D77D7271C0}"/>
              </a:ext>
            </a:extLst>
          </p:cNvPr>
          <p:cNvSpPr txBox="1"/>
          <p:nvPr/>
        </p:nvSpPr>
        <p:spPr>
          <a:xfrm>
            <a:off x="5889790" y="3556634"/>
            <a:ext cx="2914342" cy="1323439"/>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Khẳng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giá</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trị</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đặc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biệt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từ</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đó</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muốn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khuyên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mọi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người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phải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biết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quý</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trọng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có</a:t>
            </a:r>
            <a:r>
              <a:rPr lang="en-US" sz="1600" dirty="0">
                <a:effectLst/>
                <a:latin typeface="#9Slide03 Arima Madurai Bold" panose="00000800000000000000" pitchFamily="2" charset="0"/>
                <a:cs typeface="#9Slide03 Arima Madurai Bold" panose="00000800000000000000" pitchFamily="2" charset="0"/>
              </a:rPr>
              <a:t> ý </a:t>
            </a:r>
            <a:r>
              <a:rPr lang="en-US" sz="1600" dirty="0" err="1">
                <a:effectLst/>
                <a:latin typeface="#9Slide03 Arima Madurai Bold" panose="00000800000000000000" pitchFamily="2" charset="0"/>
                <a:cs typeface="#9Slide03 Arima Madurai Bold" panose="00000800000000000000" pitchFamily="2" charset="0"/>
              </a:rPr>
              <a:t>thức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bảo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vệ</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giữ</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gìn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không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được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phá</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hoại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lãng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phí</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đai</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577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20000" y="184660"/>
            <a:ext cx="7704000" cy="345901"/>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BDC55A82-511A-D4FB-82E2-795D9B288C62}"/>
              </a:ext>
            </a:extLst>
          </p:cNvPr>
          <p:cNvGraphicFramePr>
            <a:graphicFrameLocks noGrp="1"/>
          </p:cNvGraphicFramePr>
          <p:nvPr>
            <p:extLst>
              <p:ext uri="{D42A27DB-BD31-4B8C-83A1-F6EECF244321}">
                <p14:modId xmlns:p14="http://schemas.microsoft.com/office/powerpoint/2010/main" val="1683113156"/>
              </p:ext>
            </p:extLst>
          </p:nvPr>
        </p:nvGraphicFramePr>
        <p:xfrm>
          <a:off x="352291" y="760312"/>
          <a:ext cx="8438994" cy="3228963"/>
        </p:xfrm>
        <a:graphic>
          <a:graphicData uri="http://schemas.openxmlformats.org/drawingml/2006/table">
            <a:tbl>
              <a:tblPr firstRow="1" firstCol="1" bandRow="1">
                <a:tableStyleId>{DD581F68-7676-47FE-90B8-076FDD41050E}</a:tableStyleId>
              </a:tblPr>
              <a:tblGrid>
                <a:gridCol w="1603212">
                  <a:extLst>
                    <a:ext uri="{9D8B030D-6E8A-4147-A177-3AD203B41FA5}">
                      <a16:colId xmlns:a16="http://schemas.microsoft.com/office/drawing/2014/main" val="390808998"/>
                    </a:ext>
                  </a:extLst>
                </a:gridCol>
                <a:gridCol w="2237356">
                  <a:extLst>
                    <a:ext uri="{9D8B030D-6E8A-4147-A177-3AD203B41FA5}">
                      <a16:colId xmlns:a16="http://schemas.microsoft.com/office/drawing/2014/main" val="1369878403"/>
                    </a:ext>
                  </a:extLst>
                </a:gridCol>
                <a:gridCol w="1927978">
                  <a:extLst>
                    <a:ext uri="{9D8B030D-6E8A-4147-A177-3AD203B41FA5}">
                      <a16:colId xmlns:a16="http://schemas.microsoft.com/office/drawing/2014/main" val="2956935206"/>
                    </a:ext>
                  </a:extLst>
                </a:gridCol>
                <a:gridCol w="2670448">
                  <a:extLst>
                    <a:ext uri="{9D8B030D-6E8A-4147-A177-3AD203B41FA5}">
                      <a16:colId xmlns:a16="http://schemas.microsoft.com/office/drawing/2014/main" val="3915559737"/>
                    </a:ext>
                  </a:extLst>
                </a:gridCol>
              </a:tblGrid>
              <a:tr h="659610">
                <a:tc gridSpan="4">
                  <a:txBody>
                    <a:bodyPr/>
                    <a:lstStyle/>
                    <a:p>
                      <a:pPr marL="0" marR="0" algn="ctr">
                        <a:spcBef>
                          <a:spcPts val="0"/>
                        </a:spcBef>
                        <a:spcAft>
                          <a:spcPts val="0"/>
                        </a:spcAft>
                      </a:pPr>
                      <a:r>
                        <a:rPr lang="en-US" sz="1600" dirty="0" err="1">
                          <a:effectLst/>
                          <a:latin typeface="#9Slide03 BoosterNextFYBlack" panose="02000A03000000020004" pitchFamily="2" charset="0"/>
                        </a:rPr>
                        <a:t>PHIẾU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HỌC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TẬP</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SỐ</a:t>
                      </a:r>
                      <a:r>
                        <a:rPr lang="en-US" sz="1600" dirty="0">
                          <a:effectLst/>
                          <a:latin typeface="#9Slide03 BoosterNextFYBlack" panose="02000A03000000020004" pitchFamily="2" charset="0"/>
                        </a:rPr>
                        <a:t> 2</a:t>
                      </a:r>
                    </a:p>
                    <a:p>
                      <a:pPr marL="0" marR="0" algn="ctr">
                        <a:spcBef>
                          <a:spcPts val="0"/>
                        </a:spcBef>
                        <a:spcAft>
                          <a:spcPts val="0"/>
                        </a:spcAft>
                      </a:pPr>
                      <a:r>
                        <a:rPr lang="en-US" sz="1600" dirty="0" err="1">
                          <a:effectLst/>
                          <a:latin typeface="#9Slide03 BoosterNextFYBlack" panose="02000A03000000020004" pitchFamily="2" charset="0"/>
                        </a:rPr>
                        <a:t>Tìm</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hiểu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các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câu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tục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ngữ</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về</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thiên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nhiên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và</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lao</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động</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sản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xuất</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852707"/>
                  </a:ext>
                </a:extLst>
              </a:tr>
              <a:tr h="447063">
                <a:tc>
                  <a:txBody>
                    <a:bodyPr/>
                    <a:lstStyle/>
                    <a:p>
                      <a:pPr marL="0" marR="0" algn="ctr">
                        <a:spcBef>
                          <a:spcPts val="600"/>
                        </a:spcBef>
                        <a:spcAft>
                          <a:spcPts val="600"/>
                        </a:spcAft>
                      </a:pPr>
                      <a:r>
                        <a:rPr lang="en-US" sz="1400" dirty="0" err="1">
                          <a:effectLst/>
                          <a:latin typeface="#9Slide03 BoosterNextFYBlack" panose="02000A03000000020004" pitchFamily="2" charset="0"/>
                        </a:rPr>
                        <a:t>Câu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tục</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ngữ</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Biện</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pháp</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tu</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từ</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Nội</a:t>
                      </a:r>
                      <a:r>
                        <a:rPr lang="en-US" sz="1400" dirty="0">
                          <a:effectLst/>
                          <a:latin typeface="#9Slide03 BoosterNextFYBlack" panose="02000A03000000020004" pitchFamily="2" charset="0"/>
                        </a:rPr>
                        <a:t> dung ý </a:t>
                      </a:r>
                      <a:r>
                        <a:rPr lang="en-US" sz="1400" dirty="0" err="1">
                          <a:effectLst/>
                          <a:latin typeface="#9Slide03 BoosterNextFYBlack" panose="02000A03000000020004" pitchFamily="2" charset="0"/>
                        </a:rPr>
                        <a:t>nghĩa</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400" dirty="0" err="1">
                          <a:effectLst/>
                          <a:latin typeface="#9Slide03 BoosterNextFYBlack" panose="02000A03000000020004" pitchFamily="2" charset="0"/>
                        </a:rPr>
                        <a:t>Giá</a:t>
                      </a:r>
                      <a:r>
                        <a:rPr lang="en-US" sz="1400" dirty="0">
                          <a:effectLst/>
                          <a:latin typeface="#9Slide03 BoosterNextFYBlack" panose="02000A03000000020004" pitchFamily="2" charset="0"/>
                        </a:rPr>
                        <a:t> </a:t>
                      </a:r>
                      <a:r>
                        <a:rPr lang="en-US" sz="1400" dirty="0" err="1">
                          <a:effectLst/>
                          <a:latin typeface="#9Slide03 BoosterNextFYBlack" panose="02000A03000000020004" pitchFamily="2" charset="0"/>
                        </a:rPr>
                        <a:t>trị</a:t>
                      </a:r>
                      <a:endParaRPr lang="en-US" sz="14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1321738835"/>
                  </a:ext>
                </a:extLst>
              </a:tr>
              <a:tr h="2122290">
                <a:tc>
                  <a:txBody>
                    <a:bodyPr/>
                    <a:lstStyle/>
                    <a:p>
                      <a:pPr marL="0" marR="30480" algn="ctr">
                        <a:spcBef>
                          <a:spcPts val="0"/>
                        </a:spcBef>
                        <a:spcAft>
                          <a:spcPts val="0"/>
                        </a:spcAft>
                      </a:pPr>
                      <a:r>
                        <a:rPr lang="de-DE" sz="1600" dirty="0">
                          <a:effectLst/>
                          <a:latin typeface="#9Slide03 Arima Madurai Bold" panose="00000800000000000000" pitchFamily="2" charset="0"/>
                          <a:cs typeface="#9Slide03 Arima Madurai Bold" panose="00000800000000000000" pitchFamily="2" charset="0"/>
                        </a:rPr>
                        <a:t>5. Nuôi lợn ăn cơm nằm, nuôi tằm ăn cơm đứng.</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tc>
                  <a:txBody>
                    <a:bodyPr/>
                    <a:lstStyle/>
                    <a:p>
                      <a:pPr marL="0" marR="0" algn="just">
                        <a:spcBef>
                          <a:spcPts val="0"/>
                        </a:spcBef>
                        <a:spcAft>
                          <a:spcPts val="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9963" marR="19963" marT="0" marB="0" anchor="ctr"/>
                </a:tc>
                <a:extLst>
                  <a:ext uri="{0D108BD9-81ED-4DB2-BD59-A6C34878D82A}">
                    <a16:rowId xmlns:a16="http://schemas.microsoft.com/office/drawing/2014/main" val="1957665924"/>
                  </a:ext>
                </a:extLst>
              </a:tr>
            </a:tbl>
          </a:graphicData>
        </a:graphic>
      </p:graphicFrame>
      <p:sp>
        <p:nvSpPr>
          <p:cNvPr id="4" name="TextBox 3">
            <a:extLst>
              <a:ext uri="{FF2B5EF4-FFF2-40B4-BE49-F238E27FC236}">
                <a16:creationId xmlns:a16="http://schemas.microsoft.com/office/drawing/2014/main" id="{B8D70E38-B82F-B15D-A309-DD63B413F4A3}"/>
              </a:ext>
            </a:extLst>
          </p:cNvPr>
          <p:cNvSpPr txBox="1"/>
          <p:nvPr/>
        </p:nvSpPr>
        <p:spPr>
          <a:xfrm>
            <a:off x="1963674" y="1953682"/>
            <a:ext cx="2178204" cy="2062103"/>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Phép</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đối</a:t>
            </a:r>
            <a:r>
              <a:rPr lang="en-US" sz="1600" dirty="0">
                <a:effectLst/>
                <a:latin typeface="#9Slide03 Arima Madurai Bold" panose="00000800000000000000" pitchFamily="2" charset="0"/>
                <a:cs typeface="#9Slide03 Arima Madurai Bold" panose="00000800000000000000" pitchFamily="2" charset="0"/>
              </a:rPr>
              <a:t> 2 </a:t>
            </a:r>
            <a:r>
              <a:rPr lang="en-US" sz="1600" dirty="0" err="1">
                <a:effectLst/>
                <a:latin typeface="#9Slide03 Arima Madurai Bold" panose="00000800000000000000" pitchFamily="2" charset="0"/>
                <a:cs typeface="#9Slide03 Arima Madurai Bold" panose="00000800000000000000" pitchFamily="2" charset="0"/>
              </a:rPr>
              <a:t>vế</a:t>
            </a:r>
            <a:endParaRPr lang="en-US" sz="16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nuôi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lợn</a:t>
            </a:r>
            <a:r>
              <a:rPr lang="en-US" sz="1600" dirty="0">
                <a:effectLst/>
                <a:latin typeface="#9Slide03 Arima Madurai Bold" panose="00000800000000000000" pitchFamily="2" charset="0"/>
                <a:cs typeface="#9Slide03 Arima Madurai Bold" panose="00000800000000000000" pitchFamily="2" charset="0"/>
              </a:rPr>
              <a:t>/</a:t>
            </a:r>
            <a:r>
              <a:rPr lang="en-US" sz="1600" dirty="0" err="1">
                <a:effectLst/>
                <a:latin typeface="#9Slide03 Arima Madurai Bold" panose="00000800000000000000" pitchFamily="2" charset="0"/>
                <a:cs typeface="#9Slide03 Arima Madurai Bold" panose="00000800000000000000" pitchFamily="2" charset="0"/>
              </a:rPr>
              <a:t>ăn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cơm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nằm</a:t>
            </a:r>
            <a:endParaRPr lang="en-US" sz="1600" dirty="0">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nuôi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tằm</a:t>
            </a:r>
            <a:r>
              <a:rPr lang="en-US" sz="1600" dirty="0">
                <a:effectLst/>
                <a:latin typeface="#9Slide03 Arima Madurai Bold" panose="00000800000000000000" pitchFamily="2" charset="0"/>
                <a:cs typeface="#9Slide03 Arima Madurai Bold" panose="00000800000000000000" pitchFamily="2" charset="0"/>
              </a:rPr>
              <a:t>/</a:t>
            </a:r>
            <a:r>
              <a:rPr lang="en-US" sz="1600" dirty="0" err="1">
                <a:effectLst/>
                <a:latin typeface="#9Slide03 Arima Madurai Bold" panose="00000800000000000000" pitchFamily="2" charset="0"/>
                <a:cs typeface="#9Slide03 Arima Madurai Bold" panose="00000800000000000000" pitchFamily="2" charset="0"/>
              </a:rPr>
              <a:t>ăn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cơm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đứng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ăn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cơm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nằm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nhã</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thảnh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ăn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cơm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đứng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bật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vả</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09C66FD6-17A7-328D-A953-EA693F3E8A46}"/>
              </a:ext>
            </a:extLst>
          </p:cNvPr>
          <p:cNvSpPr txBox="1"/>
          <p:nvPr/>
        </p:nvSpPr>
        <p:spPr>
          <a:xfrm>
            <a:off x="4199134" y="2323013"/>
            <a:ext cx="1896866" cy="1323439"/>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Làm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rõ</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vả</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nuôi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tằm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đối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nghịch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với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nhã</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nuôi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lợn</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728B0F63-BC2B-5087-462E-276F604CAB1E}"/>
              </a:ext>
            </a:extLst>
          </p:cNvPr>
          <p:cNvSpPr txBox="1"/>
          <p:nvPr/>
        </p:nvSpPr>
        <p:spPr>
          <a:xfrm>
            <a:off x="6096000" y="2076791"/>
            <a:ext cx="2610035" cy="1815882"/>
          </a:xfrm>
          <a:prstGeom prst="rect">
            <a:avLst/>
          </a:prstGeom>
          <a:noFill/>
        </p:spPr>
        <p:txBody>
          <a:bodyPr wrap="square">
            <a:spAutoFit/>
          </a:bodyPr>
          <a:lstStyle/>
          <a:p>
            <a:pPr marL="0" marR="0" algn="just">
              <a:spcBef>
                <a:spcPts val="0"/>
              </a:spcBef>
              <a:spcAft>
                <a:spcPts val="0"/>
              </a:spcAft>
            </a:pPr>
            <a:r>
              <a:rPr lang="en-US" sz="1600" dirty="0" err="1">
                <a:effectLst/>
                <a:latin typeface="#9Slide03 Arima Madurai Bold" panose="00000800000000000000" pitchFamily="2" charset="0"/>
                <a:cs typeface="#9Slide03 Arima Madurai Bold" panose="00000800000000000000" pitchFamily="2" charset="0"/>
              </a:rPr>
              <a:t>Kinh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nghiệm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trong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chọn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cũng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như</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phản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ảnh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nỗi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vất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vả</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người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nông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dân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trân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trọng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những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sản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phẩm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nông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nghiệp</a:t>
            </a:r>
            <a:r>
              <a:rPr lang="en-US" sz="1600" dirty="0">
                <a:effectLst/>
                <a:latin typeface="#9Slide03 Arima Madurai Bold" panose="00000800000000000000" pitchFamily="2" charset="0"/>
                <a:cs typeface="#9Slide03 Arima Madurai Bold" panose="00000800000000000000" pitchFamily="2" charset="0"/>
              </a:rPr>
              <a:t> do </a:t>
            </a:r>
            <a:r>
              <a:rPr lang="en-US" sz="1600" dirty="0" err="1">
                <a:effectLst/>
                <a:latin typeface="#9Slide03 Arima Madurai Bold" panose="00000800000000000000" pitchFamily="2" charset="0"/>
                <a:cs typeface="#9Slide03 Arima Madurai Bold" panose="00000800000000000000" pitchFamily="2" charset="0"/>
              </a:rPr>
              <a:t>chính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sức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lao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động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của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họ</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tạo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195066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56505" y="175232"/>
            <a:ext cx="7704000" cy="363909"/>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5333C74-54E4-17AD-4867-1552914848F9}"/>
              </a:ext>
            </a:extLst>
          </p:cNvPr>
          <p:cNvGraphicFramePr>
            <a:graphicFrameLocks noGrp="1"/>
          </p:cNvGraphicFramePr>
          <p:nvPr>
            <p:extLst>
              <p:ext uri="{D42A27DB-BD31-4B8C-83A1-F6EECF244321}">
                <p14:modId xmlns:p14="http://schemas.microsoft.com/office/powerpoint/2010/main" val="824370733"/>
              </p:ext>
            </p:extLst>
          </p:nvPr>
        </p:nvGraphicFramePr>
        <p:xfrm>
          <a:off x="464642" y="777501"/>
          <a:ext cx="8166401" cy="3737591"/>
        </p:xfrm>
        <a:graphic>
          <a:graphicData uri="http://schemas.openxmlformats.org/drawingml/2006/table">
            <a:tbl>
              <a:tblPr firstRow="1" firstCol="1" bandRow="1">
                <a:tableStyleId>{DD581F68-7676-47FE-90B8-076FDD41050E}</a:tableStyleId>
              </a:tblPr>
              <a:tblGrid>
                <a:gridCol w="1551252">
                  <a:extLst>
                    <a:ext uri="{9D8B030D-6E8A-4147-A177-3AD203B41FA5}">
                      <a16:colId xmlns:a16="http://schemas.microsoft.com/office/drawing/2014/main" val="3189065861"/>
                    </a:ext>
                  </a:extLst>
                </a:gridCol>
                <a:gridCol w="2936815">
                  <a:extLst>
                    <a:ext uri="{9D8B030D-6E8A-4147-A177-3AD203B41FA5}">
                      <a16:colId xmlns:a16="http://schemas.microsoft.com/office/drawing/2014/main" val="3035251294"/>
                    </a:ext>
                  </a:extLst>
                </a:gridCol>
                <a:gridCol w="3678334">
                  <a:extLst>
                    <a:ext uri="{9D8B030D-6E8A-4147-A177-3AD203B41FA5}">
                      <a16:colId xmlns:a16="http://schemas.microsoft.com/office/drawing/2014/main" val="2818409739"/>
                    </a:ext>
                  </a:extLst>
                </a:gridCol>
              </a:tblGrid>
              <a:tr h="605250">
                <a:tc gridSpan="3">
                  <a:txBody>
                    <a:bodyPr/>
                    <a:lstStyle/>
                    <a:p>
                      <a:pPr marL="0" marR="0" algn="ctr">
                        <a:spcBef>
                          <a:spcPts val="0"/>
                        </a:spcBef>
                        <a:spcAft>
                          <a:spcPts val="0"/>
                        </a:spcAft>
                      </a:pPr>
                      <a:r>
                        <a:rPr lang="en-US" sz="1500" dirty="0" err="1">
                          <a:effectLst/>
                          <a:latin typeface="#9Slide03 BoosterNextFYBlack" panose="02000A03000000020004" pitchFamily="2" charset="0"/>
                        </a:rPr>
                        <a:t>PHIẾU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HỌC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TẬP</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SỐ</a:t>
                      </a:r>
                      <a:r>
                        <a:rPr lang="en-US" sz="1500" dirty="0">
                          <a:effectLst/>
                          <a:latin typeface="#9Slide03 BoosterNextFYBlack" panose="02000A03000000020004" pitchFamily="2" charset="0"/>
                        </a:rPr>
                        <a:t> 3</a:t>
                      </a:r>
                    </a:p>
                    <a:p>
                      <a:pPr marL="0" marR="0" algn="ctr">
                        <a:spcBef>
                          <a:spcPts val="0"/>
                        </a:spcBef>
                        <a:spcAft>
                          <a:spcPts val="0"/>
                        </a:spcAft>
                      </a:pPr>
                      <a:r>
                        <a:rPr lang="en-US" sz="1500" dirty="0" err="1">
                          <a:effectLst/>
                          <a:latin typeface="#9Slide03 BoosterNextFYBlack" panose="02000A03000000020004" pitchFamily="2" charset="0"/>
                        </a:rPr>
                        <a:t>Tìm</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hiểu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các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câu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tục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ngữ</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về</a:t>
                      </a:r>
                      <a:r>
                        <a:rPr lang="en-US" sz="1500" dirty="0">
                          <a:effectLst/>
                          <a:latin typeface="#9Slide03 BoosterNextFYBlack" panose="02000A03000000020004" pitchFamily="2" charset="0"/>
                        </a:rPr>
                        <a:t> con </a:t>
                      </a:r>
                      <a:r>
                        <a:rPr lang="en-US" sz="1500" dirty="0" err="1">
                          <a:effectLst/>
                          <a:latin typeface="#9Slide03 BoosterNextFYBlack" panose="02000A03000000020004" pitchFamily="2" charset="0"/>
                        </a:rPr>
                        <a:t>người</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và</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xã</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hội</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6881" marR="2688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504525"/>
                  </a:ext>
                </a:extLst>
              </a:tr>
              <a:tr h="438615">
                <a:tc>
                  <a:txBody>
                    <a:bodyPr/>
                    <a:lstStyle/>
                    <a:p>
                      <a:pPr marL="0" marR="0" algn="ctr">
                        <a:spcBef>
                          <a:spcPts val="600"/>
                        </a:spcBef>
                        <a:spcAft>
                          <a:spcPts val="600"/>
                        </a:spcAft>
                      </a:pPr>
                      <a:r>
                        <a:rPr lang="en-US" sz="1500" dirty="0" err="1">
                          <a:effectLst/>
                          <a:latin typeface="#9Slide03 BoosterNextFYBlack" panose="02000A03000000020004" pitchFamily="2" charset="0"/>
                        </a:rPr>
                        <a:t>Câu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tục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ngữ</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500" dirty="0" err="1">
                          <a:effectLst/>
                          <a:latin typeface="#9Slide03 BoosterNextFYBlack" panose="02000A03000000020004" pitchFamily="2" charset="0"/>
                        </a:rPr>
                        <a:t>Biện</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pháp</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từ</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500" dirty="0" err="1">
                          <a:effectLst/>
                          <a:latin typeface="#9Slide03 BoosterNextFYBlack" panose="02000A03000000020004" pitchFamily="2" charset="0"/>
                        </a:rPr>
                        <a:t>Nội</a:t>
                      </a:r>
                      <a:r>
                        <a:rPr lang="en-US" sz="1500" dirty="0">
                          <a:effectLst/>
                          <a:latin typeface="#9Slide03 BoosterNextFYBlack" panose="02000A03000000020004" pitchFamily="2" charset="0"/>
                        </a:rPr>
                        <a:t> dung ý </a:t>
                      </a:r>
                      <a:r>
                        <a:rPr lang="en-US" sz="1500" dirty="0" err="1">
                          <a:effectLst/>
                          <a:latin typeface="#9Slide03 BoosterNextFYBlack" panose="02000A03000000020004" pitchFamily="2" charset="0"/>
                        </a:rPr>
                        <a:t>nghĩa</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335680895"/>
                  </a:ext>
                </a:extLst>
              </a:tr>
              <a:tr h="808118">
                <a:tc>
                  <a:txBody>
                    <a:bodyPr/>
                    <a:lstStyle/>
                    <a:p>
                      <a:pPr marL="0" marR="30480" algn="ctr">
                        <a:spcBef>
                          <a:spcPts val="600"/>
                        </a:spcBef>
                        <a:spcAft>
                          <a:spcPts val="600"/>
                        </a:spcAft>
                      </a:pPr>
                      <a:r>
                        <a:rPr lang="de-DE" sz="1500" dirty="0">
                          <a:effectLst/>
                          <a:latin typeface="#9Slide03 Arima Madurai Bold" panose="00000800000000000000" pitchFamily="2" charset="0"/>
                          <a:cs typeface="#9Slide03 Arima Madurai Bold" panose="00000800000000000000" pitchFamily="2" charset="0"/>
                        </a:rPr>
                        <a:t>6. Cái răng, cái tóc là góc con người.</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600"/>
                        </a:spcBef>
                        <a:spcAft>
                          <a:spcPts val="6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600"/>
                        </a:spcBef>
                        <a:spcAft>
                          <a:spcPts val="6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1944915045"/>
                  </a:ext>
                </a:extLst>
              </a:tr>
              <a:tr h="808118">
                <a:tc>
                  <a:txBody>
                    <a:bodyPr/>
                    <a:lstStyle/>
                    <a:p>
                      <a:pPr marL="0" marR="30480" algn="ctr">
                        <a:spcBef>
                          <a:spcPts val="400"/>
                        </a:spcBef>
                        <a:spcAft>
                          <a:spcPts val="400"/>
                        </a:spcAft>
                      </a:pPr>
                      <a:r>
                        <a:rPr lang="de-DE" sz="1500" dirty="0">
                          <a:effectLst/>
                          <a:latin typeface="#9Slide03 Arima Madurai Bold" panose="00000800000000000000" pitchFamily="2" charset="0"/>
                          <a:cs typeface="#9Slide03 Arima Madurai Bold" panose="00000800000000000000" pitchFamily="2" charset="0"/>
                        </a:rPr>
                        <a:t>7. Một mặt người bằng mười mặt của.</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1705316565"/>
                  </a:ext>
                </a:extLst>
              </a:tr>
              <a:tr h="1077490">
                <a:tc>
                  <a:txBody>
                    <a:bodyPr/>
                    <a:lstStyle/>
                    <a:p>
                      <a:pPr marL="0" marR="30480" algn="ctr">
                        <a:spcBef>
                          <a:spcPts val="400"/>
                        </a:spcBef>
                        <a:spcAft>
                          <a:spcPts val="400"/>
                        </a:spcAft>
                      </a:pPr>
                      <a:r>
                        <a:rPr lang="de-DE" sz="1500" dirty="0">
                          <a:effectLst/>
                          <a:latin typeface="#9Slide03 Arima Madurai Bold" panose="00000800000000000000" pitchFamily="2" charset="0"/>
                          <a:cs typeface="#9Slide03 Arima Madurai Bold" panose="00000800000000000000" pitchFamily="2" charset="0"/>
                        </a:rPr>
                        <a:t>8. Thương người như thể thương thân.</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869246373"/>
                  </a:ext>
                </a:extLst>
              </a:tr>
            </a:tbl>
          </a:graphicData>
        </a:graphic>
      </p:graphicFrame>
      <p:sp>
        <p:nvSpPr>
          <p:cNvPr id="4" name="TextBox 3">
            <a:extLst>
              <a:ext uri="{FF2B5EF4-FFF2-40B4-BE49-F238E27FC236}">
                <a16:creationId xmlns:a16="http://schemas.microsoft.com/office/drawing/2014/main" id="{DD9B565A-E8D5-5D6A-42C8-8C088D0352EF}"/>
              </a:ext>
            </a:extLst>
          </p:cNvPr>
          <p:cNvSpPr txBox="1"/>
          <p:nvPr/>
        </p:nvSpPr>
        <p:spPr>
          <a:xfrm>
            <a:off x="1995150" y="1986408"/>
            <a:ext cx="2970859" cy="553998"/>
          </a:xfrm>
          <a:prstGeom prst="rect">
            <a:avLst/>
          </a:prstGeom>
          <a:noFill/>
        </p:spPr>
        <p:txBody>
          <a:bodyPr wrap="square">
            <a:spAutoFit/>
          </a:bodyPr>
          <a:lstStyle/>
          <a:p>
            <a:pPr marL="0" marR="0" algn="just">
              <a:spcBef>
                <a:spcPts val="600"/>
              </a:spcBef>
              <a:spcAft>
                <a:spcPts val="600"/>
              </a:spcAft>
            </a:pPr>
            <a:r>
              <a:rPr lang="en-US" sz="1500" dirty="0">
                <a:effectLst/>
                <a:latin typeface="#9Slide03 Arima Madurai Bold" panose="00000800000000000000" pitchFamily="2" charset="0"/>
                <a:cs typeface="#9Slide03 Arima Madurai Bold" panose="00000800000000000000" pitchFamily="2" charset="0"/>
              </a:rPr>
              <a:t>So </a:t>
            </a:r>
            <a:r>
              <a:rPr lang="en-US" sz="1500" dirty="0" err="1">
                <a:effectLst/>
                <a:latin typeface="#9Slide03 Arima Madurai Bold" panose="00000800000000000000" pitchFamily="2" charset="0"/>
                <a:cs typeface="#9Slide03 Arima Madurai Bold" panose="00000800000000000000" pitchFamily="2" charset="0"/>
              </a:rPr>
              <a:t>sánh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răng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tóc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là</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một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con </a:t>
            </a:r>
            <a:r>
              <a:rPr lang="en-US" sz="1500" dirty="0" err="1">
                <a:effectLst/>
                <a:latin typeface="#9Slide03 Arima Madurai Bold" panose="00000800000000000000" pitchFamily="2" charset="0"/>
                <a:cs typeface="#9Slide03 Arima Madurai Bold" panose="00000800000000000000" pitchFamily="2" charset="0"/>
              </a:rPr>
              <a:t>người</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C6F6971B-DF51-CA01-302F-C1B7A414C9FC}"/>
              </a:ext>
            </a:extLst>
          </p:cNvPr>
          <p:cNvSpPr txBox="1"/>
          <p:nvPr/>
        </p:nvSpPr>
        <p:spPr>
          <a:xfrm>
            <a:off x="4966010" y="1866297"/>
            <a:ext cx="3590692" cy="784830"/>
          </a:xfrm>
          <a:prstGeom prst="rect">
            <a:avLst/>
          </a:prstGeom>
          <a:noFill/>
        </p:spPr>
        <p:txBody>
          <a:bodyPr wrap="square">
            <a:spAutoFit/>
          </a:bodyPr>
          <a:lstStyle/>
          <a:p>
            <a:pPr marL="0" marR="0" algn="just">
              <a:spcBef>
                <a:spcPts val="600"/>
              </a:spcBef>
              <a:spcAft>
                <a:spcPts val="600"/>
              </a:spcAft>
            </a:pPr>
            <a:r>
              <a:rPr lang="en-US" sz="1500" dirty="0" err="1">
                <a:effectLst/>
                <a:latin typeface="#9Slide03 Arima Madurai Bold" panose="00000800000000000000" pitchFamily="2" charset="0"/>
                <a:cs typeface="#9Slide03 Arima Madurai Bold" panose="00000800000000000000" pitchFamily="2" charset="0"/>
              </a:rPr>
              <a:t>Nhấn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việc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giữ</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gìn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hình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thức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bên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ngoài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sẽ</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góp</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thể</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hiện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một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tính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con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8D1C4DDF-4DDC-6C9C-5EAB-C01BE218E427}"/>
              </a:ext>
            </a:extLst>
          </p:cNvPr>
          <p:cNvSpPr txBox="1"/>
          <p:nvPr/>
        </p:nvSpPr>
        <p:spPr>
          <a:xfrm>
            <a:off x="1995150" y="2659586"/>
            <a:ext cx="2970859" cy="784830"/>
          </a:xfrm>
          <a:prstGeom prst="rect">
            <a:avLst/>
          </a:prstGeom>
          <a:noFill/>
        </p:spPr>
        <p:txBody>
          <a:bodyPr wrap="square">
            <a:spAutoFit/>
          </a:bodyPr>
          <a:lstStyle/>
          <a:p>
            <a:pPr marL="0" marR="0" algn="just">
              <a:spcBef>
                <a:spcPts val="400"/>
              </a:spcBef>
              <a:spcAft>
                <a:spcPts val="400"/>
              </a:spcAft>
            </a:pPr>
            <a:r>
              <a:rPr lang="en-US" sz="1500" dirty="0">
                <a:effectLst/>
                <a:latin typeface="#9Slide03 Arima Madurai Bold" panose="00000800000000000000" pitchFamily="2" charset="0"/>
                <a:cs typeface="#9Slide03 Arima Madurai Bold" panose="00000800000000000000" pitchFamily="2" charset="0"/>
              </a:rPr>
              <a:t>So </a:t>
            </a:r>
            <a:r>
              <a:rPr lang="en-US" sz="1500" dirty="0" err="1">
                <a:effectLst/>
                <a:latin typeface="#9Slide03 Arima Madurai Bold" panose="00000800000000000000" pitchFamily="2" charset="0"/>
                <a:cs typeface="#9Slide03 Arima Madurai Bold" panose="00000800000000000000" pitchFamily="2" charset="0"/>
              </a:rPr>
              <a:t>sánh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và</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hoán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dụ</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mặt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chỉ</a:t>
            </a:r>
            <a:r>
              <a:rPr lang="en-US" sz="1500" dirty="0">
                <a:effectLst/>
                <a:latin typeface="#9Slide03 Arima Madurai Bold" panose="00000800000000000000" pitchFamily="2" charset="0"/>
                <a:cs typeface="#9Slide03 Arima Madurai Bold" panose="00000800000000000000" pitchFamily="2" charset="0"/>
              </a:rPr>
              <a:t> con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bằng</a:t>
            </a:r>
            <a:r>
              <a:rPr lang="en-US" sz="1500" dirty="0">
                <a:effectLst/>
                <a:latin typeface="#9Slide03 Arima Madurai Bold" panose="00000800000000000000" pitchFamily="2" charset="0"/>
                <a:cs typeface="#9Slide03 Arima Madurai Bold" panose="00000800000000000000" pitchFamily="2" charset="0"/>
              </a:rPr>
              <a:t> 10 “</a:t>
            </a:r>
            <a:r>
              <a:rPr lang="en-US" sz="1500" dirty="0" err="1">
                <a:effectLst/>
                <a:latin typeface="#9Slide03 Arima Madurai Bold" panose="00000800000000000000" pitchFamily="2" charset="0"/>
                <a:cs typeface="#9Slide03 Arima Madurai Bold" panose="00000800000000000000" pitchFamily="2" charset="0"/>
              </a:rPr>
              <a:t>mặt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chỉ</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vật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chất</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3A3428E6-0A06-83A3-E2B5-9186A1602728}"/>
              </a:ext>
            </a:extLst>
          </p:cNvPr>
          <p:cNvSpPr txBox="1"/>
          <p:nvPr/>
        </p:nvSpPr>
        <p:spPr>
          <a:xfrm>
            <a:off x="4930239" y="2681904"/>
            <a:ext cx="3662234" cy="784830"/>
          </a:xfrm>
          <a:prstGeom prst="rect">
            <a:avLst/>
          </a:prstGeom>
          <a:noFill/>
        </p:spPr>
        <p:txBody>
          <a:bodyPr wrap="square">
            <a:spAutoFit/>
          </a:bodyPr>
          <a:lstStyle/>
          <a:p>
            <a:pPr marL="0" marR="0" algn="just">
              <a:spcBef>
                <a:spcPts val="400"/>
              </a:spcBef>
              <a:spcAft>
                <a:spcPts val="400"/>
              </a:spcAft>
            </a:pPr>
            <a:r>
              <a:rPr lang="en-US" sz="1500" dirty="0" err="1">
                <a:effectLst/>
                <a:latin typeface="#9Slide03 Arima Madurai Bold" panose="00000800000000000000" pitchFamily="2" charset="0"/>
                <a:cs typeface="#9Slide03 Arima Madurai Bold" panose="00000800000000000000" pitchFamily="2" charset="0"/>
              </a:rPr>
              <a:t>Nhấn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tầm</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quan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trọng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và</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khuyên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nhủ</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chúng</a:t>
            </a:r>
            <a:r>
              <a:rPr lang="en-US" sz="1500" dirty="0">
                <a:effectLst/>
                <a:latin typeface="#9Slide03 Arima Madurai Bold" panose="00000800000000000000" pitchFamily="2" charset="0"/>
                <a:cs typeface="#9Slide03 Arima Madurai Bold" panose="00000800000000000000" pitchFamily="2" charset="0"/>
              </a:rPr>
              <a:t> ta </a:t>
            </a:r>
            <a:r>
              <a:rPr lang="en-US" sz="1500" dirty="0" err="1">
                <a:effectLst/>
                <a:latin typeface="#9Slide03 Arima Madurai Bold" panose="00000800000000000000" pitchFamily="2" charset="0"/>
                <a:cs typeface="#9Slide03 Arima Madurai Bold" panose="00000800000000000000" pitchFamily="2" charset="0"/>
              </a:rPr>
              <a:t>phải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biết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đề</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cao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giá</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trị</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của</a:t>
            </a:r>
            <a:r>
              <a:rPr lang="en-US" sz="1500" dirty="0">
                <a:effectLst/>
                <a:latin typeface="#9Slide03 Arima Madurai Bold" panose="00000800000000000000" pitchFamily="2" charset="0"/>
                <a:cs typeface="#9Slide03 Arima Madurai Bold" panose="00000800000000000000" pitchFamily="2" charset="0"/>
              </a:rPr>
              <a:t> con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D8563EB2-1460-2318-9384-F26C292005D9}"/>
              </a:ext>
            </a:extLst>
          </p:cNvPr>
          <p:cNvSpPr txBox="1"/>
          <p:nvPr/>
        </p:nvSpPr>
        <p:spPr>
          <a:xfrm>
            <a:off x="1995150" y="3463465"/>
            <a:ext cx="2970858" cy="1015663"/>
          </a:xfrm>
          <a:prstGeom prst="rect">
            <a:avLst/>
          </a:prstGeom>
          <a:noFill/>
        </p:spPr>
        <p:txBody>
          <a:bodyPr wrap="square">
            <a:spAutoFit/>
          </a:bodyPr>
          <a:lstStyle/>
          <a:p>
            <a:pPr marL="0" marR="0" algn="just">
              <a:spcBef>
                <a:spcPts val="400"/>
              </a:spcBef>
              <a:spcAft>
                <a:spcPts val="400"/>
              </a:spcAft>
            </a:pPr>
            <a:r>
              <a:rPr lang="en-US" sz="1500" dirty="0">
                <a:effectLst/>
                <a:latin typeface="#9Slide03 Arima Madurai Bold" panose="00000800000000000000" pitchFamily="2" charset="0"/>
                <a:cs typeface="#9Slide03 Arima Madurai Bold" panose="00000800000000000000" pitchFamily="2" charset="0"/>
              </a:rPr>
              <a:t>So </a:t>
            </a:r>
            <a:r>
              <a:rPr lang="en-US" sz="1500" dirty="0" err="1">
                <a:effectLst/>
                <a:latin typeface="#9Slide03 Arima Madurai Bold" panose="00000800000000000000" pitchFamily="2" charset="0"/>
                <a:cs typeface="#9Slide03 Arima Madurai Bold" panose="00000800000000000000" pitchFamily="2" charset="0"/>
              </a:rPr>
              <a:t>sánh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xung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quanh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giống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như</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bản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mình</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8A3E9780-0100-4FF6-5571-ADB70E3119D1}"/>
              </a:ext>
            </a:extLst>
          </p:cNvPr>
          <p:cNvSpPr txBox="1"/>
          <p:nvPr/>
        </p:nvSpPr>
        <p:spPr>
          <a:xfrm>
            <a:off x="4948124" y="3581169"/>
            <a:ext cx="3662234" cy="784830"/>
          </a:xfrm>
          <a:prstGeom prst="rect">
            <a:avLst/>
          </a:prstGeom>
          <a:noFill/>
        </p:spPr>
        <p:txBody>
          <a:bodyPr wrap="square">
            <a:spAutoFit/>
          </a:bodyPr>
          <a:lstStyle/>
          <a:p>
            <a:pPr marL="0" marR="0" algn="just">
              <a:spcBef>
                <a:spcPts val="400"/>
              </a:spcBef>
              <a:spcAft>
                <a:spcPts val="400"/>
              </a:spcAft>
            </a:pPr>
            <a:r>
              <a:rPr lang="en-US" sz="1500" dirty="0" err="1">
                <a:effectLst/>
                <a:latin typeface="#9Slide03 Arima Madurai Bold" panose="00000800000000000000" pitchFamily="2" charset="0"/>
                <a:cs typeface="#9Slide03 Arima Madurai Bold" panose="00000800000000000000" pitchFamily="2" charset="0"/>
              </a:rPr>
              <a:t>Khuyên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răn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mọi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yêu</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đồng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loại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như</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yêu</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thương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chính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bản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thân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mình</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9994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56505" y="175232"/>
            <a:ext cx="7704000" cy="363909"/>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5333C74-54E4-17AD-4867-1552914848F9}"/>
              </a:ext>
            </a:extLst>
          </p:cNvPr>
          <p:cNvGraphicFramePr>
            <a:graphicFrameLocks noGrp="1"/>
          </p:cNvGraphicFramePr>
          <p:nvPr>
            <p:extLst>
              <p:ext uri="{D42A27DB-BD31-4B8C-83A1-F6EECF244321}">
                <p14:modId xmlns:p14="http://schemas.microsoft.com/office/powerpoint/2010/main" val="2301276801"/>
              </p:ext>
            </p:extLst>
          </p:nvPr>
        </p:nvGraphicFramePr>
        <p:xfrm>
          <a:off x="728920" y="712866"/>
          <a:ext cx="7926160" cy="3294260"/>
        </p:xfrm>
        <a:graphic>
          <a:graphicData uri="http://schemas.openxmlformats.org/drawingml/2006/table">
            <a:tbl>
              <a:tblPr firstRow="1" firstCol="1" bandRow="1">
                <a:tableStyleId>{DD581F68-7676-47FE-90B8-076FDD41050E}</a:tableStyleId>
              </a:tblPr>
              <a:tblGrid>
                <a:gridCol w="1270865">
                  <a:extLst>
                    <a:ext uri="{9D8B030D-6E8A-4147-A177-3AD203B41FA5}">
                      <a16:colId xmlns:a16="http://schemas.microsoft.com/office/drawing/2014/main" val="3189065861"/>
                    </a:ext>
                  </a:extLst>
                </a:gridCol>
                <a:gridCol w="4497659">
                  <a:extLst>
                    <a:ext uri="{9D8B030D-6E8A-4147-A177-3AD203B41FA5}">
                      <a16:colId xmlns:a16="http://schemas.microsoft.com/office/drawing/2014/main" val="3035251294"/>
                    </a:ext>
                  </a:extLst>
                </a:gridCol>
                <a:gridCol w="2157636">
                  <a:extLst>
                    <a:ext uri="{9D8B030D-6E8A-4147-A177-3AD203B41FA5}">
                      <a16:colId xmlns:a16="http://schemas.microsoft.com/office/drawing/2014/main" val="2818409739"/>
                    </a:ext>
                  </a:extLst>
                </a:gridCol>
              </a:tblGrid>
              <a:tr h="714490">
                <a:tc gridSpan="3">
                  <a:txBody>
                    <a:bodyPr/>
                    <a:lstStyle/>
                    <a:p>
                      <a:pPr marL="0" marR="0" algn="ctr">
                        <a:spcBef>
                          <a:spcPts val="0"/>
                        </a:spcBef>
                        <a:spcAft>
                          <a:spcPts val="0"/>
                        </a:spcAft>
                      </a:pPr>
                      <a:r>
                        <a:rPr lang="en-US" sz="1600" dirty="0" err="1">
                          <a:effectLst/>
                          <a:latin typeface="#9Slide03 BoosterNextFYBlack" panose="02000A03000000020004" pitchFamily="2" charset="0"/>
                        </a:rPr>
                        <a:t>PHIẾU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HỌC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TẬP</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SỐ</a:t>
                      </a:r>
                      <a:r>
                        <a:rPr lang="en-US" sz="1600" dirty="0">
                          <a:effectLst/>
                          <a:latin typeface="#9Slide03 BoosterNextFYBlack" panose="02000A03000000020004" pitchFamily="2" charset="0"/>
                        </a:rPr>
                        <a:t> 3</a:t>
                      </a:r>
                    </a:p>
                    <a:p>
                      <a:pPr marL="0" marR="0" algn="ctr">
                        <a:spcBef>
                          <a:spcPts val="0"/>
                        </a:spcBef>
                        <a:spcAft>
                          <a:spcPts val="0"/>
                        </a:spcAft>
                      </a:pPr>
                      <a:r>
                        <a:rPr lang="en-US" sz="1600" dirty="0" err="1">
                          <a:effectLst/>
                          <a:latin typeface="#9Slide03 BoosterNextFYBlack" panose="02000A03000000020004" pitchFamily="2" charset="0"/>
                        </a:rPr>
                        <a:t>Tìm</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hiểu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các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câu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tục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ngữ</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về</a:t>
                      </a:r>
                      <a:r>
                        <a:rPr lang="en-US" sz="1600" dirty="0">
                          <a:effectLst/>
                          <a:latin typeface="#9Slide03 BoosterNextFYBlack" panose="02000A03000000020004" pitchFamily="2" charset="0"/>
                        </a:rPr>
                        <a:t> con </a:t>
                      </a:r>
                      <a:r>
                        <a:rPr lang="en-US" sz="1600" dirty="0" err="1">
                          <a:effectLst/>
                          <a:latin typeface="#9Slide03 BoosterNextFYBlack" panose="02000A03000000020004" pitchFamily="2" charset="0"/>
                        </a:rPr>
                        <a:t>người</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và</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xã</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hội</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6881" marR="2688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504525"/>
                  </a:ext>
                </a:extLst>
              </a:tr>
              <a:tr h="453483">
                <a:tc>
                  <a:txBody>
                    <a:bodyPr/>
                    <a:lstStyle/>
                    <a:p>
                      <a:pPr marL="0" marR="0" algn="ctr">
                        <a:spcBef>
                          <a:spcPts val="600"/>
                        </a:spcBef>
                        <a:spcAft>
                          <a:spcPts val="600"/>
                        </a:spcAft>
                      </a:pPr>
                      <a:r>
                        <a:rPr lang="en-US" sz="1600" dirty="0" err="1">
                          <a:effectLst/>
                          <a:latin typeface="#9Slide03 BoosterNextFYBlack" panose="02000A03000000020004" pitchFamily="2" charset="0"/>
                        </a:rPr>
                        <a:t>Câu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tục</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ngữ</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600" dirty="0" err="1">
                          <a:effectLst/>
                          <a:latin typeface="#9Slide03 BoosterNextFYBlack" panose="02000A03000000020004" pitchFamily="2" charset="0"/>
                        </a:rPr>
                        <a:t>Biện</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pháp</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tu</a:t>
                      </a:r>
                      <a:r>
                        <a:rPr lang="en-US" sz="1600" dirty="0">
                          <a:effectLst/>
                          <a:latin typeface="#9Slide03 BoosterNextFYBlack" panose="02000A03000000020004" pitchFamily="2" charset="0"/>
                        </a:rPr>
                        <a:t> </a:t>
                      </a:r>
                      <a:r>
                        <a:rPr lang="en-US" sz="1600" dirty="0" err="1">
                          <a:effectLst/>
                          <a:latin typeface="#9Slide03 BoosterNextFYBlack" panose="02000A03000000020004" pitchFamily="2" charset="0"/>
                        </a:rPr>
                        <a:t>từ</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600" dirty="0" err="1">
                          <a:effectLst/>
                          <a:latin typeface="#9Slide03 BoosterNextFYBlack" panose="02000A03000000020004" pitchFamily="2" charset="0"/>
                        </a:rPr>
                        <a:t>Nội</a:t>
                      </a:r>
                      <a:r>
                        <a:rPr lang="en-US" sz="1600" dirty="0">
                          <a:effectLst/>
                          <a:latin typeface="#9Slide03 BoosterNextFYBlack" panose="02000A03000000020004" pitchFamily="2" charset="0"/>
                        </a:rPr>
                        <a:t> dung ý </a:t>
                      </a:r>
                      <a:r>
                        <a:rPr lang="en-US" sz="1600" dirty="0" err="1">
                          <a:effectLst/>
                          <a:latin typeface="#9Slide03 BoosterNextFYBlack" panose="02000A03000000020004" pitchFamily="2" charset="0"/>
                        </a:rPr>
                        <a:t>nghĩa</a:t>
                      </a:r>
                      <a:endParaRPr lang="en-US" sz="16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335680895"/>
                  </a:ext>
                </a:extLst>
              </a:tr>
              <a:tr h="2126287">
                <a:tc>
                  <a:txBody>
                    <a:bodyPr/>
                    <a:lstStyle/>
                    <a:p>
                      <a:pPr marL="0" marR="30480" algn="ctr">
                        <a:spcBef>
                          <a:spcPts val="400"/>
                        </a:spcBef>
                        <a:spcAft>
                          <a:spcPts val="400"/>
                        </a:spcAft>
                      </a:pPr>
                      <a:r>
                        <a:rPr lang="de-DE" sz="1600" dirty="0">
                          <a:effectLst/>
                          <a:latin typeface="#9Slide03 Arima Madurai Bold" panose="00000800000000000000" pitchFamily="2" charset="0"/>
                          <a:cs typeface="#9Slide03 Arima Madurai Bold" panose="00000800000000000000" pitchFamily="2" charset="0"/>
                        </a:rPr>
                        <a:t>9. Một cây làm chẳng nên non,</a:t>
                      </a:r>
                      <a:endParaRPr lang="en-US" sz="1600" dirty="0">
                        <a:effectLst/>
                        <a:latin typeface="#9Slide03 Arima Madurai Bold" panose="00000800000000000000" pitchFamily="2" charset="0"/>
                        <a:cs typeface="#9Slide03 Arima Madurai Bold" panose="00000800000000000000" pitchFamily="2" charset="0"/>
                      </a:endParaRPr>
                    </a:p>
                    <a:p>
                      <a:pPr marL="0" marR="30480" algn="ctr">
                        <a:spcBef>
                          <a:spcPts val="400"/>
                        </a:spcBef>
                        <a:spcAft>
                          <a:spcPts val="400"/>
                        </a:spcAft>
                      </a:pPr>
                      <a:r>
                        <a:rPr lang="de-DE" sz="1600" dirty="0">
                          <a:effectLst/>
                          <a:latin typeface="#9Slide03 Arima Madurai Bold" panose="00000800000000000000" pitchFamily="2" charset="0"/>
                          <a:cs typeface="#9Slide03 Arima Madurai Bold" panose="00000800000000000000" pitchFamily="2" charset="0"/>
                        </a:rPr>
                        <a:t>Ba cây chụm lại nên hòn núi cao.</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3333831585"/>
                  </a:ext>
                </a:extLst>
              </a:tr>
            </a:tbl>
          </a:graphicData>
        </a:graphic>
      </p:graphicFrame>
      <p:sp>
        <p:nvSpPr>
          <p:cNvPr id="4" name="TextBox 3">
            <a:extLst>
              <a:ext uri="{FF2B5EF4-FFF2-40B4-BE49-F238E27FC236}">
                <a16:creationId xmlns:a16="http://schemas.microsoft.com/office/drawing/2014/main" id="{88601E7C-DD74-ADD4-BB9A-E8A18FD8585B}"/>
              </a:ext>
            </a:extLst>
          </p:cNvPr>
          <p:cNvSpPr txBox="1"/>
          <p:nvPr/>
        </p:nvSpPr>
        <p:spPr>
          <a:xfrm>
            <a:off x="2005280" y="1960869"/>
            <a:ext cx="4387707" cy="1918474"/>
          </a:xfrm>
          <a:prstGeom prst="rect">
            <a:avLst/>
          </a:prstGeom>
          <a:noFill/>
        </p:spPr>
        <p:txBody>
          <a:bodyPr wrap="square">
            <a:spAutoFit/>
          </a:bodyPr>
          <a:lstStyle/>
          <a:p>
            <a:pPr marL="0" marR="0" algn="just">
              <a:spcBef>
                <a:spcPts val="400"/>
              </a:spcBef>
              <a:spcAft>
                <a:spcPts val="400"/>
              </a:spcAft>
            </a:pP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Hoán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dụ</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lấy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cụ</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từu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tượng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một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cây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ít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đơn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lẻ</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cây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chỉ</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nhiều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đoàn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kết</a:t>
            </a:r>
            <a:r>
              <a:rPr lang="en-US" sz="1600" dirty="0">
                <a:effectLst/>
                <a:latin typeface="#9Slide03 Arima Madurai Bold" panose="00000800000000000000" pitchFamily="2" charset="0"/>
                <a:cs typeface="#9Slide03 Arima Madurai Bold" panose="00000800000000000000" pitchFamily="2" charset="0"/>
              </a:rPr>
              <a:t>.</a:t>
            </a:r>
          </a:p>
          <a:p>
            <a:pPr marL="0" marR="0" algn="just">
              <a:spcBef>
                <a:spcPts val="400"/>
              </a:spcBef>
              <a:spcAft>
                <a:spcPts val="400"/>
              </a:spcAft>
            </a:pP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Ẩn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dụ</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một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cây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làm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chẳng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 non"- </a:t>
            </a:r>
            <a:r>
              <a:rPr lang="en-US" sz="1600" dirty="0" err="1">
                <a:effectLst/>
                <a:latin typeface="#9Slide03 Arima Madurai Bold" panose="00000800000000000000" pitchFamily="2" charset="0"/>
                <a:cs typeface="#9Slide03 Arima Madurai Bold" panose="00000800000000000000" pitchFamily="2" charset="0"/>
              </a:rPr>
              <a:t>số</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ít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đơn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lẻ</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sẽ</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không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làm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lớn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ba</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cây</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chụm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lại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hòn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núi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cao</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sự</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đoàn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đồng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lòng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sẽ</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làm</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việc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lớn</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5AB7FB8A-ABBE-B112-0B92-A7BCE609AD83}"/>
              </a:ext>
            </a:extLst>
          </p:cNvPr>
          <p:cNvSpPr txBox="1"/>
          <p:nvPr/>
        </p:nvSpPr>
        <p:spPr>
          <a:xfrm>
            <a:off x="6462888" y="2258386"/>
            <a:ext cx="2192192" cy="1323439"/>
          </a:xfrm>
          <a:prstGeom prst="rect">
            <a:avLst/>
          </a:prstGeom>
          <a:noFill/>
        </p:spPr>
        <p:txBody>
          <a:bodyPr wrap="square">
            <a:spAutoFit/>
          </a:bodyPr>
          <a:lstStyle/>
          <a:p>
            <a:pPr marL="0" marR="0" algn="just">
              <a:spcBef>
                <a:spcPts val="400"/>
              </a:spcBef>
              <a:spcAft>
                <a:spcPts val="400"/>
              </a:spcAft>
            </a:pPr>
            <a:r>
              <a:rPr lang="en-US" sz="1600" dirty="0" err="1">
                <a:effectLst/>
                <a:latin typeface="#9Slide03 Arima Madurai Bold" panose="00000800000000000000" pitchFamily="2" charset="0"/>
                <a:cs typeface="#9Slide03 Arima Madurai Bold" panose="00000800000000000000" pitchFamily="2" charset="0"/>
              </a:rPr>
              <a:t>Dùng</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hình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ảnh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thiên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nhiên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để</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khuyên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răn</a:t>
            </a:r>
            <a:r>
              <a:rPr lang="en-US" sz="1600" dirty="0">
                <a:effectLst/>
                <a:latin typeface="#9Slide03 Arima Madurai Bold" panose="00000800000000000000" pitchFamily="2" charset="0"/>
                <a:cs typeface="#9Slide03 Arima Madurai Bold" panose="00000800000000000000" pitchFamily="2" charset="0"/>
              </a:rPr>
              <a:t> con </a:t>
            </a:r>
            <a:r>
              <a:rPr lang="en-US" sz="1600" dirty="0" err="1">
                <a:effectLst/>
                <a:latin typeface="#9Slide03 Arima Madurai Bold" panose="00000800000000000000" pitchFamily="2" charset="0"/>
                <a:cs typeface="#9Slide03 Arima Madurai Bold" panose="00000800000000000000" pitchFamily="2" charset="0"/>
              </a:rPr>
              <a:t>người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về</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bài</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học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đoàn</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kết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một</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cách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sâu</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sắc</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và</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sinh</a:t>
            </a:r>
            <a:r>
              <a:rPr lang="en-US" sz="1600" dirty="0">
                <a:effectLst/>
                <a:latin typeface="#9Slide03 Arima Madurai Bold" panose="00000800000000000000" pitchFamily="2" charset="0"/>
                <a:cs typeface="#9Slide03 Arima Madurai Bold" panose="00000800000000000000" pitchFamily="2" charset="0"/>
              </a:rPr>
              <a:t> </a:t>
            </a:r>
            <a:r>
              <a:rPr lang="en-US" sz="1600" dirty="0" err="1">
                <a:effectLst/>
                <a:latin typeface="#9Slide03 Arima Madurai Bold" panose="00000800000000000000" pitchFamily="2" charset="0"/>
                <a:cs typeface="#9Slide03 Arima Madurai Bold" panose="00000800000000000000" pitchFamily="2" charset="0"/>
              </a:rPr>
              <a:t>động</a:t>
            </a:r>
            <a:r>
              <a:rPr lang="en-US" sz="1600" dirty="0">
                <a:effectLst/>
                <a:latin typeface="#9Slide03 Arima Madurai Bold" panose="00000800000000000000" pitchFamily="2" charset="0"/>
                <a:cs typeface="#9Slide03 Arima Madurai Bold" panose="00000800000000000000" pitchFamily="2" charset="0"/>
              </a:rPr>
              <a:t>.</a:t>
            </a:r>
            <a:endParaRPr lang="en-US" sz="1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4641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93" name="Google Shape;2793;p59"/>
          <p:cNvSpPr txBox="1">
            <a:spLocks noGrp="1"/>
          </p:cNvSpPr>
          <p:nvPr>
            <p:ph type="title"/>
          </p:nvPr>
        </p:nvSpPr>
        <p:spPr>
          <a:xfrm>
            <a:off x="756505" y="294066"/>
            <a:ext cx="7704000" cy="363909"/>
          </a:xfrm>
          <a:prstGeom prst="rect">
            <a:avLst/>
          </a:prstGeom>
          <a:noFill/>
          <a:ln>
            <a:noFill/>
          </a:ln>
        </p:spPr>
        <p:txBody>
          <a:bodyPr spcFirstLastPara="1" wrap="square" lIns="91425" tIns="91425" rIns="91425" bIns="91425" anchor="ctr" anchorCtr="0">
            <a:noAutofit/>
          </a:bodyPr>
          <a:lstStyle/>
          <a:p>
            <a:pPr marR="30480" algn="ctr">
              <a:spcBef>
                <a:spcPts val="600"/>
              </a:spcBef>
              <a:spcAft>
                <a:spcPts val="600"/>
              </a:spcAft>
            </a:pPr>
            <a:r>
              <a:rPr lang="de-DE" sz="1800" dirty="0">
                <a:latin typeface="#9Slide03 BoosterNextFYBlack" panose="02000A03000000020004" pitchFamily="2" charset="0"/>
              </a:rPr>
              <a:t>2. Nội dung ý nghĩa và giá trị của các câu tục 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1">
            <a:extLst>
              <a:ext uri="{FF2B5EF4-FFF2-40B4-BE49-F238E27FC236}">
                <a16:creationId xmlns:a16="http://schemas.microsoft.com/office/drawing/2014/main" id="{A5333C74-54E4-17AD-4867-1552914848F9}"/>
              </a:ext>
            </a:extLst>
          </p:cNvPr>
          <p:cNvGraphicFramePr>
            <a:graphicFrameLocks noGrp="1"/>
          </p:cNvGraphicFramePr>
          <p:nvPr>
            <p:extLst>
              <p:ext uri="{D42A27DB-BD31-4B8C-83A1-F6EECF244321}">
                <p14:modId xmlns:p14="http://schemas.microsoft.com/office/powerpoint/2010/main" val="4244134102"/>
              </p:ext>
            </p:extLst>
          </p:nvPr>
        </p:nvGraphicFramePr>
        <p:xfrm>
          <a:off x="645425" y="894501"/>
          <a:ext cx="7926160" cy="2706075"/>
        </p:xfrm>
        <a:graphic>
          <a:graphicData uri="http://schemas.openxmlformats.org/drawingml/2006/table">
            <a:tbl>
              <a:tblPr firstRow="1" firstCol="1" bandRow="1">
                <a:tableStyleId>{DD581F68-7676-47FE-90B8-076FDD41050E}</a:tableStyleId>
              </a:tblPr>
              <a:tblGrid>
                <a:gridCol w="1333293">
                  <a:extLst>
                    <a:ext uri="{9D8B030D-6E8A-4147-A177-3AD203B41FA5}">
                      <a16:colId xmlns:a16="http://schemas.microsoft.com/office/drawing/2014/main" val="3189065861"/>
                    </a:ext>
                  </a:extLst>
                </a:gridCol>
                <a:gridCol w="2951356">
                  <a:extLst>
                    <a:ext uri="{9D8B030D-6E8A-4147-A177-3AD203B41FA5}">
                      <a16:colId xmlns:a16="http://schemas.microsoft.com/office/drawing/2014/main" val="3035251294"/>
                    </a:ext>
                  </a:extLst>
                </a:gridCol>
                <a:gridCol w="3641511">
                  <a:extLst>
                    <a:ext uri="{9D8B030D-6E8A-4147-A177-3AD203B41FA5}">
                      <a16:colId xmlns:a16="http://schemas.microsoft.com/office/drawing/2014/main" val="2818409739"/>
                    </a:ext>
                  </a:extLst>
                </a:gridCol>
              </a:tblGrid>
              <a:tr h="614562">
                <a:tc gridSpan="3">
                  <a:txBody>
                    <a:bodyPr/>
                    <a:lstStyle/>
                    <a:p>
                      <a:pPr marL="0" marR="0" algn="ctr">
                        <a:spcBef>
                          <a:spcPts val="0"/>
                        </a:spcBef>
                        <a:spcAft>
                          <a:spcPts val="0"/>
                        </a:spcAft>
                      </a:pPr>
                      <a:r>
                        <a:rPr lang="en-US" sz="1500" dirty="0" err="1">
                          <a:effectLst/>
                          <a:latin typeface="#9Slide03 BoosterNextFYBlack" panose="02000A03000000020004" pitchFamily="2" charset="0"/>
                        </a:rPr>
                        <a:t>PHIẾU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HỌC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TẬP</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SỐ</a:t>
                      </a:r>
                      <a:r>
                        <a:rPr lang="en-US" sz="1500" dirty="0">
                          <a:effectLst/>
                          <a:latin typeface="#9Slide03 BoosterNextFYBlack" panose="02000A03000000020004" pitchFamily="2" charset="0"/>
                        </a:rPr>
                        <a:t> 3</a:t>
                      </a:r>
                    </a:p>
                    <a:p>
                      <a:pPr marL="0" marR="0" algn="ctr">
                        <a:spcBef>
                          <a:spcPts val="0"/>
                        </a:spcBef>
                        <a:spcAft>
                          <a:spcPts val="0"/>
                        </a:spcAft>
                      </a:pPr>
                      <a:r>
                        <a:rPr lang="en-US" sz="1500" dirty="0" err="1">
                          <a:effectLst/>
                          <a:latin typeface="#9Slide03 BoosterNextFYBlack" panose="02000A03000000020004" pitchFamily="2" charset="0"/>
                        </a:rPr>
                        <a:t>Tìm</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hiểu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các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câu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tục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ngữ</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về</a:t>
                      </a:r>
                      <a:r>
                        <a:rPr lang="en-US" sz="1500" dirty="0">
                          <a:effectLst/>
                          <a:latin typeface="#9Slide03 BoosterNextFYBlack" panose="02000A03000000020004" pitchFamily="2" charset="0"/>
                        </a:rPr>
                        <a:t> con </a:t>
                      </a:r>
                      <a:r>
                        <a:rPr lang="en-US" sz="1500" dirty="0" err="1">
                          <a:effectLst/>
                          <a:latin typeface="#9Slide03 BoosterNextFYBlack" panose="02000A03000000020004" pitchFamily="2" charset="0"/>
                        </a:rPr>
                        <a:t>người</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và</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xã</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hội</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6881" marR="2688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504525"/>
                  </a:ext>
                </a:extLst>
              </a:tr>
              <a:tr h="446048">
                <a:tc>
                  <a:txBody>
                    <a:bodyPr/>
                    <a:lstStyle/>
                    <a:p>
                      <a:pPr marL="0" marR="0" algn="ctr">
                        <a:spcBef>
                          <a:spcPts val="600"/>
                        </a:spcBef>
                        <a:spcAft>
                          <a:spcPts val="600"/>
                        </a:spcAft>
                      </a:pPr>
                      <a:r>
                        <a:rPr lang="en-US" sz="1500" dirty="0" err="1">
                          <a:effectLst/>
                          <a:latin typeface="#9Slide03 BoosterNextFYBlack" panose="02000A03000000020004" pitchFamily="2" charset="0"/>
                        </a:rPr>
                        <a:t>Câu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tục</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ngữ</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500" dirty="0" err="1">
                          <a:effectLst/>
                          <a:latin typeface="#9Slide03 BoosterNextFYBlack" panose="02000A03000000020004" pitchFamily="2" charset="0"/>
                        </a:rPr>
                        <a:t>Biện</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pháp</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tu</a:t>
                      </a:r>
                      <a:r>
                        <a:rPr lang="en-US" sz="1500" dirty="0">
                          <a:effectLst/>
                          <a:latin typeface="#9Slide03 BoosterNextFYBlack" panose="02000A03000000020004" pitchFamily="2" charset="0"/>
                        </a:rPr>
                        <a:t> </a:t>
                      </a:r>
                      <a:r>
                        <a:rPr lang="en-US" sz="1500" dirty="0" err="1">
                          <a:effectLst/>
                          <a:latin typeface="#9Slide03 BoosterNextFYBlack" panose="02000A03000000020004" pitchFamily="2" charset="0"/>
                        </a:rPr>
                        <a:t>từ</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tc>
                  <a:txBody>
                    <a:bodyPr/>
                    <a:lstStyle/>
                    <a:p>
                      <a:pPr marL="0" marR="0" algn="ctr">
                        <a:spcBef>
                          <a:spcPts val="600"/>
                        </a:spcBef>
                        <a:spcAft>
                          <a:spcPts val="600"/>
                        </a:spcAft>
                      </a:pPr>
                      <a:r>
                        <a:rPr lang="en-US" sz="1500" dirty="0" err="1">
                          <a:effectLst/>
                          <a:latin typeface="#9Slide03 BoosterNextFYBlack" panose="02000A03000000020004" pitchFamily="2" charset="0"/>
                        </a:rPr>
                        <a:t>Nội</a:t>
                      </a:r>
                      <a:r>
                        <a:rPr lang="en-US" sz="1500" dirty="0">
                          <a:effectLst/>
                          <a:latin typeface="#9Slide03 BoosterNextFYBlack" panose="02000A03000000020004" pitchFamily="2" charset="0"/>
                        </a:rPr>
                        <a:t> dung ý </a:t>
                      </a:r>
                      <a:r>
                        <a:rPr lang="en-US" sz="1500" dirty="0" err="1">
                          <a:effectLst/>
                          <a:latin typeface="#9Slide03 BoosterNextFYBlack" panose="02000A03000000020004" pitchFamily="2" charset="0"/>
                        </a:rPr>
                        <a:t>nghĩa</a:t>
                      </a:r>
                      <a:endParaRPr lang="en-US" sz="15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19963" marR="19963" marT="0" marB="0" anchor="ctr">
                    <a:solidFill>
                      <a:schemeClr val="tx2">
                        <a:lumMod val="20000"/>
                        <a:lumOff val="80000"/>
                      </a:schemeClr>
                    </a:solidFill>
                  </a:tcPr>
                </a:tc>
                <a:extLst>
                  <a:ext uri="{0D108BD9-81ED-4DB2-BD59-A6C34878D82A}">
                    <a16:rowId xmlns:a16="http://schemas.microsoft.com/office/drawing/2014/main" val="335680895"/>
                  </a:ext>
                </a:extLst>
              </a:tr>
              <a:tr h="1645465">
                <a:tc>
                  <a:txBody>
                    <a:bodyPr/>
                    <a:lstStyle/>
                    <a:p>
                      <a:pPr marL="0" marR="30480" algn="ctr">
                        <a:spcBef>
                          <a:spcPts val="400"/>
                        </a:spcBef>
                        <a:spcAft>
                          <a:spcPts val="400"/>
                        </a:spcAft>
                      </a:pPr>
                      <a:r>
                        <a:rPr lang="de-DE" sz="1500" dirty="0">
                          <a:effectLst/>
                          <a:latin typeface="#9Slide03 Arima Madurai Bold" panose="00000800000000000000" pitchFamily="2" charset="0"/>
                          <a:cs typeface="#9Slide03 Arima Madurai Bold" panose="00000800000000000000" pitchFamily="2" charset="0"/>
                        </a:rPr>
                        <a:t>10. Học ăn, học nói, học gói, học mở.</a:t>
                      </a:r>
                    </a:p>
                    <a:p>
                      <a:pPr marL="0" marR="30480" algn="ctr">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tc>
                  <a:txBody>
                    <a:bodyPr/>
                    <a:lstStyle/>
                    <a:p>
                      <a:pPr marL="0" marR="0" algn="just">
                        <a:spcBef>
                          <a:spcPts val="400"/>
                        </a:spcBef>
                        <a:spcAft>
                          <a:spcPts val="400"/>
                        </a:spcAft>
                      </a:pP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6881" marR="26881" marT="0" marB="0" anchor="ctr"/>
                </a:tc>
                <a:extLst>
                  <a:ext uri="{0D108BD9-81ED-4DB2-BD59-A6C34878D82A}">
                    <a16:rowId xmlns:a16="http://schemas.microsoft.com/office/drawing/2014/main" val="3711767282"/>
                  </a:ext>
                </a:extLst>
              </a:tr>
            </a:tbl>
          </a:graphicData>
        </a:graphic>
      </p:graphicFrame>
      <p:sp>
        <p:nvSpPr>
          <p:cNvPr id="4" name="TextBox 3">
            <a:extLst>
              <a:ext uri="{FF2B5EF4-FFF2-40B4-BE49-F238E27FC236}">
                <a16:creationId xmlns:a16="http://schemas.microsoft.com/office/drawing/2014/main" id="{2055B187-C6CB-BFB2-8BD8-8444F37A6A99}"/>
              </a:ext>
            </a:extLst>
          </p:cNvPr>
          <p:cNvSpPr txBox="1"/>
          <p:nvPr/>
        </p:nvSpPr>
        <p:spPr>
          <a:xfrm>
            <a:off x="541614" y="3832300"/>
            <a:ext cx="806034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sym typeface="Wingdings" panose="05000000000000000000" pitchFamily="2" charset="2"/>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Giá</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trị</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Các</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câu</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tục</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ngữ</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đã</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đề</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cao</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giá</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trị</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của</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con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người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đưa</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ra</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lời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khuyên</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răn</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và</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những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bài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học</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ứng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xử</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trong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cuộc</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sống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giúp</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mỗi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người</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sống</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đẹp</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hơn</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tốt</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 </a:t>
            </a:r>
            <a:r>
              <a:rPr lang="en-US" sz="1500" dirty="0" err="1">
                <a:solidFill>
                  <a:schemeClr val="accent6">
                    <a:lumMod val="50000"/>
                  </a:schemeClr>
                </a:solidFill>
                <a:effectLst/>
                <a:latin typeface="#9Slide03 Arima Madurai Bold" panose="00000800000000000000" pitchFamily="2" charset="0"/>
                <a:cs typeface="#9Slide03 Arima Madurai Bold" panose="00000800000000000000" pitchFamily="2" charset="0"/>
              </a:rPr>
              <a:t>hơn</a:t>
            </a:r>
            <a:r>
              <a:rPr lang="en-US" sz="1500" dirty="0">
                <a:solidFill>
                  <a:schemeClr val="accent6">
                    <a:lumMod val="50000"/>
                  </a:schemeClr>
                </a:solidFill>
                <a:effectLst/>
                <a:latin typeface="#9Slide03 Arima Madurai Bold" panose="00000800000000000000" pitchFamily="2" charset="0"/>
                <a:cs typeface="#9Slide03 Arima Madurai Bold" panose="00000800000000000000" pitchFamily="2" charset="0"/>
              </a:rPr>
              <a:t>.</a:t>
            </a:r>
            <a:endParaRPr lang="en-US" sz="1500" dirty="0">
              <a:solidFill>
                <a:schemeClr val="accent6">
                  <a:lumMod val="50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20EB4F27-0489-2CE2-EBEC-43F2859ED9B4}"/>
              </a:ext>
            </a:extLst>
          </p:cNvPr>
          <p:cNvSpPr txBox="1"/>
          <p:nvPr/>
        </p:nvSpPr>
        <p:spPr>
          <a:xfrm>
            <a:off x="1954020" y="2087205"/>
            <a:ext cx="2952515" cy="1349087"/>
          </a:xfrm>
          <a:prstGeom prst="rect">
            <a:avLst/>
          </a:prstGeom>
          <a:noFill/>
        </p:spPr>
        <p:txBody>
          <a:bodyPr wrap="square">
            <a:spAutoFit/>
          </a:bodyPr>
          <a:lstStyle/>
          <a:p>
            <a:pPr marL="0" marR="0" algn="just">
              <a:spcBef>
                <a:spcPts val="400"/>
              </a:spcBef>
              <a:spcAft>
                <a:spcPts val="400"/>
              </a:spcAft>
            </a:pP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Liệt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kê</a:t>
            </a:r>
            <a:r>
              <a:rPr lang="en-US" sz="1500" dirty="0">
                <a:effectLst/>
                <a:latin typeface="#9Slide03 Arima Madurai Bold" panose="00000800000000000000" pitchFamily="2" charset="0"/>
                <a:cs typeface="#9Slide03 Arima Madurai Bold" panose="00000800000000000000" pitchFamily="2" charset="0"/>
              </a:rPr>
              <a:t> 4 </a:t>
            </a:r>
            <a:r>
              <a:rPr lang="en-US" sz="1500" dirty="0" err="1">
                <a:effectLst/>
                <a:latin typeface="#9Slide03 Arima Madurai Bold" panose="00000800000000000000" pitchFamily="2" charset="0"/>
                <a:cs typeface="#9Slide03 Arima Madurai Bold" panose="00000800000000000000" pitchFamily="2" charset="0"/>
              </a:rPr>
              <a:t>điều</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ăn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hành</a:t>
            </a:r>
            <a:r>
              <a:rPr lang="en-US" sz="1500" dirty="0">
                <a:effectLst/>
                <a:latin typeface="#9Slide03 Arima Madurai Bold" panose="00000800000000000000" pitchFamily="2" charset="0"/>
                <a:cs typeface="#9Slide03 Arima Madurai Bold" panose="00000800000000000000" pitchFamily="2" charset="0"/>
              </a:rPr>
              <a:t> vi, </a:t>
            </a:r>
            <a:r>
              <a:rPr lang="en-US" sz="1500" dirty="0" err="1">
                <a:effectLst/>
                <a:latin typeface="#9Slide03 Arima Madurai Bold" panose="00000800000000000000" pitchFamily="2" charset="0"/>
                <a:cs typeface="#9Slide03 Arima Madurai Bold" panose="00000800000000000000" pitchFamily="2" charset="0"/>
              </a:rPr>
              <a:t>các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cư</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xử</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trong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ăn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uống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nói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nói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năng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ứng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xử</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gói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mở</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kĩ</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năng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làm</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việc</a:t>
            </a:r>
            <a:r>
              <a:rPr lang="en-US" sz="1500" dirty="0">
                <a:effectLst/>
                <a:latin typeface="#9Slide03 Arima Madurai Bold" panose="00000800000000000000" pitchFamily="2" charset="0"/>
                <a:cs typeface="#9Slide03 Arima Madurai Bold" panose="00000800000000000000" pitchFamily="2" charset="0"/>
              </a:rPr>
              <a:t>)</a:t>
            </a:r>
          </a:p>
          <a:p>
            <a:pPr marL="0" marR="0" algn="just">
              <a:spcBef>
                <a:spcPts val="400"/>
              </a:spcBef>
              <a:spcAft>
                <a:spcPts val="400"/>
              </a:spcAft>
            </a:pPr>
            <a:r>
              <a:rPr lang="en-US" sz="1500" dirty="0">
                <a:effectLst/>
                <a:latin typeface="#9Slide03 Arima Madurai Bold" panose="00000800000000000000" pitchFamily="2" charset="0"/>
                <a:cs typeface="#9Slide03 Arima Madurai Bold" panose="00000800000000000000" pitchFamily="2" charset="0"/>
              </a:rPr>
              <a:t> - </a:t>
            </a:r>
            <a:r>
              <a:rPr lang="en-US" sz="1500" dirty="0" err="1">
                <a:effectLst/>
                <a:latin typeface="#9Slide03 Arima Madurai Bold" panose="00000800000000000000" pitchFamily="2" charset="0"/>
                <a:cs typeface="#9Slide03 Arima Madurai Bold" panose="00000800000000000000" pitchFamily="2" charset="0"/>
              </a:rPr>
              <a:t>Điệp</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từ</a:t>
            </a:r>
            <a:r>
              <a:rPr lang="en-US" sz="1500" dirty="0">
                <a:effectLst/>
                <a:latin typeface="#9Slide03 Arima Madurai Bold" panose="00000800000000000000" pitchFamily="2" charset="0"/>
                <a:cs typeface="#9Slide03 Arima Madurai Bold" panose="00000800000000000000" pitchFamily="2" charset="0"/>
              </a:rPr>
              <a:t>: 4 </a:t>
            </a:r>
            <a:r>
              <a:rPr lang="en-US" sz="1500" dirty="0" err="1">
                <a:effectLst/>
                <a:latin typeface="#9Slide03 Arima Madurai Bold" panose="00000800000000000000" pitchFamily="2" charset="0"/>
                <a:cs typeface="#9Slide03 Arima Madurai Bold" panose="00000800000000000000" pitchFamily="2" charset="0"/>
              </a:rPr>
              <a:t>lần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từ</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BEAD7DCB-1602-40C5-21C3-A41D6B4D1AEC}"/>
              </a:ext>
            </a:extLst>
          </p:cNvPr>
          <p:cNvSpPr txBox="1"/>
          <p:nvPr/>
        </p:nvSpPr>
        <p:spPr>
          <a:xfrm>
            <a:off x="4943040" y="2087205"/>
            <a:ext cx="3592039" cy="1477328"/>
          </a:xfrm>
          <a:prstGeom prst="rect">
            <a:avLst/>
          </a:prstGeom>
          <a:noFill/>
        </p:spPr>
        <p:txBody>
          <a:bodyPr wrap="square">
            <a:spAutoFit/>
          </a:bodyPr>
          <a:lstStyle/>
          <a:p>
            <a:pPr marL="0" marR="0" algn="just">
              <a:spcBef>
                <a:spcPts val="400"/>
              </a:spcBef>
              <a:spcAft>
                <a:spcPts val="400"/>
              </a:spcAft>
            </a:pPr>
            <a:r>
              <a:rPr lang="en-US" sz="1500" dirty="0" err="1">
                <a:effectLst/>
                <a:latin typeface="#9Slide03 Arima Madurai Bold" panose="00000800000000000000" pitchFamily="2" charset="0"/>
                <a:cs typeface="#9Slide03 Arima Madurai Bold" panose="00000800000000000000" pitchFamily="2" charset="0"/>
              </a:rPr>
              <a:t>Nhấn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mạnh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việc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điều</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cần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học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trong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cuộc</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sống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từ</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đó</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nhằm</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khuyên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bảo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mọi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người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phải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biết</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ăn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uống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thanh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lịch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nói</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năng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nhã</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nhặn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và</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cách</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ứng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xử</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cho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khôn</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khéo</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đúng</a:t>
            </a:r>
            <a:r>
              <a:rPr lang="en-US" sz="1500" dirty="0">
                <a:effectLst/>
                <a:latin typeface="#9Slide03 Arima Madurai Bold" panose="00000800000000000000" pitchFamily="2" charset="0"/>
                <a:cs typeface="#9Slide03 Arima Madurai Bold" panose="00000800000000000000" pitchFamily="2" charset="0"/>
              </a:rPr>
              <a:t> </a:t>
            </a:r>
            <a:r>
              <a:rPr lang="en-US" sz="1500" dirty="0" err="1">
                <a:effectLst/>
                <a:latin typeface="#9Slide03 Arima Madurai Bold" panose="00000800000000000000" pitchFamily="2" charset="0"/>
                <a:cs typeface="#9Slide03 Arima Madurai Bold" panose="00000800000000000000" pitchFamily="2" charset="0"/>
              </a:rPr>
              <a:t>mực</a:t>
            </a:r>
            <a:r>
              <a:rPr lang="en-US" sz="1500" dirty="0">
                <a:effectLst/>
                <a:latin typeface="#9Slide03 Arima Madurai Bold" panose="00000800000000000000" pitchFamily="2" charset="0"/>
                <a:cs typeface="#9Slide03 Arima Madurai Bold" panose="00000800000000000000" pitchFamily="2" charset="0"/>
              </a:rPr>
              <a:t>.</a:t>
            </a:r>
            <a:endParaRPr lang="en-US" sz="15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219439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accent2"/>
                </a:solidFill>
              </a:rPr>
              <a:t>Tổng</a:t>
            </a:r>
            <a:r>
              <a:rPr lang="en-US" dirty="0">
                <a:solidFill>
                  <a:schemeClr val="accent2"/>
                </a:solidFill>
              </a:rPr>
              <a:t> </a:t>
            </a:r>
            <a:r>
              <a:rPr lang="en-US" dirty="0" err="1">
                <a:solidFill>
                  <a:schemeClr val="accent2"/>
                </a:solidFill>
              </a:rPr>
              <a:t>kết</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3219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9"/>
        <p:cNvGrpSpPr/>
        <p:nvPr/>
      </p:nvGrpSpPr>
      <p:grpSpPr>
        <a:xfrm>
          <a:off x="0" y="0"/>
          <a:ext cx="0" cy="0"/>
          <a:chOff x="0" y="0"/>
          <a:chExt cx="0" cy="0"/>
        </a:xfrm>
      </p:grpSpPr>
      <p:sp>
        <p:nvSpPr>
          <p:cNvPr id="280" name="Google Shape;280;p35"/>
          <p:cNvSpPr txBox="1">
            <a:spLocks noGrp="1"/>
          </p:cNvSpPr>
          <p:nvPr>
            <p:ph type="ctrTitle" idx="2"/>
          </p:nvPr>
        </p:nvSpPr>
        <p:spPr>
          <a:xfrm>
            <a:off x="4296925" y="674075"/>
            <a:ext cx="4127100" cy="2401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400" b="1" dirty="0" err="1">
                <a:solidFill>
                  <a:srgbClr val="0070C0"/>
                </a:solidFill>
                <a:effectLst/>
                <a:latin typeface="#9Slide07 Crocante" panose="02000000000000000000" pitchFamily="2" charset="0"/>
                <a:ea typeface="Times New Roman" panose="02020603050405020304" pitchFamily="18" charset="0"/>
              </a:rPr>
              <a:t>Tục</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ngữ</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về</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thiên</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nhiên</a:t>
            </a:r>
            <a:r>
              <a:rPr lang="en-US" sz="4400" b="1" dirty="0">
                <a:solidFill>
                  <a:srgbClr val="0070C0"/>
                </a:solidFill>
                <a:effectLst/>
                <a:latin typeface="#9Slide07 Crocante" panose="02000000000000000000" pitchFamily="2" charset="0"/>
                <a:ea typeface="Times New Roman" panose="02020603050405020304" pitchFamily="18" charset="0"/>
              </a:rPr>
              <a:t>,</a:t>
            </a:r>
            <a:br>
              <a:rPr lang="en-US" sz="4400" b="1" dirty="0">
                <a:solidFill>
                  <a:srgbClr val="0070C0"/>
                </a:solidFill>
                <a:effectLst/>
                <a:latin typeface="#9Slide07 Crocante" panose="02000000000000000000" pitchFamily="2" charset="0"/>
                <a:ea typeface="Times New Roman" panose="02020603050405020304" pitchFamily="18" charset="0"/>
              </a:rPr>
            </a:br>
            <a:r>
              <a:rPr lang="en-US" sz="4400" b="1" dirty="0" err="1">
                <a:solidFill>
                  <a:srgbClr val="0070C0"/>
                </a:solidFill>
                <a:effectLst/>
                <a:latin typeface="#9Slide07 Crocante" panose="02000000000000000000" pitchFamily="2" charset="0"/>
                <a:ea typeface="Times New Roman" panose="02020603050405020304" pitchFamily="18" charset="0"/>
              </a:rPr>
              <a:t>lao</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động</a:t>
            </a:r>
            <a:r>
              <a:rPr lang="en-US" sz="4400" dirty="0">
                <a:solidFill>
                  <a:srgbClr val="0070C0"/>
                </a:solidFill>
                <a:latin typeface="#9Slide07 Crocante" panose="02000000000000000000" pitchFamily="2" charset="0"/>
                <a:ea typeface="Times New Roman" panose="02020603050405020304" pitchFamily="18" charset="0"/>
              </a:rPr>
              <a:t/>
            </a:r>
            <a:br>
              <a:rPr lang="en-US" sz="4400" dirty="0">
                <a:solidFill>
                  <a:srgbClr val="0070C0"/>
                </a:solidFill>
                <a:latin typeface="#9Slide07 Crocante" panose="02000000000000000000" pitchFamily="2" charset="0"/>
                <a:ea typeface="Times New Roman" panose="02020603050405020304" pitchFamily="18" charset="0"/>
              </a:rPr>
            </a:br>
            <a:r>
              <a:rPr lang="en-US" sz="4400" b="1" dirty="0" err="1">
                <a:solidFill>
                  <a:srgbClr val="0070C0"/>
                </a:solidFill>
                <a:effectLst/>
                <a:latin typeface="#9Slide07 Crocante" panose="02000000000000000000" pitchFamily="2" charset="0"/>
                <a:ea typeface="Times New Roman" panose="02020603050405020304" pitchFamily="18" charset="0"/>
              </a:rPr>
              <a:t>và</a:t>
            </a:r>
            <a:r>
              <a:rPr lang="en-US" sz="4400" b="1" dirty="0">
                <a:solidFill>
                  <a:srgbClr val="0070C0"/>
                </a:solidFill>
                <a:effectLst/>
                <a:latin typeface="#9Slide07 Crocante" panose="02000000000000000000" pitchFamily="2" charset="0"/>
                <a:ea typeface="Times New Roman" panose="02020603050405020304" pitchFamily="18" charset="0"/>
              </a:rPr>
              <a:t> con </a:t>
            </a:r>
            <a:r>
              <a:rPr lang="en-US" sz="4400" b="1" dirty="0" err="1">
                <a:solidFill>
                  <a:srgbClr val="0070C0"/>
                </a:solidFill>
                <a:effectLst/>
                <a:latin typeface="#9Slide07 Crocante" panose="02000000000000000000" pitchFamily="2" charset="0"/>
                <a:ea typeface="Times New Roman" panose="02020603050405020304" pitchFamily="18" charset="0"/>
              </a:rPr>
              <a:t>người</a:t>
            </a:r>
            <a:r>
              <a:rPr lang="en-US" sz="4400" b="1" dirty="0">
                <a:solidFill>
                  <a:srgbClr val="0070C0"/>
                </a:solidFill>
                <a:effectLst/>
                <a:latin typeface="#9Slide07 Crocante" panose="02000000000000000000" pitchFamily="2" charset="0"/>
                <a:ea typeface="Times New Roman" panose="02020603050405020304" pitchFamily="18" charset="0"/>
              </a:rPr>
              <a:t>,</a:t>
            </a:r>
            <a:br>
              <a:rPr lang="en-US" sz="4400" b="1" dirty="0">
                <a:solidFill>
                  <a:srgbClr val="0070C0"/>
                </a:solidFill>
                <a:effectLst/>
                <a:latin typeface="#9Slide07 Crocante" panose="02000000000000000000" pitchFamily="2" charset="0"/>
                <a:ea typeface="Times New Roman" panose="02020603050405020304" pitchFamily="18" charset="0"/>
              </a:rPr>
            </a:br>
            <a:r>
              <a:rPr lang="en-US" sz="4400" b="1" dirty="0" err="1">
                <a:solidFill>
                  <a:srgbClr val="0070C0"/>
                </a:solidFill>
                <a:effectLst/>
                <a:latin typeface="#9Slide07 Crocante" panose="02000000000000000000" pitchFamily="2" charset="0"/>
                <a:ea typeface="Times New Roman" panose="02020603050405020304" pitchFamily="18" charset="0"/>
              </a:rPr>
              <a:t>xã</a:t>
            </a:r>
            <a:r>
              <a:rPr lang="en-US" sz="4400" b="1" dirty="0">
                <a:solidFill>
                  <a:srgbClr val="0070C0"/>
                </a:solidFill>
                <a:effectLst/>
                <a:latin typeface="#9Slide07 Crocante" panose="02000000000000000000" pitchFamily="2" charset="0"/>
                <a:ea typeface="Times New Roman" panose="02020603050405020304" pitchFamily="18" charset="0"/>
              </a:rPr>
              <a:t> </a:t>
            </a:r>
            <a:r>
              <a:rPr lang="en-US" sz="4400" b="1" dirty="0" err="1">
                <a:solidFill>
                  <a:srgbClr val="0070C0"/>
                </a:solidFill>
                <a:effectLst/>
                <a:latin typeface="#9Slide07 Crocante" panose="02000000000000000000" pitchFamily="2" charset="0"/>
                <a:ea typeface="Times New Roman" panose="02020603050405020304" pitchFamily="18" charset="0"/>
              </a:rPr>
              <a:t>hội</a:t>
            </a:r>
            <a:endParaRPr sz="23900" dirty="0">
              <a:solidFill>
                <a:schemeClr val="accent1"/>
              </a:solidFill>
              <a:latin typeface="#9Slide07 Crocante" panose="02000000000000000000" pitchFamily="2" charset="0"/>
            </a:endParaRPr>
          </a:p>
        </p:txBody>
      </p:sp>
      <p:sp>
        <p:nvSpPr>
          <p:cNvPr id="281" name="Google Shape;281;p35"/>
          <p:cNvSpPr txBox="1">
            <a:spLocks noGrp="1"/>
          </p:cNvSpPr>
          <p:nvPr>
            <p:ph type="subTitle" idx="1"/>
          </p:nvPr>
        </p:nvSpPr>
        <p:spPr>
          <a:xfrm>
            <a:off x="5829875" y="3899425"/>
            <a:ext cx="2594100" cy="570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Giáo viên: Nhóm 3H</a:t>
            </a:r>
            <a:endParaRPr dirty="0"/>
          </a:p>
        </p:txBody>
      </p:sp>
      <p:grpSp>
        <p:nvGrpSpPr>
          <p:cNvPr id="283" name="Google Shape;283;p35"/>
          <p:cNvGrpSpPr/>
          <p:nvPr/>
        </p:nvGrpSpPr>
        <p:grpSpPr>
          <a:xfrm>
            <a:off x="384213" y="281588"/>
            <a:ext cx="5353088" cy="4321900"/>
            <a:chOff x="384213" y="281588"/>
            <a:chExt cx="5353088" cy="4321900"/>
          </a:xfrm>
        </p:grpSpPr>
        <p:grpSp>
          <p:nvGrpSpPr>
            <p:cNvPr id="284" name="Google Shape;284;p35"/>
            <p:cNvGrpSpPr/>
            <p:nvPr/>
          </p:nvGrpSpPr>
          <p:grpSpPr>
            <a:xfrm>
              <a:off x="384213" y="4291213"/>
              <a:ext cx="270725" cy="312275"/>
              <a:chOff x="4098625" y="3420475"/>
              <a:chExt cx="270725" cy="312275"/>
            </a:xfrm>
          </p:grpSpPr>
          <p:sp>
            <p:nvSpPr>
              <p:cNvPr id="285" name="Google Shape;285;p35"/>
              <p:cNvSpPr/>
              <p:nvPr/>
            </p:nvSpPr>
            <p:spPr>
              <a:xfrm>
                <a:off x="4098625" y="3463775"/>
                <a:ext cx="261450" cy="268975"/>
              </a:xfrm>
              <a:custGeom>
                <a:avLst/>
                <a:gdLst/>
                <a:ahLst/>
                <a:cxnLst/>
                <a:rect l="l" t="t" r="r" b="b"/>
                <a:pathLst>
                  <a:path w="10458" h="10759" extrusionOk="0">
                    <a:moveTo>
                      <a:pt x="4907" y="1"/>
                    </a:moveTo>
                    <a:cubicBezTo>
                      <a:pt x="4184" y="1"/>
                      <a:pt x="3454" y="167"/>
                      <a:pt x="2812" y="532"/>
                    </a:cubicBezTo>
                    <a:cubicBezTo>
                      <a:pt x="1628" y="1208"/>
                      <a:pt x="844" y="2456"/>
                      <a:pt x="507" y="3778"/>
                    </a:cubicBezTo>
                    <a:cubicBezTo>
                      <a:pt x="0" y="5775"/>
                      <a:pt x="474" y="7998"/>
                      <a:pt x="1751" y="9613"/>
                    </a:cubicBezTo>
                    <a:cubicBezTo>
                      <a:pt x="2055" y="9997"/>
                      <a:pt x="2413" y="10357"/>
                      <a:pt x="2859" y="10558"/>
                    </a:cubicBezTo>
                    <a:cubicBezTo>
                      <a:pt x="3181" y="10704"/>
                      <a:pt x="3532" y="10759"/>
                      <a:pt x="3886" y="10759"/>
                    </a:cubicBezTo>
                    <a:cubicBezTo>
                      <a:pt x="4100" y="10759"/>
                      <a:pt x="4315" y="10739"/>
                      <a:pt x="4526" y="10706"/>
                    </a:cubicBezTo>
                    <a:cubicBezTo>
                      <a:pt x="6318" y="10429"/>
                      <a:pt x="7872" y="9294"/>
                      <a:pt x="9100" y="7960"/>
                    </a:cubicBezTo>
                    <a:cubicBezTo>
                      <a:pt x="9618" y="7395"/>
                      <a:pt x="10104" y="6758"/>
                      <a:pt x="10252" y="6007"/>
                    </a:cubicBezTo>
                    <a:cubicBezTo>
                      <a:pt x="10403" y="5236"/>
                      <a:pt x="10457" y="4228"/>
                      <a:pt x="10113" y="3519"/>
                    </a:cubicBezTo>
                    <a:cubicBezTo>
                      <a:pt x="9278" y="1792"/>
                      <a:pt x="8479" y="993"/>
                      <a:pt x="6673" y="339"/>
                    </a:cubicBezTo>
                    <a:cubicBezTo>
                      <a:pt x="6129" y="120"/>
                      <a:pt x="5520" y="1"/>
                      <a:pt x="49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4118125" y="3420475"/>
                <a:ext cx="251225" cy="181400"/>
              </a:xfrm>
              <a:custGeom>
                <a:avLst/>
                <a:gdLst/>
                <a:ahLst/>
                <a:cxnLst/>
                <a:rect l="l" t="t" r="r" b="b"/>
                <a:pathLst>
                  <a:path w="10049" h="7256" extrusionOk="0">
                    <a:moveTo>
                      <a:pt x="6334" y="0"/>
                    </a:moveTo>
                    <a:cubicBezTo>
                      <a:pt x="6238" y="0"/>
                      <a:pt x="6142" y="46"/>
                      <a:pt x="6085" y="152"/>
                    </a:cubicBezTo>
                    <a:cubicBezTo>
                      <a:pt x="5863" y="571"/>
                      <a:pt x="5667" y="1001"/>
                      <a:pt x="5496" y="1442"/>
                    </a:cubicBezTo>
                    <a:cubicBezTo>
                      <a:pt x="5146" y="1378"/>
                      <a:pt x="4792" y="1334"/>
                      <a:pt x="4438" y="1299"/>
                    </a:cubicBezTo>
                    <a:cubicBezTo>
                      <a:pt x="4215" y="1279"/>
                      <a:pt x="3990" y="1261"/>
                      <a:pt x="3766" y="1261"/>
                    </a:cubicBezTo>
                    <a:cubicBezTo>
                      <a:pt x="3638" y="1261"/>
                      <a:pt x="3510" y="1266"/>
                      <a:pt x="3383" y="1281"/>
                    </a:cubicBezTo>
                    <a:cubicBezTo>
                      <a:pt x="2637" y="1363"/>
                      <a:pt x="1960" y="1733"/>
                      <a:pt x="1304" y="2095"/>
                    </a:cubicBezTo>
                    <a:cubicBezTo>
                      <a:pt x="861" y="2338"/>
                      <a:pt x="393" y="2609"/>
                      <a:pt x="161" y="3060"/>
                    </a:cubicBezTo>
                    <a:cubicBezTo>
                      <a:pt x="36" y="3306"/>
                      <a:pt x="0" y="3623"/>
                      <a:pt x="158" y="3851"/>
                    </a:cubicBezTo>
                    <a:cubicBezTo>
                      <a:pt x="1570" y="4454"/>
                      <a:pt x="2827" y="4849"/>
                      <a:pt x="4299" y="5284"/>
                    </a:cubicBezTo>
                    <a:cubicBezTo>
                      <a:pt x="4765" y="5424"/>
                      <a:pt x="5239" y="5553"/>
                      <a:pt x="5680" y="5757"/>
                    </a:cubicBezTo>
                    <a:cubicBezTo>
                      <a:pt x="6185" y="5987"/>
                      <a:pt x="6643" y="6309"/>
                      <a:pt x="7134" y="6569"/>
                    </a:cubicBezTo>
                    <a:cubicBezTo>
                      <a:pt x="7739" y="6888"/>
                      <a:pt x="8392" y="7110"/>
                      <a:pt x="9067" y="7227"/>
                    </a:cubicBezTo>
                    <a:cubicBezTo>
                      <a:pt x="9165" y="7244"/>
                      <a:pt x="9270" y="7256"/>
                      <a:pt x="9374" y="7256"/>
                    </a:cubicBezTo>
                    <a:cubicBezTo>
                      <a:pt x="9640" y="7256"/>
                      <a:pt x="9897" y="7182"/>
                      <a:pt x="9999" y="6952"/>
                    </a:cubicBezTo>
                    <a:cubicBezTo>
                      <a:pt x="10043" y="6852"/>
                      <a:pt x="10047" y="6741"/>
                      <a:pt x="10047" y="6633"/>
                    </a:cubicBezTo>
                    <a:cubicBezTo>
                      <a:pt x="10049" y="4583"/>
                      <a:pt x="8713" y="2592"/>
                      <a:pt x="6814" y="1815"/>
                    </a:cubicBezTo>
                    <a:cubicBezTo>
                      <a:pt x="6669" y="1753"/>
                      <a:pt x="6520" y="1704"/>
                      <a:pt x="6370" y="1655"/>
                    </a:cubicBezTo>
                    <a:cubicBezTo>
                      <a:pt x="6451" y="1221"/>
                      <a:pt x="6537" y="787"/>
                      <a:pt x="6635" y="357"/>
                    </a:cubicBezTo>
                    <a:cubicBezTo>
                      <a:pt x="6681" y="148"/>
                      <a:pt x="6507" y="0"/>
                      <a:pt x="6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5"/>
            <p:cNvGrpSpPr/>
            <p:nvPr/>
          </p:nvGrpSpPr>
          <p:grpSpPr>
            <a:xfrm>
              <a:off x="4251700" y="3199738"/>
              <a:ext cx="640600" cy="667975"/>
              <a:chOff x="2770000" y="2929375"/>
              <a:chExt cx="640600" cy="667975"/>
            </a:xfrm>
          </p:grpSpPr>
          <p:sp>
            <p:nvSpPr>
              <p:cNvPr id="288" name="Google Shape;288;p35"/>
              <p:cNvSpPr/>
              <p:nvPr/>
            </p:nvSpPr>
            <p:spPr>
              <a:xfrm>
                <a:off x="2770000" y="2929375"/>
                <a:ext cx="631675" cy="667975"/>
              </a:xfrm>
              <a:custGeom>
                <a:avLst/>
                <a:gdLst/>
                <a:ahLst/>
                <a:cxnLst/>
                <a:rect l="l" t="t" r="r" b="b"/>
                <a:pathLst>
                  <a:path w="25267" h="26719" extrusionOk="0">
                    <a:moveTo>
                      <a:pt x="12671" y="1"/>
                    </a:moveTo>
                    <a:cubicBezTo>
                      <a:pt x="11292" y="2802"/>
                      <a:pt x="10815" y="6035"/>
                      <a:pt x="11324" y="9114"/>
                    </a:cubicBezTo>
                    <a:cubicBezTo>
                      <a:pt x="7550" y="7149"/>
                      <a:pt x="3776" y="5181"/>
                      <a:pt x="1" y="3216"/>
                    </a:cubicBezTo>
                    <a:lnTo>
                      <a:pt x="1" y="3216"/>
                    </a:lnTo>
                    <a:cubicBezTo>
                      <a:pt x="2231" y="7203"/>
                      <a:pt x="5326" y="10704"/>
                      <a:pt x="9012" y="13405"/>
                    </a:cubicBezTo>
                    <a:cubicBezTo>
                      <a:pt x="7244" y="15550"/>
                      <a:pt x="5171" y="17440"/>
                      <a:pt x="2871" y="18999"/>
                    </a:cubicBezTo>
                    <a:cubicBezTo>
                      <a:pt x="5999" y="20467"/>
                      <a:pt x="9420" y="21311"/>
                      <a:pt x="12873" y="21467"/>
                    </a:cubicBezTo>
                    <a:cubicBezTo>
                      <a:pt x="11941" y="23266"/>
                      <a:pt x="10923" y="25019"/>
                      <a:pt x="9823" y="26718"/>
                    </a:cubicBezTo>
                    <a:cubicBezTo>
                      <a:pt x="14770" y="25500"/>
                      <a:pt x="19160" y="22170"/>
                      <a:pt x="21667" y="17733"/>
                    </a:cubicBezTo>
                    <a:cubicBezTo>
                      <a:pt x="23358" y="15012"/>
                      <a:pt x="24233" y="14393"/>
                      <a:pt x="24751" y="11229"/>
                    </a:cubicBezTo>
                    <a:cubicBezTo>
                      <a:pt x="25267" y="8067"/>
                      <a:pt x="24702" y="4612"/>
                      <a:pt x="22652" y="2150"/>
                    </a:cubicBezTo>
                    <a:cubicBezTo>
                      <a:pt x="20842" y="4319"/>
                      <a:pt x="19146" y="6580"/>
                      <a:pt x="17568" y="8921"/>
                    </a:cubicBezTo>
                    <a:cubicBezTo>
                      <a:pt x="16571" y="5652"/>
                      <a:pt x="14892" y="2595"/>
                      <a:pt x="126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2949575" y="3156800"/>
                <a:ext cx="461025" cy="322850"/>
              </a:xfrm>
              <a:custGeom>
                <a:avLst/>
                <a:gdLst/>
                <a:ahLst/>
                <a:cxnLst/>
                <a:rect l="l" t="t" r="r" b="b"/>
                <a:pathLst>
                  <a:path w="18441" h="12914" extrusionOk="0">
                    <a:moveTo>
                      <a:pt x="123" y="0"/>
                    </a:moveTo>
                    <a:cubicBezTo>
                      <a:pt x="47" y="0"/>
                      <a:pt x="0" y="114"/>
                      <a:pt x="80" y="165"/>
                    </a:cubicBezTo>
                    <a:cubicBezTo>
                      <a:pt x="6242" y="4153"/>
                      <a:pt x="12044" y="8502"/>
                      <a:pt x="17934" y="12870"/>
                    </a:cubicBezTo>
                    <a:cubicBezTo>
                      <a:pt x="17976" y="12900"/>
                      <a:pt x="18020" y="12914"/>
                      <a:pt x="18062" y="12914"/>
                    </a:cubicBezTo>
                    <a:cubicBezTo>
                      <a:pt x="18264" y="12914"/>
                      <a:pt x="18441" y="12616"/>
                      <a:pt x="18253" y="12457"/>
                    </a:cubicBezTo>
                    <a:cubicBezTo>
                      <a:pt x="12694" y="7788"/>
                      <a:pt x="6420" y="3683"/>
                      <a:pt x="168" y="13"/>
                    </a:cubicBezTo>
                    <a:cubicBezTo>
                      <a:pt x="152" y="4"/>
                      <a:pt x="137"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3115200" y="3377925"/>
                <a:ext cx="166100" cy="105650"/>
              </a:xfrm>
              <a:custGeom>
                <a:avLst/>
                <a:gdLst/>
                <a:ahLst/>
                <a:cxnLst/>
                <a:rect l="l" t="t" r="r" b="b"/>
                <a:pathLst>
                  <a:path w="6644" h="4226" extrusionOk="0">
                    <a:moveTo>
                      <a:pt x="6432" y="1"/>
                    </a:moveTo>
                    <a:cubicBezTo>
                      <a:pt x="6414" y="1"/>
                      <a:pt x="6395" y="5"/>
                      <a:pt x="6375" y="13"/>
                    </a:cubicBezTo>
                    <a:cubicBezTo>
                      <a:pt x="4058" y="991"/>
                      <a:pt x="1945" y="2516"/>
                      <a:pt x="38" y="4136"/>
                    </a:cubicBezTo>
                    <a:cubicBezTo>
                      <a:pt x="1" y="4166"/>
                      <a:pt x="34" y="4226"/>
                      <a:pt x="74" y="4226"/>
                    </a:cubicBezTo>
                    <a:cubicBezTo>
                      <a:pt x="83" y="4226"/>
                      <a:pt x="92" y="4223"/>
                      <a:pt x="101" y="4217"/>
                    </a:cubicBezTo>
                    <a:cubicBezTo>
                      <a:pt x="2137" y="2724"/>
                      <a:pt x="4313" y="1557"/>
                      <a:pt x="6503" y="317"/>
                    </a:cubicBezTo>
                    <a:cubicBezTo>
                      <a:pt x="6644" y="237"/>
                      <a:pt x="6574" y="1"/>
                      <a:pt x="6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3261800" y="3118175"/>
                <a:ext cx="56800" cy="265550"/>
              </a:xfrm>
              <a:custGeom>
                <a:avLst/>
                <a:gdLst/>
                <a:ahLst/>
                <a:cxnLst/>
                <a:rect l="l" t="t" r="r" b="b"/>
                <a:pathLst>
                  <a:path w="2272" h="10622" extrusionOk="0">
                    <a:moveTo>
                      <a:pt x="2116" y="1"/>
                    </a:moveTo>
                    <a:cubicBezTo>
                      <a:pt x="2065" y="1"/>
                      <a:pt x="2013" y="29"/>
                      <a:pt x="1993" y="92"/>
                    </a:cubicBezTo>
                    <a:cubicBezTo>
                      <a:pt x="913" y="3405"/>
                      <a:pt x="172" y="6916"/>
                      <a:pt x="7" y="10403"/>
                    </a:cubicBezTo>
                    <a:cubicBezTo>
                      <a:pt x="0" y="10550"/>
                      <a:pt x="104" y="10621"/>
                      <a:pt x="215" y="10621"/>
                    </a:cubicBezTo>
                    <a:cubicBezTo>
                      <a:pt x="328" y="10621"/>
                      <a:pt x="448" y="10547"/>
                      <a:pt x="463" y="10403"/>
                    </a:cubicBezTo>
                    <a:cubicBezTo>
                      <a:pt x="840" y="6928"/>
                      <a:pt x="1365" y="3549"/>
                      <a:pt x="2245" y="162"/>
                    </a:cubicBezTo>
                    <a:cubicBezTo>
                      <a:pt x="2272" y="64"/>
                      <a:pt x="2194" y="1"/>
                      <a:pt x="2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2954575" y="3314225"/>
                <a:ext cx="230350" cy="57675"/>
              </a:xfrm>
              <a:custGeom>
                <a:avLst/>
                <a:gdLst/>
                <a:ahLst/>
                <a:cxnLst/>
                <a:rect l="l" t="t" r="r" b="b"/>
                <a:pathLst>
                  <a:path w="9214" h="2307" extrusionOk="0">
                    <a:moveTo>
                      <a:pt x="8890" y="1"/>
                    </a:moveTo>
                    <a:cubicBezTo>
                      <a:pt x="8874" y="1"/>
                      <a:pt x="8857" y="3"/>
                      <a:pt x="8840" y="6"/>
                    </a:cubicBezTo>
                    <a:cubicBezTo>
                      <a:pt x="5908" y="611"/>
                      <a:pt x="2999" y="1328"/>
                      <a:pt x="112" y="2118"/>
                    </a:cubicBezTo>
                    <a:cubicBezTo>
                      <a:pt x="1" y="2149"/>
                      <a:pt x="36" y="2306"/>
                      <a:pt x="137" y="2306"/>
                    </a:cubicBezTo>
                    <a:cubicBezTo>
                      <a:pt x="145" y="2306"/>
                      <a:pt x="153" y="2305"/>
                      <a:pt x="162" y="2303"/>
                    </a:cubicBezTo>
                    <a:cubicBezTo>
                      <a:pt x="3076" y="1596"/>
                      <a:pt x="6008" y="984"/>
                      <a:pt x="8955" y="429"/>
                    </a:cubicBezTo>
                    <a:cubicBezTo>
                      <a:pt x="9213" y="380"/>
                      <a:pt x="9129" y="1"/>
                      <a:pt x="8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3105375" y="3080800"/>
                <a:ext cx="42425" cy="207975"/>
              </a:xfrm>
              <a:custGeom>
                <a:avLst/>
                <a:gdLst/>
                <a:ahLst/>
                <a:cxnLst/>
                <a:rect l="l" t="t" r="r" b="b"/>
                <a:pathLst>
                  <a:path w="1697" h="8319" extrusionOk="0">
                    <a:moveTo>
                      <a:pt x="111" y="1"/>
                    </a:moveTo>
                    <a:cubicBezTo>
                      <a:pt x="56" y="1"/>
                      <a:pt x="1" y="37"/>
                      <a:pt x="8" y="103"/>
                    </a:cubicBezTo>
                    <a:cubicBezTo>
                      <a:pt x="321" y="2732"/>
                      <a:pt x="514" y="5760"/>
                      <a:pt x="1449" y="8239"/>
                    </a:cubicBezTo>
                    <a:cubicBezTo>
                      <a:pt x="1468" y="8292"/>
                      <a:pt x="1517" y="8319"/>
                      <a:pt x="1564" y="8319"/>
                    </a:cubicBezTo>
                    <a:cubicBezTo>
                      <a:pt x="1619" y="8319"/>
                      <a:pt x="1672" y="8282"/>
                      <a:pt x="1673" y="8209"/>
                    </a:cubicBezTo>
                    <a:cubicBezTo>
                      <a:pt x="1696" y="5556"/>
                      <a:pt x="830" y="2645"/>
                      <a:pt x="215" y="76"/>
                    </a:cubicBezTo>
                    <a:cubicBezTo>
                      <a:pt x="203" y="25"/>
                      <a:pt x="157" y="1"/>
                      <a:pt x="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3040125" y="3345750"/>
                <a:ext cx="151000" cy="52825"/>
              </a:xfrm>
              <a:custGeom>
                <a:avLst/>
                <a:gdLst/>
                <a:ahLst/>
                <a:cxnLst/>
                <a:rect l="l" t="t" r="r" b="b"/>
                <a:pathLst>
                  <a:path w="6040" h="2113" extrusionOk="0">
                    <a:moveTo>
                      <a:pt x="5863" y="1"/>
                    </a:moveTo>
                    <a:cubicBezTo>
                      <a:pt x="5852" y="1"/>
                      <a:pt x="5840" y="2"/>
                      <a:pt x="5828" y="5"/>
                    </a:cubicBezTo>
                    <a:cubicBezTo>
                      <a:pt x="3845" y="432"/>
                      <a:pt x="2016" y="1464"/>
                      <a:pt x="64" y="2010"/>
                    </a:cubicBezTo>
                    <a:cubicBezTo>
                      <a:pt x="0" y="2027"/>
                      <a:pt x="21" y="2112"/>
                      <a:pt x="77" y="2112"/>
                    </a:cubicBezTo>
                    <a:cubicBezTo>
                      <a:pt x="81" y="2112"/>
                      <a:pt x="85" y="2112"/>
                      <a:pt x="90" y="2111"/>
                    </a:cubicBezTo>
                    <a:cubicBezTo>
                      <a:pt x="2056" y="1690"/>
                      <a:pt x="4027" y="994"/>
                      <a:pt x="5896" y="258"/>
                    </a:cubicBezTo>
                    <a:cubicBezTo>
                      <a:pt x="6039" y="201"/>
                      <a:pt x="6003" y="1"/>
                      <a:pt x="5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3164550" y="3190200"/>
                <a:ext cx="10425" cy="67950"/>
              </a:xfrm>
              <a:custGeom>
                <a:avLst/>
                <a:gdLst/>
                <a:ahLst/>
                <a:cxnLst/>
                <a:rect l="l" t="t" r="r" b="b"/>
                <a:pathLst>
                  <a:path w="417" h="2718" extrusionOk="0">
                    <a:moveTo>
                      <a:pt x="236" y="1"/>
                    </a:moveTo>
                    <a:cubicBezTo>
                      <a:pt x="192" y="1"/>
                      <a:pt x="150" y="26"/>
                      <a:pt x="140" y="83"/>
                    </a:cubicBezTo>
                    <a:cubicBezTo>
                      <a:pt x="1" y="931"/>
                      <a:pt x="125" y="1819"/>
                      <a:pt x="257" y="2662"/>
                    </a:cubicBezTo>
                    <a:cubicBezTo>
                      <a:pt x="263" y="2700"/>
                      <a:pt x="295" y="2717"/>
                      <a:pt x="329" y="2717"/>
                    </a:cubicBezTo>
                    <a:cubicBezTo>
                      <a:pt x="372" y="2717"/>
                      <a:pt x="416" y="2690"/>
                      <a:pt x="412" y="2641"/>
                    </a:cubicBezTo>
                    <a:cubicBezTo>
                      <a:pt x="345" y="1797"/>
                      <a:pt x="412" y="954"/>
                      <a:pt x="364" y="113"/>
                    </a:cubicBezTo>
                    <a:cubicBezTo>
                      <a:pt x="360" y="44"/>
                      <a:pt x="295" y="1"/>
                      <a:pt x="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3172575" y="3151000"/>
                <a:ext cx="5525" cy="14050"/>
              </a:xfrm>
              <a:custGeom>
                <a:avLst/>
                <a:gdLst/>
                <a:ahLst/>
                <a:cxnLst/>
                <a:rect l="l" t="t" r="r" b="b"/>
                <a:pathLst>
                  <a:path w="221" h="562" extrusionOk="0">
                    <a:moveTo>
                      <a:pt x="113" y="0"/>
                    </a:moveTo>
                    <a:cubicBezTo>
                      <a:pt x="79" y="0"/>
                      <a:pt x="48" y="20"/>
                      <a:pt x="40" y="64"/>
                    </a:cubicBezTo>
                    <a:cubicBezTo>
                      <a:pt x="13" y="221"/>
                      <a:pt x="0" y="362"/>
                      <a:pt x="4" y="520"/>
                    </a:cubicBezTo>
                    <a:cubicBezTo>
                      <a:pt x="6" y="547"/>
                      <a:pt x="26" y="561"/>
                      <a:pt x="47" y="561"/>
                    </a:cubicBezTo>
                    <a:cubicBezTo>
                      <a:pt x="65" y="561"/>
                      <a:pt x="84" y="551"/>
                      <a:pt x="91" y="530"/>
                    </a:cubicBezTo>
                    <a:cubicBezTo>
                      <a:pt x="147" y="390"/>
                      <a:pt x="184" y="259"/>
                      <a:pt x="209" y="110"/>
                    </a:cubicBezTo>
                    <a:cubicBezTo>
                      <a:pt x="220" y="44"/>
                      <a:pt x="164"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3229425" y="3206900"/>
                <a:ext cx="25350" cy="82550"/>
              </a:xfrm>
              <a:custGeom>
                <a:avLst/>
                <a:gdLst/>
                <a:ahLst/>
                <a:cxnLst/>
                <a:rect l="l" t="t" r="r" b="b"/>
                <a:pathLst>
                  <a:path w="1014" h="3302" extrusionOk="0">
                    <a:moveTo>
                      <a:pt x="866" y="1"/>
                    </a:moveTo>
                    <a:cubicBezTo>
                      <a:pt x="799" y="1"/>
                      <a:pt x="727" y="38"/>
                      <a:pt x="698" y="108"/>
                    </a:cubicBezTo>
                    <a:cubicBezTo>
                      <a:pt x="315" y="1040"/>
                      <a:pt x="219" y="2139"/>
                      <a:pt x="22" y="3125"/>
                    </a:cubicBezTo>
                    <a:cubicBezTo>
                      <a:pt x="0" y="3232"/>
                      <a:pt x="86" y="3301"/>
                      <a:pt x="167" y="3301"/>
                    </a:cubicBezTo>
                    <a:cubicBezTo>
                      <a:pt x="221" y="3301"/>
                      <a:pt x="273" y="3271"/>
                      <a:pt x="292" y="3201"/>
                    </a:cubicBezTo>
                    <a:cubicBezTo>
                      <a:pt x="550" y="2215"/>
                      <a:pt x="945" y="1170"/>
                      <a:pt x="1006" y="151"/>
                    </a:cubicBezTo>
                    <a:cubicBezTo>
                      <a:pt x="1013" y="49"/>
                      <a:pt x="943" y="1"/>
                      <a:pt x="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3252975" y="3164275"/>
                <a:ext cx="10125" cy="25225"/>
              </a:xfrm>
              <a:custGeom>
                <a:avLst/>
                <a:gdLst/>
                <a:ahLst/>
                <a:cxnLst/>
                <a:rect l="l" t="t" r="r" b="b"/>
                <a:pathLst>
                  <a:path w="405" h="1009" extrusionOk="0">
                    <a:moveTo>
                      <a:pt x="293" y="1"/>
                    </a:moveTo>
                    <a:cubicBezTo>
                      <a:pt x="264" y="1"/>
                      <a:pt x="234" y="15"/>
                      <a:pt x="214" y="47"/>
                    </a:cubicBezTo>
                    <a:cubicBezTo>
                      <a:pt x="140" y="168"/>
                      <a:pt x="127" y="310"/>
                      <a:pt x="100" y="450"/>
                    </a:cubicBezTo>
                    <a:cubicBezTo>
                      <a:pt x="72" y="599"/>
                      <a:pt x="42" y="750"/>
                      <a:pt x="13" y="900"/>
                    </a:cubicBezTo>
                    <a:cubicBezTo>
                      <a:pt x="0" y="965"/>
                      <a:pt x="52" y="1009"/>
                      <a:pt x="103" y="1009"/>
                    </a:cubicBezTo>
                    <a:cubicBezTo>
                      <a:pt x="136" y="1009"/>
                      <a:pt x="169" y="990"/>
                      <a:pt x="183" y="945"/>
                    </a:cubicBezTo>
                    <a:cubicBezTo>
                      <a:pt x="225" y="800"/>
                      <a:pt x="268" y="652"/>
                      <a:pt x="311" y="507"/>
                    </a:cubicBezTo>
                    <a:cubicBezTo>
                      <a:pt x="349" y="372"/>
                      <a:pt x="405" y="238"/>
                      <a:pt x="395" y="96"/>
                    </a:cubicBezTo>
                    <a:cubicBezTo>
                      <a:pt x="390" y="38"/>
                      <a:pt x="342" y="1"/>
                      <a:pt x="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5"/>
            <p:cNvGrpSpPr/>
            <p:nvPr/>
          </p:nvGrpSpPr>
          <p:grpSpPr>
            <a:xfrm>
              <a:off x="455213" y="281588"/>
              <a:ext cx="529575" cy="516825"/>
              <a:chOff x="3237575" y="3521800"/>
              <a:chExt cx="529575" cy="516825"/>
            </a:xfrm>
          </p:grpSpPr>
          <p:grpSp>
            <p:nvGrpSpPr>
              <p:cNvPr id="300" name="Google Shape;300;p35"/>
              <p:cNvGrpSpPr/>
              <p:nvPr/>
            </p:nvGrpSpPr>
            <p:grpSpPr>
              <a:xfrm>
                <a:off x="3283725" y="3521800"/>
                <a:ext cx="483425" cy="478575"/>
                <a:chOff x="3283725" y="3521800"/>
                <a:chExt cx="483425" cy="478575"/>
              </a:xfrm>
            </p:grpSpPr>
            <p:sp>
              <p:nvSpPr>
                <p:cNvPr id="301" name="Google Shape;301;p35"/>
                <p:cNvSpPr/>
                <p:nvPr/>
              </p:nvSpPr>
              <p:spPr>
                <a:xfrm>
                  <a:off x="3283725" y="3521800"/>
                  <a:ext cx="483425" cy="478575"/>
                </a:xfrm>
                <a:custGeom>
                  <a:avLst/>
                  <a:gdLst/>
                  <a:ahLst/>
                  <a:cxnLst/>
                  <a:rect l="l" t="t" r="r" b="b"/>
                  <a:pathLst>
                    <a:path w="19337" h="19143" extrusionOk="0">
                      <a:moveTo>
                        <a:pt x="19264" y="0"/>
                      </a:moveTo>
                      <a:cubicBezTo>
                        <a:pt x="19250" y="0"/>
                        <a:pt x="19237" y="4"/>
                        <a:pt x="19226" y="14"/>
                      </a:cubicBezTo>
                      <a:cubicBezTo>
                        <a:pt x="17796" y="1393"/>
                        <a:pt x="16679" y="3219"/>
                        <a:pt x="15345" y="4706"/>
                      </a:cubicBezTo>
                      <a:cubicBezTo>
                        <a:pt x="13712" y="6525"/>
                        <a:pt x="12017" y="8290"/>
                        <a:pt x="10268" y="9999"/>
                      </a:cubicBezTo>
                      <a:cubicBezTo>
                        <a:pt x="7039" y="13158"/>
                        <a:pt x="3555" y="15933"/>
                        <a:pt x="122" y="18851"/>
                      </a:cubicBezTo>
                      <a:cubicBezTo>
                        <a:pt x="0" y="18956"/>
                        <a:pt x="112" y="19142"/>
                        <a:pt x="247" y="19142"/>
                      </a:cubicBezTo>
                      <a:cubicBezTo>
                        <a:pt x="274" y="19142"/>
                        <a:pt x="302" y="19135"/>
                        <a:pt x="329" y="19118"/>
                      </a:cubicBezTo>
                      <a:cubicBezTo>
                        <a:pt x="4155" y="16764"/>
                        <a:pt x="7542" y="13283"/>
                        <a:pt x="10727" y="10151"/>
                      </a:cubicBezTo>
                      <a:cubicBezTo>
                        <a:pt x="12513" y="8395"/>
                        <a:pt x="14257" y="6591"/>
                        <a:pt x="15889" y="4694"/>
                      </a:cubicBezTo>
                      <a:cubicBezTo>
                        <a:pt x="17056" y="3337"/>
                        <a:pt x="18654" y="1756"/>
                        <a:pt x="19323" y="68"/>
                      </a:cubicBezTo>
                      <a:cubicBezTo>
                        <a:pt x="19336" y="29"/>
                        <a:pt x="19299" y="0"/>
                        <a:pt x="19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3438925" y="3847850"/>
                  <a:ext cx="35775" cy="124200"/>
                </a:xfrm>
                <a:custGeom>
                  <a:avLst/>
                  <a:gdLst/>
                  <a:ahLst/>
                  <a:cxnLst/>
                  <a:rect l="l" t="t" r="r" b="b"/>
                  <a:pathLst>
                    <a:path w="1431" h="4968" extrusionOk="0">
                      <a:moveTo>
                        <a:pt x="1312" y="1"/>
                      </a:moveTo>
                      <a:cubicBezTo>
                        <a:pt x="1275" y="1"/>
                        <a:pt x="1240" y="22"/>
                        <a:pt x="1229" y="71"/>
                      </a:cubicBezTo>
                      <a:cubicBezTo>
                        <a:pt x="888" y="1694"/>
                        <a:pt x="378" y="3273"/>
                        <a:pt x="10" y="4888"/>
                      </a:cubicBezTo>
                      <a:cubicBezTo>
                        <a:pt x="0" y="4931"/>
                        <a:pt x="39" y="4967"/>
                        <a:pt x="76" y="4967"/>
                      </a:cubicBezTo>
                      <a:cubicBezTo>
                        <a:pt x="95" y="4967"/>
                        <a:pt x="112" y="4958"/>
                        <a:pt x="123" y="4936"/>
                      </a:cubicBezTo>
                      <a:cubicBezTo>
                        <a:pt x="819" y="3421"/>
                        <a:pt x="1157" y="1763"/>
                        <a:pt x="1420" y="125"/>
                      </a:cubicBezTo>
                      <a:cubicBezTo>
                        <a:pt x="1431" y="50"/>
                        <a:pt x="1369" y="1"/>
                        <a:pt x="1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3560550" y="3754900"/>
                  <a:ext cx="16350" cy="140225"/>
                </a:xfrm>
                <a:custGeom>
                  <a:avLst/>
                  <a:gdLst/>
                  <a:ahLst/>
                  <a:cxnLst/>
                  <a:rect l="l" t="t" r="r" b="b"/>
                  <a:pathLst>
                    <a:path w="654" h="5609" extrusionOk="0">
                      <a:moveTo>
                        <a:pt x="159" y="1"/>
                      </a:moveTo>
                      <a:cubicBezTo>
                        <a:pt x="104" y="1"/>
                        <a:pt x="51" y="36"/>
                        <a:pt x="54" y="110"/>
                      </a:cubicBezTo>
                      <a:cubicBezTo>
                        <a:pt x="133" y="1932"/>
                        <a:pt x="127" y="3710"/>
                        <a:pt x="4" y="5529"/>
                      </a:cubicBezTo>
                      <a:cubicBezTo>
                        <a:pt x="1" y="5581"/>
                        <a:pt x="42" y="5609"/>
                        <a:pt x="85" y="5609"/>
                      </a:cubicBezTo>
                      <a:cubicBezTo>
                        <a:pt x="120" y="5609"/>
                        <a:pt x="155" y="5590"/>
                        <a:pt x="167" y="5551"/>
                      </a:cubicBezTo>
                      <a:cubicBezTo>
                        <a:pt x="653" y="3789"/>
                        <a:pt x="426" y="1902"/>
                        <a:pt x="282" y="110"/>
                      </a:cubicBezTo>
                      <a:cubicBezTo>
                        <a:pt x="276" y="38"/>
                        <a:pt x="21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3686425" y="3611825"/>
                  <a:ext cx="22075" cy="143525"/>
                </a:xfrm>
                <a:custGeom>
                  <a:avLst/>
                  <a:gdLst/>
                  <a:ahLst/>
                  <a:cxnLst/>
                  <a:rect l="l" t="t" r="r" b="b"/>
                  <a:pathLst>
                    <a:path w="883" h="5741" extrusionOk="0">
                      <a:moveTo>
                        <a:pt x="509" y="1"/>
                      </a:moveTo>
                      <a:cubicBezTo>
                        <a:pt x="470" y="1"/>
                        <a:pt x="433" y="27"/>
                        <a:pt x="433" y="81"/>
                      </a:cubicBezTo>
                      <a:cubicBezTo>
                        <a:pt x="437" y="1954"/>
                        <a:pt x="419" y="3775"/>
                        <a:pt x="17" y="5614"/>
                      </a:cubicBezTo>
                      <a:cubicBezTo>
                        <a:pt x="0" y="5693"/>
                        <a:pt x="58" y="5741"/>
                        <a:pt x="117" y="5741"/>
                      </a:cubicBezTo>
                      <a:cubicBezTo>
                        <a:pt x="157" y="5741"/>
                        <a:pt x="198" y="5719"/>
                        <a:pt x="216" y="5669"/>
                      </a:cubicBezTo>
                      <a:cubicBezTo>
                        <a:pt x="882" y="3899"/>
                        <a:pt x="796" y="1927"/>
                        <a:pt x="598" y="81"/>
                      </a:cubicBezTo>
                      <a:cubicBezTo>
                        <a:pt x="591" y="28"/>
                        <a:pt x="549" y="1"/>
                        <a:pt x="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3574750" y="3621950"/>
                  <a:ext cx="112625" cy="16375"/>
                </a:xfrm>
                <a:custGeom>
                  <a:avLst/>
                  <a:gdLst/>
                  <a:ahLst/>
                  <a:cxnLst/>
                  <a:rect l="l" t="t" r="r" b="b"/>
                  <a:pathLst>
                    <a:path w="4505" h="655" extrusionOk="0">
                      <a:moveTo>
                        <a:pt x="3448" y="0"/>
                      </a:moveTo>
                      <a:cubicBezTo>
                        <a:pt x="2322" y="0"/>
                        <a:pt x="1129" y="153"/>
                        <a:pt x="104" y="451"/>
                      </a:cubicBezTo>
                      <a:cubicBezTo>
                        <a:pt x="1" y="482"/>
                        <a:pt x="11" y="654"/>
                        <a:pt x="118" y="654"/>
                      </a:cubicBezTo>
                      <a:cubicBezTo>
                        <a:pt x="122" y="654"/>
                        <a:pt x="126" y="654"/>
                        <a:pt x="130" y="653"/>
                      </a:cubicBezTo>
                      <a:cubicBezTo>
                        <a:pt x="1567" y="507"/>
                        <a:pt x="3030" y="313"/>
                        <a:pt x="4461" y="113"/>
                      </a:cubicBezTo>
                      <a:cubicBezTo>
                        <a:pt x="4504" y="107"/>
                        <a:pt x="4490" y="46"/>
                        <a:pt x="4453" y="43"/>
                      </a:cubicBezTo>
                      <a:cubicBezTo>
                        <a:pt x="4129" y="14"/>
                        <a:pt x="3791" y="0"/>
                        <a:pt x="3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3456950" y="3756850"/>
                  <a:ext cx="108850" cy="12725"/>
                </a:xfrm>
                <a:custGeom>
                  <a:avLst/>
                  <a:gdLst/>
                  <a:ahLst/>
                  <a:cxnLst/>
                  <a:rect l="l" t="t" r="r" b="b"/>
                  <a:pathLst>
                    <a:path w="4354" h="509" extrusionOk="0">
                      <a:moveTo>
                        <a:pt x="4315" y="1"/>
                      </a:moveTo>
                      <a:cubicBezTo>
                        <a:pt x="4314" y="1"/>
                        <a:pt x="4313" y="1"/>
                        <a:pt x="4312" y="1"/>
                      </a:cubicBezTo>
                      <a:cubicBezTo>
                        <a:pt x="2935" y="52"/>
                        <a:pt x="1437" y="79"/>
                        <a:pt x="87" y="354"/>
                      </a:cubicBezTo>
                      <a:cubicBezTo>
                        <a:pt x="0" y="372"/>
                        <a:pt x="23" y="506"/>
                        <a:pt x="108" y="507"/>
                      </a:cubicBezTo>
                      <a:cubicBezTo>
                        <a:pt x="159" y="508"/>
                        <a:pt x="209" y="508"/>
                        <a:pt x="259" y="508"/>
                      </a:cubicBezTo>
                      <a:cubicBezTo>
                        <a:pt x="1593" y="508"/>
                        <a:pt x="3008" y="261"/>
                        <a:pt x="4321" y="60"/>
                      </a:cubicBezTo>
                      <a:cubicBezTo>
                        <a:pt x="4354" y="55"/>
                        <a:pt x="4347" y="1"/>
                        <a:pt x="4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3337800" y="3850300"/>
                  <a:ext cx="117075" cy="8875"/>
                </a:xfrm>
                <a:custGeom>
                  <a:avLst/>
                  <a:gdLst/>
                  <a:ahLst/>
                  <a:cxnLst/>
                  <a:rect l="l" t="t" r="r" b="b"/>
                  <a:pathLst>
                    <a:path w="4683" h="355" extrusionOk="0">
                      <a:moveTo>
                        <a:pt x="2207" y="0"/>
                      </a:moveTo>
                      <a:cubicBezTo>
                        <a:pt x="1506" y="0"/>
                        <a:pt x="808" y="48"/>
                        <a:pt x="149" y="126"/>
                      </a:cubicBezTo>
                      <a:cubicBezTo>
                        <a:pt x="10" y="142"/>
                        <a:pt x="0" y="354"/>
                        <a:pt x="145" y="354"/>
                      </a:cubicBezTo>
                      <a:cubicBezTo>
                        <a:pt x="147" y="354"/>
                        <a:pt x="148" y="354"/>
                        <a:pt x="149" y="354"/>
                      </a:cubicBezTo>
                      <a:cubicBezTo>
                        <a:pt x="829" y="326"/>
                        <a:pt x="1506" y="321"/>
                        <a:pt x="2182" y="321"/>
                      </a:cubicBezTo>
                      <a:cubicBezTo>
                        <a:pt x="2551" y="321"/>
                        <a:pt x="2920" y="323"/>
                        <a:pt x="3288" y="323"/>
                      </a:cubicBezTo>
                      <a:cubicBezTo>
                        <a:pt x="3733" y="323"/>
                        <a:pt x="4178" y="321"/>
                        <a:pt x="4624" y="311"/>
                      </a:cubicBezTo>
                      <a:cubicBezTo>
                        <a:pt x="4668" y="309"/>
                        <a:pt x="4682" y="240"/>
                        <a:pt x="4634" y="229"/>
                      </a:cubicBezTo>
                      <a:cubicBezTo>
                        <a:pt x="3865" y="67"/>
                        <a:pt x="3034" y="0"/>
                        <a:pt x="22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35"/>
              <p:cNvSpPr/>
              <p:nvPr/>
            </p:nvSpPr>
            <p:spPr>
              <a:xfrm>
                <a:off x="3397275" y="3955550"/>
                <a:ext cx="66950" cy="60250"/>
              </a:xfrm>
              <a:custGeom>
                <a:avLst/>
                <a:gdLst/>
                <a:ahLst/>
                <a:cxnLst/>
                <a:rect l="l" t="t" r="r" b="b"/>
                <a:pathLst>
                  <a:path w="2678" h="2410" extrusionOk="0">
                    <a:moveTo>
                      <a:pt x="1340" y="1"/>
                    </a:moveTo>
                    <a:cubicBezTo>
                      <a:pt x="1051" y="1"/>
                      <a:pt x="761" y="104"/>
                      <a:pt x="530" y="314"/>
                    </a:cubicBezTo>
                    <a:cubicBezTo>
                      <a:pt x="38" y="761"/>
                      <a:pt x="1" y="1522"/>
                      <a:pt x="447" y="2014"/>
                    </a:cubicBezTo>
                    <a:cubicBezTo>
                      <a:pt x="685" y="2276"/>
                      <a:pt x="1012" y="2409"/>
                      <a:pt x="1340" y="2409"/>
                    </a:cubicBezTo>
                    <a:cubicBezTo>
                      <a:pt x="1629" y="2409"/>
                      <a:pt x="1919" y="2306"/>
                      <a:pt x="2149" y="2097"/>
                    </a:cubicBezTo>
                    <a:cubicBezTo>
                      <a:pt x="2642" y="1650"/>
                      <a:pt x="2677" y="887"/>
                      <a:pt x="2231" y="395"/>
                    </a:cubicBezTo>
                    <a:cubicBezTo>
                      <a:pt x="1993" y="133"/>
                      <a:pt x="1667" y="1"/>
                      <a:pt x="1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3531325" y="3864875"/>
                <a:ext cx="66775" cy="60275"/>
              </a:xfrm>
              <a:custGeom>
                <a:avLst/>
                <a:gdLst/>
                <a:ahLst/>
                <a:cxnLst/>
                <a:rect l="l" t="t" r="r" b="b"/>
                <a:pathLst>
                  <a:path w="2671" h="2411" extrusionOk="0">
                    <a:moveTo>
                      <a:pt x="1337" y="0"/>
                    </a:moveTo>
                    <a:cubicBezTo>
                      <a:pt x="1015" y="0"/>
                      <a:pt x="693" y="129"/>
                      <a:pt x="456" y="383"/>
                    </a:cubicBezTo>
                    <a:cubicBezTo>
                      <a:pt x="1" y="868"/>
                      <a:pt x="28" y="1631"/>
                      <a:pt x="513" y="2085"/>
                    </a:cubicBezTo>
                    <a:cubicBezTo>
                      <a:pt x="745" y="2303"/>
                      <a:pt x="1040" y="2410"/>
                      <a:pt x="1335" y="2410"/>
                    </a:cubicBezTo>
                    <a:cubicBezTo>
                      <a:pt x="1657" y="2410"/>
                      <a:pt x="1979" y="2282"/>
                      <a:pt x="2215" y="2028"/>
                    </a:cubicBezTo>
                    <a:cubicBezTo>
                      <a:pt x="2671" y="1541"/>
                      <a:pt x="2645" y="779"/>
                      <a:pt x="2158" y="325"/>
                    </a:cubicBezTo>
                    <a:cubicBezTo>
                      <a:pt x="1926" y="108"/>
                      <a:pt x="1631" y="0"/>
                      <a:pt x="1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3652625" y="3735100"/>
                <a:ext cx="66725" cy="60275"/>
              </a:xfrm>
              <a:custGeom>
                <a:avLst/>
                <a:gdLst/>
                <a:ahLst/>
                <a:cxnLst/>
                <a:rect l="l" t="t" r="r" b="b"/>
                <a:pathLst>
                  <a:path w="2669" h="2411" extrusionOk="0">
                    <a:moveTo>
                      <a:pt x="1334" y="1"/>
                    </a:moveTo>
                    <a:cubicBezTo>
                      <a:pt x="1012" y="1"/>
                      <a:pt x="691" y="129"/>
                      <a:pt x="454" y="383"/>
                    </a:cubicBezTo>
                    <a:cubicBezTo>
                      <a:pt x="0" y="868"/>
                      <a:pt x="24" y="1629"/>
                      <a:pt x="511" y="2085"/>
                    </a:cubicBezTo>
                    <a:cubicBezTo>
                      <a:pt x="743" y="2302"/>
                      <a:pt x="1039" y="2410"/>
                      <a:pt x="1333" y="2410"/>
                    </a:cubicBezTo>
                    <a:cubicBezTo>
                      <a:pt x="1655" y="2410"/>
                      <a:pt x="1976" y="2282"/>
                      <a:pt x="2213" y="2028"/>
                    </a:cubicBezTo>
                    <a:cubicBezTo>
                      <a:pt x="2669" y="1542"/>
                      <a:pt x="2642" y="780"/>
                      <a:pt x="2156" y="326"/>
                    </a:cubicBezTo>
                    <a:cubicBezTo>
                      <a:pt x="1924" y="108"/>
                      <a:pt x="1628" y="1"/>
                      <a:pt x="1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3292275" y="3831525"/>
                <a:ext cx="66825" cy="60250"/>
              </a:xfrm>
              <a:custGeom>
                <a:avLst/>
                <a:gdLst/>
                <a:ahLst/>
                <a:cxnLst/>
                <a:rect l="l" t="t" r="r" b="b"/>
                <a:pathLst>
                  <a:path w="2673" h="2410" extrusionOk="0">
                    <a:moveTo>
                      <a:pt x="1337" y="0"/>
                    </a:moveTo>
                    <a:cubicBezTo>
                      <a:pt x="1015" y="0"/>
                      <a:pt x="693" y="129"/>
                      <a:pt x="456" y="382"/>
                    </a:cubicBezTo>
                    <a:cubicBezTo>
                      <a:pt x="1" y="867"/>
                      <a:pt x="28" y="1632"/>
                      <a:pt x="513" y="2084"/>
                    </a:cubicBezTo>
                    <a:cubicBezTo>
                      <a:pt x="746" y="2302"/>
                      <a:pt x="1041" y="2409"/>
                      <a:pt x="1336" y="2409"/>
                    </a:cubicBezTo>
                    <a:cubicBezTo>
                      <a:pt x="1658" y="2409"/>
                      <a:pt x="1980" y="2281"/>
                      <a:pt x="2217" y="2027"/>
                    </a:cubicBezTo>
                    <a:cubicBezTo>
                      <a:pt x="2672" y="1542"/>
                      <a:pt x="2645" y="779"/>
                      <a:pt x="2160" y="325"/>
                    </a:cubicBezTo>
                    <a:cubicBezTo>
                      <a:pt x="1927" y="108"/>
                      <a:pt x="1632" y="0"/>
                      <a:pt x="1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3414025" y="3745375"/>
                <a:ext cx="66775" cy="60250"/>
              </a:xfrm>
              <a:custGeom>
                <a:avLst/>
                <a:gdLst/>
                <a:ahLst/>
                <a:cxnLst/>
                <a:rect l="l" t="t" r="r" b="b"/>
                <a:pathLst>
                  <a:path w="2671" h="2410" extrusionOk="0">
                    <a:moveTo>
                      <a:pt x="1335" y="0"/>
                    </a:moveTo>
                    <a:cubicBezTo>
                      <a:pt x="1013" y="0"/>
                      <a:pt x="692" y="129"/>
                      <a:pt x="456" y="383"/>
                    </a:cubicBezTo>
                    <a:cubicBezTo>
                      <a:pt x="1" y="868"/>
                      <a:pt x="26" y="1631"/>
                      <a:pt x="513" y="2085"/>
                    </a:cubicBezTo>
                    <a:cubicBezTo>
                      <a:pt x="745" y="2302"/>
                      <a:pt x="1040" y="2410"/>
                      <a:pt x="1335" y="2410"/>
                    </a:cubicBezTo>
                    <a:cubicBezTo>
                      <a:pt x="1657" y="2410"/>
                      <a:pt x="1978" y="2281"/>
                      <a:pt x="2215" y="2028"/>
                    </a:cubicBezTo>
                    <a:cubicBezTo>
                      <a:pt x="2671" y="1543"/>
                      <a:pt x="2644" y="778"/>
                      <a:pt x="2158" y="326"/>
                    </a:cubicBezTo>
                    <a:cubicBezTo>
                      <a:pt x="1926" y="108"/>
                      <a:pt x="1630" y="0"/>
                      <a:pt x="1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3527075" y="3608000"/>
                <a:ext cx="66750" cy="60275"/>
              </a:xfrm>
              <a:custGeom>
                <a:avLst/>
                <a:gdLst/>
                <a:ahLst/>
                <a:cxnLst/>
                <a:rect l="l" t="t" r="r" b="b"/>
                <a:pathLst>
                  <a:path w="2670" h="2411" extrusionOk="0">
                    <a:moveTo>
                      <a:pt x="1335" y="1"/>
                    </a:moveTo>
                    <a:cubicBezTo>
                      <a:pt x="1013" y="1"/>
                      <a:pt x="692" y="129"/>
                      <a:pt x="455" y="383"/>
                    </a:cubicBezTo>
                    <a:cubicBezTo>
                      <a:pt x="0" y="868"/>
                      <a:pt x="27" y="1630"/>
                      <a:pt x="512" y="2085"/>
                    </a:cubicBezTo>
                    <a:cubicBezTo>
                      <a:pt x="744" y="2303"/>
                      <a:pt x="1040" y="2410"/>
                      <a:pt x="1334" y="2410"/>
                    </a:cubicBezTo>
                    <a:cubicBezTo>
                      <a:pt x="1657" y="2410"/>
                      <a:pt x="1978" y="2282"/>
                      <a:pt x="2214" y="2028"/>
                    </a:cubicBezTo>
                    <a:cubicBezTo>
                      <a:pt x="2670" y="1543"/>
                      <a:pt x="2644" y="779"/>
                      <a:pt x="2157" y="326"/>
                    </a:cubicBezTo>
                    <a:cubicBezTo>
                      <a:pt x="1925" y="109"/>
                      <a:pt x="1630" y="1"/>
                      <a:pt x="1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3237575" y="3978375"/>
                <a:ext cx="66725" cy="60250"/>
              </a:xfrm>
              <a:custGeom>
                <a:avLst/>
                <a:gdLst/>
                <a:ahLst/>
                <a:cxnLst/>
                <a:rect l="l" t="t" r="r" b="b"/>
                <a:pathLst>
                  <a:path w="2669" h="2410" extrusionOk="0">
                    <a:moveTo>
                      <a:pt x="1333" y="0"/>
                    </a:moveTo>
                    <a:cubicBezTo>
                      <a:pt x="1011" y="0"/>
                      <a:pt x="690" y="129"/>
                      <a:pt x="453" y="383"/>
                    </a:cubicBezTo>
                    <a:cubicBezTo>
                      <a:pt x="0" y="868"/>
                      <a:pt x="26" y="1629"/>
                      <a:pt x="510" y="2085"/>
                    </a:cubicBezTo>
                    <a:cubicBezTo>
                      <a:pt x="742" y="2302"/>
                      <a:pt x="1038" y="2410"/>
                      <a:pt x="1332" y="2410"/>
                    </a:cubicBezTo>
                    <a:cubicBezTo>
                      <a:pt x="1655" y="2410"/>
                      <a:pt x="1976" y="2281"/>
                      <a:pt x="2213" y="2028"/>
                    </a:cubicBezTo>
                    <a:cubicBezTo>
                      <a:pt x="2668" y="1543"/>
                      <a:pt x="2641" y="778"/>
                      <a:pt x="2156" y="326"/>
                    </a:cubicBezTo>
                    <a:cubicBezTo>
                      <a:pt x="1923" y="108"/>
                      <a:pt x="1628" y="0"/>
                      <a:pt x="1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35"/>
            <p:cNvGrpSpPr/>
            <p:nvPr/>
          </p:nvGrpSpPr>
          <p:grpSpPr>
            <a:xfrm>
              <a:off x="2316850" y="763842"/>
              <a:ext cx="568651" cy="471105"/>
              <a:chOff x="2532363" y="1177325"/>
              <a:chExt cx="878225" cy="727575"/>
            </a:xfrm>
          </p:grpSpPr>
          <p:grpSp>
            <p:nvGrpSpPr>
              <p:cNvPr id="316" name="Google Shape;316;p35"/>
              <p:cNvGrpSpPr/>
              <p:nvPr/>
            </p:nvGrpSpPr>
            <p:grpSpPr>
              <a:xfrm>
                <a:off x="2639513" y="1177325"/>
                <a:ext cx="771075" cy="727575"/>
                <a:chOff x="3291425" y="2121675"/>
                <a:chExt cx="771075" cy="727575"/>
              </a:xfrm>
            </p:grpSpPr>
            <p:sp>
              <p:nvSpPr>
                <p:cNvPr id="317" name="Google Shape;317;p35"/>
                <p:cNvSpPr/>
                <p:nvPr/>
              </p:nvSpPr>
              <p:spPr>
                <a:xfrm>
                  <a:off x="3303775" y="2121675"/>
                  <a:ext cx="758725" cy="704200"/>
                </a:xfrm>
                <a:custGeom>
                  <a:avLst/>
                  <a:gdLst/>
                  <a:ahLst/>
                  <a:cxnLst/>
                  <a:rect l="l" t="t" r="r" b="b"/>
                  <a:pathLst>
                    <a:path w="30349" h="28168" extrusionOk="0">
                      <a:moveTo>
                        <a:pt x="27932" y="0"/>
                      </a:moveTo>
                      <a:cubicBezTo>
                        <a:pt x="27696" y="0"/>
                        <a:pt x="27459" y="24"/>
                        <a:pt x="27233" y="63"/>
                      </a:cubicBezTo>
                      <a:cubicBezTo>
                        <a:pt x="25362" y="381"/>
                        <a:pt x="23619" y="1406"/>
                        <a:pt x="22429" y="2886"/>
                      </a:cubicBezTo>
                      <a:cubicBezTo>
                        <a:pt x="21899" y="3546"/>
                        <a:pt x="21342" y="4367"/>
                        <a:pt x="20496" y="4389"/>
                      </a:cubicBezTo>
                      <a:cubicBezTo>
                        <a:pt x="20484" y="4389"/>
                        <a:pt x="20472" y="4389"/>
                        <a:pt x="20460" y="4389"/>
                      </a:cubicBezTo>
                      <a:cubicBezTo>
                        <a:pt x="18840" y="4389"/>
                        <a:pt x="18476" y="1534"/>
                        <a:pt x="16846" y="1350"/>
                      </a:cubicBezTo>
                      <a:cubicBezTo>
                        <a:pt x="15369" y="2238"/>
                        <a:pt x="14481" y="4019"/>
                        <a:pt x="14660" y="5734"/>
                      </a:cubicBezTo>
                      <a:cubicBezTo>
                        <a:pt x="14755" y="6642"/>
                        <a:pt x="15023" y="7789"/>
                        <a:pt x="14254" y="8280"/>
                      </a:cubicBezTo>
                      <a:cubicBezTo>
                        <a:pt x="14086" y="8387"/>
                        <a:pt x="13907" y="8434"/>
                        <a:pt x="13726" y="8434"/>
                      </a:cubicBezTo>
                      <a:cubicBezTo>
                        <a:pt x="13103" y="8434"/>
                        <a:pt x="12450" y="7878"/>
                        <a:pt x="12104" y="7286"/>
                      </a:cubicBezTo>
                      <a:cubicBezTo>
                        <a:pt x="11657" y="6523"/>
                        <a:pt x="11327" y="5581"/>
                        <a:pt x="10516" y="5228"/>
                      </a:cubicBezTo>
                      <a:cubicBezTo>
                        <a:pt x="10324" y="5145"/>
                        <a:pt x="10125" y="5108"/>
                        <a:pt x="9926" y="5108"/>
                      </a:cubicBezTo>
                      <a:cubicBezTo>
                        <a:pt x="9115" y="5108"/>
                        <a:pt x="8300" y="5738"/>
                        <a:pt x="7952" y="6515"/>
                      </a:cubicBezTo>
                      <a:cubicBezTo>
                        <a:pt x="7517" y="7483"/>
                        <a:pt x="7601" y="8591"/>
                        <a:pt x="7654" y="9651"/>
                      </a:cubicBezTo>
                      <a:cubicBezTo>
                        <a:pt x="7700" y="10537"/>
                        <a:pt x="7638" y="11585"/>
                        <a:pt x="6898" y="12074"/>
                      </a:cubicBezTo>
                      <a:cubicBezTo>
                        <a:pt x="6662" y="12230"/>
                        <a:pt x="6400" y="12298"/>
                        <a:pt x="6130" y="12298"/>
                      </a:cubicBezTo>
                      <a:cubicBezTo>
                        <a:pt x="5461" y="12298"/>
                        <a:pt x="4746" y="11879"/>
                        <a:pt x="4264" y="11362"/>
                      </a:cubicBezTo>
                      <a:cubicBezTo>
                        <a:pt x="3588" y="10638"/>
                        <a:pt x="3099" y="9708"/>
                        <a:pt x="2249" y="9199"/>
                      </a:cubicBezTo>
                      <a:cubicBezTo>
                        <a:pt x="1995" y="9046"/>
                        <a:pt x="1690" y="8942"/>
                        <a:pt x="1398" y="8942"/>
                      </a:cubicBezTo>
                      <a:cubicBezTo>
                        <a:pt x="1203" y="8942"/>
                        <a:pt x="1013" y="8988"/>
                        <a:pt x="849" y="9098"/>
                      </a:cubicBezTo>
                      <a:cubicBezTo>
                        <a:pt x="439" y="9373"/>
                        <a:pt x="335" y="9919"/>
                        <a:pt x="299" y="10411"/>
                      </a:cubicBezTo>
                      <a:cubicBezTo>
                        <a:pt x="1" y="14464"/>
                        <a:pt x="1681" y="19017"/>
                        <a:pt x="3476" y="22666"/>
                      </a:cubicBezTo>
                      <a:cubicBezTo>
                        <a:pt x="5465" y="26073"/>
                        <a:pt x="9802" y="27137"/>
                        <a:pt x="13671" y="27884"/>
                      </a:cubicBezTo>
                      <a:cubicBezTo>
                        <a:pt x="14399" y="28027"/>
                        <a:pt x="15142" y="28167"/>
                        <a:pt x="15880" y="28167"/>
                      </a:cubicBezTo>
                      <a:cubicBezTo>
                        <a:pt x="16151" y="28167"/>
                        <a:pt x="16422" y="28148"/>
                        <a:pt x="16691" y="28104"/>
                      </a:cubicBezTo>
                      <a:cubicBezTo>
                        <a:pt x="17693" y="27936"/>
                        <a:pt x="18686" y="27328"/>
                        <a:pt x="19016" y="26367"/>
                      </a:cubicBezTo>
                      <a:cubicBezTo>
                        <a:pt x="19520" y="24909"/>
                        <a:pt x="18369" y="23424"/>
                        <a:pt x="17205" y="22413"/>
                      </a:cubicBezTo>
                      <a:cubicBezTo>
                        <a:pt x="16818" y="22078"/>
                        <a:pt x="16378" y="21607"/>
                        <a:pt x="16567" y="21132"/>
                      </a:cubicBezTo>
                      <a:cubicBezTo>
                        <a:pt x="16740" y="20698"/>
                        <a:pt x="17296" y="20624"/>
                        <a:pt x="17775" y="20624"/>
                      </a:cubicBezTo>
                      <a:cubicBezTo>
                        <a:pt x="17805" y="20624"/>
                        <a:pt x="17834" y="20625"/>
                        <a:pt x="17864" y="20625"/>
                      </a:cubicBezTo>
                      <a:cubicBezTo>
                        <a:pt x="18111" y="20630"/>
                        <a:pt x="18358" y="20632"/>
                        <a:pt x="18605" y="20632"/>
                      </a:cubicBezTo>
                      <a:cubicBezTo>
                        <a:pt x="20189" y="20632"/>
                        <a:pt x="21773" y="20534"/>
                        <a:pt x="23344" y="20342"/>
                      </a:cubicBezTo>
                      <a:cubicBezTo>
                        <a:pt x="24444" y="20207"/>
                        <a:pt x="25661" y="19949"/>
                        <a:pt x="26281" y="19033"/>
                      </a:cubicBezTo>
                      <a:cubicBezTo>
                        <a:pt x="27376" y="17416"/>
                        <a:pt x="25812" y="15355"/>
                        <a:pt x="24364" y="14046"/>
                      </a:cubicBezTo>
                      <a:cubicBezTo>
                        <a:pt x="24841" y="13067"/>
                        <a:pt x="25918" y="12550"/>
                        <a:pt x="26936" y="12158"/>
                      </a:cubicBezTo>
                      <a:cubicBezTo>
                        <a:pt x="27952" y="11765"/>
                        <a:pt x="29049" y="11373"/>
                        <a:pt x="29700" y="10495"/>
                      </a:cubicBezTo>
                      <a:cubicBezTo>
                        <a:pt x="30348" y="9619"/>
                        <a:pt x="30213" y="8089"/>
                        <a:pt x="29182" y="7735"/>
                      </a:cubicBezTo>
                      <a:cubicBezTo>
                        <a:pt x="28821" y="7612"/>
                        <a:pt x="28422" y="7651"/>
                        <a:pt x="28072" y="7505"/>
                      </a:cubicBezTo>
                      <a:cubicBezTo>
                        <a:pt x="27242" y="7162"/>
                        <a:pt x="27127" y="5976"/>
                        <a:pt x="27526" y="5173"/>
                      </a:cubicBezTo>
                      <a:cubicBezTo>
                        <a:pt x="27928" y="4372"/>
                        <a:pt x="28664" y="3794"/>
                        <a:pt x="29190" y="3068"/>
                      </a:cubicBezTo>
                      <a:cubicBezTo>
                        <a:pt x="29717" y="2344"/>
                        <a:pt x="30003" y="1278"/>
                        <a:pt x="29438" y="582"/>
                      </a:cubicBezTo>
                      <a:cubicBezTo>
                        <a:pt x="29082" y="146"/>
                        <a:pt x="28513" y="0"/>
                        <a:pt x="279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3291425" y="2199025"/>
                  <a:ext cx="675600" cy="650225"/>
                </a:xfrm>
                <a:custGeom>
                  <a:avLst/>
                  <a:gdLst/>
                  <a:ahLst/>
                  <a:cxnLst/>
                  <a:rect l="l" t="t" r="r" b="b"/>
                  <a:pathLst>
                    <a:path w="27024" h="26009" extrusionOk="0">
                      <a:moveTo>
                        <a:pt x="26946" y="0"/>
                      </a:moveTo>
                      <a:cubicBezTo>
                        <a:pt x="26934" y="0"/>
                        <a:pt x="26921" y="5"/>
                        <a:pt x="26909" y="17"/>
                      </a:cubicBezTo>
                      <a:cubicBezTo>
                        <a:pt x="22411" y="4379"/>
                        <a:pt x="18015" y="8843"/>
                        <a:pt x="13600" y="13289"/>
                      </a:cubicBezTo>
                      <a:cubicBezTo>
                        <a:pt x="9314" y="17604"/>
                        <a:pt x="5120" y="22096"/>
                        <a:pt x="160" y="25654"/>
                      </a:cubicBezTo>
                      <a:cubicBezTo>
                        <a:pt x="1" y="25768"/>
                        <a:pt x="100" y="26008"/>
                        <a:pt x="250" y="26008"/>
                      </a:cubicBezTo>
                      <a:cubicBezTo>
                        <a:pt x="280" y="26008"/>
                        <a:pt x="313" y="25998"/>
                        <a:pt x="347" y="25974"/>
                      </a:cubicBezTo>
                      <a:cubicBezTo>
                        <a:pt x="5201" y="22530"/>
                        <a:pt x="9281" y="18159"/>
                        <a:pt x="13445" y="13939"/>
                      </a:cubicBezTo>
                      <a:cubicBezTo>
                        <a:pt x="17980" y="9345"/>
                        <a:pt x="22537" y="4771"/>
                        <a:pt x="26986" y="91"/>
                      </a:cubicBezTo>
                      <a:cubicBezTo>
                        <a:pt x="27024" y="53"/>
                        <a:pt x="26988" y="0"/>
                        <a:pt x="26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3740600" y="2252275"/>
                  <a:ext cx="20350" cy="161300"/>
                </a:xfrm>
                <a:custGeom>
                  <a:avLst/>
                  <a:gdLst/>
                  <a:ahLst/>
                  <a:cxnLst/>
                  <a:rect l="l" t="t" r="r" b="b"/>
                  <a:pathLst>
                    <a:path w="814" h="6452" extrusionOk="0">
                      <a:moveTo>
                        <a:pt x="37" y="0"/>
                      </a:moveTo>
                      <a:cubicBezTo>
                        <a:pt x="19" y="0"/>
                        <a:pt x="0" y="12"/>
                        <a:pt x="2" y="31"/>
                      </a:cubicBezTo>
                      <a:cubicBezTo>
                        <a:pt x="106" y="2128"/>
                        <a:pt x="218" y="4285"/>
                        <a:pt x="553" y="6357"/>
                      </a:cubicBezTo>
                      <a:cubicBezTo>
                        <a:pt x="563" y="6422"/>
                        <a:pt x="615" y="6451"/>
                        <a:pt x="670" y="6451"/>
                      </a:cubicBezTo>
                      <a:cubicBezTo>
                        <a:pt x="740" y="6451"/>
                        <a:pt x="813" y="6404"/>
                        <a:pt x="810" y="6322"/>
                      </a:cubicBezTo>
                      <a:cubicBezTo>
                        <a:pt x="716" y="4227"/>
                        <a:pt x="388" y="2095"/>
                        <a:pt x="67" y="23"/>
                      </a:cubicBezTo>
                      <a:cubicBezTo>
                        <a:pt x="64" y="7"/>
                        <a:pt x="51"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3571125" y="2347200"/>
                  <a:ext cx="30975" cy="218725"/>
                </a:xfrm>
                <a:custGeom>
                  <a:avLst/>
                  <a:gdLst/>
                  <a:ahLst/>
                  <a:cxnLst/>
                  <a:rect l="l" t="t" r="r" b="b"/>
                  <a:pathLst>
                    <a:path w="1239" h="8749" extrusionOk="0">
                      <a:moveTo>
                        <a:pt x="54" y="0"/>
                      </a:moveTo>
                      <a:cubicBezTo>
                        <a:pt x="28" y="0"/>
                        <a:pt x="1" y="22"/>
                        <a:pt x="7" y="56"/>
                      </a:cubicBezTo>
                      <a:cubicBezTo>
                        <a:pt x="506" y="2900"/>
                        <a:pt x="784" y="5755"/>
                        <a:pt x="996" y="8634"/>
                      </a:cubicBezTo>
                      <a:cubicBezTo>
                        <a:pt x="1001" y="8710"/>
                        <a:pt x="1063" y="8749"/>
                        <a:pt x="1122" y="8749"/>
                      </a:cubicBezTo>
                      <a:cubicBezTo>
                        <a:pt x="1182" y="8749"/>
                        <a:pt x="1239" y="8711"/>
                        <a:pt x="1235" y="8634"/>
                      </a:cubicBezTo>
                      <a:cubicBezTo>
                        <a:pt x="1104" y="5739"/>
                        <a:pt x="670" y="2870"/>
                        <a:pt x="92" y="33"/>
                      </a:cubicBezTo>
                      <a:cubicBezTo>
                        <a:pt x="87" y="10"/>
                        <a:pt x="71"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3390175" y="2470650"/>
                  <a:ext cx="62650" cy="247250"/>
                </a:xfrm>
                <a:custGeom>
                  <a:avLst/>
                  <a:gdLst/>
                  <a:ahLst/>
                  <a:cxnLst/>
                  <a:rect l="l" t="t" r="r" b="b"/>
                  <a:pathLst>
                    <a:path w="2506" h="9890" extrusionOk="0">
                      <a:moveTo>
                        <a:pt x="92" y="1"/>
                      </a:moveTo>
                      <a:cubicBezTo>
                        <a:pt x="46" y="1"/>
                        <a:pt x="0" y="36"/>
                        <a:pt x="18" y="93"/>
                      </a:cubicBezTo>
                      <a:cubicBezTo>
                        <a:pt x="1042" y="3295"/>
                        <a:pt x="1528" y="6542"/>
                        <a:pt x="2265" y="9804"/>
                      </a:cubicBezTo>
                      <a:cubicBezTo>
                        <a:pt x="2279" y="9862"/>
                        <a:pt x="2329" y="9889"/>
                        <a:pt x="2380" y="9889"/>
                      </a:cubicBezTo>
                      <a:cubicBezTo>
                        <a:pt x="2442" y="9889"/>
                        <a:pt x="2506" y="9848"/>
                        <a:pt x="2502" y="9771"/>
                      </a:cubicBezTo>
                      <a:cubicBezTo>
                        <a:pt x="2307" y="6483"/>
                        <a:pt x="1248" y="3144"/>
                        <a:pt x="166" y="53"/>
                      </a:cubicBezTo>
                      <a:cubicBezTo>
                        <a:pt x="153" y="16"/>
                        <a:pt x="122"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3486075" y="2671700"/>
                  <a:ext cx="212650" cy="76850"/>
                </a:xfrm>
                <a:custGeom>
                  <a:avLst/>
                  <a:gdLst/>
                  <a:ahLst/>
                  <a:cxnLst/>
                  <a:rect l="l" t="t" r="r" b="b"/>
                  <a:pathLst>
                    <a:path w="8506" h="3074" extrusionOk="0">
                      <a:moveTo>
                        <a:pt x="191" y="0"/>
                      </a:moveTo>
                      <a:cubicBezTo>
                        <a:pt x="45" y="0"/>
                        <a:pt x="0" y="227"/>
                        <a:pt x="159" y="281"/>
                      </a:cubicBezTo>
                      <a:cubicBezTo>
                        <a:pt x="2921" y="1203"/>
                        <a:pt x="5697" y="2027"/>
                        <a:pt x="8421" y="3070"/>
                      </a:cubicBezTo>
                      <a:cubicBezTo>
                        <a:pt x="8428" y="3072"/>
                        <a:pt x="8434" y="3074"/>
                        <a:pt x="8440" y="3074"/>
                      </a:cubicBezTo>
                      <a:cubicBezTo>
                        <a:pt x="8491" y="3074"/>
                        <a:pt x="8506" y="2988"/>
                        <a:pt x="8450" y="2965"/>
                      </a:cubicBezTo>
                      <a:cubicBezTo>
                        <a:pt x="5770" y="1862"/>
                        <a:pt x="3033" y="763"/>
                        <a:pt x="233" y="6"/>
                      </a:cubicBezTo>
                      <a:cubicBezTo>
                        <a:pt x="218" y="2"/>
                        <a:pt x="204"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3662000" y="2497050"/>
                  <a:ext cx="186975" cy="47675"/>
                </a:xfrm>
                <a:custGeom>
                  <a:avLst/>
                  <a:gdLst/>
                  <a:ahLst/>
                  <a:cxnLst/>
                  <a:rect l="l" t="t" r="r" b="b"/>
                  <a:pathLst>
                    <a:path w="7479" h="1907" extrusionOk="0">
                      <a:moveTo>
                        <a:pt x="204" y="0"/>
                      </a:moveTo>
                      <a:cubicBezTo>
                        <a:pt x="53" y="0"/>
                        <a:pt x="1" y="239"/>
                        <a:pt x="166" y="279"/>
                      </a:cubicBezTo>
                      <a:cubicBezTo>
                        <a:pt x="2550" y="845"/>
                        <a:pt x="4933" y="1391"/>
                        <a:pt x="7330" y="1904"/>
                      </a:cubicBezTo>
                      <a:cubicBezTo>
                        <a:pt x="7337" y="1906"/>
                        <a:pt x="7344" y="1907"/>
                        <a:pt x="7351" y="1907"/>
                      </a:cubicBezTo>
                      <a:cubicBezTo>
                        <a:pt x="7444" y="1907"/>
                        <a:pt x="7479" y="1763"/>
                        <a:pt x="7375" y="1736"/>
                      </a:cubicBezTo>
                      <a:cubicBezTo>
                        <a:pt x="5003" y="1129"/>
                        <a:pt x="2627" y="558"/>
                        <a:pt x="240" y="4"/>
                      </a:cubicBezTo>
                      <a:cubicBezTo>
                        <a:pt x="228" y="2"/>
                        <a:pt x="216" y="0"/>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3799800" y="2350075"/>
                  <a:ext cx="158100" cy="17975"/>
                </a:xfrm>
                <a:custGeom>
                  <a:avLst/>
                  <a:gdLst/>
                  <a:ahLst/>
                  <a:cxnLst/>
                  <a:rect l="l" t="t" r="r" b="b"/>
                  <a:pathLst>
                    <a:path w="6324" h="719" extrusionOk="0">
                      <a:moveTo>
                        <a:pt x="5322" y="1"/>
                      </a:moveTo>
                      <a:cubicBezTo>
                        <a:pt x="3633" y="1"/>
                        <a:pt x="1889" y="259"/>
                        <a:pt x="224" y="369"/>
                      </a:cubicBezTo>
                      <a:cubicBezTo>
                        <a:pt x="6" y="383"/>
                        <a:pt x="1" y="718"/>
                        <a:pt x="205" y="718"/>
                      </a:cubicBezTo>
                      <a:cubicBezTo>
                        <a:pt x="211" y="718"/>
                        <a:pt x="218" y="718"/>
                        <a:pt x="224" y="718"/>
                      </a:cubicBezTo>
                      <a:cubicBezTo>
                        <a:pt x="2205" y="540"/>
                        <a:pt x="4331" y="551"/>
                        <a:pt x="6272" y="116"/>
                      </a:cubicBezTo>
                      <a:cubicBezTo>
                        <a:pt x="6324" y="103"/>
                        <a:pt x="6308" y="32"/>
                        <a:pt x="6261" y="30"/>
                      </a:cubicBezTo>
                      <a:cubicBezTo>
                        <a:pt x="5951" y="10"/>
                        <a:pt x="5637" y="1"/>
                        <a:pt x="5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3782825" y="2246850"/>
                  <a:ext cx="9575" cy="112350"/>
                </a:xfrm>
                <a:custGeom>
                  <a:avLst/>
                  <a:gdLst/>
                  <a:ahLst/>
                  <a:cxnLst/>
                  <a:rect l="l" t="t" r="r" b="b"/>
                  <a:pathLst>
                    <a:path w="383" h="4494" extrusionOk="0">
                      <a:moveTo>
                        <a:pt x="52" y="1"/>
                      </a:moveTo>
                      <a:cubicBezTo>
                        <a:pt x="25" y="1"/>
                        <a:pt x="0" y="18"/>
                        <a:pt x="4" y="53"/>
                      </a:cubicBezTo>
                      <a:cubicBezTo>
                        <a:pt x="136" y="1512"/>
                        <a:pt x="123" y="2968"/>
                        <a:pt x="109" y="4431"/>
                      </a:cubicBezTo>
                      <a:cubicBezTo>
                        <a:pt x="108" y="4473"/>
                        <a:pt x="138" y="4493"/>
                        <a:pt x="169" y="4493"/>
                      </a:cubicBezTo>
                      <a:cubicBezTo>
                        <a:pt x="202" y="4493"/>
                        <a:pt x="236" y="4472"/>
                        <a:pt x="240" y="4431"/>
                      </a:cubicBezTo>
                      <a:cubicBezTo>
                        <a:pt x="382" y="2967"/>
                        <a:pt x="294" y="1512"/>
                        <a:pt x="115" y="53"/>
                      </a:cubicBezTo>
                      <a:cubicBezTo>
                        <a:pt x="109" y="18"/>
                        <a:pt x="79"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3626175" y="2390275"/>
                  <a:ext cx="3800" cy="82675"/>
                </a:xfrm>
                <a:custGeom>
                  <a:avLst/>
                  <a:gdLst/>
                  <a:ahLst/>
                  <a:cxnLst/>
                  <a:rect l="l" t="t" r="r" b="b"/>
                  <a:pathLst>
                    <a:path w="152" h="3307" extrusionOk="0">
                      <a:moveTo>
                        <a:pt x="23" y="1"/>
                      </a:moveTo>
                      <a:cubicBezTo>
                        <a:pt x="12" y="1"/>
                        <a:pt x="1" y="8"/>
                        <a:pt x="1" y="23"/>
                      </a:cubicBezTo>
                      <a:cubicBezTo>
                        <a:pt x="7" y="1096"/>
                        <a:pt x="14" y="2172"/>
                        <a:pt x="19" y="3244"/>
                      </a:cubicBezTo>
                      <a:cubicBezTo>
                        <a:pt x="19" y="3286"/>
                        <a:pt x="53" y="3307"/>
                        <a:pt x="86" y="3307"/>
                      </a:cubicBezTo>
                      <a:cubicBezTo>
                        <a:pt x="119" y="3307"/>
                        <a:pt x="152" y="3286"/>
                        <a:pt x="150" y="3244"/>
                      </a:cubicBezTo>
                      <a:cubicBezTo>
                        <a:pt x="115" y="2169"/>
                        <a:pt x="82" y="1095"/>
                        <a:pt x="46" y="23"/>
                      </a:cubicBezTo>
                      <a:cubicBezTo>
                        <a:pt x="45" y="8"/>
                        <a:pt x="34"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3439000" y="2443225"/>
                  <a:ext cx="16425" cy="113000"/>
                </a:xfrm>
                <a:custGeom>
                  <a:avLst/>
                  <a:gdLst/>
                  <a:ahLst/>
                  <a:cxnLst/>
                  <a:rect l="l" t="t" r="r" b="b"/>
                  <a:pathLst>
                    <a:path w="657" h="4520" extrusionOk="0">
                      <a:moveTo>
                        <a:pt x="61" y="0"/>
                      </a:moveTo>
                      <a:cubicBezTo>
                        <a:pt x="29" y="0"/>
                        <a:pt x="0" y="21"/>
                        <a:pt x="5" y="63"/>
                      </a:cubicBezTo>
                      <a:cubicBezTo>
                        <a:pt x="147" y="1517"/>
                        <a:pt x="211" y="3008"/>
                        <a:pt x="460" y="4449"/>
                      </a:cubicBezTo>
                      <a:cubicBezTo>
                        <a:pt x="469" y="4497"/>
                        <a:pt x="509" y="4519"/>
                        <a:pt x="550" y="4519"/>
                      </a:cubicBezTo>
                      <a:cubicBezTo>
                        <a:pt x="602" y="4519"/>
                        <a:pt x="657" y="4484"/>
                        <a:pt x="653" y="4423"/>
                      </a:cubicBezTo>
                      <a:cubicBezTo>
                        <a:pt x="579" y="2969"/>
                        <a:pt x="314" y="1507"/>
                        <a:pt x="135" y="63"/>
                      </a:cubicBezTo>
                      <a:cubicBezTo>
                        <a:pt x="129" y="21"/>
                        <a:pt x="9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3598250" y="2669325"/>
                  <a:ext cx="78925" cy="29575"/>
                </a:xfrm>
                <a:custGeom>
                  <a:avLst/>
                  <a:gdLst/>
                  <a:ahLst/>
                  <a:cxnLst/>
                  <a:rect l="l" t="t" r="r" b="b"/>
                  <a:pathLst>
                    <a:path w="3157" h="1183" extrusionOk="0">
                      <a:moveTo>
                        <a:pt x="69" y="1"/>
                      </a:moveTo>
                      <a:cubicBezTo>
                        <a:pt x="16" y="1"/>
                        <a:pt x="0" y="86"/>
                        <a:pt x="58" y="108"/>
                      </a:cubicBezTo>
                      <a:cubicBezTo>
                        <a:pt x="1017" y="468"/>
                        <a:pt x="1990" y="925"/>
                        <a:pt x="2982" y="1180"/>
                      </a:cubicBezTo>
                      <a:cubicBezTo>
                        <a:pt x="2990" y="1182"/>
                        <a:pt x="2998" y="1183"/>
                        <a:pt x="3006" y="1183"/>
                      </a:cubicBezTo>
                      <a:cubicBezTo>
                        <a:pt x="3097" y="1183"/>
                        <a:pt x="3156" y="1044"/>
                        <a:pt x="3059" y="1000"/>
                      </a:cubicBezTo>
                      <a:cubicBezTo>
                        <a:pt x="2118" y="576"/>
                        <a:pt x="1068" y="324"/>
                        <a:pt x="89" y="4"/>
                      </a:cubicBezTo>
                      <a:cubicBezTo>
                        <a:pt x="82" y="2"/>
                        <a:pt x="75"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3770625" y="2483400"/>
                  <a:ext cx="89650" cy="20750"/>
                </a:xfrm>
                <a:custGeom>
                  <a:avLst/>
                  <a:gdLst/>
                  <a:ahLst/>
                  <a:cxnLst/>
                  <a:rect l="l" t="t" r="r" b="b"/>
                  <a:pathLst>
                    <a:path w="3586" h="830" extrusionOk="0">
                      <a:moveTo>
                        <a:pt x="851" y="1"/>
                      </a:moveTo>
                      <a:cubicBezTo>
                        <a:pt x="575" y="1"/>
                        <a:pt x="311" y="17"/>
                        <a:pt x="72" y="48"/>
                      </a:cubicBezTo>
                      <a:cubicBezTo>
                        <a:pt x="5" y="55"/>
                        <a:pt x="1" y="151"/>
                        <a:pt x="75" y="156"/>
                      </a:cubicBezTo>
                      <a:cubicBezTo>
                        <a:pt x="685" y="206"/>
                        <a:pt x="1294" y="237"/>
                        <a:pt x="1895" y="371"/>
                      </a:cubicBezTo>
                      <a:cubicBezTo>
                        <a:pt x="2420" y="489"/>
                        <a:pt x="2918" y="734"/>
                        <a:pt x="3442" y="828"/>
                      </a:cubicBezTo>
                      <a:cubicBezTo>
                        <a:pt x="3449" y="829"/>
                        <a:pt x="3455" y="830"/>
                        <a:pt x="3462" y="830"/>
                      </a:cubicBezTo>
                      <a:cubicBezTo>
                        <a:pt x="3545" y="830"/>
                        <a:pt x="3585" y="723"/>
                        <a:pt x="3509" y="669"/>
                      </a:cubicBezTo>
                      <a:cubicBezTo>
                        <a:pt x="2835" y="189"/>
                        <a:pt x="1777"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3454175" y="2589900"/>
                  <a:ext cx="15375" cy="20375"/>
                </a:xfrm>
                <a:custGeom>
                  <a:avLst/>
                  <a:gdLst/>
                  <a:ahLst/>
                  <a:cxnLst/>
                  <a:rect l="l" t="t" r="r" b="b"/>
                  <a:pathLst>
                    <a:path w="615" h="815" extrusionOk="0">
                      <a:moveTo>
                        <a:pt x="278" y="1"/>
                      </a:moveTo>
                      <a:cubicBezTo>
                        <a:pt x="261" y="1"/>
                        <a:pt x="243" y="8"/>
                        <a:pt x="228" y="25"/>
                      </a:cubicBezTo>
                      <a:cubicBezTo>
                        <a:pt x="0" y="292"/>
                        <a:pt x="107" y="684"/>
                        <a:pt x="431" y="807"/>
                      </a:cubicBezTo>
                      <a:cubicBezTo>
                        <a:pt x="443" y="812"/>
                        <a:pt x="454" y="814"/>
                        <a:pt x="465" y="814"/>
                      </a:cubicBezTo>
                      <a:cubicBezTo>
                        <a:pt x="560" y="814"/>
                        <a:pt x="615" y="657"/>
                        <a:pt x="515" y="608"/>
                      </a:cubicBezTo>
                      <a:cubicBezTo>
                        <a:pt x="340" y="524"/>
                        <a:pt x="251" y="289"/>
                        <a:pt x="347" y="117"/>
                      </a:cubicBezTo>
                      <a:cubicBezTo>
                        <a:pt x="379" y="63"/>
                        <a:pt x="330"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3680450" y="2539825"/>
                  <a:ext cx="31925" cy="15675"/>
                </a:xfrm>
                <a:custGeom>
                  <a:avLst/>
                  <a:gdLst/>
                  <a:ahLst/>
                  <a:cxnLst/>
                  <a:rect l="l" t="t" r="r" b="b"/>
                  <a:pathLst>
                    <a:path w="1277" h="627" extrusionOk="0">
                      <a:moveTo>
                        <a:pt x="161" y="0"/>
                      </a:moveTo>
                      <a:cubicBezTo>
                        <a:pt x="32" y="0"/>
                        <a:pt x="1" y="202"/>
                        <a:pt x="138" y="260"/>
                      </a:cubicBezTo>
                      <a:cubicBezTo>
                        <a:pt x="299" y="327"/>
                        <a:pt x="461" y="397"/>
                        <a:pt x="625" y="464"/>
                      </a:cubicBezTo>
                      <a:cubicBezTo>
                        <a:pt x="779" y="528"/>
                        <a:pt x="928" y="612"/>
                        <a:pt x="1093" y="626"/>
                      </a:cubicBezTo>
                      <a:cubicBezTo>
                        <a:pt x="1098" y="626"/>
                        <a:pt x="1102" y="626"/>
                        <a:pt x="1107" y="626"/>
                      </a:cubicBezTo>
                      <a:cubicBezTo>
                        <a:pt x="1259" y="626"/>
                        <a:pt x="1276" y="419"/>
                        <a:pt x="1170" y="341"/>
                      </a:cubicBezTo>
                      <a:cubicBezTo>
                        <a:pt x="1038" y="246"/>
                        <a:pt x="860" y="215"/>
                        <a:pt x="707" y="168"/>
                      </a:cubicBezTo>
                      <a:cubicBezTo>
                        <a:pt x="539" y="114"/>
                        <a:pt x="374" y="61"/>
                        <a:pt x="206" y="8"/>
                      </a:cubicBezTo>
                      <a:cubicBezTo>
                        <a:pt x="190" y="3"/>
                        <a:pt x="175"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35"/>
              <p:cNvGrpSpPr/>
              <p:nvPr/>
            </p:nvGrpSpPr>
            <p:grpSpPr>
              <a:xfrm>
                <a:off x="2532363" y="1387825"/>
                <a:ext cx="82825" cy="158375"/>
                <a:chOff x="3184275" y="2332175"/>
                <a:chExt cx="82825" cy="158375"/>
              </a:xfrm>
            </p:grpSpPr>
            <p:sp>
              <p:nvSpPr>
                <p:cNvPr id="333" name="Google Shape;333;p35"/>
                <p:cNvSpPr/>
                <p:nvPr/>
              </p:nvSpPr>
              <p:spPr>
                <a:xfrm>
                  <a:off x="3216425" y="2332175"/>
                  <a:ext cx="50675" cy="145600"/>
                </a:xfrm>
                <a:custGeom>
                  <a:avLst/>
                  <a:gdLst/>
                  <a:ahLst/>
                  <a:cxnLst/>
                  <a:rect l="l" t="t" r="r" b="b"/>
                  <a:pathLst>
                    <a:path w="2027" h="5824" extrusionOk="0">
                      <a:moveTo>
                        <a:pt x="1675" y="0"/>
                      </a:moveTo>
                      <a:cubicBezTo>
                        <a:pt x="1588" y="0"/>
                        <a:pt x="1503" y="46"/>
                        <a:pt x="1447" y="156"/>
                      </a:cubicBezTo>
                      <a:cubicBezTo>
                        <a:pt x="749" y="1523"/>
                        <a:pt x="1" y="4334"/>
                        <a:pt x="1013" y="5689"/>
                      </a:cubicBezTo>
                      <a:cubicBezTo>
                        <a:pt x="1079" y="5779"/>
                        <a:pt x="1173" y="5824"/>
                        <a:pt x="1264" y="5824"/>
                      </a:cubicBezTo>
                      <a:cubicBezTo>
                        <a:pt x="1377" y="5824"/>
                        <a:pt x="1486" y="5755"/>
                        <a:pt x="1534" y="5622"/>
                      </a:cubicBezTo>
                      <a:cubicBezTo>
                        <a:pt x="1801" y="4885"/>
                        <a:pt x="1593" y="4051"/>
                        <a:pt x="1610" y="3276"/>
                      </a:cubicBezTo>
                      <a:cubicBezTo>
                        <a:pt x="1633" y="2302"/>
                        <a:pt x="1832" y="1345"/>
                        <a:pt x="1992" y="386"/>
                      </a:cubicBezTo>
                      <a:cubicBezTo>
                        <a:pt x="2027" y="180"/>
                        <a:pt x="1848"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3184275" y="2419275"/>
                  <a:ext cx="30250" cy="71275"/>
                </a:xfrm>
                <a:custGeom>
                  <a:avLst/>
                  <a:gdLst/>
                  <a:ahLst/>
                  <a:cxnLst/>
                  <a:rect l="l" t="t" r="r" b="b"/>
                  <a:pathLst>
                    <a:path w="1210" h="2851" extrusionOk="0">
                      <a:moveTo>
                        <a:pt x="384" y="0"/>
                      </a:moveTo>
                      <a:cubicBezTo>
                        <a:pt x="302" y="0"/>
                        <a:pt x="221" y="43"/>
                        <a:pt x="201" y="134"/>
                      </a:cubicBezTo>
                      <a:cubicBezTo>
                        <a:pt x="0" y="1043"/>
                        <a:pt x="113" y="2072"/>
                        <a:pt x="760" y="2778"/>
                      </a:cubicBezTo>
                      <a:cubicBezTo>
                        <a:pt x="807" y="2829"/>
                        <a:pt x="861" y="2851"/>
                        <a:pt x="913" y="2851"/>
                      </a:cubicBezTo>
                      <a:cubicBezTo>
                        <a:pt x="1067" y="2851"/>
                        <a:pt x="1209" y="2666"/>
                        <a:pt x="1123" y="2499"/>
                      </a:cubicBezTo>
                      <a:cubicBezTo>
                        <a:pt x="733" y="1745"/>
                        <a:pt x="463" y="1050"/>
                        <a:pt x="575" y="187"/>
                      </a:cubicBezTo>
                      <a:cubicBezTo>
                        <a:pt x="590" y="67"/>
                        <a:pt x="487" y="0"/>
                        <a:pt x="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 name="Google Shape;335;p35"/>
            <p:cNvGrpSpPr/>
            <p:nvPr/>
          </p:nvGrpSpPr>
          <p:grpSpPr>
            <a:xfrm>
              <a:off x="5512075" y="4332550"/>
              <a:ext cx="225225" cy="126975"/>
              <a:chOff x="5575650" y="4541400"/>
              <a:chExt cx="225225" cy="126975"/>
            </a:xfrm>
          </p:grpSpPr>
          <p:sp>
            <p:nvSpPr>
              <p:cNvPr id="336" name="Google Shape;336;p35"/>
              <p:cNvSpPr/>
              <p:nvPr/>
            </p:nvSpPr>
            <p:spPr>
              <a:xfrm>
                <a:off x="5575650" y="4611025"/>
                <a:ext cx="99700" cy="57350"/>
              </a:xfrm>
              <a:custGeom>
                <a:avLst/>
                <a:gdLst/>
                <a:ahLst/>
                <a:cxnLst/>
                <a:rect l="l" t="t" r="r" b="b"/>
                <a:pathLst>
                  <a:path w="3988" h="2294" extrusionOk="0">
                    <a:moveTo>
                      <a:pt x="2916" y="1"/>
                    </a:moveTo>
                    <a:cubicBezTo>
                      <a:pt x="2794" y="1"/>
                      <a:pt x="2665" y="41"/>
                      <a:pt x="2539" y="135"/>
                    </a:cubicBezTo>
                    <a:cubicBezTo>
                      <a:pt x="1851" y="640"/>
                      <a:pt x="1082" y="993"/>
                      <a:pt x="370" y="1454"/>
                    </a:cubicBezTo>
                    <a:cubicBezTo>
                      <a:pt x="1" y="1695"/>
                      <a:pt x="141" y="2283"/>
                      <a:pt x="599" y="2293"/>
                    </a:cubicBezTo>
                    <a:cubicBezTo>
                      <a:pt x="636" y="2293"/>
                      <a:pt x="672" y="2294"/>
                      <a:pt x="708" y="2294"/>
                    </a:cubicBezTo>
                    <a:cubicBezTo>
                      <a:pt x="1164" y="2294"/>
                      <a:pt x="1542" y="2236"/>
                      <a:pt x="1981" y="2061"/>
                    </a:cubicBezTo>
                    <a:cubicBezTo>
                      <a:pt x="2435" y="1879"/>
                      <a:pt x="2870" y="1668"/>
                      <a:pt x="3290" y="1420"/>
                    </a:cubicBezTo>
                    <a:cubicBezTo>
                      <a:pt x="3987" y="1006"/>
                      <a:pt x="3528" y="1"/>
                      <a:pt x="2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5590100" y="4541400"/>
                <a:ext cx="104425" cy="51075"/>
              </a:xfrm>
              <a:custGeom>
                <a:avLst/>
                <a:gdLst/>
                <a:ahLst/>
                <a:cxnLst/>
                <a:rect l="l" t="t" r="r" b="b"/>
                <a:pathLst>
                  <a:path w="4177" h="2043" extrusionOk="0">
                    <a:moveTo>
                      <a:pt x="3033" y="0"/>
                    </a:moveTo>
                    <a:cubicBezTo>
                      <a:pt x="2919" y="0"/>
                      <a:pt x="2795" y="25"/>
                      <a:pt x="2665" y="80"/>
                    </a:cubicBezTo>
                    <a:cubicBezTo>
                      <a:pt x="1875" y="413"/>
                      <a:pt x="1154" y="829"/>
                      <a:pt x="413" y="1258"/>
                    </a:cubicBezTo>
                    <a:cubicBezTo>
                      <a:pt x="0" y="1498"/>
                      <a:pt x="251" y="2042"/>
                      <a:pt x="660" y="2042"/>
                    </a:cubicBezTo>
                    <a:cubicBezTo>
                      <a:pt x="686" y="2042"/>
                      <a:pt x="713" y="2040"/>
                      <a:pt x="741" y="2035"/>
                    </a:cubicBezTo>
                    <a:cubicBezTo>
                      <a:pt x="1597" y="1888"/>
                      <a:pt x="2427" y="1745"/>
                      <a:pt x="3259" y="1491"/>
                    </a:cubicBezTo>
                    <a:cubicBezTo>
                      <a:pt x="4176" y="1213"/>
                      <a:pt x="3836" y="0"/>
                      <a:pt x="3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5715050" y="4567925"/>
                <a:ext cx="85825" cy="49275"/>
              </a:xfrm>
              <a:custGeom>
                <a:avLst/>
                <a:gdLst/>
                <a:ahLst/>
                <a:cxnLst/>
                <a:rect l="l" t="t" r="r" b="b"/>
                <a:pathLst>
                  <a:path w="3433" h="1971" extrusionOk="0">
                    <a:moveTo>
                      <a:pt x="2550" y="1"/>
                    </a:moveTo>
                    <a:cubicBezTo>
                      <a:pt x="2475" y="1"/>
                      <a:pt x="2400" y="12"/>
                      <a:pt x="2326" y="35"/>
                    </a:cubicBezTo>
                    <a:cubicBezTo>
                      <a:pt x="2014" y="135"/>
                      <a:pt x="1697" y="225"/>
                      <a:pt x="1390" y="335"/>
                    </a:cubicBezTo>
                    <a:cubicBezTo>
                      <a:pt x="1068" y="451"/>
                      <a:pt x="793" y="652"/>
                      <a:pt x="504" y="834"/>
                    </a:cubicBezTo>
                    <a:cubicBezTo>
                      <a:pt x="1" y="1154"/>
                      <a:pt x="206" y="1933"/>
                      <a:pt x="809" y="1953"/>
                    </a:cubicBezTo>
                    <a:cubicBezTo>
                      <a:pt x="990" y="1959"/>
                      <a:pt x="1170" y="1970"/>
                      <a:pt x="1351" y="1970"/>
                    </a:cubicBezTo>
                    <a:cubicBezTo>
                      <a:pt x="1511" y="1970"/>
                      <a:pt x="1671" y="1961"/>
                      <a:pt x="1830" y="1930"/>
                    </a:cubicBezTo>
                    <a:cubicBezTo>
                      <a:pt x="2151" y="1868"/>
                      <a:pt x="2470" y="1786"/>
                      <a:pt x="2788" y="1713"/>
                    </a:cubicBezTo>
                    <a:cubicBezTo>
                      <a:pt x="3168" y="1626"/>
                      <a:pt x="3416" y="1244"/>
                      <a:pt x="3427" y="875"/>
                    </a:cubicBezTo>
                    <a:cubicBezTo>
                      <a:pt x="3432" y="716"/>
                      <a:pt x="3395" y="570"/>
                      <a:pt x="3307" y="435"/>
                    </a:cubicBezTo>
                    <a:cubicBezTo>
                      <a:pt x="3147" y="182"/>
                      <a:pt x="2853" y="1"/>
                      <a:pt x="2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9" name="Google Shape;339;p35"/>
          <p:cNvGrpSpPr/>
          <p:nvPr/>
        </p:nvGrpSpPr>
        <p:grpSpPr>
          <a:xfrm>
            <a:off x="3822587" y="1718832"/>
            <a:ext cx="402130" cy="179222"/>
            <a:chOff x="3777000" y="3172900"/>
            <a:chExt cx="101025" cy="45025"/>
          </a:xfrm>
        </p:grpSpPr>
        <p:sp>
          <p:nvSpPr>
            <p:cNvPr id="340" name="Google Shape;340;p35"/>
            <p:cNvSpPr/>
            <p:nvPr/>
          </p:nvSpPr>
          <p:spPr>
            <a:xfrm>
              <a:off x="3777000" y="3172900"/>
              <a:ext cx="44450" cy="45025"/>
            </a:xfrm>
            <a:custGeom>
              <a:avLst/>
              <a:gdLst/>
              <a:ahLst/>
              <a:cxnLst/>
              <a:rect l="l" t="t" r="r" b="b"/>
              <a:pathLst>
                <a:path w="1778" h="1801" extrusionOk="0">
                  <a:moveTo>
                    <a:pt x="1161" y="1050"/>
                  </a:moveTo>
                  <a:cubicBezTo>
                    <a:pt x="1160" y="1052"/>
                    <a:pt x="1159" y="1053"/>
                    <a:pt x="1157" y="1054"/>
                  </a:cubicBezTo>
                  <a:cubicBezTo>
                    <a:pt x="1159" y="1053"/>
                    <a:pt x="1160" y="1052"/>
                    <a:pt x="1161" y="1050"/>
                  </a:cubicBezTo>
                  <a:close/>
                  <a:moveTo>
                    <a:pt x="833" y="0"/>
                  </a:moveTo>
                  <a:cubicBezTo>
                    <a:pt x="711" y="0"/>
                    <a:pt x="591" y="57"/>
                    <a:pt x="501" y="138"/>
                  </a:cubicBezTo>
                  <a:cubicBezTo>
                    <a:pt x="180" y="427"/>
                    <a:pt x="0" y="1026"/>
                    <a:pt x="385" y="1337"/>
                  </a:cubicBezTo>
                  <a:cubicBezTo>
                    <a:pt x="420" y="1366"/>
                    <a:pt x="457" y="1389"/>
                    <a:pt x="495" y="1406"/>
                  </a:cubicBezTo>
                  <a:lnTo>
                    <a:pt x="495" y="1406"/>
                  </a:lnTo>
                  <a:cubicBezTo>
                    <a:pt x="616" y="1631"/>
                    <a:pt x="836" y="1801"/>
                    <a:pt x="1101" y="1801"/>
                  </a:cubicBezTo>
                  <a:cubicBezTo>
                    <a:pt x="1162" y="1801"/>
                    <a:pt x="1225" y="1792"/>
                    <a:pt x="1290" y="1773"/>
                  </a:cubicBezTo>
                  <a:cubicBezTo>
                    <a:pt x="1705" y="1650"/>
                    <a:pt x="1778" y="1127"/>
                    <a:pt x="1674" y="764"/>
                  </a:cubicBezTo>
                  <a:cubicBezTo>
                    <a:pt x="1572" y="405"/>
                    <a:pt x="1303" y="138"/>
                    <a:pt x="952" y="20"/>
                  </a:cubicBezTo>
                  <a:cubicBezTo>
                    <a:pt x="913" y="6"/>
                    <a:pt x="873"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3852425" y="3196950"/>
              <a:ext cx="25600" cy="18425"/>
            </a:xfrm>
            <a:custGeom>
              <a:avLst/>
              <a:gdLst/>
              <a:ahLst/>
              <a:cxnLst/>
              <a:rect l="l" t="t" r="r" b="b"/>
              <a:pathLst>
                <a:path w="1024" h="737" extrusionOk="0">
                  <a:moveTo>
                    <a:pt x="485" y="1"/>
                  </a:moveTo>
                  <a:cubicBezTo>
                    <a:pt x="482" y="1"/>
                    <a:pt x="478" y="1"/>
                    <a:pt x="474" y="1"/>
                  </a:cubicBezTo>
                  <a:cubicBezTo>
                    <a:pt x="2" y="15"/>
                    <a:pt x="0" y="720"/>
                    <a:pt x="474" y="737"/>
                  </a:cubicBezTo>
                  <a:cubicBezTo>
                    <a:pt x="478" y="737"/>
                    <a:pt x="481" y="737"/>
                    <a:pt x="485" y="737"/>
                  </a:cubicBezTo>
                  <a:cubicBezTo>
                    <a:pt x="612" y="737"/>
                    <a:pt x="715" y="685"/>
                    <a:pt x="827" y="627"/>
                  </a:cubicBezTo>
                  <a:cubicBezTo>
                    <a:pt x="1024" y="526"/>
                    <a:pt x="1024" y="210"/>
                    <a:pt x="827" y="111"/>
                  </a:cubicBezTo>
                  <a:cubicBezTo>
                    <a:pt x="714" y="51"/>
                    <a:pt x="616"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35"/>
          <p:cNvGrpSpPr/>
          <p:nvPr/>
        </p:nvGrpSpPr>
        <p:grpSpPr>
          <a:xfrm>
            <a:off x="395595" y="611913"/>
            <a:ext cx="3093787" cy="3839794"/>
            <a:chOff x="837000" y="763855"/>
            <a:chExt cx="3093787" cy="3839794"/>
          </a:xfrm>
        </p:grpSpPr>
        <p:grpSp>
          <p:nvGrpSpPr>
            <p:cNvPr id="344" name="Google Shape;344;p35"/>
            <p:cNvGrpSpPr/>
            <p:nvPr/>
          </p:nvGrpSpPr>
          <p:grpSpPr>
            <a:xfrm flipH="1">
              <a:off x="837000" y="763855"/>
              <a:ext cx="3093787" cy="3839794"/>
              <a:chOff x="1196000" y="763855"/>
              <a:chExt cx="3093787" cy="3839794"/>
            </a:xfrm>
          </p:grpSpPr>
          <p:sp>
            <p:nvSpPr>
              <p:cNvPr id="345" name="Google Shape;345;p35"/>
              <p:cNvSpPr/>
              <p:nvPr/>
            </p:nvSpPr>
            <p:spPr>
              <a:xfrm>
                <a:off x="1196000" y="4245149"/>
                <a:ext cx="2811900" cy="358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35"/>
              <p:cNvGrpSpPr/>
              <p:nvPr/>
            </p:nvGrpSpPr>
            <p:grpSpPr>
              <a:xfrm>
                <a:off x="3891888" y="2157850"/>
                <a:ext cx="211825" cy="215925"/>
                <a:chOff x="3347225" y="1488300"/>
                <a:chExt cx="211825" cy="215925"/>
              </a:xfrm>
            </p:grpSpPr>
            <p:sp>
              <p:nvSpPr>
                <p:cNvPr id="347" name="Google Shape;347;p35"/>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35"/>
              <p:cNvGrpSpPr/>
              <p:nvPr/>
            </p:nvGrpSpPr>
            <p:grpSpPr>
              <a:xfrm>
                <a:off x="1543025" y="4110463"/>
                <a:ext cx="236650" cy="249975"/>
                <a:chOff x="1814225" y="2914575"/>
                <a:chExt cx="236650" cy="249975"/>
              </a:xfrm>
            </p:grpSpPr>
            <p:sp>
              <p:nvSpPr>
                <p:cNvPr id="350" name="Google Shape;350;p35"/>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5"/>
              <p:cNvGrpSpPr/>
              <p:nvPr/>
            </p:nvGrpSpPr>
            <p:grpSpPr>
              <a:xfrm>
                <a:off x="1459486" y="1300905"/>
                <a:ext cx="2792053" cy="3194396"/>
                <a:chOff x="1928900" y="1116450"/>
                <a:chExt cx="1430575" cy="1636725"/>
              </a:xfrm>
            </p:grpSpPr>
            <p:sp>
              <p:nvSpPr>
                <p:cNvPr id="353" name="Google Shape;353;p35"/>
                <p:cNvSpPr/>
                <p:nvPr/>
              </p:nvSpPr>
              <p:spPr>
                <a:xfrm>
                  <a:off x="2721800" y="1927250"/>
                  <a:ext cx="637675" cy="624025"/>
                </a:xfrm>
                <a:custGeom>
                  <a:avLst/>
                  <a:gdLst/>
                  <a:ahLst/>
                  <a:cxnLst/>
                  <a:rect l="l" t="t" r="r" b="b"/>
                  <a:pathLst>
                    <a:path w="25507" h="24961" extrusionOk="0">
                      <a:moveTo>
                        <a:pt x="20345" y="0"/>
                      </a:moveTo>
                      <a:cubicBezTo>
                        <a:pt x="18239" y="0"/>
                        <a:pt x="16188" y="1386"/>
                        <a:pt x="14560" y="2852"/>
                      </a:cubicBezTo>
                      <a:cubicBezTo>
                        <a:pt x="10081" y="6885"/>
                        <a:pt x="6645" y="11938"/>
                        <a:pt x="3567" y="17119"/>
                      </a:cubicBezTo>
                      <a:cubicBezTo>
                        <a:pt x="2095" y="19597"/>
                        <a:pt x="677" y="22158"/>
                        <a:pt x="1" y="24961"/>
                      </a:cubicBezTo>
                      <a:cubicBezTo>
                        <a:pt x="2204" y="24619"/>
                        <a:pt x="2746" y="24462"/>
                        <a:pt x="4781" y="23547"/>
                      </a:cubicBezTo>
                      <a:cubicBezTo>
                        <a:pt x="7104" y="22501"/>
                        <a:pt x="9426" y="21457"/>
                        <a:pt x="11748" y="20413"/>
                      </a:cubicBezTo>
                      <a:cubicBezTo>
                        <a:pt x="14154" y="19329"/>
                        <a:pt x="16583" y="18234"/>
                        <a:pt x="18705" y="16663"/>
                      </a:cubicBezTo>
                      <a:cubicBezTo>
                        <a:pt x="20703" y="15182"/>
                        <a:pt x="22397" y="13291"/>
                        <a:pt x="23651" y="11144"/>
                      </a:cubicBezTo>
                      <a:cubicBezTo>
                        <a:pt x="24739" y="9279"/>
                        <a:pt x="25507" y="7135"/>
                        <a:pt x="25280" y="4990"/>
                      </a:cubicBezTo>
                      <a:cubicBezTo>
                        <a:pt x="25051" y="2843"/>
                        <a:pt x="23643" y="733"/>
                        <a:pt x="21562" y="163"/>
                      </a:cubicBezTo>
                      <a:cubicBezTo>
                        <a:pt x="21156" y="51"/>
                        <a:pt x="20750" y="0"/>
                        <a:pt x="20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3181150" y="1980850"/>
                  <a:ext cx="63175" cy="265150"/>
                </a:xfrm>
                <a:custGeom>
                  <a:avLst/>
                  <a:gdLst/>
                  <a:ahLst/>
                  <a:cxnLst/>
                  <a:rect l="l" t="t" r="r" b="b"/>
                  <a:pathLst>
                    <a:path w="2527" h="10606" extrusionOk="0">
                      <a:moveTo>
                        <a:pt x="27" y="1"/>
                      </a:moveTo>
                      <a:cubicBezTo>
                        <a:pt x="14" y="1"/>
                        <a:pt x="0" y="13"/>
                        <a:pt x="3" y="31"/>
                      </a:cubicBezTo>
                      <a:cubicBezTo>
                        <a:pt x="576" y="3567"/>
                        <a:pt x="1345" y="7033"/>
                        <a:pt x="2226" y="10505"/>
                      </a:cubicBezTo>
                      <a:cubicBezTo>
                        <a:pt x="2244" y="10575"/>
                        <a:pt x="2298" y="10605"/>
                        <a:pt x="2354" y="10605"/>
                      </a:cubicBezTo>
                      <a:cubicBezTo>
                        <a:pt x="2438" y="10605"/>
                        <a:pt x="2527" y="10536"/>
                        <a:pt x="2499" y="10429"/>
                      </a:cubicBezTo>
                      <a:cubicBezTo>
                        <a:pt x="1647" y="6969"/>
                        <a:pt x="862" y="3489"/>
                        <a:pt x="48" y="19"/>
                      </a:cubicBezTo>
                      <a:cubicBezTo>
                        <a:pt x="45" y="6"/>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3066325" y="2035825"/>
                  <a:ext cx="50900" cy="306250"/>
                </a:xfrm>
                <a:custGeom>
                  <a:avLst/>
                  <a:gdLst/>
                  <a:ahLst/>
                  <a:cxnLst/>
                  <a:rect l="l" t="t" r="r" b="b"/>
                  <a:pathLst>
                    <a:path w="2036" h="12250" extrusionOk="0">
                      <a:moveTo>
                        <a:pt x="51" y="0"/>
                      </a:moveTo>
                      <a:cubicBezTo>
                        <a:pt x="26" y="0"/>
                        <a:pt x="1" y="16"/>
                        <a:pt x="3" y="46"/>
                      </a:cubicBezTo>
                      <a:cubicBezTo>
                        <a:pt x="318" y="4010"/>
                        <a:pt x="660" y="8295"/>
                        <a:pt x="1707" y="12132"/>
                      </a:cubicBezTo>
                      <a:cubicBezTo>
                        <a:pt x="1728" y="12211"/>
                        <a:pt x="1797" y="12249"/>
                        <a:pt x="1866" y="12249"/>
                      </a:cubicBezTo>
                      <a:cubicBezTo>
                        <a:pt x="1951" y="12249"/>
                        <a:pt x="2036" y="12192"/>
                        <a:pt x="2033" y="12087"/>
                      </a:cubicBezTo>
                      <a:cubicBezTo>
                        <a:pt x="1901" y="8109"/>
                        <a:pt x="965" y="3909"/>
                        <a:pt x="97" y="32"/>
                      </a:cubicBezTo>
                      <a:cubicBezTo>
                        <a:pt x="91" y="10"/>
                        <a:pt x="71"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2973025" y="2178925"/>
                  <a:ext cx="35975" cy="176975"/>
                </a:xfrm>
                <a:custGeom>
                  <a:avLst/>
                  <a:gdLst/>
                  <a:ahLst/>
                  <a:cxnLst/>
                  <a:rect l="l" t="t" r="r" b="b"/>
                  <a:pathLst>
                    <a:path w="1439" h="7079" extrusionOk="0">
                      <a:moveTo>
                        <a:pt x="78" y="1"/>
                      </a:moveTo>
                      <a:cubicBezTo>
                        <a:pt x="39" y="1"/>
                        <a:pt x="1" y="25"/>
                        <a:pt x="7" y="70"/>
                      </a:cubicBezTo>
                      <a:cubicBezTo>
                        <a:pt x="304" y="2390"/>
                        <a:pt x="652" y="4663"/>
                        <a:pt x="1100" y="6959"/>
                      </a:cubicBezTo>
                      <a:cubicBezTo>
                        <a:pt x="1117" y="7043"/>
                        <a:pt x="1175" y="7079"/>
                        <a:pt x="1238" y="7079"/>
                      </a:cubicBezTo>
                      <a:cubicBezTo>
                        <a:pt x="1334" y="7079"/>
                        <a:pt x="1439" y="6995"/>
                        <a:pt x="1420" y="6871"/>
                      </a:cubicBezTo>
                      <a:cubicBezTo>
                        <a:pt x="1075" y="4573"/>
                        <a:pt x="642" y="2321"/>
                        <a:pt x="147" y="51"/>
                      </a:cubicBezTo>
                      <a:cubicBezTo>
                        <a:pt x="139" y="16"/>
                        <a:pt x="108"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3040250" y="2033925"/>
                  <a:ext cx="234975" cy="151500"/>
                </a:xfrm>
                <a:custGeom>
                  <a:avLst/>
                  <a:gdLst/>
                  <a:ahLst/>
                  <a:cxnLst/>
                  <a:rect l="l" t="t" r="r" b="b"/>
                  <a:pathLst>
                    <a:path w="9399" h="6060" extrusionOk="0">
                      <a:moveTo>
                        <a:pt x="9229" y="0"/>
                      </a:moveTo>
                      <a:cubicBezTo>
                        <a:pt x="9210" y="0"/>
                        <a:pt x="9190" y="5"/>
                        <a:pt x="9170" y="16"/>
                      </a:cubicBezTo>
                      <a:cubicBezTo>
                        <a:pt x="5931" y="1671"/>
                        <a:pt x="2951" y="3727"/>
                        <a:pt x="59" y="5924"/>
                      </a:cubicBezTo>
                      <a:cubicBezTo>
                        <a:pt x="1" y="5969"/>
                        <a:pt x="35" y="6059"/>
                        <a:pt x="92" y="6059"/>
                      </a:cubicBezTo>
                      <a:cubicBezTo>
                        <a:pt x="104" y="6059"/>
                        <a:pt x="117" y="6055"/>
                        <a:pt x="130" y="6046"/>
                      </a:cubicBezTo>
                      <a:cubicBezTo>
                        <a:pt x="3119" y="4004"/>
                        <a:pt x="6225" y="2148"/>
                        <a:pt x="9290" y="219"/>
                      </a:cubicBezTo>
                      <a:cubicBezTo>
                        <a:pt x="9399" y="150"/>
                        <a:pt x="9334" y="0"/>
                        <a:pt x="9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2944400" y="2152425"/>
                  <a:ext cx="265650" cy="191575"/>
                </a:xfrm>
                <a:custGeom>
                  <a:avLst/>
                  <a:gdLst/>
                  <a:ahLst/>
                  <a:cxnLst/>
                  <a:rect l="l" t="t" r="r" b="b"/>
                  <a:pathLst>
                    <a:path w="10626" h="7663" extrusionOk="0">
                      <a:moveTo>
                        <a:pt x="10412" y="1"/>
                      </a:moveTo>
                      <a:cubicBezTo>
                        <a:pt x="10391" y="1"/>
                        <a:pt x="10368" y="6"/>
                        <a:pt x="10347" y="18"/>
                      </a:cubicBezTo>
                      <a:cubicBezTo>
                        <a:pt x="6694" y="2116"/>
                        <a:pt x="3226" y="4899"/>
                        <a:pt x="18" y="7621"/>
                      </a:cubicBezTo>
                      <a:cubicBezTo>
                        <a:pt x="1" y="7637"/>
                        <a:pt x="17" y="7663"/>
                        <a:pt x="35" y="7663"/>
                      </a:cubicBezTo>
                      <a:cubicBezTo>
                        <a:pt x="39" y="7663"/>
                        <a:pt x="43" y="7662"/>
                        <a:pt x="47" y="7659"/>
                      </a:cubicBezTo>
                      <a:cubicBezTo>
                        <a:pt x="3581" y="5342"/>
                        <a:pt x="7274" y="2953"/>
                        <a:pt x="10519" y="243"/>
                      </a:cubicBezTo>
                      <a:cubicBezTo>
                        <a:pt x="10626" y="154"/>
                        <a:pt x="10528" y="1"/>
                        <a:pt x="10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2282300" y="2585325"/>
                  <a:ext cx="157900" cy="167850"/>
                </a:xfrm>
                <a:custGeom>
                  <a:avLst/>
                  <a:gdLst/>
                  <a:ahLst/>
                  <a:cxnLst/>
                  <a:rect l="l" t="t" r="r" b="b"/>
                  <a:pathLst>
                    <a:path w="6316" h="6714" extrusionOk="0">
                      <a:moveTo>
                        <a:pt x="28" y="0"/>
                      </a:moveTo>
                      <a:lnTo>
                        <a:pt x="1" y="121"/>
                      </a:lnTo>
                      <a:cubicBezTo>
                        <a:pt x="333" y="2030"/>
                        <a:pt x="916" y="3898"/>
                        <a:pt x="1731" y="5659"/>
                      </a:cubicBezTo>
                      <a:cubicBezTo>
                        <a:pt x="1794" y="5796"/>
                        <a:pt x="1859" y="5949"/>
                        <a:pt x="1806" y="6090"/>
                      </a:cubicBezTo>
                      <a:cubicBezTo>
                        <a:pt x="1733" y="6289"/>
                        <a:pt x="1454" y="6373"/>
                        <a:pt x="1420" y="6582"/>
                      </a:cubicBezTo>
                      <a:cubicBezTo>
                        <a:pt x="2286" y="6669"/>
                        <a:pt x="3156" y="6713"/>
                        <a:pt x="4026" y="6713"/>
                      </a:cubicBezTo>
                      <a:cubicBezTo>
                        <a:pt x="4661" y="6713"/>
                        <a:pt x="5297" y="6690"/>
                        <a:pt x="5930" y="6643"/>
                      </a:cubicBezTo>
                      <a:cubicBezTo>
                        <a:pt x="6060" y="5178"/>
                        <a:pt x="6187" y="3713"/>
                        <a:pt x="6316" y="2248"/>
                      </a:cubicBezTo>
                      <a:lnTo>
                        <a:pt x="6316" y="2248"/>
                      </a:lnTo>
                      <a:lnTo>
                        <a:pt x="6189" y="2290"/>
                      </a:lnTo>
                      <a:cubicBezTo>
                        <a:pt x="4136" y="1527"/>
                        <a:pt x="2082" y="763"/>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2542750" y="2585325"/>
                  <a:ext cx="157900" cy="167850"/>
                </a:xfrm>
                <a:custGeom>
                  <a:avLst/>
                  <a:gdLst/>
                  <a:ahLst/>
                  <a:cxnLst/>
                  <a:rect l="l" t="t" r="r" b="b"/>
                  <a:pathLst>
                    <a:path w="6316" h="6714" extrusionOk="0">
                      <a:moveTo>
                        <a:pt x="6288" y="0"/>
                      </a:moveTo>
                      <a:cubicBezTo>
                        <a:pt x="4235" y="763"/>
                        <a:pt x="2180" y="1527"/>
                        <a:pt x="127" y="2290"/>
                      </a:cubicBezTo>
                      <a:lnTo>
                        <a:pt x="1" y="2248"/>
                      </a:lnTo>
                      <a:lnTo>
                        <a:pt x="1" y="2248"/>
                      </a:lnTo>
                      <a:cubicBezTo>
                        <a:pt x="130" y="3713"/>
                        <a:pt x="257" y="5178"/>
                        <a:pt x="386" y="6643"/>
                      </a:cubicBezTo>
                      <a:cubicBezTo>
                        <a:pt x="1020" y="6690"/>
                        <a:pt x="1655" y="6713"/>
                        <a:pt x="2291" y="6713"/>
                      </a:cubicBezTo>
                      <a:cubicBezTo>
                        <a:pt x="3161" y="6713"/>
                        <a:pt x="4031" y="6669"/>
                        <a:pt x="4897" y="6582"/>
                      </a:cubicBezTo>
                      <a:cubicBezTo>
                        <a:pt x="4862" y="6373"/>
                        <a:pt x="4583" y="6289"/>
                        <a:pt x="4510" y="6090"/>
                      </a:cubicBezTo>
                      <a:cubicBezTo>
                        <a:pt x="4457" y="5949"/>
                        <a:pt x="4523" y="5796"/>
                        <a:pt x="4587" y="5659"/>
                      </a:cubicBezTo>
                      <a:cubicBezTo>
                        <a:pt x="5400" y="3898"/>
                        <a:pt x="5983" y="2030"/>
                        <a:pt x="6316" y="121"/>
                      </a:cubicBezTo>
                      <a:lnTo>
                        <a:pt x="62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2198275" y="2113650"/>
                  <a:ext cx="587275" cy="557725"/>
                </a:xfrm>
                <a:custGeom>
                  <a:avLst/>
                  <a:gdLst/>
                  <a:ahLst/>
                  <a:cxnLst/>
                  <a:rect l="l" t="t" r="r" b="b"/>
                  <a:pathLst>
                    <a:path w="23491" h="22309" extrusionOk="0">
                      <a:moveTo>
                        <a:pt x="11729" y="0"/>
                      </a:moveTo>
                      <a:cubicBezTo>
                        <a:pt x="5615" y="0"/>
                        <a:pt x="0" y="7774"/>
                        <a:pt x="658" y="13906"/>
                      </a:cubicBezTo>
                      <a:cubicBezTo>
                        <a:pt x="1335" y="20211"/>
                        <a:pt x="4656" y="22309"/>
                        <a:pt x="11729" y="22309"/>
                      </a:cubicBezTo>
                      <a:cubicBezTo>
                        <a:pt x="18800" y="22309"/>
                        <a:pt x="22061" y="20453"/>
                        <a:pt x="22799" y="13906"/>
                      </a:cubicBezTo>
                      <a:cubicBezTo>
                        <a:pt x="23490" y="7778"/>
                        <a:pt x="17843" y="0"/>
                        <a:pt x="117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2298575" y="2363700"/>
                  <a:ext cx="121850" cy="143875"/>
                </a:xfrm>
                <a:custGeom>
                  <a:avLst/>
                  <a:gdLst/>
                  <a:ahLst/>
                  <a:cxnLst/>
                  <a:rect l="l" t="t" r="r" b="b"/>
                  <a:pathLst>
                    <a:path w="4874" h="5755" extrusionOk="0">
                      <a:moveTo>
                        <a:pt x="192" y="1"/>
                      </a:moveTo>
                      <a:cubicBezTo>
                        <a:pt x="95" y="1"/>
                        <a:pt x="1" y="79"/>
                        <a:pt x="31" y="205"/>
                      </a:cubicBezTo>
                      <a:cubicBezTo>
                        <a:pt x="384" y="1643"/>
                        <a:pt x="638" y="3158"/>
                        <a:pt x="1314" y="4488"/>
                      </a:cubicBezTo>
                      <a:cubicBezTo>
                        <a:pt x="1512" y="4874"/>
                        <a:pt x="1748" y="5426"/>
                        <a:pt x="2170" y="5624"/>
                      </a:cubicBezTo>
                      <a:cubicBezTo>
                        <a:pt x="2377" y="5721"/>
                        <a:pt x="2636" y="5754"/>
                        <a:pt x="2910" y="5754"/>
                      </a:cubicBezTo>
                      <a:cubicBezTo>
                        <a:pt x="3403" y="5754"/>
                        <a:pt x="3944" y="5647"/>
                        <a:pt x="4325" y="5606"/>
                      </a:cubicBezTo>
                      <a:cubicBezTo>
                        <a:pt x="4510" y="5587"/>
                        <a:pt x="4688" y="5459"/>
                        <a:pt x="4680" y="5252"/>
                      </a:cubicBezTo>
                      <a:cubicBezTo>
                        <a:pt x="4644" y="4272"/>
                        <a:pt x="4689" y="3311"/>
                        <a:pt x="4833" y="2339"/>
                      </a:cubicBezTo>
                      <a:cubicBezTo>
                        <a:pt x="4873" y="2070"/>
                        <a:pt x="4641" y="1893"/>
                        <a:pt x="4436" y="1893"/>
                      </a:cubicBezTo>
                      <a:cubicBezTo>
                        <a:pt x="4300" y="1893"/>
                        <a:pt x="4175" y="1970"/>
                        <a:pt x="4148" y="2150"/>
                      </a:cubicBezTo>
                      <a:cubicBezTo>
                        <a:pt x="4011" y="3080"/>
                        <a:pt x="3945" y="4002"/>
                        <a:pt x="3961" y="4938"/>
                      </a:cubicBezTo>
                      <a:lnTo>
                        <a:pt x="3961" y="4938"/>
                      </a:lnTo>
                      <a:cubicBezTo>
                        <a:pt x="3764" y="4962"/>
                        <a:pt x="3569" y="4982"/>
                        <a:pt x="3378" y="4982"/>
                      </a:cubicBezTo>
                      <a:cubicBezTo>
                        <a:pt x="3092" y="4982"/>
                        <a:pt x="2813" y="4937"/>
                        <a:pt x="2548" y="4793"/>
                      </a:cubicBezTo>
                      <a:cubicBezTo>
                        <a:pt x="1974" y="4480"/>
                        <a:pt x="1811" y="3893"/>
                        <a:pt x="1561" y="3304"/>
                      </a:cubicBezTo>
                      <a:cubicBezTo>
                        <a:pt x="1117" y="2257"/>
                        <a:pt x="743" y="1181"/>
                        <a:pt x="352" y="115"/>
                      </a:cubicBezTo>
                      <a:cubicBezTo>
                        <a:pt x="323" y="36"/>
                        <a:pt x="257"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2562550" y="2363725"/>
                  <a:ext cx="121850" cy="143875"/>
                </a:xfrm>
                <a:custGeom>
                  <a:avLst/>
                  <a:gdLst/>
                  <a:ahLst/>
                  <a:cxnLst/>
                  <a:rect l="l" t="t" r="r" b="b"/>
                  <a:pathLst>
                    <a:path w="4874" h="5755" extrusionOk="0">
                      <a:moveTo>
                        <a:pt x="4682" y="0"/>
                      </a:moveTo>
                      <a:cubicBezTo>
                        <a:pt x="4617" y="0"/>
                        <a:pt x="4551" y="35"/>
                        <a:pt x="4522" y="115"/>
                      </a:cubicBezTo>
                      <a:cubicBezTo>
                        <a:pt x="4131" y="1182"/>
                        <a:pt x="3756" y="2257"/>
                        <a:pt x="3313" y="3304"/>
                      </a:cubicBezTo>
                      <a:cubicBezTo>
                        <a:pt x="3148" y="3692"/>
                        <a:pt x="2984" y="4284"/>
                        <a:pt x="2685" y="4603"/>
                      </a:cubicBezTo>
                      <a:cubicBezTo>
                        <a:pt x="2401" y="4906"/>
                        <a:pt x="1999" y="4989"/>
                        <a:pt x="1583" y="4989"/>
                      </a:cubicBezTo>
                      <a:cubicBezTo>
                        <a:pt x="1358" y="4989"/>
                        <a:pt x="1129" y="4965"/>
                        <a:pt x="912" y="4938"/>
                      </a:cubicBezTo>
                      <a:lnTo>
                        <a:pt x="912" y="4938"/>
                      </a:lnTo>
                      <a:cubicBezTo>
                        <a:pt x="929" y="4003"/>
                        <a:pt x="862" y="3079"/>
                        <a:pt x="725" y="2151"/>
                      </a:cubicBezTo>
                      <a:cubicBezTo>
                        <a:pt x="699" y="1971"/>
                        <a:pt x="574" y="1893"/>
                        <a:pt x="438" y="1893"/>
                      </a:cubicBezTo>
                      <a:cubicBezTo>
                        <a:pt x="232" y="1893"/>
                        <a:pt x="1" y="2070"/>
                        <a:pt x="40" y="2340"/>
                      </a:cubicBezTo>
                      <a:cubicBezTo>
                        <a:pt x="183" y="3311"/>
                        <a:pt x="229" y="4271"/>
                        <a:pt x="194" y="5252"/>
                      </a:cubicBezTo>
                      <a:cubicBezTo>
                        <a:pt x="186" y="5458"/>
                        <a:pt x="364" y="5588"/>
                        <a:pt x="549" y="5606"/>
                      </a:cubicBezTo>
                      <a:cubicBezTo>
                        <a:pt x="928" y="5648"/>
                        <a:pt x="1469" y="5755"/>
                        <a:pt x="1961" y="5755"/>
                      </a:cubicBezTo>
                      <a:cubicBezTo>
                        <a:pt x="2236" y="5755"/>
                        <a:pt x="2496" y="5721"/>
                        <a:pt x="2703" y="5624"/>
                      </a:cubicBezTo>
                      <a:cubicBezTo>
                        <a:pt x="3128" y="5425"/>
                        <a:pt x="3360" y="4878"/>
                        <a:pt x="3559" y="4488"/>
                      </a:cubicBezTo>
                      <a:cubicBezTo>
                        <a:pt x="4237" y="3157"/>
                        <a:pt x="4489" y="1646"/>
                        <a:pt x="4843" y="205"/>
                      </a:cubicBezTo>
                      <a:cubicBezTo>
                        <a:pt x="4874" y="78"/>
                        <a:pt x="4779" y="0"/>
                        <a:pt x="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1928900" y="1209325"/>
                  <a:ext cx="1125100" cy="1001900"/>
                </a:xfrm>
                <a:custGeom>
                  <a:avLst/>
                  <a:gdLst/>
                  <a:ahLst/>
                  <a:cxnLst/>
                  <a:rect l="l" t="t" r="r" b="b"/>
                  <a:pathLst>
                    <a:path w="45004" h="40076" extrusionOk="0">
                      <a:moveTo>
                        <a:pt x="21868" y="0"/>
                      </a:moveTo>
                      <a:cubicBezTo>
                        <a:pt x="11222" y="0"/>
                        <a:pt x="1681" y="9194"/>
                        <a:pt x="1681" y="20043"/>
                      </a:cubicBezTo>
                      <a:cubicBezTo>
                        <a:pt x="1681" y="31107"/>
                        <a:pt x="1" y="40075"/>
                        <a:pt x="22503" y="40075"/>
                      </a:cubicBezTo>
                      <a:cubicBezTo>
                        <a:pt x="45003" y="40075"/>
                        <a:pt x="43324" y="31107"/>
                        <a:pt x="43324" y="20043"/>
                      </a:cubicBezTo>
                      <a:cubicBezTo>
                        <a:pt x="43324" y="8981"/>
                        <a:pt x="33402" y="388"/>
                        <a:pt x="22503" y="11"/>
                      </a:cubicBezTo>
                      <a:cubicBezTo>
                        <a:pt x="22291" y="4"/>
                        <a:pt x="22079" y="0"/>
                        <a:pt x="21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1959375" y="1116450"/>
                  <a:ext cx="301775" cy="301775"/>
                </a:xfrm>
                <a:custGeom>
                  <a:avLst/>
                  <a:gdLst/>
                  <a:ahLst/>
                  <a:cxnLst/>
                  <a:rect l="l" t="t" r="r" b="b"/>
                  <a:pathLst>
                    <a:path w="12071" h="12071" extrusionOk="0">
                      <a:moveTo>
                        <a:pt x="6035" y="0"/>
                      </a:moveTo>
                      <a:cubicBezTo>
                        <a:pt x="4435" y="0"/>
                        <a:pt x="2899" y="636"/>
                        <a:pt x="1768" y="1767"/>
                      </a:cubicBezTo>
                      <a:cubicBezTo>
                        <a:pt x="636" y="2899"/>
                        <a:pt x="0" y="4435"/>
                        <a:pt x="0" y="6035"/>
                      </a:cubicBezTo>
                      <a:cubicBezTo>
                        <a:pt x="0" y="7636"/>
                        <a:pt x="636" y="9170"/>
                        <a:pt x="1768" y="10302"/>
                      </a:cubicBezTo>
                      <a:cubicBezTo>
                        <a:pt x="2899" y="11435"/>
                        <a:pt x="4435" y="12070"/>
                        <a:pt x="6035" y="12070"/>
                      </a:cubicBezTo>
                      <a:cubicBezTo>
                        <a:pt x="7636" y="12070"/>
                        <a:pt x="9171" y="11435"/>
                        <a:pt x="10303" y="10302"/>
                      </a:cubicBezTo>
                      <a:cubicBezTo>
                        <a:pt x="11435" y="9170"/>
                        <a:pt x="12070" y="7636"/>
                        <a:pt x="12070" y="6035"/>
                      </a:cubicBezTo>
                      <a:cubicBezTo>
                        <a:pt x="12070" y="4435"/>
                        <a:pt x="11435" y="2899"/>
                        <a:pt x="10303" y="1767"/>
                      </a:cubicBezTo>
                      <a:cubicBezTo>
                        <a:pt x="9171" y="636"/>
                        <a:pt x="7636" y="0"/>
                        <a:pt x="60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2037350" y="1194425"/>
                  <a:ext cx="145825" cy="145825"/>
                </a:xfrm>
                <a:custGeom>
                  <a:avLst/>
                  <a:gdLst/>
                  <a:ahLst/>
                  <a:cxnLst/>
                  <a:rect l="l" t="t" r="r" b="b"/>
                  <a:pathLst>
                    <a:path w="5833" h="5833" extrusionOk="0">
                      <a:moveTo>
                        <a:pt x="2916" y="0"/>
                      </a:moveTo>
                      <a:cubicBezTo>
                        <a:pt x="1305" y="0"/>
                        <a:pt x="0" y="1305"/>
                        <a:pt x="0" y="2916"/>
                      </a:cubicBezTo>
                      <a:cubicBezTo>
                        <a:pt x="0" y="4526"/>
                        <a:pt x="1305" y="5832"/>
                        <a:pt x="2916" y="5832"/>
                      </a:cubicBezTo>
                      <a:cubicBezTo>
                        <a:pt x="4528" y="5832"/>
                        <a:pt x="5832" y="4526"/>
                        <a:pt x="5832" y="2916"/>
                      </a:cubicBezTo>
                      <a:cubicBezTo>
                        <a:pt x="5832" y="1305"/>
                        <a:pt x="4528" y="0"/>
                        <a:pt x="2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2721775" y="1116450"/>
                  <a:ext cx="301775" cy="301775"/>
                </a:xfrm>
                <a:custGeom>
                  <a:avLst/>
                  <a:gdLst/>
                  <a:ahLst/>
                  <a:cxnLst/>
                  <a:rect l="l" t="t" r="r" b="b"/>
                  <a:pathLst>
                    <a:path w="12071" h="12071" extrusionOk="0">
                      <a:moveTo>
                        <a:pt x="6036" y="0"/>
                      </a:moveTo>
                      <a:cubicBezTo>
                        <a:pt x="4435" y="0"/>
                        <a:pt x="2900" y="636"/>
                        <a:pt x="1769" y="1767"/>
                      </a:cubicBezTo>
                      <a:cubicBezTo>
                        <a:pt x="636" y="2899"/>
                        <a:pt x="1" y="4435"/>
                        <a:pt x="1" y="6035"/>
                      </a:cubicBezTo>
                      <a:cubicBezTo>
                        <a:pt x="1" y="7636"/>
                        <a:pt x="636" y="9170"/>
                        <a:pt x="1769" y="10302"/>
                      </a:cubicBezTo>
                      <a:cubicBezTo>
                        <a:pt x="2900" y="11435"/>
                        <a:pt x="4435" y="12070"/>
                        <a:pt x="6036" y="12070"/>
                      </a:cubicBezTo>
                      <a:cubicBezTo>
                        <a:pt x="7636" y="12070"/>
                        <a:pt x="9172" y="11435"/>
                        <a:pt x="10303" y="10302"/>
                      </a:cubicBezTo>
                      <a:cubicBezTo>
                        <a:pt x="11435" y="9170"/>
                        <a:pt x="12071" y="7636"/>
                        <a:pt x="12071" y="6035"/>
                      </a:cubicBezTo>
                      <a:cubicBezTo>
                        <a:pt x="12071" y="4435"/>
                        <a:pt x="11435" y="2899"/>
                        <a:pt x="10303" y="1767"/>
                      </a:cubicBezTo>
                      <a:cubicBezTo>
                        <a:pt x="9172" y="636"/>
                        <a:pt x="7636" y="0"/>
                        <a:pt x="6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2799750" y="1194425"/>
                  <a:ext cx="145825" cy="145825"/>
                </a:xfrm>
                <a:custGeom>
                  <a:avLst/>
                  <a:gdLst/>
                  <a:ahLst/>
                  <a:cxnLst/>
                  <a:rect l="l" t="t" r="r" b="b"/>
                  <a:pathLst>
                    <a:path w="5833" h="5833" extrusionOk="0">
                      <a:moveTo>
                        <a:pt x="2917" y="0"/>
                      </a:moveTo>
                      <a:cubicBezTo>
                        <a:pt x="1306" y="0"/>
                        <a:pt x="1" y="1305"/>
                        <a:pt x="1" y="2916"/>
                      </a:cubicBezTo>
                      <a:cubicBezTo>
                        <a:pt x="1" y="4526"/>
                        <a:pt x="1306" y="5832"/>
                        <a:pt x="2917" y="5832"/>
                      </a:cubicBezTo>
                      <a:cubicBezTo>
                        <a:pt x="4528" y="5832"/>
                        <a:pt x="5833" y="4526"/>
                        <a:pt x="5833" y="2916"/>
                      </a:cubicBezTo>
                      <a:cubicBezTo>
                        <a:pt x="5833" y="1305"/>
                        <a:pt x="4528" y="0"/>
                        <a:pt x="2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2110275" y="1776650"/>
                  <a:ext cx="93550" cy="93550"/>
                </a:xfrm>
                <a:custGeom>
                  <a:avLst/>
                  <a:gdLst/>
                  <a:ahLst/>
                  <a:cxnLst/>
                  <a:rect l="l" t="t" r="r" b="b"/>
                  <a:pathLst>
                    <a:path w="3742" h="3742" extrusionOk="0">
                      <a:moveTo>
                        <a:pt x="1871" y="0"/>
                      </a:moveTo>
                      <a:cubicBezTo>
                        <a:pt x="839" y="0"/>
                        <a:pt x="0" y="837"/>
                        <a:pt x="0" y="1870"/>
                      </a:cubicBezTo>
                      <a:cubicBezTo>
                        <a:pt x="0" y="2903"/>
                        <a:pt x="839" y="3741"/>
                        <a:pt x="1871" y="3741"/>
                      </a:cubicBezTo>
                      <a:cubicBezTo>
                        <a:pt x="2904" y="3741"/>
                        <a:pt x="3741" y="2905"/>
                        <a:pt x="3741" y="1870"/>
                      </a:cubicBezTo>
                      <a:cubicBezTo>
                        <a:pt x="3741" y="838"/>
                        <a:pt x="290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2779100" y="1776650"/>
                  <a:ext cx="93550" cy="93550"/>
                </a:xfrm>
                <a:custGeom>
                  <a:avLst/>
                  <a:gdLst/>
                  <a:ahLst/>
                  <a:cxnLst/>
                  <a:rect l="l" t="t" r="r" b="b"/>
                  <a:pathLst>
                    <a:path w="3742" h="3742" extrusionOk="0">
                      <a:moveTo>
                        <a:pt x="1871" y="0"/>
                      </a:moveTo>
                      <a:cubicBezTo>
                        <a:pt x="838" y="0"/>
                        <a:pt x="1" y="838"/>
                        <a:pt x="1" y="1870"/>
                      </a:cubicBezTo>
                      <a:cubicBezTo>
                        <a:pt x="1" y="2905"/>
                        <a:pt x="838" y="3741"/>
                        <a:pt x="1871" y="3741"/>
                      </a:cubicBezTo>
                      <a:cubicBezTo>
                        <a:pt x="2905" y="3741"/>
                        <a:pt x="3742" y="2903"/>
                        <a:pt x="3742" y="1870"/>
                      </a:cubicBezTo>
                      <a:cubicBezTo>
                        <a:pt x="3742" y="837"/>
                        <a:pt x="2904" y="0"/>
                        <a:pt x="1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2447500" y="1847000"/>
                  <a:ext cx="90300" cy="124725"/>
                </a:xfrm>
                <a:custGeom>
                  <a:avLst/>
                  <a:gdLst/>
                  <a:ahLst/>
                  <a:cxnLst/>
                  <a:rect l="l" t="t" r="r" b="b"/>
                  <a:pathLst>
                    <a:path w="3612" h="4989" extrusionOk="0">
                      <a:moveTo>
                        <a:pt x="1759" y="0"/>
                      </a:moveTo>
                      <a:lnTo>
                        <a:pt x="699" y="816"/>
                      </a:lnTo>
                      <a:cubicBezTo>
                        <a:pt x="448" y="816"/>
                        <a:pt x="0" y="1105"/>
                        <a:pt x="0" y="1354"/>
                      </a:cubicBezTo>
                      <a:lnTo>
                        <a:pt x="0" y="4536"/>
                      </a:lnTo>
                      <a:cubicBezTo>
                        <a:pt x="0" y="4785"/>
                        <a:pt x="202" y="4988"/>
                        <a:pt x="453" y="4988"/>
                      </a:cubicBezTo>
                      <a:lnTo>
                        <a:pt x="3159" y="4988"/>
                      </a:lnTo>
                      <a:cubicBezTo>
                        <a:pt x="3410" y="4988"/>
                        <a:pt x="3612" y="4785"/>
                        <a:pt x="3612" y="4536"/>
                      </a:cubicBezTo>
                      <a:lnTo>
                        <a:pt x="3612" y="1312"/>
                      </a:lnTo>
                      <a:cubicBezTo>
                        <a:pt x="3612" y="1063"/>
                        <a:pt x="3106" y="982"/>
                        <a:pt x="2856" y="982"/>
                      </a:cubicBezTo>
                      <a:lnTo>
                        <a:pt x="17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2487775" y="1848500"/>
                  <a:ext cx="8300" cy="79350"/>
                </a:xfrm>
                <a:custGeom>
                  <a:avLst/>
                  <a:gdLst/>
                  <a:ahLst/>
                  <a:cxnLst/>
                  <a:rect l="l" t="t" r="r" b="b"/>
                  <a:pathLst>
                    <a:path w="332" h="3174" extrusionOk="0">
                      <a:moveTo>
                        <a:pt x="166" y="1"/>
                      </a:moveTo>
                      <a:cubicBezTo>
                        <a:pt x="83" y="1"/>
                        <a:pt x="0" y="54"/>
                        <a:pt x="0" y="161"/>
                      </a:cubicBezTo>
                      <a:cubicBezTo>
                        <a:pt x="0" y="1176"/>
                        <a:pt x="7" y="2151"/>
                        <a:pt x="143" y="3157"/>
                      </a:cubicBezTo>
                      <a:cubicBezTo>
                        <a:pt x="144" y="3168"/>
                        <a:pt x="155" y="3174"/>
                        <a:pt x="165" y="3174"/>
                      </a:cubicBezTo>
                      <a:cubicBezTo>
                        <a:pt x="176" y="3174"/>
                        <a:pt x="186" y="3168"/>
                        <a:pt x="189" y="3157"/>
                      </a:cubicBezTo>
                      <a:cubicBezTo>
                        <a:pt x="325" y="2151"/>
                        <a:pt x="332" y="1178"/>
                        <a:pt x="332" y="161"/>
                      </a:cubicBezTo>
                      <a:cubicBezTo>
                        <a:pt x="332" y="54"/>
                        <a:pt x="249"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2414875" y="1830900"/>
                  <a:ext cx="88200" cy="60100"/>
                </a:xfrm>
                <a:custGeom>
                  <a:avLst/>
                  <a:gdLst/>
                  <a:ahLst/>
                  <a:cxnLst/>
                  <a:rect l="l" t="t" r="r" b="b"/>
                  <a:pathLst>
                    <a:path w="3528" h="2404" extrusionOk="0">
                      <a:moveTo>
                        <a:pt x="3150" y="1"/>
                      </a:moveTo>
                      <a:cubicBezTo>
                        <a:pt x="3117" y="1"/>
                        <a:pt x="3085" y="14"/>
                        <a:pt x="3058" y="44"/>
                      </a:cubicBezTo>
                      <a:cubicBezTo>
                        <a:pt x="2889" y="242"/>
                        <a:pt x="2825" y="479"/>
                        <a:pt x="2670" y="689"/>
                      </a:cubicBezTo>
                      <a:cubicBezTo>
                        <a:pt x="2460" y="978"/>
                        <a:pt x="2160" y="1167"/>
                        <a:pt x="1852" y="1339"/>
                      </a:cubicBezTo>
                      <a:cubicBezTo>
                        <a:pt x="1289" y="1651"/>
                        <a:pt x="762" y="2017"/>
                        <a:pt x="127" y="2171"/>
                      </a:cubicBezTo>
                      <a:cubicBezTo>
                        <a:pt x="1" y="2202"/>
                        <a:pt x="25" y="2404"/>
                        <a:pt x="154" y="2404"/>
                      </a:cubicBezTo>
                      <a:cubicBezTo>
                        <a:pt x="156" y="2404"/>
                        <a:pt x="157" y="2404"/>
                        <a:pt x="159" y="2403"/>
                      </a:cubicBezTo>
                      <a:cubicBezTo>
                        <a:pt x="941" y="2373"/>
                        <a:pt x="1732" y="2105"/>
                        <a:pt x="2377" y="1662"/>
                      </a:cubicBezTo>
                      <a:cubicBezTo>
                        <a:pt x="2833" y="1349"/>
                        <a:pt x="3528" y="723"/>
                        <a:pt x="3296" y="107"/>
                      </a:cubicBezTo>
                      <a:cubicBezTo>
                        <a:pt x="3274" y="47"/>
                        <a:pt x="3212" y="1"/>
                        <a:pt x="3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2480925" y="1830900"/>
                  <a:ext cx="88250" cy="60100"/>
                </a:xfrm>
                <a:custGeom>
                  <a:avLst/>
                  <a:gdLst/>
                  <a:ahLst/>
                  <a:cxnLst/>
                  <a:rect l="l" t="t" r="r" b="b"/>
                  <a:pathLst>
                    <a:path w="3530" h="2404" extrusionOk="0">
                      <a:moveTo>
                        <a:pt x="378" y="1"/>
                      </a:moveTo>
                      <a:cubicBezTo>
                        <a:pt x="316" y="1"/>
                        <a:pt x="253" y="47"/>
                        <a:pt x="231" y="107"/>
                      </a:cubicBezTo>
                      <a:cubicBezTo>
                        <a:pt x="1" y="721"/>
                        <a:pt x="699" y="1351"/>
                        <a:pt x="1151" y="1662"/>
                      </a:cubicBezTo>
                      <a:cubicBezTo>
                        <a:pt x="1795" y="2105"/>
                        <a:pt x="2585" y="2373"/>
                        <a:pt x="3368" y="2403"/>
                      </a:cubicBezTo>
                      <a:cubicBezTo>
                        <a:pt x="3370" y="2404"/>
                        <a:pt x="3371" y="2404"/>
                        <a:pt x="3373" y="2404"/>
                      </a:cubicBezTo>
                      <a:cubicBezTo>
                        <a:pt x="3503" y="2404"/>
                        <a:pt x="3530" y="2202"/>
                        <a:pt x="3401" y="2171"/>
                      </a:cubicBezTo>
                      <a:cubicBezTo>
                        <a:pt x="2764" y="2017"/>
                        <a:pt x="2240" y="1651"/>
                        <a:pt x="1675" y="1339"/>
                      </a:cubicBezTo>
                      <a:cubicBezTo>
                        <a:pt x="1416" y="1193"/>
                        <a:pt x="1157" y="1037"/>
                        <a:pt x="953" y="818"/>
                      </a:cubicBezTo>
                      <a:cubicBezTo>
                        <a:pt x="738" y="585"/>
                        <a:pt x="672" y="282"/>
                        <a:pt x="469" y="44"/>
                      </a:cubicBezTo>
                      <a:cubicBezTo>
                        <a:pt x="443" y="14"/>
                        <a:pt x="411" y="1"/>
                        <a:pt x="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2455250" y="1786000"/>
                  <a:ext cx="72425" cy="61025"/>
                </a:xfrm>
                <a:custGeom>
                  <a:avLst/>
                  <a:gdLst/>
                  <a:ahLst/>
                  <a:cxnLst/>
                  <a:rect l="l" t="t" r="r" b="b"/>
                  <a:pathLst>
                    <a:path w="2897" h="2441" extrusionOk="0">
                      <a:moveTo>
                        <a:pt x="1449" y="1"/>
                      </a:moveTo>
                      <a:cubicBezTo>
                        <a:pt x="649" y="1"/>
                        <a:pt x="1" y="191"/>
                        <a:pt x="1" y="991"/>
                      </a:cubicBezTo>
                      <a:cubicBezTo>
                        <a:pt x="1" y="1791"/>
                        <a:pt x="1139" y="2440"/>
                        <a:pt x="1449" y="2440"/>
                      </a:cubicBezTo>
                      <a:cubicBezTo>
                        <a:pt x="1759" y="2440"/>
                        <a:pt x="2897" y="1791"/>
                        <a:pt x="2897" y="991"/>
                      </a:cubicBezTo>
                      <a:cubicBezTo>
                        <a:pt x="2897" y="191"/>
                        <a:pt x="224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2396100" y="1372975"/>
                  <a:ext cx="11700" cy="55900"/>
                </a:xfrm>
                <a:custGeom>
                  <a:avLst/>
                  <a:gdLst/>
                  <a:ahLst/>
                  <a:cxnLst/>
                  <a:rect l="l" t="t" r="r" b="b"/>
                  <a:pathLst>
                    <a:path w="468" h="2236" extrusionOk="0">
                      <a:moveTo>
                        <a:pt x="241" y="0"/>
                      </a:moveTo>
                      <a:cubicBezTo>
                        <a:pt x="204" y="0"/>
                        <a:pt x="163" y="27"/>
                        <a:pt x="161" y="70"/>
                      </a:cubicBezTo>
                      <a:cubicBezTo>
                        <a:pt x="126" y="753"/>
                        <a:pt x="6" y="1415"/>
                        <a:pt x="1" y="2098"/>
                      </a:cubicBezTo>
                      <a:cubicBezTo>
                        <a:pt x="0" y="2186"/>
                        <a:pt x="74" y="2236"/>
                        <a:pt x="147" y="2236"/>
                      </a:cubicBezTo>
                      <a:cubicBezTo>
                        <a:pt x="205" y="2236"/>
                        <a:pt x="262" y="2204"/>
                        <a:pt x="280" y="2135"/>
                      </a:cubicBezTo>
                      <a:cubicBezTo>
                        <a:pt x="467" y="1431"/>
                        <a:pt x="404" y="767"/>
                        <a:pt x="300" y="52"/>
                      </a:cubicBezTo>
                      <a:cubicBezTo>
                        <a:pt x="295" y="16"/>
                        <a:pt x="269"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2327750" y="1541875"/>
                  <a:ext cx="17075" cy="61900"/>
                </a:xfrm>
                <a:custGeom>
                  <a:avLst/>
                  <a:gdLst/>
                  <a:ahLst/>
                  <a:cxnLst/>
                  <a:rect l="l" t="t" r="r" b="b"/>
                  <a:pathLst>
                    <a:path w="683" h="2476" extrusionOk="0">
                      <a:moveTo>
                        <a:pt x="342" y="0"/>
                      </a:moveTo>
                      <a:cubicBezTo>
                        <a:pt x="239" y="0"/>
                        <a:pt x="136" y="69"/>
                        <a:pt x="129" y="205"/>
                      </a:cubicBezTo>
                      <a:cubicBezTo>
                        <a:pt x="113" y="567"/>
                        <a:pt x="96" y="929"/>
                        <a:pt x="77" y="1290"/>
                      </a:cubicBezTo>
                      <a:cubicBezTo>
                        <a:pt x="61" y="1622"/>
                        <a:pt x="1" y="1968"/>
                        <a:pt x="91" y="2290"/>
                      </a:cubicBezTo>
                      <a:cubicBezTo>
                        <a:pt x="126" y="2414"/>
                        <a:pt x="235" y="2476"/>
                        <a:pt x="343" y="2476"/>
                      </a:cubicBezTo>
                      <a:cubicBezTo>
                        <a:pt x="451" y="2476"/>
                        <a:pt x="559" y="2414"/>
                        <a:pt x="593" y="2290"/>
                      </a:cubicBezTo>
                      <a:cubicBezTo>
                        <a:pt x="683" y="1971"/>
                        <a:pt x="624" y="1621"/>
                        <a:pt x="608" y="1290"/>
                      </a:cubicBezTo>
                      <a:cubicBezTo>
                        <a:pt x="591" y="929"/>
                        <a:pt x="575" y="567"/>
                        <a:pt x="556" y="205"/>
                      </a:cubicBezTo>
                      <a:cubicBezTo>
                        <a:pt x="549" y="69"/>
                        <a:pt x="446"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2491825" y="1508825"/>
                  <a:ext cx="15925" cy="44600"/>
                </a:xfrm>
                <a:custGeom>
                  <a:avLst/>
                  <a:gdLst/>
                  <a:ahLst/>
                  <a:cxnLst/>
                  <a:rect l="l" t="t" r="r" b="b"/>
                  <a:pathLst>
                    <a:path w="637" h="1784" extrusionOk="0">
                      <a:moveTo>
                        <a:pt x="273" y="1"/>
                      </a:moveTo>
                      <a:cubicBezTo>
                        <a:pt x="180" y="1"/>
                        <a:pt x="88" y="65"/>
                        <a:pt x="84" y="185"/>
                      </a:cubicBezTo>
                      <a:cubicBezTo>
                        <a:pt x="78" y="411"/>
                        <a:pt x="38" y="632"/>
                        <a:pt x="23" y="857"/>
                      </a:cubicBezTo>
                      <a:cubicBezTo>
                        <a:pt x="11" y="1080"/>
                        <a:pt x="28" y="1304"/>
                        <a:pt x="12" y="1528"/>
                      </a:cubicBezTo>
                      <a:cubicBezTo>
                        <a:pt x="0" y="1691"/>
                        <a:pt x="141" y="1783"/>
                        <a:pt x="278" y="1783"/>
                      </a:cubicBezTo>
                      <a:cubicBezTo>
                        <a:pt x="388" y="1783"/>
                        <a:pt x="495" y="1725"/>
                        <a:pt x="523" y="1599"/>
                      </a:cubicBezTo>
                      <a:cubicBezTo>
                        <a:pt x="576" y="1362"/>
                        <a:pt x="637" y="1101"/>
                        <a:pt x="626" y="858"/>
                      </a:cubicBezTo>
                      <a:cubicBezTo>
                        <a:pt x="616" y="613"/>
                        <a:pt x="532" y="366"/>
                        <a:pt x="457" y="136"/>
                      </a:cubicBezTo>
                      <a:cubicBezTo>
                        <a:pt x="427" y="44"/>
                        <a:pt x="35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2539650" y="1340050"/>
                  <a:ext cx="10525" cy="35175"/>
                </a:xfrm>
                <a:custGeom>
                  <a:avLst/>
                  <a:gdLst/>
                  <a:ahLst/>
                  <a:cxnLst/>
                  <a:rect l="l" t="t" r="r" b="b"/>
                  <a:pathLst>
                    <a:path w="421" h="1407" extrusionOk="0">
                      <a:moveTo>
                        <a:pt x="261" y="0"/>
                      </a:moveTo>
                      <a:cubicBezTo>
                        <a:pt x="179" y="0"/>
                        <a:pt x="94" y="54"/>
                        <a:pt x="86" y="160"/>
                      </a:cubicBezTo>
                      <a:cubicBezTo>
                        <a:pt x="60" y="515"/>
                        <a:pt x="34" y="869"/>
                        <a:pt x="9" y="1224"/>
                      </a:cubicBezTo>
                      <a:cubicBezTo>
                        <a:pt x="0" y="1345"/>
                        <a:pt x="94" y="1406"/>
                        <a:pt x="190" y="1406"/>
                      </a:cubicBezTo>
                      <a:cubicBezTo>
                        <a:pt x="286" y="1406"/>
                        <a:pt x="384" y="1346"/>
                        <a:pt x="388" y="1224"/>
                      </a:cubicBezTo>
                      <a:cubicBezTo>
                        <a:pt x="397" y="869"/>
                        <a:pt x="408" y="515"/>
                        <a:pt x="417" y="160"/>
                      </a:cubicBezTo>
                      <a:cubicBezTo>
                        <a:pt x="420" y="53"/>
                        <a:pt x="342"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2628025" y="1489475"/>
                  <a:ext cx="23925" cy="54675"/>
                </a:xfrm>
                <a:custGeom>
                  <a:avLst/>
                  <a:gdLst/>
                  <a:ahLst/>
                  <a:cxnLst/>
                  <a:rect l="l" t="t" r="r" b="b"/>
                  <a:pathLst>
                    <a:path w="957" h="2187" extrusionOk="0">
                      <a:moveTo>
                        <a:pt x="531" y="1"/>
                      </a:moveTo>
                      <a:cubicBezTo>
                        <a:pt x="297" y="1"/>
                        <a:pt x="38" y="201"/>
                        <a:pt x="92" y="506"/>
                      </a:cubicBezTo>
                      <a:cubicBezTo>
                        <a:pt x="137" y="764"/>
                        <a:pt x="146" y="1026"/>
                        <a:pt x="123" y="1287"/>
                      </a:cubicBezTo>
                      <a:cubicBezTo>
                        <a:pt x="98" y="1558"/>
                        <a:pt x="0" y="1766"/>
                        <a:pt x="139" y="2023"/>
                      </a:cubicBezTo>
                      <a:cubicBezTo>
                        <a:pt x="194" y="2125"/>
                        <a:pt x="314" y="2187"/>
                        <a:pt x="431" y="2187"/>
                      </a:cubicBezTo>
                      <a:cubicBezTo>
                        <a:pt x="488" y="2187"/>
                        <a:pt x="545" y="2172"/>
                        <a:pt x="593" y="2140"/>
                      </a:cubicBezTo>
                      <a:cubicBezTo>
                        <a:pt x="888" y="1946"/>
                        <a:pt x="899" y="1616"/>
                        <a:pt x="928" y="1287"/>
                      </a:cubicBezTo>
                      <a:cubicBezTo>
                        <a:pt x="957" y="953"/>
                        <a:pt x="925" y="622"/>
                        <a:pt x="867" y="292"/>
                      </a:cubicBezTo>
                      <a:cubicBezTo>
                        <a:pt x="832" y="89"/>
                        <a:pt x="687"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1938500" y="1159400"/>
                  <a:ext cx="1363675" cy="1571000"/>
                </a:xfrm>
                <a:custGeom>
                  <a:avLst/>
                  <a:gdLst/>
                  <a:ahLst/>
                  <a:cxnLst/>
                  <a:rect l="l" t="t" r="r" b="b"/>
                  <a:pathLst>
                    <a:path w="54547" h="62840" extrusionOk="0">
                      <a:moveTo>
                        <a:pt x="22639" y="6225"/>
                      </a:moveTo>
                      <a:cubicBezTo>
                        <a:pt x="23478" y="6225"/>
                        <a:pt x="24343" y="6286"/>
                        <a:pt x="25238" y="6411"/>
                      </a:cubicBezTo>
                      <a:cubicBezTo>
                        <a:pt x="30368" y="7128"/>
                        <a:pt x="35320" y="9349"/>
                        <a:pt x="37970" y="14010"/>
                      </a:cubicBezTo>
                      <a:cubicBezTo>
                        <a:pt x="40366" y="18228"/>
                        <a:pt x="41028" y="23663"/>
                        <a:pt x="39854" y="28357"/>
                      </a:cubicBezTo>
                      <a:cubicBezTo>
                        <a:pt x="38578" y="33462"/>
                        <a:pt x="34439" y="36513"/>
                        <a:pt x="29632" y="38067"/>
                      </a:cubicBezTo>
                      <a:cubicBezTo>
                        <a:pt x="27183" y="38861"/>
                        <a:pt x="24354" y="39312"/>
                        <a:pt x="21511" y="39312"/>
                      </a:cubicBezTo>
                      <a:cubicBezTo>
                        <a:pt x="15231" y="39312"/>
                        <a:pt x="8878" y="37110"/>
                        <a:pt x="6386" y="31525"/>
                      </a:cubicBezTo>
                      <a:cubicBezTo>
                        <a:pt x="6029" y="31042"/>
                        <a:pt x="5712" y="30530"/>
                        <a:pt x="5450" y="29989"/>
                      </a:cubicBezTo>
                      <a:cubicBezTo>
                        <a:pt x="4496" y="28013"/>
                        <a:pt x="4737" y="26020"/>
                        <a:pt x="4822" y="23913"/>
                      </a:cubicBezTo>
                      <a:cubicBezTo>
                        <a:pt x="4593" y="19150"/>
                        <a:pt x="6903" y="14259"/>
                        <a:pt x="10499" y="11213"/>
                      </a:cubicBezTo>
                      <a:cubicBezTo>
                        <a:pt x="14224" y="8058"/>
                        <a:pt x="18039" y="6225"/>
                        <a:pt x="22639" y="6225"/>
                      </a:cubicBezTo>
                      <a:close/>
                      <a:moveTo>
                        <a:pt x="33152" y="1"/>
                      </a:moveTo>
                      <a:lnTo>
                        <a:pt x="33152" y="1"/>
                      </a:lnTo>
                      <a:cubicBezTo>
                        <a:pt x="32031" y="1097"/>
                        <a:pt x="31333" y="2624"/>
                        <a:pt x="31333" y="4315"/>
                      </a:cubicBezTo>
                      <a:cubicBezTo>
                        <a:pt x="31333" y="4334"/>
                        <a:pt x="31336" y="4352"/>
                        <a:pt x="31336" y="4371"/>
                      </a:cubicBezTo>
                      <a:cubicBezTo>
                        <a:pt x="28505" y="2960"/>
                        <a:pt x="25357" y="2119"/>
                        <a:pt x="22120" y="2007"/>
                      </a:cubicBezTo>
                      <a:cubicBezTo>
                        <a:pt x="21907" y="2000"/>
                        <a:pt x="21695" y="1996"/>
                        <a:pt x="21484" y="1996"/>
                      </a:cubicBezTo>
                      <a:cubicBezTo>
                        <a:pt x="18467" y="1996"/>
                        <a:pt x="15540" y="2741"/>
                        <a:pt x="12892" y="4046"/>
                      </a:cubicBezTo>
                      <a:cubicBezTo>
                        <a:pt x="12827" y="2554"/>
                        <a:pt x="12216" y="1209"/>
                        <a:pt x="11261" y="189"/>
                      </a:cubicBezTo>
                      <a:cubicBezTo>
                        <a:pt x="11250" y="300"/>
                        <a:pt x="11245" y="411"/>
                        <a:pt x="11228" y="524"/>
                      </a:cubicBezTo>
                      <a:cubicBezTo>
                        <a:pt x="11284" y="2283"/>
                        <a:pt x="10480" y="4013"/>
                        <a:pt x="9171" y="5191"/>
                      </a:cubicBezTo>
                      <a:cubicBezTo>
                        <a:pt x="8744" y="5576"/>
                        <a:pt x="8265" y="5883"/>
                        <a:pt x="7761" y="6125"/>
                      </a:cubicBezTo>
                      <a:cubicBezTo>
                        <a:pt x="7021" y="6599"/>
                        <a:pt x="6156" y="6881"/>
                        <a:pt x="5238" y="6881"/>
                      </a:cubicBezTo>
                      <a:cubicBezTo>
                        <a:pt x="5116" y="6881"/>
                        <a:pt x="4992" y="6876"/>
                        <a:pt x="4868" y="6866"/>
                      </a:cubicBezTo>
                      <a:cubicBezTo>
                        <a:pt x="4375" y="6825"/>
                        <a:pt x="3918" y="6713"/>
                        <a:pt x="3498" y="6545"/>
                      </a:cubicBezTo>
                      <a:cubicBezTo>
                        <a:pt x="3270" y="6466"/>
                        <a:pt x="3053" y="6375"/>
                        <a:pt x="2853" y="6267"/>
                      </a:cubicBezTo>
                      <a:lnTo>
                        <a:pt x="2809" y="6248"/>
                      </a:lnTo>
                      <a:cubicBezTo>
                        <a:pt x="2798" y="6241"/>
                        <a:pt x="2784" y="6236"/>
                        <a:pt x="2773" y="6229"/>
                      </a:cubicBezTo>
                      <a:cubicBezTo>
                        <a:pt x="2040" y="5894"/>
                        <a:pt x="1384" y="5382"/>
                        <a:pt x="853" y="4703"/>
                      </a:cubicBezTo>
                      <a:lnTo>
                        <a:pt x="853" y="4703"/>
                      </a:lnTo>
                      <a:cubicBezTo>
                        <a:pt x="1024" y="7369"/>
                        <a:pt x="2920" y="9559"/>
                        <a:pt x="5439" y="10173"/>
                      </a:cubicBezTo>
                      <a:cubicBezTo>
                        <a:pt x="2867" y="13525"/>
                        <a:pt x="1298" y="17646"/>
                        <a:pt x="1298" y="22040"/>
                      </a:cubicBezTo>
                      <a:cubicBezTo>
                        <a:pt x="1298" y="31773"/>
                        <a:pt x="1" y="39884"/>
                        <a:pt x="15010" y="41694"/>
                      </a:cubicBezTo>
                      <a:cubicBezTo>
                        <a:pt x="12355" y="44514"/>
                        <a:pt x="10671" y="48563"/>
                        <a:pt x="11049" y="52075"/>
                      </a:cubicBezTo>
                      <a:cubicBezTo>
                        <a:pt x="11379" y="55136"/>
                        <a:pt x="12336" y="57197"/>
                        <a:pt x="14037" y="58517"/>
                      </a:cubicBezTo>
                      <a:cubicBezTo>
                        <a:pt x="14158" y="59020"/>
                        <a:pt x="14301" y="59519"/>
                        <a:pt x="14457" y="60013"/>
                      </a:cubicBezTo>
                      <a:cubicBezTo>
                        <a:pt x="14485" y="60013"/>
                        <a:pt x="14514" y="60013"/>
                        <a:pt x="14543" y="60013"/>
                      </a:cubicBezTo>
                      <a:cubicBezTo>
                        <a:pt x="15895" y="60013"/>
                        <a:pt x="17169" y="60639"/>
                        <a:pt x="18277" y="61546"/>
                      </a:cubicBezTo>
                      <a:cubicBezTo>
                        <a:pt x="18825" y="61916"/>
                        <a:pt x="19327" y="62356"/>
                        <a:pt x="19757" y="62840"/>
                      </a:cubicBezTo>
                      <a:cubicBezTo>
                        <a:pt x="19819" y="62130"/>
                        <a:pt x="19882" y="61418"/>
                        <a:pt x="19944" y="60708"/>
                      </a:cubicBezTo>
                      <a:cubicBezTo>
                        <a:pt x="16062" y="59891"/>
                        <a:pt x="12534" y="56883"/>
                        <a:pt x="12858" y="52642"/>
                      </a:cubicBezTo>
                      <a:cubicBezTo>
                        <a:pt x="13110" y="49348"/>
                        <a:pt x="15142" y="45717"/>
                        <a:pt x="18215" y="44330"/>
                      </a:cubicBezTo>
                      <a:cubicBezTo>
                        <a:pt x="18540" y="44114"/>
                        <a:pt x="18885" y="43917"/>
                        <a:pt x="19271" y="43751"/>
                      </a:cubicBezTo>
                      <a:cubicBezTo>
                        <a:pt x="20175" y="43362"/>
                        <a:pt x="21124" y="43185"/>
                        <a:pt x="22074" y="43185"/>
                      </a:cubicBezTo>
                      <a:cubicBezTo>
                        <a:pt x="24642" y="43185"/>
                        <a:pt x="27211" y="44484"/>
                        <a:pt x="28882" y="46432"/>
                      </a:cubicBezTo>
                      <a:cubicBezTo>
                        <a:pt x="31664" y="49677"/>
                        <a:pt x="31888" y="57670"/>
                        <a:pt x="27244" y="59101"/>
                      </a:cubicBezTo>
                      <a:cubicBezTo>
                        <a:pt x="26416" y="59808"/>
                        <a:pt x="25422" y="60343"/>
                        <a:pt x="24291" y="60644"/>
                      </a:cubicBezTo>
                      <a:cubicBezTo>
                        <a:pt x="24339" y="61203"/>
                        <a:pt x="24388" y="61763"/>
                        <a:pt x="24438" y="62322"/>
                      </a:cubicBezTo>
                      <a:cubicBezTo>
                        <a:pt x="25250" y="61548"/>
                        <a:pt x="26188" y="60918"/>
                        <a:pt x="27296" y="60614"/>
                      </a:cubicBezTo>
                      <a:cubicBezTo>
                        <a:pt x="27797" y="60477"/>
                        <a:pt x="28284" y="60414"/>
                        <a:pt x="28758" y="60414"/>
                      </a:cubicBezTo>
                      <a:cubicBezTo>
                        <a:pt x="29055" y="60414"/>
                        <a:pt x="29347" y="60439"/>
                        <a:pt x="29633" y="60486"/>
                      </a:cubicBezTo>
                      <a:cubicBezTo>
                        <a:pt x="29843" y="59867"/>
                        <a:pt x="30028" y="59241"/>
                        <a:pt x="30184" y="58608"/>
                      </a:cubicBezTo>
                      <a:cubicBezTo>
                        <a:pt x="31167" y="57856"/>
                        <a:pt x="31901" y="56839"/>
                        <a:pt x="32414" y="55495"/>
                      </a:cubicBezTo>
                      <a:cubicBezTo>
                        <a:pt x="33791" y="55246"/>
                        <a:pt x="34459" y="55004"/>
                        <a:pt x="36113" y="54260"/>
                      </a:cubicBezTo>
                      <a:cubicBezTo>
                        <a:pt x="38435" y="53215"/>
                        <a:pt x="40756" y="52171"/>
                        <a:pt x="43080" y="51125"/>
                      </a:cubicBezTo>
                      <a:cubicBezTo>
                        <a:pt x="45486" y="50043"/>
                        <a:pt x="47915" y="48947"/>
                        <a:pt x="50037" y="47375"/>
                      </a:cubicBezTo>
                      <a:cubicBezTo>
                        <a:pt x="51814" y="46059"/>
                        <a:pt x="53347" y="44418"/>
                        <a:pt x="54547" y="42561"/>
                      </a:cubicBezTo>
                      <a:lnTo>
                        <a:pt x="54547" y="42561"/>
                      </a:lnTo>
                      <a:cubicBezTo>
                        <a:pt x="54428" y="42692"/>
                        <a:pt x="54312" y="42817"/>
                        <a:pt x="54200" y="42933"/>
                      </a:cubicBezTo>
                      <a:cubicBezTo>
                        <a:pt x="51626" y="45596"/>
                        <a:pt x="47908" y="47491"/>
                        <a:pt x="44175" y="47658"/>
                      </a:cubicBezTo>
                      <a:cubicBezTo>
                        <a:pt x="44088" y="47662"/>
                        <a:pt x="44002" y="47664"/>
                        <a:pt x="43918" y="47664"/>
                      </a:cubicBezTo>
                      <a:cubicBezTo>
                        <a:pt x="43417" y="47664"/>
                        <a:pt x="42980" y="47596"/>
                        <a:pt x="42594" y="47479"/>
                      </a:cubicBezTo>
                      <a:cubicBezTo>
                        <a:pt x="42510" y="47455"/>
                        <a:pt x="42427" y="47429"/>
                        <a:pt x="42343" y="47395"/>
                      </a:cubicBezTo>
                      <a:cubicBezTo>
                        <a:pt x="42222" y="47348"/>
                        <a:pt x="42108" y="47294"/>
                        <a:pt x="41999" y="47236"/>
                      </a:cubicBezTo>
                      <a:cubicBezTo>
                        <a:pt x="41998" y="47234"/>
                        <a:pt x="41997" y="47234"/>
                        <a:pt x="41996" y="47234"/>
                      </a:cubicBezTo>
                      <a:cubicBezTo>
                        <a:pt x="41994" y="47234"/>
                        <a:pt x="41994" y="47233"/>
                        <a:pt x="41993" y="47233"/>
                      </a:cubicBezTo>
                      <a:cubicBezTo>
                        <a:pt x="41839" y="47150"/>
                        <a:pt x="41697" y="47058"/>
                        <a:pt x="41566" y="46955"/>
                      </a:cubicBezTo>
                      <a:cubicBezTo>
                        <a:pt x="41496" y="46903"/>
                        <a:pt x="41434" y="46847"/>
                        <a:pt x="41368" y="46791"/>
                      </a:cubicBezTo>
                      <a:cubicBezTo>
                        <a:pt x="41351" y="46775"/>
                        <a:pt x="41330" y="46760"/>
                        <a:pt x="41314" y="46744"/>
                      </a:cubicBezTo>
                      <a:cubicBezTo>
                        <a:pt x="40005" y="45598"/>
                        <a:pt x="39836" y="43867"/>
                        <a:pt x="40173" y="42186"/>
                      </a:cubicBezTo>
                      <a:cubicBezTo>
                        <a:pt x="40238" y="41007"/>
                        <a:pt x="40575" y="39861"/>
                        <a:pt x="41083" y="38709"/>
                      </a:cubicBezTo>
                      <a:lnTo>
                        <a:pt x="41083" y="38709"/>
                      </a:lnTo>
                      <a:cubicBezTo>
                        <a:pt x="38787" y="41569"/>
                        <a:pt x="36774" y="44676"/>
                        <a:pt x="34899" y="47833"/>
                      </a:cubicBezTo>
                      <a:cubicBezTo>
                        <a:pt x="34324" y="48801"/>
                        <a:pt x="33759" y="49781"/>
                        <a:pt x="33242" y="50783"/>
                      </a:cubicBezTo>
                      <a:cubicBezTo>
                        <a:pt x="33163" y="47604"/>
                        <a:pt x="31578" y="44174"/>
                        <a:pt x="29237" y="41692"/>
                      </a:cubicBezTo>
                      <a:cubicBezTo>
                        <a:pt x="44237" y="39880"/>
                        <a:pt x="42940" y="31770"/>
                        <a:pt x="42940" y="22039"/>
                      </a:cubicBezTo>
                      <a:cubicBezTo>
                        <a:pt x="42940" y="17564"/>
                        <a:pt x="41315" y="13493"/>
                        <a:pt x="38661" y="10207"/>
                      </a:cubicBezTo>
                      <a:cubicBezTo>
                        <a:pt x="40950" y="9706"/>
                        <a:pt x="42749" y="7907"/>
                        <a:pt x="43254" y="5620"/>
                      </a:cubicBezTo>
                      <a:lnTo>
                        <a:pt x="43254" y="5620"/>
                      </a:lnTo>
                      <a:cubicBezTo>
                        <a:pt x="42681" y="5802"/>
                        <a:pt x="42096" y="5967"/>
                        <a:pt x="41507" y="6097"/>
                      </a:cubicBezTo>
                      <a:cubicBezTo>
                        <a:pt x="40864" y="6308"/>
                        <a:pt x="40186" y="6416"/>
                        <a:pt x="39516" y="6416"/>
                      </a:cubicBezTo>
                      <a:cubicBezTo>
                        <a:pt x="39165" y="6416"/>
                        <a:pt x="38817" y="6387"/>
                        <a:pt x="38477" y="6327"/>
                      </a:cubicBezTo>
                      <a:cubicBezTo>
                        <a:pt x="37662" y="6244"/>
                        <a:pt x="36866" y="6022"/>
                        <a:pt x="36106" y="5594"/>
                      </a:cubicBezTo>
                      <a:cubicBezTo>
                        <a:pt x="34136" y="4483"/>
                        <a:pt x="33109" y="2223"/>
                        <a:pt x="33152" y="1"/>
                      </a:cubicBezTo>
                      <a:close/>
                    </a:path>
                  </a:pathLst>
                </a:custGeom>
                <a:solidFill>
                  <a:srgbClr val="4C487D">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2001500" y="1146400"/>
                  <a:ext cx="149775" cy="100100"/>
                </a:xfrm>
                <a:custGeom>
                  <a:avLst/>
                  <a:gdLst/>
                  <a:ahLst/>
                  <a:cxnLst/>
                  <a:rect l="l" t="t" r="r" b="b"/>
                  <a:pathLst>
                    <a:path w="5991" h="4004" extrusionOk="0">
                      <a:moveTo>
                        <a:pt x="3757" y="0"/>
                      </a:moveTo>
                      <a:cubicBezTo>
                        <a:pt x="3110" y="0"/>
                        <a:pt x="2467" y="165"/>
                        <a:pt x="1879" y="461"/>
                      </a:cubicBezTo>
                      <a:cubicBezTo>
                        <a:pt x="1002" y="900"/>
                        <a:pt x="0" y="1800"/>
                        <a:pt x="39" y="2856"/>
                      </a:cubicBezTo>
                      <a:cubicBezTo>
                        <a:pt x="59" y="3429"/>
                        <a:pt x="607" y="4004"/>
                        <a:pt x="1182" y="4004"/>
                      </a:cubicBezTo>
                      <a:cubicBezTo>
                        <a:pt x="1362" y="4004"/>
                        <a:pt x="1544" y="3948"/>
                        <a:pt x="1713" y="3817"/>
                      </a:cubicBezTo>
                      <a:cubicBezTo>
                        <a:pt x="2373" y="3311"/>
                        <a:pt x="2747" y="2548"/>
                        <a:pt x="3475" y="2306"/>
                      </a:cubicBezTo>
                      <a:cubicBezTo>
                        <a:pt x="3702" y="2292"/>
                        <a:pt x="3929" y="2288"/>
                        <a:pt x="4156" y="2288"/>
                      </a:cubicBezTo>
                      <a:cubicBezTo>
                        <a:pt x="4291" y="2288"/>
                        <a:pt x="4425" y="2290"/>
                        <a:pt x="4559" y="2292"/>
                      </a:cubicBezTo>
                      <a:cubicBezTo>
                        <a:pt x="4565" y="2292"/>
                        <a:pt x="4570" y="2292"/>
                        <a:pt x="4576" y="2292"/>
                      </a:cubicBezTo>
                      <a:cubicBezTo>
                        <a:pt x="5805" y="2292"/>
                        <a:pt x="5991" y="522"/>
                        <a:pt x="4846" y="165"/>
                      </a:cubicBezTo>
                      <a:cubicBezTo>
                        <a:pt x="4488" y="53"/>
                        <a:pt x="4122" y="0"/>
                        <a:pt x="375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2838275" y="1149025"/>
                  <a:ext cx="130725" cy="80025"/>
                </a:xfrm>
                <a:custGeom>
                  <a:avLst/>
                  <a:gdLst/>
                  <a:ahLst/>
                  <a:cxnLst/>
                  <a:rect l="l" t="t" r="r" b="b"/>
                  <a:pathLst>
                    <a:path w="5229" h="3201" extrusionOk="0">
                      <a:moveTo>
                        <a:pt x="1557" y="0"/>
                      </a:moveTo>
                      <a:cubicBezTo>
                        <a:pt x="1127" y="0"/>
                        <a:pt x="727" y="136"/>
                        <a:pt x="408" y="465"/>
                      </a:cubicBezTo>
                      <a:cubicBezTo>
                        <a:pt x="304" y="570"/>
                        <a:pt x="242" y="690"/>
                        <a:pt x="202" y="813"/>
                      </a:cubicBezTo>
                      <a:cubicBezTo>
                        <a:pt x="188" y="823"/>
                        <a:pt x="174" y="829"/>
                        <a:pt x="160" y="839"/>
                      </a:cubicBezTo>
                      <a:cubicBezTo>
                        <a:pt x="0" y="950"/>
                        <a:pt x="24" y="1155"/>
                        <a:pt x="180" y="1245"/>
                      </a:cubicBezTo>
                      <a:cubicBezTo>
                        <a:pt x="242" y="1549"/>
                        <a:pt x="459" y="1822"/>
                        <a:pt x="795" y="1928"/>
                      </a:cubicBezTo>
                      <a:cubicBezTo>
                        <a:pt x="925" y="1968"/>
                        <a:pt x="1050" y="1984"/>
                        <a:pt x="1172" y="1984"/>
                      </a:cubicBezTo>
                      <a:cubicBezTo>
                        <a:pt x="1444" y="1984"/>
                        <a:pt x="1703" y="1908"/>
                        <a:pt x="1975" y="1874"/>
                      </a:cubicBezTo>
                      <a:cubicBezTo>
                        <a:pt x="2617" y="2116"/>
                        <a:pt x="3222" y="2426"/>
                        <a:pt x="3758" y="2984"/>
                      </a:cubicBezTo>
                      <a:cubicBezTo>
                        <a:pt x="3903" y="3136"/>
                        <a:pt x="4075" y="3201"/>
                        <a:pt x="4245" y="3201"/>
                      </a:cubicBezTo>
                      <a:cubicBezTo>
                        <a:pt x="4748" y="3201"/>
                        <a:pt x="5228" y="2633"/>
                        <a:pt x="4910" y="2096"/>
                      </a:cubicBezTo>
                      <a:cubicBezTo>
                        <a:pt x="4378" y="1196"/>
                        <a:pt x="2833" y="0"/>
                        <a:pt x="155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2326725" y="1423350"/>
                  <a:ext cx="407825" cy="213925"/>
                </a:xfrm>
                <a:custGeom>
                  <a:avLst/>
                  <a:gdLst/>
                  <a:ahLst/>
                  <a:cxnLst/>
                  <a:rect l="l" t="t" r="r" b="b"/>
                  <a:pathLst>
                    <a:path w="16313" h="8557" extrusionOk="0">
                      <a:moveTo>
                        <a:pt x="6067" y="1"/>
                      </a:moveTo>
                      <a:cubicBezTo>
                        <a:pt x="5668" y="1"/>
                        <a:pt x="5266" y="26"/>
                        <a:pt x="4873" y="87"/>
                      </a:cubicBezTo>
                      <a:cubicBezTo>
                        <a:pt x="4520" y="94"/>
                        <a:pt x="4178" y="109"/>
                        <a:pt x="3858" y="136"/>
                      </a:cubicBezTo>
                      <a:cubicBezTo>
                        <a:pt x="396" y="432"/>
                        <a:pt x="1" y="4120"/>
                        <a:pt x="2295" y="6251"/>
                      </a:cubicBezTo>
                      <a:cubicBezTo>
                        <a:pt x="3115" y="7013"/>
                        <a:pt x="4326" y="7574"/>
                        <a:pt x="5668" y="7909"/>
                      </a:cubicBezTo>
                      <a:cubicBezTo>
                        <a:pt x="7082" y="8332"/>
                        <a:pt x="8543" y="8524"/>
                        <a:pt x="9590" y="8555"/>
                      </a:cubicBezTo>
                      <a:cubicBezTo>
                        <a:pt x="9634" y="8556"/>
                        <a:pt x="9680" y="8557"/>
                        <a:pt x="9725" y="8557"/>
                      </a:cubicBezTo>
                      <a:cubicBezTo>
                        <a:pt x="12449" y="8557"/>
                        <a:pt x="16313" y="6274"/>
                        <a:pt x="14017" y="3218"/>
                      </a:cubicBezTo>
                      <a:cubicBezTo>
                        <a:pt x="13481" y="2506"/>
                        <a:pt x="12735" y="1941"/>
                        <a:pt x="11875" y="1494"/>
                      </a:cubicBezTo>
                      <a:cubicBezTo>
                        <a:pt x="11350" y="1179"/>
                        <a:pt x="10794" y="928"/>
                        <a:pt x="10261" y="762"/>
                      </a:cubicBezTo>
                      <a:cubicBezTo>
                        <a:pt x="10219" y="749"/>
                        <a:pt x="10173" y="736"/>
                        <a:pt x="10126" y="722"/>
                      </a:cubicBezTo>
                      <a:cubicBezTo>
                        <a:pt x="9276" y="365"/>
                        <a:pt x="8324" y="194"/>
                        <a:pt x="7432" y="87"/>
                      </a:cubicBezTo>
                      <a:cubicBezTo>
                        <a:pt x="6997" y="35"/>
                        <a:pt x="6534" y="1"/>
                        <a:pt x="6067"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3086700" y="1971500"/>
                  <a:ext cx="187175" cy="131300"/>
                </a:xfrm>
                <a:custGeom>
                  <a:avLst/>
                  <a:gdLst/>
                  <a:ahLst/>
                  <a:cxnLst/>
                  <a:rect l="l" t="t" r="r" b="b"/>
                  <a:pathLst>
                    <a:path w="7487" h="5252" extrusionOk="0">
                      <a:moveTo>
                        <a:pt x="4803" y="0"/>
                      </a:moveTo>
                      <a:cubicBezTo>
                        <a:pt x="3556" y="0"/>
                        <a:pt x="2316" y="593"/>
                        <a:pt x="1308" y="1278"/>
                      </a:cubicBezTo>
                      <a:cubicBezTo>
                        <a:pt x="657" y="1721"/>
                        <a:pt x="60" y="2372"/>
                        <a:pt x="148" y="3199"/>
                      </a:cubicBezTo>
                      <a:cubicBezTo>
                        <a:pt x="0" y="4638"/>
                        <a:pt x="1546" y="5251"/>
                        <a:pt x="2836" y="5251"/>
                      </a:cubicBezTo>
                      <a:cubicBezTo>
                        <a:pt x="3039" y="5251"/>
                        <a:pt x="3236" y="5236"/>
                        <a:pt x="3419" y="5206"/>
                      </a:cubicBezTo>
                      <a:cubicBezTo>
                        <a:pt x="4566" y="5019"/>
                        <a:pt x="6051" y="4266"/>
                        <a:pt x="6666" y="3237"/>
                      </a:cubicBezTo>
                      <a:cubicBezTo>
                        <a:pt x="7487" y="1862"/>
                        <a:pt x="6624" y="85"/>
                        <a:pt x="4992" y="5"/>
                      </a:cubicBezTo>
                      <a:cubicBezTo>
                        <a:pt x="4929" y="2"/>
                        <a:pt x="4866" y="0"/>
                        <a:pt x="480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3038125" y="2122875"/>
                  <a:ext cx="74200" cy="72125"/>
                </a:xfrm>
                <a:custGeom>
                  <a:avLst/>
                  <a:gdLst/>
                  <a:ahLst/>
                  <a:cxnLst/>
                  <a:rect l="l" t="t" r="r" b="b"/>
                  <a:pathLst>
                    <a:path w="2968" h="2885" extrusionOk="0">
                      <a:moveTo>
                        <a:pt x="1406" y="0"/>
                      </a:moveTo>
                      <a:cubicBezTo>
                        <a:pt x="666" y="0"/>
                        <a:pt x="40" y="678"/>
                        <a:pt x="21" y="1425"/>
                      </a:cubicBezTo>
                      <a:cubicBezTo>
                        <a:pt x="0" y="2225"/>
                        <a:pt x="686" y="2884"/>
                        <a:pt x="1473" y="2884"/>
                      </a:cubicBezTo>
                      <a:cubicBezTo>
                        <a:pt x="1491" y="2884"/>
                        <a:pt x="1509" y="2884"/>
                        <a:pt x="1528" y="2883"/>
                      </a:cubicBezTo>
                      <a:cubicBezTo>
                        <a:pt x="1820" y="2871"/>
                        <a:pt x="2080" y="2771"/>
                        <a:pt x="2294" y="2615"/>
                      </a:cubicBezTo>
                      <a:cubicBezTo>
                        <a:pt x="2296" y="2614"/>
                        <a:pt x="2299" y="2610"/>
                        <a:pt x="2301" y="2608"/>
                      </a:cubicBezTo>
                      <a:cubicBezTo>
                        <a:pt x="2353" y="2569"/>
                        <a:pt x="2400" y="2529"/>
                        <a:pt x="2444" y="2485"/>
                      </a:cubicBezTo>
                      <a:cubicBezTo>
                        <a:pt x="2448" y="2483"/>
                        <a:pt x="2453" y="2479"/>
                        <a:pt x="2456" y="2475"/>
                      </a:cubicBezTo>
                      <a:cubicBezTo>
                        <a:pt x="2596" y="2336"/>
                        <a:pt x="2706" y="2168"/>
                        <a:pt x="2778" y="1985"/>
                      </a:cubicBezTo>
                      <a:cubicBezTo>
                        <a:pt x="2779" y="1982"/>
                        <a:pt x="2780" y="1978"/>
                        <a:pt x="2783" y="1975"/>
                      </a:cubicBezTo>
                      <a:cubicBezTo>
                        <a:pt x="2798" y="1937"/>
                        <a:pt x="2809" y="1898"/>
                        <a:pt x="2821" y="1858"/>
                      </a:cubicBezTo>
                      <a:cubicBezTo>
                        <a:pt x="2967" y="1382"/>
                        <a:pt x="2880" y="836"/>
                        <a:pt x="2464" y="452"/>
                      </a:cubicBezTo>
                      <a:cubicBezTo>
                        <a:pt x="2344" y="342"/>
                        <a:pt x="2212" y="256"/>
                        <a:pt x="2073" y="190"/>
                      </a:cubicBezTo>
                      <a:cubicBezTo>
                        <a:pt x="1975" y="132"/>
                        <a:pt x="1871" y="84"/>
                        <a:pt x="1757" y="51"/>
                      </a:cubicBezTo>
                      <a:cubicBezTo>
                        <a:pt x="1639" y="16"/>
                        <a:pt x="1521" y="0"/>
                        <a:pt x="1406"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35"/>
              <p:cNvGrpSpPr/>
              <p:nvPr/>
            </p:nvGrpSpPr>
            <p:grpSpPr>
              <a:xfrm>
                <a:off x="3705833" y="763855"/>
                <a:ext cx="583954" cy="646000"/>
                <a:chOff x="4156900" y="1963700"/>
                <a:chExt cx="1255275" cy="1388650"/>
              </a:xfrm>
            </p:grpSpPr>
            <p:grpSp>
              <p:nvGrpSpPr>
                <p:cNvPr id="388" name="Google Shape;388;p35"/>
                <p:cNvGrpSpPr/>
                <p:nvPr/>
              </p:nvGrpSpPr>
              <p:grpSpPr>
                <a:xfrm>
                  <a:off x="4156900" y="1963700"/>
                  <a:ext cx="1255275" cy="1388650"/>
                  <a:chOff x="4156900" y="1963700"/>
                  <a:chExt cx="1255275" cy="1388650"/>
                </a:xfrm>
              </p:grpSpPr>
              <p:sp>
                <p:nvSpPr>
                  <p:cNvPr id="389" name="Google Shape;389;p35"/>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35"/>
                  <p:cNvGrpSpPr/>
                  <p:nvPr/>
                </p:nvGrpSpPr>
                <p:grpSpPr>
                  <a:xfrm>
                    <a:off x="4415700" y="2368200"/>
                    <a:ext cx="754825" cy="984150"/>
                    <a:chOff x="4415700" y="2368200"/>
                    <a:chExt cx="754825" cy="984150"/>
                  </a:xfrm>
                </p:grpSpPr>
                <p:sp>
                  <p:nvSpPr>
                    <p:cNvPr id="391" name="Google Shape;391;p35"/>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35"/>
                <p:cNvGrpSpPr/>
                <p:nvPr/>
              </p:nvGrpSpPr>
              <p:grpSpPr>
                <a:xfrm>
                  <a:off x="4212575" y="2211375"/>
                  <a:ext cx="1172925" cy="929100"/>
                  <a:chOff x="4212575" y="2211375"/>
                  <a:chExt cx="1172925" cy="929100"/>
                </a:xfrm>
              </p:grpSpPr>
              <p:sp>
                <p:nvSpPr>
                  <p:cNvPr id="402" name="Google Shape;402;p35"/>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8" name="Google Shape;408;p35"/>
            <p:cNvGrpSpPr/>
            <p:nvPr/>
          </p:nvGrpSpPr>
          <p:grpSpPr>
            <a:xfrm>
              <a:off x="1645834" y="2376054"/>
              <a:ext cx="555956" cy="616846"/>
              <a:chOff x="1645834" y="2376054"/>
              <a:chExt cx="555956" cy="616846"/>
            </a:xfrm>
          </p:grpSpPr>
          <p:grpSp>
            <p:nvGrpSpPr>
              <p:cNvPr id="409" name="Google Shape;409;p35"/>
              <p:cNvGrpSpPr/>
              <p:nvPr/>
            </p:nvGrpSpPr>
            <p:grpSpPr>
              <a:xfrm>
                <a:off x="1645834" y="2376054"/>
                <a:ext cx="555956" cy="516769"/>
                <a:chOff x="-2604700" y="1383925"/>
                <a:chExt cx="2317450" cy="2154100"/>
              </a:xfrm>
            </p:grpSpPr>
            <p:sp>
              <p:nvSpPr>
                <p:cNvPr id="410" name="Google Shape;410;p35"/>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35"/>
              <p:cNvSpPr/>
              <p:nvPr/>
            </p:nvSpPr>
            <p:spPr>
              <a:xfrm>
                <a:off x="178665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815007" y="2569094"/>
                <a:ext cx="203700" cy="2037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flipH="1">
                <a:off x="1817107"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flipH="1">
                <a:off x="1784907"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flipH="1">
                <a:off x="1849807"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flipH="1">
                <a:off x="192788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656450" y="2866000"/>
                <a:ext cx="520800" cy="126900"/>
              </a:xfrm>
              <a:prstGeom prst="ellipse">
                <a:avLst/>
              </a:prstGeom>
              <a:solidFill>
                <a:srgbClr val="F3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35"/>
            <p:cNvGrpSpPr/>
            <p:nvPr/>
          </p:nvGrpSpPr>
          <p:grpSpPr>
            <a:xfrm>
              <a:off x="2929984" y="2376054"/>
              <a:ext cx="555956" cy="616846"/>
              <a:chOff x="2929984" y="2376054"/>
              <a:chExt cx="555956" cy="616846"/>
            </a:xfrm>
          </p:grpSpPr>
          <p:grpSp>
            <p:nvGrpSpPr>
              <p:cNvPr id="423" name="Google Shape;423;p35"/>
              <p:cNvGrpSpPr/>
              <p:nvPr/>
            </p:nvGrpSpPr>
            <p:grpSpPr>
              <a:xfrm flipH="1">
                <a:off x="2929984" y="2376054"/>
                <a:ext cx="555956" cy="516769"/>
                <a:chOff x="-2604700" y="1383925"/>
                <a:chExt cx="2317450" cy="2154100"/>
              </a:xfrm>
            </p:grpSpPr>
            <p:sp>
              <p:nvSpPr>
                <p:cNvPr id="424" name="Google Shape;424;p35"/>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35"/>
              <p:cNvSpPr/>
              <p:nvPr/>
            </p:nvSpPr>
            <p:spPr>
              <a:xfrm>
                <a:off x="3077807" y="2540866"/>
                <a:ext cx="260400" cy="2604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3115907" y="2579368"/>
                <a:ext cx="183300" cy="183300"/>
              </a:xfrm>
              <a:prstGeom prst="ellipse">
                <a:avLst/>
              </a:prstGeom>
              <a:solidFill>
                <a:srgbClr val="0F0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3192432" y="2518840"/>
                <a:ext cx="88800" cy="888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3265132" y="2610290"/>
                <a:ext cx="48300" cy="483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3225132" y="2624399"/>
                <a:ext cx="23400" cy="23700"/>
              </a:xfrm>
              <a:prstGeom prst="ellipse">
                <a:avLst/>
              </a:prstGeom>
              <a:solidFill>
                <a:srgbClr val="FFFFFF">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flipH="1">
                <a:off x="3129832" y="2689267"/>
                <a:ext cx="72300" cy="73500"/>
              </a:xfrm>
              <a:prstGeom prst="ellipse">
                <a:avLst/>
              </a:prstGeom>
              <a:solidFill>
                <a:srgbClr val="272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2947150" y="2866000"/>
                <a:ext cx="520800" cy="126900"/>
              </a:xfrm>
              <a:prstGeom prst="ellipse">
                <a:avLst/>
              </a:prstGeom>
              <a:solidFill>
                <a:srgbClr val="F36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502" name="Google Shape;502;p37"/>
          <p:cNvGrpSpPr/>
          <p:nvPr/>
        </p:nvGrpSpPr>
        <p:grpSpPr>
          <a:xfrm>
            <a:off x="6624320" y="3799840"/>
            <a:ext cx="2055530" cy="1343654"/>
            <a:chOff x="4886052" y="2663622"/>
            <a:chExt cx="3793798" cy="2479872"/>
          </a:xfrm>
        </p:grpSpPr>
        <p:grpSp>
          <p:nvGrpSpPr>
            <p:cNvPr id="503" name="Google Shape;503;p37"/>
            <p:cNvGrpSpPr/>
            <p:nvPr/>
          </p:nvGrpSpPr>
          <p:grpSpPr>
            <a:xfrm>
              <a:off x="4886052" y="2663622"/>
              <a:ext cx="3793798" cy="2479872"/>
              <a:chOff x="4886052" y="2663622"/>
              <a:chExt cx="3793798" cy="2479872"/>
            </a:xfrm>
          </p:grpSpPr>
          <p:sp>
            <p:nvSpPr>
              <p:cNvPr id="504" name="Google Shape;504;p37"/>
              <p:cNvSpPr/>
              <p:nvPr/>
            </p:nvSpPr>
            <p:spPr>
              <a:xfrm>
                <a:off x="8424000" y="3417775"/>
                <a:ext cx="255850" cy="372325"/>
              </a:xfrm>
              <a:custGeom>
                <a:avLst/>
                <a:gdLst/>
                <a:ahLst/>
                <a:cxnLst/>
                <a:rect l="l" t="t" r="r" b="b"/>
                <a:pathLst>
                  <a:path w="10234" h="14893" extrusionOk="0">
                    <a:moveTo>
                      <a:pt x="5041" y="1"/>
                    </a:moveTo>
                    <a:cubicBezTo>
                      <a:pt x="5001" y="1"/>
                      <a:pt x="4962" y="26"/>
                      <a:pt x="4958" y="78"/>
                    </a:cubicBezTo>
                    <a:cubicBezTo>
                      <a:pt x="4634" y="3769"/>
                      <a:pt x="3847" y="6380"/>
                      <a:pt x="169" y="7625"/>
                    </a:cubicBezTo>
                    <a:cubicBezTo>
                      <a:pt x="25" y="7672"/>
                      <a:pt x="1" y="7861"/>
                      <a:pt x="127" y="7944"/>
                    </a:cubicBezTo>
                    <a:cubicBezTo>
                      <a:pt x="2848" y="9743"/>
                      <a:pt x="4169" y="11766"/>
                      <a:pt x="4868" y="14755"/>
                    </a:cubicBezTo>
                    <a:cubicBezTo>
                      <a:pt x="4889" y="14847"/>
                      <a:pt x="4965" y="14892"/>
                      <a:pt x="5041" y="14892"/>
                    </a:cubicBezTo>
                    <a:cubicBezTo>
                      <a:pt x="5122" y="14892"/>
                      <a:pt x="5202" y="14841"/>
                      <a:pt x="5219" y="14741"/>
                    </a:cubicBezTo>
                    <a:cubicBezTo>
                      <a:pt x="5776" y="11318"/>
                      <a:pt x="6891" y="9258"/>
                      <a:pt x="10064" y="8005"/>
                    </a:cubicBezTo>
                    <a:cubicBezTo>
                      <a:pt x="10233" y="7939"/>
                      <a:pt x="10210" y="7695"/>
                      <a:pt x="10032" y="7662"/>
                    </a:cubicBezTo>
                    <a:cubicBezTo>
                      <a:pt x="6106" y="6918"/>
                      <a:pt x="5275" y="4203"/>
                      <a:pt x="5125" y="82"/>
                    </a:cubicBezTo>
                    <a:cubicBezTo>
                      <a:pt x="5122" y="28"/>
                      <a:pt x="5082" y="1"/>
                      <a:pt x="5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5740200" y="2663625"/>
                <a:ext cx="138650" cy="201700"/>
              </a:xfrm>
              <a:custGeom>
                <a:avLst/>
                <a:gdLst/>
                <a:ahLst/>
                <a:cxnLst/>
                <a:rect l="l" t="t" r="r" b="b"/>
                <a:pathLst>
                  <a:path w="5546" h="8068" extrusionOk="0">
                    <a:moveTo>
                      <a:pt x="2730" y="0"/>
                    </a:moveTo>
                    <a:cubicBezTo>
                      <a:pt x="2709" y="0"/>
                      <a:pt x="2688" y="14"/>
                      <a:pt x="2686" y="42"/>
                    </a:cubicBezTo>
                    <a:cubicBezTo>
                      <a:pt x="2509" y="2042"/>
                      <a:pt x="2084" y="3456"/>
                      <a:pt x="92" y="4130"/>
                    </a:cubicBezTo>
                    <a:cubicBezTo>
                      <a:pt x="14" y="4156"/>
                      <a:pt x="1" y="4259"/>
                      <a:pt x="69" y="4303"/>
                    </a:cubicBezTo>
                    <a:cubicBezTo>
                      <a:pt x="1544" y="5277"/>
                      <a:pt x="2259" y="6374"/>
                      <a:pt x="2638" y="7992"/>
                    </a:cubicBezTo>
                    <a:cubicBezTo>
                      <a:pt x="2649" y="8043"/>
                      <a:pt x="2690" y="8068"/>
                      <a:pt x="2731" y="8068"/>
                    </a:cubicBezTo>
                    <a:cubicBezTo>
                      <a:pt x="2775" y="8068"/>
                      <a:pt x="2819" y="8040"/>
                      <a:pt x="2828" y="7986"/>
                    </a:cubicBezTo>
                    <a:cubicBezTo>
                      <a:pt x="3130" y="6131"/>
                      <a:pt x="3733" y="5015"/>
                      <a:pt x="5452" y="4336"/>
                    </a:cubicBezTo>
                    <a:cubicBezTo>
                      <a:pt x="5545" y="4301"/>
                      <a:pt x="5531" y="4170"/>
                      <a:pt x="5434" y="4151"/>
                    </a:cubicBezTo>
                    <a:cubicBezTo>
                      <a:pt x="3306" y="3748"/>
                      <a:pt x="2857" y="2278"/>
                      <a:pt x="2776" y="44"/>
                    </a:cubicBezTo>
                    <a:cubicBezTo>
                      <a:pt x="2774" y="15"/>
                      <a:pt x="2752" y="0"/>
                      <a:pt x="2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37"/>
              <p:cNvGrpSpPr/>
              <p:nvPr/>
            </p:nvGrpSpPr>
            <p:grpSpPr>
              <a:xfrm>
                <a:off x="6087606" y="2663622"/>
                <a:ext cx="2377244" cy="2479872"/>
                <a:chOff x="6192500" y="2663613"/>
                <a:chExt cx="2231525" cy="2327863"/>
              </a:xfrm>
            </p:grpSpPr>
            <p:sp>
              <p:nvSpPr>
                <p:cNvPr id="507" name="Google Shape;507;p37"/>
                <p:cNvSpPr/>
                <p:nvPr/>
              </p:nvSpPr>
              <p:spPr>
                <a:xfrm>
                  <a:off x="6301825" y="4721175"/>
                  <a:ext cx="2122200" cy="27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7"/>
                <p:cNvGrpSpPr/>
                <p:nvPr/>
              </p:nvGrpSpPr>
              <p:grpSpPr>
                <a:xfrm>
                  <a:off x="6192500" y="2663613"/>
                  <a:ext cx="1999650" cy="2264800"/>
                  <a:chOff x="4394550" y="2563375"/>
                  <a:chExt cx="1999650" cy="2264800"/>
                </a:xfrm>
              </p:grpSpPr>
              <p:sp>
                <p:nvSpPr>
                  <p:cNvPr id="509" name="Google Shape;509;p37"/>
                  <p:cNvSpPr/>
                  <p:nvPr/>
                </p:nvSpPr>
                <p:spPr>
                  <a:xfrm>
                    <a:off x="4735725" y="4046350"/>
                    <a:ext cx="482300" cy="294125"/>
                  </a:xfrm>
                  <a:custGeom>
                    <a:avLst/>
                    <a:gdLst/>
                    <a:ahLst/>
                    <a:cxnLst/>
                    <a:rect l="l" t="t" r="r" b="b"/>
                    <a:pathLst>
                      <a:path w="19292" h="11765" extrusionOk="0">
                        <a:moveTo>
                          <a:pt x="15614" y="0"/>
                        </a:moveTo>
                        <a:cubicBezTo>
                          <a:pt x="12047" y="3027"/>
                          <a:pt x="7832" y="5285"/>
                          <a:pt x="3337" y="6574"/>
                        </a:cubicBezTo>
                        <a:cubicBezTo>
                          <a:pt x="2104" y="6928"/>
                          <a:pt x="646" y="7399"/>
                          <a:pt x="301" y="8632"/>
                        </a:cubicBezTo>
                        <a:cubicBezTo>
                          <a:pt x="1" y="9703"/>
                          <a:pt x="785" y="10836"/>
                          <a:pt x="1788" y="11315"/>
                        </a:cubicBezTo>
                        <a:cubicBezTo>
                          <a:pt x="2585" y="11696"/>
                          <a:pt x="3481" y="11765"/>
                          <a:pt x="4372" y="11765"/>
                        </a:cubicBezTo>
                        <a:cubicBezTo>
                          <a:pt x="4603" y="11765"/>
                          <a:pt x="4833" y="11760"/>
                          <a:pt x="5061" y="11755"/>
                        </a:cubicBezTo>
                        <a:cubicBezTo>
                          <a:pt x="6606" y="11722"/>
                          <a:pt x="8150" y="11689"/>
                          <a:pt x="9694" y="11656"/>
                        </a:cubicBezTo>
                        <a:cubicBezTo>
                          <a:pt x="13094" y="11584"/>
                          <a:pt x="16840" y="11374"/>
                          <a:pt x="19291" y="9016"/>
                        </a:cubicBezTo>
                        <a:lnTo>
                          <a:pt x="156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4735725" y="4210700"/>
                    <a:ext cx="126525" cy="129775"/>
                  </a:xfrm>
                  <a:custGeom>
                    <a:avLst/>
                    <a:gdLst/>
                    <a:ahLst/>
                    <a:cxnLst/>
                    <a:rect l="l" t="t" r="r" b="b"/>
                    <a:pathLst>
                      <a:path w="5061" h="5191" extrusionOk="0">
                        <a:moveTo>
                          <a:pt x="3337" y="0"/>
                        </a:moveTo>
                        <a:cubicBezTo>
                          <a:pt x="2104" y="354"/>
                          <a:pt x="646" y="825"/>
                          <a:pt x="301" y="2058"/>
                        </a:cubicBezTo>
                        <a:cubicBezTo>
                          <a:pt x="1" y="3129"/>
                          <a:pt x="785" y="4262"/>
                          <a:pt x="1788" y="4741"/>
                        </a:cubicBezTo>
                        <a:cubicBezTo>
                          <a:pt x="2585" y="5122"/>
                          <a:pt x="3481" y="5191"/>
                          <a:pt x="4372" y="5191"/>
                        </a:cubicBezTo>
                        <a:cubicBezTo>
                          <a:pt x="4603" y="5191"/>
                          <a:pt x="4833" y="5186"/>
                          <a:pt x="5061" y="5181"/>
                        </a:cubicBezTo>
                        <a:lnTo>
                          <a:pt x="3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079050" y="3689875"/>
                    <a:ext cx="1029325" cy="1002400"/>
                  </a:xfrm>
                  <a:custGeom>
                    <a:avLst/>
                    <a:gdLst/>
                    <a:ahLst/>
                    <a:cxnLst/>
                    <a:rect l="l" t="t" r="r" b="b"/>
                    <a:pathLst>
                      <a:path w="41173" h="40096" extrusionOk="0">
                        <a:moveTo>
                          <a:pt x="21597" y="1"/>
                        </a:moveTo>
                        <a:cubicBezTo>
                          <a:pt x="21255" y="1"/>
                          <a:pt x="20913" y="7"/>
                          <a:pt x="20572" y="19"/>
                        </a:cubicBezTo>
                        <a:cubicBezTo>
                          <a:pt x="16690" y="160"/>
                          <a:pt x="12875" y="1036"/>
                          <a:pt x="9103" y="1966"/>
                        </a:cubicBezTo>
                        <a:cubicBezTo>
                          <a:pt x="7811" y="2285"/>
                          <a:pt x="6484" y="2626"/>
                          <a:pt x="5403" y="3405"/>
                        </a:cubicBezTo>
                        <a:cubicBezTo>
                          <a:pt x="3404" y="5226"/>
                          <a:pt x="2818" y="5569"/>
                          <a:pt x="1696" y="8056"/>
                        </a:cubicBezTo>
                        <a:cubicBezTo>
                          <a:pt x="572" y="10542"/>
                          <a:pt x="53" y="12578"/>
                          <a:pt x="35" y="15307"/>
                        </a:cubicBezTo>
                        <a:cubicBezTo>
                          <a:pt x="0" y="20286"/>
                          <a:pt x="2654" y="25351"/>
                          <a:pt x="4942" y="29772"/>
                        </a:cubicBezTo>
                        <a:cubicBezTo>
                          <a:pt x="5666" y="31173"/>
                          <a:pt x="6201" y="31896"/>
                          <a:pt x="7091" y="33198"/>
                        </a:cubicBezTo>
                        <a:cubicBezTo>
                          <a:pt x="8324" y="35008"/>
                          <a:pt x="11522" y="38095"/>
                          <a:pt x="12860" y="38745"/>
                        </a:cubicBezTo>
                        <a:cubicBezTo>
                          <a:pt x="14821" y="39697"/>
                          <a:pt x="16668" y="40095"/>
                          <a:pt x="18463" y="40095"/>
                        </a:cubicBezTo>
                        <a:cubicBezTo>
                          <a:pt x="23051" y="40095"/>
                          <a:pt x="27294" y="37492"/>
                          <a:pt x="32213" y="34870"/>
                        </a:cubicBezTo>
                        <a:cubicBezTo>
                          <a:pt x="33831" y="34008"/>
                          <a:pt x="35394" y="32984"/>
                          <a:pt x="36597" y="31601"/>
                        </a:cubicBezTo>
                        <a:cubicBezTo>
                          <a:pt x="37724" y="30305"/>
                          <a:pt x="38497" y="28736"/>
                          <a:pt x="39097" y="27127"/>
                        </a:cubicBezTo>
                        <a:cubicBezTo>
                          <a:pt x="40733" y="22756"/>
                          <a:pt x="41172" y="17887"/>
                          <a:pt x="39973" y="13377"/>
                        </a:cubicBezTo>
                        <a:cubicBezTo>
                          <a:pt x="38774" y="8867"/>
                          <a:pt x="35870" y="4762"/>
                          <a:pt x="31818" y="2445"/>
                        </a:cubicBezTo>
                        <a:cubicBezTo>
                          <a:pt x="28742" y="685"/>
                          <a:pt x="25152" y="1"/>
                          <a:pt x="21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260300" y="4262300"/>
                    <a:ext cx="80275" cy="417975"/>
                  </a:xfrm>
                  <a:custGeom>
                    <a:avLst/>
                    <a:gdLst/>
                    <a:ahLst/>
                    <a:cxnLst/>
                    <a:rect l="l" t="t" r="r" b="b"/>
                    <a:pathLst>
                      <a:path w="3211" h="16719" extrusionOk="0">
                        <a:moveTo>
                          <a:pt x="114" y="0"/>
                        </a:moveTo>
                        <a:cubicBezTo>
                          <a:pt x="57" y="0"/>
                          <a:pt x="1" y="46"/>
                          <a:pt x="19" y="120"/>
                        </a:cubicBezTo>
                        <a:cubicBezTo>
                          <a:pt x="705" y="2930"/>
                          <a:pt x="1277" y="5795"/>
                          <a:pt x="1657" y="8661"/>
                        </a:cubicBezTo>
                        <a:cubicBezTo>
                          <a:pt x="2004" y="11265"/>
                          <a:pt x="1858" y="13951"/>
                          <a:pt x="2300" y="16525"/>
                        </a:cubicBezTo>
                        <a:cubicBezTo>
                          <a:pt x="2322" y="16654"/>
                          <a:pt x="2442" y="16719"/>
                          <a:pt x="2563" y="16719"/>
                        </a:cubicBezTo>
                        <a:cubicBezTo>
                          <a:pt x="2682" y="16719"/>
                          <a:pt x="2801" y="16655"/>
                          <a:pt x="2822" y="16525"/>
                        </a:cubicBezTo>
                        <a:cubicBezTo>
                          <a:pt x="3211" y="14068"/>
                          <a:pt x="2766" y="11397"/>
                          <a:pt x="2420" y="8952"/>
                        </a:cubicBezTo>
                        <a:cubicBezTo>
                          <a:pt x="1987" y="5892"/>
                          <a:pt x="1245" y="2977"/>
                          <a:pt x="209" y="69"/>
                        </a:cubicBezTo>
                        <a:cubicBezTo>
                          <a:pt x="192" y="21"/>
                          <a:pt x="15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003325" y="3949675"/>
                    <a:ext cx="527000" cy="375500"/>
                  </a:xfrm>
                  <a:custGeom>
                    <a:avLst/>
                    <a:gdLst/>
                    <a:ahLst/>
                    <a:cxnLst/>
                    <a:rect l="l" t="t" r="r" b="b"/>
                    <a:pathLst>
                      <a:path w="21080" h="15020" extrusionOk="0">
                        <a:moveTo>
                          <a:pt x="10584" y="1"/>
                        </a:moveTo>
                        <a:cubicBezTo>
                          <a:pt x="8959" y="1"/>
                          <a:pt x="7349" y="214"/>
                          <a:pt x="6024" y="695"/>
                        </a:cubicBezTo>
                        <a:cubicBezTo>
                          <a:pt x="3300" y="1682"/>
                          <a:pt x="1526" y="1714"/>
                          <a:pt x="517" y="4430"/>
                        </a:cubicBezTo>
                        <a:cubicBezTo>
                          <a:pt x="407" y="4728"/>
                          <a:pt x="1" y="6605"/>
                          <a:pt x="200" y="6853"/>
                        </a:cubicBezTo>
                        <a:cubicBezTo>
                          <a:pt x="339" y="7026"/>
                          <a:pt x="572" y="7084"/>
                          <a:pt x="791" y="7115"/>
                        </a:cubicBezTo>
                        <a:cubicBezTo>
                          <a:pt x="1555" y="7219"/>
                          <a:pt x="1999" y="7343"/>
                          <a:pt x="2888" y="7343"/>
                        </a:cubicBezTo>
                        <a:cubicBezTo>
                          <a:pt x="3226" y="7343"/>
                          <a:pt x="3628" y="7325"/>
                          <a:pt x="4137" y="7282"/>
                        </a:cubicBezTo>
                        <a:lnTo>
                          <a:pt x="4137" y="7282"/>
                        </a:lnTo>
                        <a:cubicBezTo>
                          <a:pt x="3662" y="9815"/>
                          <a:pt x="4920" y="12433"/>
                          <a:pt x="6894" y="14089"/>
                        </a:cubicBezTo>
                        <a:cubicBezTo>
                          <a:pt x="7432" y="14542"/>
                          <a:pt x="8061" y="14923"/>
                          <a:pt x="8758" y="15004"/>
                        </a:cubicBezTo>
                        <a:cubicBezTo>
                          <a:pt x="8854" y="15014"/>
                          <a:pt x="8948" y="15020"/>
                          <a:pt x="9043" y="15020"/>
                        </a:cubicBezTo>
                        <a:cubicBezTo>
                          <a:pt x="9846" y="15020"/>
                          <a:pt x="10625" y="14644"/>
                          <a:pt x="11312" y="14210"/>
                        </a:cubicBezTo>
                        <a:cubicBezTo>
                          <a:pt x="13473" y="12847"/>
                          <a:pt x="15206" y="10814"/>
                          <a:pt x="16206" y="8463"/>
                        </a:cubicBezTo>
                        <a:cubicBezTo>
                          <a:pt x="16247" y="8455"/>
                          <a:pt x="16288" y="8452"/>
                          <a:pt x="16327" y="8452"/>
                        </a:cubicBezTo>
                        <a:cubicBezTo>
                          <a:pt x="16783" y="8452"/>
                          <a:pt x="17139" y="8941"/>
                          <a:pt x="17575" y="9150"/>
                        </a:cubicBezTo>
                        <a:cubicBezTo>
                          <a:pt x="17740" y="9230"/>
                          <a:pt x="17915" y="9266"/>
                          <a:pt x="18092" y="9266"/>
                        </a:cubicBezTo>
                        <a:cubicBezTo>
                          <a:pt x="18629" y="9266"/>
                          <a:pt x="19182" y="8935"/>
                          <a:pt x="19542" y="8507"/>
                        </a:cubicBezTo>
                        <a:cubicBezTo>
                          <a:pt x="20651" y="7185"/>
                          <a:pt x="21080" y="4268"/>
                          <a:pt x="20072" y="2867"/>
                        </a:cubicBezTo>
                        <a:cubicBezTo>
                          <a:pt x="19064" y="1468"/>
                          <a:pt x="17457" y="1230"/>
                          <a:pt x="15456" y="652"/>
                        </a:cubicBezTo>
                        <a:cubicBezTo>
                          <a:pt x="14028" y="239"/>
                          <a:pt x="12298" y="1"/>
                          <a:pt x="10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199025" y="4040150"/>
                    <a:ext cx="1195175" cy="788025"/>
                  </a:xfrm>
                  <a:custGeom>
                    <a:avLst/>
                    <a:gdLst/>
                    <a:ahLst/>
                    <a:cxnLst/>
                    <a:rect l="l" t="t" r="r" b="b"/>
                    <a:pathLst>
                      <a:path w="47807" h="31521" extrusionOk="0">
                        <a:moveTo>
                          <a:pt x="35768" y="1"/>
                        </a:moveTo>
                        <a:cubicBezTo>
                          <a:pt x="35439" y="1"/>
                          <a:pt x="35110" y="12"/>
                          <a:pt x="34782" y="35"/>
                        </a:cubicBezTo>
                        <a:cubicBezTo>
                          <a:pt x="31663" y="250"/>
                          <a:pt x="28673" y="1409"/>
                          <a:pt x="25947" y="2941"/>
                        </a:cubicBezTo>
                        <a:cubicBezTo>
                          <a:pt x="19161" y="6757"/>
                          <a:pt x="13952" y="12780"/>
                          <a:pt x="8659" y="18492"/>
                        </a:cubicBezTo>
                        <a:cubicBezTo>
                          <a:pt x="7600" y="19637"/>
                          <a:pt x="6521" y="20782"/>
                          <a:pt x="5253" y="21690"/>
                        </a:cubicBezTo>
                        <a:cubicBezTo>
                          <a:pt x="3762" y="22758"/>
                          <a:pt x="2025" y="23480"/>
                          <a:pt x="217" y="23781"/>
                        </a:cubicBezTo>
                        <a:cubicBezTo>
                          <a:pt x="0" y="24125"/>
                          <a:pt x="297" y="24558"/>
                          <a:pt x="592" y="24838"/>
                        </a:cubicBezTo>
                        <a:cubicBezTo>
                          <a:pt x="2580" y="26730"/>
                          <a:pt x="5215" y="27773"/>
                          <a:pt x="7822" y="28628"/>
                        </a:cubicBezTo>
                        <a:cubicBezTo>
                          <a:pt x="13116" y="30365"/>
                          <a:pt x="18643" y="31520"/>
                          <a:pt x="24213" y="31520"/>
                        </a:cubicBezTo>
                        <a:cubicBezTo>
                          <a:pt x="24325" y="31520"/>
                          <a:pt x="24437" y="31520"/>
                          <a:pt x="24549" y="31519"/>
                        </a:cubicBezTo>
                        <a:cubicBezTo>
                          <a:pt x="30232" y="31472"/>
                          <a:pt x="35968" y="30171"/>
                          <a:pt x="40861" y="27276"/>
                        </a:cubicBezTo>
                        <a:cubicBezTo>
                          <a:pt x="42131" y="26524"/>
                          <a:pt x="43365" y="25647"/>
                          <a:pt x="44245" y="24460"/>
                        </a:cubicBezTo>
                        <a:cubicBezTo>
                          <a:pt x="44624" y="23949"/>
                          <a:pt x="44931" y="23392"/>
                          <a:pt x="45221" y="22826"/>
                        </a:cubicBezTo>
                        <a:cubicBezTo>
                          <a:pt x="46331" y="20654"/>
                          <a:pt x="47071" y="19239"/>
                          <a:pt x="47320" y="16812"/>
                        </a:cubicBezTo>
                        <a:cubicBezTo>
                          <a:pt x="47569" y="14387"/>
                          <a:pt x="47807" y="12996"/>
                          <a:pt x="47384" y="10784"/>
                        </a:cubicBezTo>
                        <a:cubicBezTo>
                          <a:pt x="47205" y="6789"/>
                          <a:pt x="45945" y="4650"/>
                          <a:pt x="43553" y="2635"/>
                        </a:cubicBezTo>
                        <a:cubicBezTo>
                          <a:pt x="41413" y="832"/>
                          <a:pt x="38577" y="1"/>
                          <a:pt x="35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5199050" y="4400850"/>
                    <a:ext cx="785575" cy="427325"/>
                  </a:xfrm>
                  <a:custGeom>
                    <a:avLst/>
                    <a:gdLst/>
                    <a:ahLst/>
                    <a:cxnLst/>
                    <a:rect l="l" t="t" r="r" b="b"/>
                    <a:pathLst>
                      <a:path w="31423" h="17093" extrusionOk="0">
                        <a:moveTo>
                          <a:pt x="16441" y="0"/>
                        </a:moveTo>
                        <a:cubicBezTo>
                          <a:pt x="12077" y="0"/>
                          <a:pt x="8660" y="4064"/>
                          <a:pt x="8660" y="4064"/>
                        </a:cubicBezTo>
                        <a:cubicBezTo>
                          <a:pt x="7600" y="5209"/>
                          <a:pt x="6521" y="6354"/>
                          <a:pt x="5253" y="7262"/>
                        </a:cubicBezTo>
                        <a:cubicBezTo>
                          <a:pt x="3762" y="8330"/>
                          <a:pt x="2025" y="9052"/>
                          <a:pt x="217" y="9353"/>
                        </a:cubicBezTo>
                        <a:cubicBezTo>
                          <a:pt x="0" y="9697"/>
                          <a:pt x="298" y="10130"/>
                          <a:pt x="592" y="10410"/>
                        </a:cubicBezTo>
                        <a:cubicBezTo>
                          <a:pt x="2580" y="12302"/>
                          <a:pt x="5215" y="13345"/>
                          <a:pt x="7822" y="14200"/>
                        </a:cubicBezTo>
                        <a:cubicBezTo>
                          <a:pt x="13116" y="15937"/>
                          <a:pt x="18644" y="17092"/>
                          <a:pt x="24213" y="17092"/>
                        </a:cubicBezTo>
                        <a:cubicBezTo>
                          <a:pt x="24325" y="17092"/>
                          <a:pt x="24437" y="17092"/>
                          <a:pt x="24549" y="17091"/>
                        </a:cubicBezTo>
                        <a:cubicBezTo>
                          <a:pt x="24549" y="17091"/>
                          <a:pt x="31422" y="14390"/>
                          <a:pt x="29537" y="11206"/>
                        </a:cubicBezTo>
                        <a:cubicBezTo>
                          <a:pt x="28480" y="9421"/>
                          <a:pt x="26106" y="9238"/>
                          <a:pt x="24101" y="9238"/>
                        </a:cubicBezTo>
                        <a:cubicBezTo>
                          <a:pt x="23582" y="9238"/>
                          <a:pt x="23087" y="9250"/>
                          <a:pt x="22646" y="9250"/>
                        </a:cubicBezTo>
                        <a:cubicBezTo>
                          <a:pt x="21754" y="9250"/>
                          <a:pt x="21084" y="9199"/>
                          <a:pt x="20877" y="8894"/>
                        </a:cubicBezTo>
                        <a:cubicBezTo>
                          <a:pt x="20288" y="8024"/>
                          <a:pt x="24358" y="3891"/>
                          <a:pt x="20579" y="1331"/>
                        </a:cubicBezTo>
                        <a:cubicBezTo>
                          <a:pt x="19158" y="370"/>
                          <a:pt x="17757" y="0"/>
                          <a:pt x="16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5465975" y="4107950"/>
                    <a:ext cx="423900" cy="331350"/>
                  </a:xfrm>
                  <a:custGeom>
                    <a:avLst/>
                    <a:gdLst/>
                    <a:ahLst/>
                    <a:cxnLst/>
                    <a:rect l="l" t="t" r="r" b="b"/>
                    <a:pathLst>
                      <a:path w="16956" h="13254" extrusionOk="0">
                        <a:moveTo>
                          <a:pt x="16638" y="0"/>
                        </a:moveTo>
                        <a:cubicBezTo>
                          <a:pt x="16619" y="0"/>
                          <a:pt x="16598" y="3"/>
                          <a:pt x="16577" y="10"/>
                        </a:cubicBezTo>
                        <a:cubicBezTo>
                          <a:pt x="9783" y="2090"/>
                          <a:pt x="3819" y="7249"/>
                          <a:pt x="37" y="13145"/>
                        </a:cubicBezTo>
                        <a:cubicBezTo>
                          <a:pt x="0" y="13203"/>
                          <a:pt x="49" y="13253"/>
                          <a:pt x="102" y="13253"/>
                        </a:cubicBezTo>
                        <a:cubicBezTo>
                          <a:pt x="125" y="13253"/>
                          <a:pt x="148" y="13244"/>
                          <a:pt x="166" y="13221"/>
                        </a:cubicBezTo>
                        <a:cubicBezTo>
                          <a:pt x="4603" y="7343"/>
                          <a:pt x="10155" y="3497"/>
                          <a:pt x="16747" y="415"/>
                        </a:cubicBezTo>
                        <a:cubicBezTo>
                          <a:pt x="16955" y="316"/>
                          <a:pt x="16840" y="0"/>
                          <a:pt x="1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4928350" y="3689825"/>
                    <a:ext cx="1465850" cy="1136650"/>
                  </a:xfrm>
                  <a:custGeom>
                    <a:avLst/>
                    <a:gdLst/>
                    <a:ahLst/>
                    <a:cxnLst/>
                    <a:rect l="l" t="t" r="r" b="b"/>
                    <a:pathLst>
                      <a:path w="58634" h="45466" extrusionOk="0">
                        <a:moveTo>
                          <a:pt x="12308" y="15717"/>
                        </a:moveTo>
                        <a:cubicBezTo>
                          <a:pt x="12576" y="15717"/>
                          <a:pt x="12849" y="15753"/>
                          <a:pt x="13121" y="15828"/>
                        </a:cubicBezTo>
                        <a:cubicBezTo>
                          <a:pt x="14729" y="16270"/>
                          <a:pt x="15575" y="17718"/>
                          <a:pt x="15685" y="19309"/>
                        </a:cubicBezTo>
                        <a:cubicBezTo>
                          <a:pt x="15709" y="19662"/>
                          <a:pt x="15691" y="20020"/>
                          <a:pt x="15641" y="20375"/>
                        </a:cubicBezTo>
                        <a:cubicBezTo>
                          <a:pt x="15673" y="20783"/>
                          <a:pt x="15649" y="21195"/>
                          <a:pt x="15542" y="21594"/>
                        </a:cubicBezTo>
                        <a:cubicBezTo>
                          <a:pt x="15423" y="22040"/>
                          <a:pt x="15223" y="22438"/>
                          <a:pt x="14962" y="22781"/>
                        </a:cubicBezTo>
                        <a:cubicBezTo>
                          <a:pt x="14544" y="23405"/>
                          <a:pt x="13915" y="23894"/>
                          <a:pt x="13056" y="24126"/>
                        </a:cubicBezTo>
                        <a:cubicBezTo>
                          <a:pt x="12735" y="24212"/>
                          <a:pt x="12426" y="24252"/>
                          <a:pt x="12130" y="24252"/>
                        </a:cubicBezTo>
                        <a:cubicBezTo>
                          <a:pt x="11477" y="24252"/>
                          <a:pt x="10889" y="24056"/>
                          <a:pt x="10389" y="23727"/>
                        </a:cubicBezTo>
                        <a:cubicBezTo>
                          <a:pt x="9230" y="23227"/>
                          <a:pt x="8318" y="22188"/>
                          <a:pt x="8051" y="20942"/>
                        </a:cubicBezTo>
                        <a:cubicBezTo>
                          <a:pt x="7708" y="19340"/>
                          <a:pt x="8386" y="17653"/>
                          <a:pt x="9833" y="16843"/>
                        </a:cubicBezTo>
                        <a:cubicBezTo>
                          <a:pt x="10482" y="16154"/>
                          <a:pt x="11367" y="15717"/>
                          <a:pt x="12308" y="15717"/>
                        </a:cubicBezTo>
                        <a:close/>
                        <a:moveTo>
                          <a:pt x="27625" y="0"/>
                        </a:moveTo>
                        <a:cubicBezTo>
                          <a:pt x="27283" y="0"/>
                          <a:pt x="26941" y="7"/>
                          <a:pt x="26600" y="19"/>
                        </a:cubicBezTo>
                        <a:cubicBezTo>
                          <a:pt x="22718" y="159"/>
                          <a:pt x="18903" y="1036"/>
                          <a:pt x="15131" y="1966"/>
                        </a:cubicBezTo>
                        <a:cubicBezTo>
                          <a:pt x="13838" y="2287"/>
                          <a:pt x="12511" y="2627"/>
                          <a:pt x="11430" y="3405"/>
                        </a:cubicBezTo>
                        <a:cubicBezTo>
                          <a:pt x="9431" y="5227"/>
                          <a:pt x="8845" y="5570"/>
                          <a:pt x="7723" y="8056"/>
                        </a:cubicBezTo>
                        <a:cubicBezTo>
                          <a:pt x="7101" y="9433"/>
                          <a:pt x="6671" y="10675"/>
                          <a:pt x="6401" y="11967"/>
                        </a:cubicBezTo>
                        <a:cubicBezTo>
                          <a:pt x="5101" y="12459"/>
                          <a:pt x="4153" y="13102"/>
                          <a:pt x="3515" y="14824"/>
                        </a:cubicBezTo>
                        <a:cubicBezTo>
                          <a:pt x="3404" y="15122"/>
                          <a:pt x="2999" y="16999"/>
                          <a:pt x="3198" y="17247"/>
                        </a:cubicBezTo>
                        <a:cubicBezTo>
                          <a:pt x="3268" y="17334"/>
                          <a:pt x="3362" y="17392"/>
                          <a:pt x="3466" y="17431"/>
                        </a:cubicBezTo>
                        <a:cubicBezTo>
                          <a:pt x="3295" y="17535"/>
                          <a:pt x="3120" y="17631"/>
                          <a:pt x="2946" y="17732"/>
                        </a:cubicBezTo>
                        <a:cubicBezTo>
                          <a:pt x="2956" y="17731"/>
                          <a:pt x="2967" y="17731"/>
                          <a:pt x="2978" y="17731"/>
                        </a:cubicBezTo>
                        <a:cubicBezTo>
                          <a:pt x="3524" y="17731"/>
                          <a:pt x="4070" y="17941"/>
                          <a:pt x="4508" y="18278"/>
                        </a:cubicBezTo>
                        <a:cubicBezTo>
                          <a:pt x="4834" y="18305"/>
                          <a:pt x="5164" y="18352"/>
                          <a:pt x="5508" y="18445"/>
                        </a:cubicBezTo>
                        <a:cubicBezTo>
                          <a:pt x="6872" y="18811"/>
                          <a:pt x="7696" y="20567"/>
                          <a:pt x="6875" y="21807"/>
                        </a:cubicBezTo>
                        <a:cubicBezTo>
                          <a:pt x="5351" y="24108"/>
                          <a:pt x="2778" y="25401"/>
                          <a:pt x="1" y="25962"/>
                        </a:cubicBezTo>
                        <a:cubicBezTo>
                          <a:pt x="663" y="25947"/>
                          <a:pt x="1325" y="25935"/>
                          <a:pt x="1989" y="25920"/>
                        </a:cubicBezTo>
                        <a:cubicBezTo>
                          <a:pt x="4205" y="25872"/>
                          <a:pt x="6565" y="25762"/>
                          <a:pt x="8619" y="25042"/>
                        </a:cubicBezTo>
                        <a:cubicBezTo>
                          <a:pt x="9364" y="26675"/>
                          <a:pt x="10188" y="28262"/>
                          <a:pt x="10970" y="29774"/>
                        </a:cubicBezTo>
                        <a:cubicBezTo>
                          <a:pt x="11694" y="31175"/>
                          <a:pt x="12229" y="31898"/>
                          <a:pt x="13119" y="33201"/>
                        </a:cubicBezTo>
                        <a:cubicBezTo>
                          <a:pt x="13545" y="33826"/>
                          <a:pt x="14207" y="34604"/>
                          <a:pt x="14946" y="35381"/>
                        </a:cubicBezTo>
                        <a:cubicBezTo>
                          <a:pt x="15171" y="35141"/>
                          <a:pt x="15400" y="34903"/>
                          <a:pt x="15632" y="34666"/>
                        </a:cubicBezTo>
                        <a:cubicBezTo>
                          <a:pt x="14846" y="31781"/>
                          <a:pt x="14790" y="28770"/>
                          <a:pt x="14928" y="25741"/>
                        </a:cubicBezTo>
                        <a:cubicBezTo>
                          <a:pt x="14975" y="24695"/>
                          <a:pt x="15822" y="23843"/>
                          <a:pt x="16772" y="23547"/>
                        </a:cubicBezTo>
                        <a:cubicBezTo>
                          <a:pt x="16814" y="23521"/>
                          <a:pt x="16858" y="23503"/>
                          <a:pt x="16900" y="23481"/>
                        </a:cubicBezTo>
                        <a:cubicBezTo>
                          <a:pt x="17672" y="22440"/>
                          <a:pt x="18700" y="21584"/>
                          <a:pt x="20002" y="20976"/>
                        </a:cubicBezTo>
                        <a:cubicBezTo>
                          <a:pt x="20370" y="20803"/>
                          <a:pt x="20730" y="20727"/>
                          <a:pt x="21070" y="20727"/>
                        </a:cubicBezTo>
                        <a:cubicBezTo>
                          <a:pt x="21517" y="20727"/>
                          <a:pt x="21930" y="20859"/>
                          <a:pt x="22282" y="21078"/>
                        </a:cubicBezTo>
                        <a:cubicBezTo>
                          <a:pt x="23362" y="21157"/>
                          <a:pt x="24400" y="21889"/>
                          <a:pt x="24430" y="23280"/>
                        </a:cubicBezTo>
                        <a:cubicBezTo>
                          <a:pt x="24464" y="24858"/>
                          <a:pt x="24137" y="26402"/>
                          <a:pt x="23638" y="27907"/>
                        </a:cubicBezTo>
                        <a:cubicBezTo>
                          <a:pt x="25183" y="26739"/>
                          <a:pt x="26726" y="25596"/>
                          <a:pt x="28194" y="24457"/>
                        </a:cubicBezTo>
                        <a:cubicBezTo>
                          <a:pt x="32154" y="21387"/>
                          <a:pt x="36780" y="18532"/>
                          <a:pt x="41801" y="18532"/>
                        </a:cubicBezTo>
                        <a:cubicBezTo>
                          <a:pt x="42972" y="18532"/>
                          <a:pt x="44166" y="18687"/>
                          <a:pt x="45377" y="19032"/>
                        </a:cubicBezTo>
                        <a:cubicBezTo>
                          <a:pt x="50954" y="20617"/>
                          <a:pt x="54327" y="25981"/>
                          <a:pt x="52190" y="31596"/>
                        </a:cubicBezTo>
                        <a:cubicBezTo>
                          <a:pt x="51409" y="33649"/>
                          <a:pt x="50225" y="35337"/>
                          <a:pt x="48775" y="36739"/>
                        </a:cubicBezTo>
                        <a:cubicBezTo>
                          <a:pt x="46821" y="39428"/>
                          <a:pt x="44119" y="41653"/>
                          <a:pt x="41336" y="43372"/>
                        </a:cubicBezTo>
                        <a:cubicBezTo>
                          <a:pt x="40115" y="44127"/>
                          <a:pt x="38774" y="44846"/>
                          <a:pt x="37361" y="45465"/>
                        </a:cubicBezTo>
                        <a:cubicBezTo>
                          <a:pt x="42382" y="45162"/>
                          <a:pt x="47364" y="43849"/>
                          <a:pt x="51687" y="41293"/>
                        </a:cubicBezTo>
                        <a:cubicBezTo>
                          <a:pt x="52957" y="40540"/>
                          <a:pt x="54190" y="39663"/>
                          <a:pt x="55071" y="38477"/>
                        </a:cubicBezTo>
                        <a:cubicBezTo>
                          <a:pt x="55450" y="37966"/>
                          <a:pt x="55757" y="37409"/>
                          <a:pt x="56047" y="36844"/>
                        </a:cubicBezTo>
                        <a:cubicBezTo>
                          <a:pt x="57157" y="34671"/>
                          <a:pt x="57897" y="33256"/>
                          <a:pt x="58146" y="30829"/>
                        </a:cubicBezTo>
                        <a:cubicBezTo>
                          <a:pt x="58396" y="28400"/>
                          <a:pt x="58634" y="27009"/>
                          <a:pt x="58211" y="24797"/>
                        </a:cubicBezTo>
                        <a:cubicBezTo>
                          <a:pt x="58032" y="20802"/>
                          <a:pt x="56772" y="18663"/>
                          <a:pt x="54380" y="16648"/>
                        </a:cubicBezTo>
                        <a:cubicBezTo>
                          <a:pt x="52239" y="14845"/>
                          <a:pt x="49400" y="14015"/>
                          <a:pt x="46591" y="14015"/>
                        </a:cubicBezTo>
                        <a:cubicBezTo>
                          <a:pt x="46446" y="14015"/>
                          <a:pt x="46301" y="14017"/>
                          <a:pt x="46156" y="14021"/>
                        </a:cubicBezTo>
                        <a:cubicBezTo>
                          <a:pt x="46106" y="13806"/>
                          <a:pt x="46058" y="13590"/>
                          <a:pt x="46001" y="13376"/>
                        </a:cubicBezTo>
                        <a:cubicBezTo>
                          <a:pt x="44802" y="8867"/>
                          <a:pt x="41898" y="4762"/>
                          <a:pt x="37846" y="2445"/>
                        </a:cubicBezTo>
                        <a:cubicBezTo>
                          <a:pt x="34770" y="685"/>
                          <a:pt x="31180" y="0"/>
                          <a:pt x="27625"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4477775" y="2563375"/>
                    <a:ext cx="684950" cy="607050"/>
                  </a:xfrm>
                  <a:custGeom>
                    <a:avLst/>
                    <a:gdLst/>
                    <a:ahLst/>
                    <a:cxnLst/>
                    <a:rect l="l" t="t" r="r" b="b"/>
                    <a:pathLst>
                      <a:path w="27398" h="24282" extrusionOk="0">
                        <a:moveTo>
                          <a:pt x="6798" y="1"/>
                        </a:moveTo>
                        <a:cubicBezTo>
                          <a:pt x="6107" y="1"/>
                          <a:pt x="5498" y="143"/>
                          <a:pt x="4995" y="459"/>
                        </a:cubicBezTo>
                        <a:cubicBezTo>
                          <a:pt x="0" y="3597"/>
                          <a:pt x="5864" y="23750"/>
                          <a:pt x="5864" y="23750"/>
                        </a:cubicBezTo>
                        <a:cubicBezTo>
                          <a:pt x="6094" y="24116"/>
                          <a:pt x="6552" y="24281"/>
                          <a:pt x="7179" y="24281"/>
                        </a:cubicBezTo>
                        <a:cubicBezTo>
                          <a:pt x="12088" y="24281"/>
                          <a:pt x="27397" y="14211"/>
                          <a:pt x="25600" y="11352"/>
                        </a:cubicBezTo>
                        <a:cubicBezTo>
                          <a:pt x="25601" y="11351"/>
                          <a:pt x="12973" y="1"/>
                          <a:pt x="6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4502375" y="2563450"/>
                    <a:ext cx="470875" cy="412325"/>
                  </a:xfrm>
                  <a:custGeom>
                    <a:avLst/>
                    <a:gdLst/>
                    <a:ahLst/>
                    <a:cxnLst/>
                    <a:rect l="l" t="t" r="r" b="b"/>
                    <a:pathLst>
                      <a:path w="18835" h="16493" extrusionOk="0">
                        <a:moveTo>
                          <a:pt x="5813" y="1"/>
                        </a:moveTo>
                        <a:cubicBezTo>
                          <a:pt x="5127" y="1"/>
                          <a:pt x="4515" y="139"/>
                          <a:pt x="4011" y="456"/>
                        </a:cubicBezTo>
                        <a:cubicBezTo>
                          <a:pt x="1" y="2976"/>
                          <a:pt x="3143" y="16493"/>
                          <a:pt x="3143" y="16493"/>
                        </a:cubicBezTo>
                        <a:cubicBezTo>
                          <a:pt x="2474" y="7397"/>
                          <a:pt x="3823" y="2854"/>
                          <a:pt x="8494" y="2854"/>
                        </a:cubicBezTo>
                        <a:cubicBezTo>
                          <a:pt x="10955" y="2854"/>
                          <a:pt x="14339" y="4115"/>
                          <a:pt x="18835" y="6635"/>
                        </a:cubicBezTo>
                        <a:cubicBezTo>
                          <a:pt x="18835" y="6634"/>
                          <a:pt x="10563" y="1"/>
                          <a:pt x="5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4589025" y="2665500"/>
                    <a:ext cx="410975" cy="364225"/>
                  </a:xfrm>
                  <a:custGeom>
                    <a:avLst/>
                    <a:gdLst/>
                    <a:ahLst/>
                    <a:cxnLst/>
                    <a:rect l="l" t="t" r="r" b="b"/>
                    <a:pathLst>
                      <a:path w="16439" h="14569" extrusionOk="0">
                        <a:moveTo>
                          <a:pt x="4079" y="1"/>
                        </a:moveTo>
                        <a:cubicBezTo>
                          <a:pt x="3665" y="1"/>
                          <a:pt x="3299" y="86"/>
                          <a:pt x="2998" y="275"/>
                        </a:cubicBezTo>
                        <a:cubicBezTo>
                          <a:pt x="1" y="2158"/>
                          <a:pt x="3519" y="14250"/>
                          <a:pt x="3519" y="14250"/>
                        </a:cubicBezTo>
                        <a:cubicBezTo>
                          <a:pt x="3657" y="14470"/>
                          <a:pt x="3931" y="14568"/>
                          <a:pt x="4308" y="14568"/>
                        </a:cubicBezTo>
                        <a:cubicBezTo>
                          <a:pt x="7253" y="14568"/>
                          <a:pt x="16439" y="8527"/>
                          <a:pt x="15361" y="6811"/>
                        </a:cubicBezTo>
                        <a:cubicBezTo>
                          <a:pt x="15360" y="6811"/>
                          <a:pt x="7783" y="1"/>
                          <a:pt x="4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4491425" y="2691375"/>
                    <a:ext cx="1594350" cy="1358350"/>
                  </a:xfrm>
                  <a:custGeom>
                    <a:avLst/>
                    <a:gdLst/>
                    <a:ahLst/>
                    <a:cxnLst/>
                    <a:rect l="l" t="t" r="r" b="b"/>
                    <a:pathLst>
                      <a:path w="63774" h="54334" extrusionOk="0">
                        <a:moveTo>
                          <a:pt x="31329" y="1"/>
                        </a:moveTo>
                        <a:cubicBezTo>
                          <a:pt x="28110" y="1"/>
                          <a:pt x="24875" y="545"/>
                          <a:pt x="21297" y="1776"/>
                        </a:cubicBezTo>
                        <a:cubicBezTo>
                          <a:pt x="14161" y="4231"/>
                          <a:pt x="7837" y="8463"/>
                          <a:pt x="4133" y="15038"/>
                        </a:cubicBezTo>
                        <a:cubicBezTo>
                          <a:pt x="1403" y="19886"/>
                          <a:pt x="1" y="25534"/>
                          <a:pt x="517" y="31073"/>
                        </a:cubicBezTo>
                        <a:cubicBezTo>
                          <a:pt x="1032" y="36612"/>
                          <a:pt x="3531" y="42009"/>
                          <a:pt x="7670" y="45726"/>
                        </a:cubicBezTo>
                        <a:cubicBezTo>
                          <a:pt x="9746" y="47589"/>
                          <a:pt x="12177" y="49007"/>
                          <a:pt x="14625" y="50343"/>
                        </a:cubicBezTo>
                        <a:cubicBezTo>
                          <a:pt x="19270" y="52880"/>
                          <a:pt x="23991" y="54160"/>
                          <a:pt x="29676" y="54302"/>
                        </a:cubicBezTo>
                        <a:cubicBezTo>
                          <a:pt x="31095" y="54317"/>
                          <a:pt x="32219" y="54333"/>
                          <a:pt x="33178" y="54333"/>
                        </a:cubicBezTo>
                        <a:cubicBezTo>
                          <a:pt x="36480" y="54333"/>
                          <a:pt x="37834" y="54145"/>
                          <a:pt x="42611" y="53108"/>
                        </a:cubicBezTo>
                        <a:cubicBezTo>
                          <a:pt x="48615" y="51806"/>
                          <a:pt x="54261" y="48515"/>
                          <a:pt x="58287" y="43660"/>
                        </a:cubicBezTo>
                        <a:cubicBezTo>
                          <a:pt x="63014" y="37961"/>
                          <a:pt x="63774" y="29933"/>
                          <a:pt x="61970" y="22752"/>
                        </a:cubicBezTo>
                        <a:cubicBezTo>
                          <a:pt x="60821" y="18185"/>
                          <a:pt x="59509" y="16555"/>
                          <a:pt x="57620" y="13783"/>
                        </a:cubicBezTo>
                        <a:cubicBezTo>
                          <a:pt x="55703" y="10970"/>
                          <a:pt x="53184" y="8360"/>
                          <a:pt x="50639" y="6098"/>
                        </a:cubicBezTo>
                        <a:cubicBezTo>
                          <a:pt x="48478" y="4177"/>
                          <a:pt x="44003" y="2226"/>
                          <a:pt x="41210" y="1476"/>
                        </a:cubicBezTo>
                        <a:cubicBezTo>
                          <a:pt x="37717" y="539"/>
                          <a:pt x="34531" y="1"/>
                          <a:pt x="3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5434950" y="2621375"/>
                    <a:ext cx="684950" cy="607000"/>
                  </a:xfrm>
                  <a:custGeom>
                    <a:avLst/>
                    <a:gdLst/>
                    <a:ahLst/>
                    <a:cxnLst/>
                    <a:rect l="l" t="t" r="r" b="b"/>
                    <a:pathLst>
                      <a:path w="27398" h="24280" extrusionOk="0">
                        <a:moveTo>
                          <a:pt x="20600" y="0"/>
                        </a:moveTo>
                        <a:cubicBezTo>
                          <a:pt x="14425" y="0"/>
                          <a:pt x="1798" y="11351"/>
                          <a:pt x="1798" y="11351"/>
                        </a:cubicBezTo>
                        <a:cubicBezTo>
                          <a:pt x="0" y="14210"/>
                          <a:pt x="15308" y="24280"/>
                          <a:pt x="20217" y="24280"/>
                        </a:cubicBezTo>
                        <a:cubicBezTo>
                          <a:pt x="20846" y="24280"/>
                          <a:pt x="21304" y="24115"/>
                          <a:pt x="21534" y="23749"/>
                        </a:cubicBezTo>
                        <a:cubicBezTo>
                          <a:pt x="21534" y="23749"/>
                          <a:pt x="27397" y="3595"/>
                          <a:pt x="22403" y="458"/>
                        </a:cubicBezTo>
                        <a:cubicBezTo>
                          <a:pt x="21900" y="142"/>
                          <a:pt x="21290" y="0"/>
                          <a:pt x="20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5624400" y="2621450"/>
                    <a:ext cx="470900" cy="412300"/>
                  </a:xfrm>
                  <a:custGeom>
                    <a:avLst/>
                    <a:gdLst/>
                    <a:ahLst/>
                    <a:cxnLst/>
                    <a:rect l="l" t="t" r="r" b="b"/>
                    <a:pathLst>
                      <a:path w="18836" h="16492" extrusionOk="0">
                        <a:moveTo>
                          <a:pt x="13024" y="0"/>
                        </a:moveTo>
                        <a:cubicBezTo>
                          <a:pt x="8274" y="0"/>
                          <a:pt x="0" y="6635"/>
                          <a:pt x="0" y="6635"/>
                        </a:cubicBezTo>
                        <a:cubicBezTo>
                          <a:pt x="4497" y="4114"/>
                          <a:pt x="7880" y="2853"/>
                          <a:pt x="10341" y="2853"/>
                        </a:cubicBezTo>
                        <a:cubicBezTo>
                          <a:pt x="15012" y="2853"/>
                          <a:pt x="16360" y="7396"/>
                          <a:pt x="15691" y="16492"/>
                        </a:cubicBezTo>
                        <a:cubicBezTo>
                          <a:pt x="15691" y="16492"/>
                          <a:pt x="18835" y="2974"/>
                          <a:pt x="14825" y="455"/>
                        </a:cubicBezTo>
                        <a:cubicBezTo>
                          <a:pt x="14321" y="139"/>
                          <a:pt x="13709" y="0"/>
                          <a:pt x="1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5597675" y="2723500"/>
                    <a:ext cx="410975" cy="364200"/>
                  </a:xfrm>
                  <a:custGeom>
                    <a:avLst/>
                    <a:gdLst/>
                    <a:ahLst/>
                    <a:cxnLst/>
                    <a:rect l="l" t="t" r="r" b="b"/>
                    <a:pathLst>
                      <a:path w="16439" h="14568" extrusionOk="0">
                        <a:moveTo>
                          <a:pt x="12361" y="0"/>
                        </a:moveTo>
                        <a:cubicBezTo>
                          <a:pt x="8656" y="0"/>
                          <a:pt x="1079" y="6809"/>
                          <a:pt x="1079" y="6809"/>
                        </a:cubicBezTo>
                        <a:cubicBezTo>
                          <a:pt x="1" y="8526"/>
                          <a:pt x="9186" y="14568"/>
                          <a:pt x="12132" y="14568"/>
                        </a:cubicBezTo>
                        <a:cubicBezTo>
                          <a:pt x="12508" y="14568"/>
                          <a:pt x="12783" y="14469"/>
                          <a:pt x="12921" y="14249"/>
                        </a:cubicBezTo>
                        <a:cubicBezTo>
                          <a:pt x="12921" y="14249"/>
                          <a:pt x="16439" y="2157"/>
                          <a:pt x="13442" y="275"/>
                        </a:cubicBezTo>
                        <a:cubicBezTo>
                          <a:pt x="13141" y="85"/>
                          <a:pt x="12775" y="0"/>
                          <a:pt x="1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4499500" y="2634875"/>
                    <a:ext cx="1572300" cy="999100"/>
                  </a:xfrm>
                  <a:custGeom>
                    <a:avLst/>
                    <a:gdLst/>
                    <a:ahLst/>
                    <a:cxnLst/>
                    <a:rect l="l" t="t" r="r" b="b"/>
                    <a:pathLst>
                      <a:path w="62892" h="39964" extrusionOk="0">
                        <a:moveTo>
                          <a:pt x="13458" y="0"/>
                        </a:moveTo>
                        <a:lnTo>
                          <a:pt x="13458" y="0"/>
                        </a:lnTo>
                        <a:cubicBezTo>
                          <a:pt x="13848" y="1199"/>
                          <a:pt x="13749" y="2391"/>
                          <a:pt x="13312" y="3488"/>
                        </a:cubicBezTo>
                        <a:cubicBezTo>
                          <a:pt x="13181" y="3919"/>
                          <a:pt x="13000" y="4334"/>
                          <a:pt x="12778" y="4733"/>
                        </a:cubicBezTo>
                        <a:cubicBezTo>
                          <a:pt x="11984" y="7524"/>
                          <a:pt x="9159" y="9548"/>
                          <a:pt x="6297" y="9548"/>
                        </a:cubicBezTo>
                        <a:cubicBezTo>
                          <a:pt x="5741" y="9548"/>
                          <a:pt x="5184" y="9472"/>
                          <a:pt x="4641" y="9310"/>
                        </a:cubicBezTo>
                        <a:cubicBezTo>
                          <a:pt x="4617" y="9310"/>
                          <a:pt x="4594" y="9310"/>
                          <a:pt x="4570" y="9310"/>
                        </a:cubicBezTo>
                        <a:cubicBezTo>
                          <a:pt x="3843" y="9310"/>
                          <a:pt x="3126" y="9216"/>
                          <a:pt x="2445" y="9016"/>
                        </a:cubicBezTo>
                        <a:lnTo>
                          <a:pt x="2445" y="9016"/>
                        </a:lnTo>
                        <a:cubicBezTo>
                          <a:pt x="2789" y="11627"/>
                          <a:pt x="3255" y="13635"/>
                          <a:pt x="3255" y="13635"/>
                        </a:cubicBezTo>
                        <a:lnTo>
                          <a:pt x="3255" y="13632"/>
                        </a:lnTo>
                        <a:cubicBezTo>
                          <a:pt x="3497" y="14852"/>
                          <a:pt x="3751" y="15995"/>
                          <a:pt x="3987" y="16998"/>
                        </a:cubicBezTo>
                        <a:cubicBezTo>
                          <a:pt x="3927" y="17101"/>
                          <a:pt x="3864" y="17198"/>
                          <a:pt x="3806" y="17300"/>
                        </a:cubicBezTo>
                        <a:cubicBezTo>
                          <a:pt x="1370" y="21631"/>
                          <a:pt x="0" y="26599"/>
                          <a:pt x="102" y="31559"/>
                        </a:cubicBezTo>
                        <a:cubicBezTo>
                          <a:pt x="1000" y="32062"/>
                          <a:pt x="1872" y="32609"/>
                          <a:pt x="2723" y="33186"/>
                        </a:cubicBezTo>
                        <a:cubicBezTo>
                          <a:pt x="2126" y="29229"/>
                          <a:pt x="2649" y="25123"/>
                          <a:pt x="4553" y="21320"/>
                        </a:cubicBezTo>
                        <a:cubicBezTo>
                          <a:pt x="7470" y="15495"/>
                          <a:pt x="13006" y="9944"/>
                          <a:pt x="19394" y="7440"/>
                        </a:cubicBezTo>
                        <a:cubicBezTo>
                          <a:pt x="21381" y="6499"/>
                          <a:pt x="23482" y="5844"/>
                          <a:pt x="25665" y="5555"/>
                        </a:cubicBezTo>
                        <a:cubicBezTo>
                          <a:pt x="25782" y="5540"/>
                          <a:pt x="25894" y="5532"/>
                          <a:pt x="26001" y="5532"/>
                        </a:cubicBezTo>
                        <a:cubicBezTo>
                          <a:pt x="26526" y="5532"/>
                          <a:pt x="26936" y="5710"/>
                          <a:pt x="27235" y="5994"/>
                        </a:cubicBezTo>
                        <a:cubicBezTo>
                          <a:pt x="27722" y="6024"/>
                          <a:pt x="28202" y="6098"/>
                          <a:pt x="28677" y="6203"/>
                        </a:cubicBezTo>
                        <a:cubicBezTo>
                          <a:pt x="29901" y="6248"/>
                          <a:pt x="31135" y="6465"/>
                          <a:pt x="32340" y="6801"/>
                        </a:cubicBezTo>
                        <a:cubicBezTo>
                          <a:pt x="35766" y="7508"/>
                          <a:pt x="39065" y="8727"/>
                          <a:pt x="42156" y="10532"/>
                        </a:cubicBezTo>
                        <a:cubicBezTo>
                          <a:pt x="46798" y="13245"/>
                          <a:pt x="52121" y="17202"/>
                          <a:pt x="54815" y="21970"/>
                        </a:cubicBezTo>
                        <a:cubicBezTo>
                          <a:pt x="57389" y="26525"/>
                          <a:pt x="57305" y="32693"/>
                          <a:pt x="55472" y="37509"/>
                        </a:cubicBezTo>
                        <a:cubicBezTo>
                          <a:pt x="55144" y="38370"/>
                          <a:pt x="54753" y="39189"/>
                          <a:pt x="54309" y="39963"/>
                        </a:cubicBezTo>
                        <a:cubicBezTo>
                          <a:pt x="55644" y="39411"/>
                          <a:pt x="57010" y="39063"/>
                          <a:pt x="58410" y="39063"/>
                        </a:cubicBezTo>
                        <a:cubicBezTo>
                          <a:pt x="58952" y="39063"/>
                          <a:pt x="59499" y="39115"/>
                          <a:pt x="60051" y="39228"/>
                        </a:cubicBezTo>
                        <a:cubicBezTo>
                          <a:pt x="60543" y="39179"/>
                          <a:pt x="61037" y="39152"/>
                          <a:pt x="61536" y="39140"/>
                        </a:cubicBezTo>
                        <a:cubicBezTo>
                          <a:pt x="62891" y="34647"/>
                          <a:pt x="62810" y="29656"/>
                          <a:pt x="61644" y="25014"/>
                        </a:cubicBezTo>
                        <a:cubicBezTo>
                          <a:pt x="61085" y="22789"/>
                          <a:pt x="60485" y="21261"/>
                          <a:pt x="59800" y="19958"/>
                        </a:cubicBezTo>
                        <a:cubicBezTo>
                          <a:pt x="60078" y="18815"/>
                          <a:pt x="60391" y="17441"/>
                          <a:pt x="60686" y="15952"/>
                        </a:cubicBezTo>
                        <a:lnTo>
                          <a:pt x="60686" y="15953"/>
                        </a:lnTo>
                        <a:cubicBezTo>
                          <a:pt x="60686" y="15953"/>
                          <a:pt x="60961" y="14768"/>
                          <a:pt x="61243" y="13038"/>
                        </a:cubicBezTo>
                        <a:lnTo>
                          <a:pt x="61243" y="13038"/>
                        </a:lnTo>
                        <a:cubicBezTo>
                          <a:pt x="59764" y="13871"/>
                          <a:pt x="58082" y="14369"/>
                          <a:pt x="56445" y="14369"/>
                        </a:cubicBezTo>
                        <a:cubicBezTo>
                          <a:pt x="54514" y="14369"/>
                          <a:pt x="52645" y="13675"/>
                          <a:pt x="51247" y="12017"/>
                        </a:cubicBezTo>
                        <a:cubicBezTo>
                          <a:pt x="49027" y="9385"/>
                          <a:pt x="48942" y="5873"/>
                          <a:pt x="50204" y="2881"/>
                        </a:cubicBezTo>
                        <a:cubicBezTo>
                          <a:pt x="50239" y="2723"/>
                          <a:pt x="50284" y="2569"/>
                          <a:pt x="50326" y="2415"/>
                        </a:cubicBezTo>
                        <a:lnTo>
                          <a:pt x="50326" y="2415"/>
                        </a:lnTo>
                        <a:cubicBezTo>
                          <a:pt x="48350" y="3603"/>
                          <a:pt x="46623" y="4853"/>
                          <a:pt x="45703" y="5549"/>
                        </a:cubicBezTo>
                        <a:cubicBezTo>
                          <a:pt x="44006" y="4755"/>
                          <a:pt x="42246" y="4104"/>
                          <a:pt x="40883" y="3737"/>
                        </a:cubicBezTo>
                        <a:cubicBezTo>
                          <a:pt x="37390" y="2800"/>
                          <a:pt x="34204" y="2262"/>
                          <a:pt x="31002" y="2262"/>
                        </a:cubicBezTo>
                        <a:cubicBezTo>
                          <a:pt x="27783" y="2262"/>
                          <a:pt x="24548" y="2806"/>
                          <a:pt x="20971" y="4037"/>
                        </a:cubicBezTo>
                        <a:cubicBezTo>
                          <a:pt x="20587" y="4169"/>
                          <a:pt x="20207" y="4308"/>
                          <a:pt x="19829" y="4451"/>
                        </a:cubicBezTo>
                        <a:cubicBezTo>
                          <a:pt x="19541" y="4228"/>
                          <a:pt x="19245" y="4004"/>
                          <a:pt x="18942" y="3775"/>
                        </a:cubicBezTo>
                        <a:lnTo>
                          <a:pt x="18942" y="3775"/>
                        </a:lnTo>
                        <a:cubicBezTo>
                          <a:pt x="18943" y="3775"/>
                          <a:pt x="18944" y="3776"/>
                          <a:pt x="18946" y="3777"/>
                        </a:cubicBezTo>
                        <a:cubicBezTo>
                          <a:pt x="18946" y="3777"/>
                          <a:pt x="16475" y="1797"/>
                          <a:pt x="1345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4756275" y="4163375"/>
                    <a:ext cx="74800" cy="352500"/>
                  </a:xfrm>
                  <a:custGeom>
                    <a:avLst/>
                    <a:gdLst/>
                    <a:ahLst/>
                    <a:cxnLst/>
                    <a:rect l="l" t="t" r="r" b="b"/>
                    <a:pathLst>
                      <a:path w="2992" h="14100" extrusionOk="0">
                        <a:moveTo>
                          <a:pt x="2904" y="1"/>
                        </a:moveTo>
                        <a:cubicBezTo>
                          <a:pt x="2876" y="1"/>
                          <a:pt x="2850" y="17"/>
                          <a:pt x="2841" y="54"/>
                        </a:cubicBezTo>
                        <a:cubicBezTo>
                          <a:pt x="1792" y="4595"/>
                          <a:pt x="787" y="9159"/>
                          <a:pt x="35" y="13760"/>
                        </a:cubicBezTo>
                        <a:cubicBezTo>
                          <a:pt x="1" y="13964"/>
                          <a:pt x="171" y="14100"/>
                          <a:pt x="327" y="14100"/>
                        </a:cubicBezTo>
                        <a:cubicBezTo>
                          <a:pt x="430" y="14100"/>
                          <a:pt x="527" y="14041"/>
                          <a:pt x="557" y="13905"/>
                        </a:cubicBezTo>
                        <a:cubicBezTo>
                          <a:pt x="1548" y="9338"/>
                          <a:pt x="2291" y="4713"/>
                          <a:pt x="2984" y="93"/>
                        </a:cubicBezTo>
                        <a:cubicBezTo>
                          <a:pt x="2992" y="38"/>
                          <a:pt x="2946" y="1"/>
                          <a:pt x="2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4933250" y="2903200"/>
                    <a:ext cx="409525" cy="270325"/>
                  </a:xfrm>
                  <a:custGeom>
                    <a:avLst/>
                    <a:gdLst/>
                    <a:ahLst/>
                    <a:cxnLst/>
                    <a:rect l="l" t="t" r="r" b="b"/>
                    <a:pathLst>
                      <a:path w="16381" h="10813" extrusionOk="0">
                        <a:moveTo>
                          <a:pt x="5633" y="0"/>
                        </a:moveTo>
                        <a:cubicBezTo>
                          <a:pt x="4003" y="0"/>
                          <a:pt x="2483" y="475"/>
                          <a:pt x="1497" y="1731"/>
                        </a:cubicBezTo>
                        <a:cubicBezTo>
                          <a:pt x="927" y="2288"/>
                          <a:pt x="582" y="3008"/>
                          <a:pt x="456" y="3776"/>
                        </a:cubicBezTo>
                        <a:cubicBezTo>
                          <a:pt x="51" y="4679"/>
                          <a:pt x="0" y="5745"/>
                          <a:pt x="366" y="6773"/>
                        </a:cubicBezTo>
                        <a:cubicBezTo>
                          <a:pt x="1016" y="8600"/>
                          <a:pt x="2516" y="9655"/>
                          <a:pt x="4289" y="10113"/>
                        </a:cubicBezTo>
                        <a:cubicBezTo>
                          <a:pt x="5312" y="10564"/>
                          <a:pt x="6441" y="10813"/>
                          <a:pt x="7553" y="10813"/>
                        </a:cubicBezTo>
                        <a:cubicBezTo>
                          <a:pt x="7662" y="10813"/>
                          <a:pt x="7770" y="10810"/>
                          <a:pt x="7879" y="10805"/>
                        </a:cubicBezTo>
                        <a:cubicBezTo>
                          <a:pt x="9007" y="10756"/>
                          <a:pt x="10214" y="10568"/>
                          <a:pt x="11308" y="10148"/>
                        </a:cubicBezTo>
                        <a:cubicBezTo>
                          <a:pt x="12391" y="9986"/>
                          <a:pt x="13348" y="9516"/>
                          <a:pt x="13907" y="8534"/>
                        </a:cubicBezTo>
                        <a:cubicBezTo>
                          <a:pt x="14237" y="8320"/>
                          <a:pt x="14544" y="8076"/>
                          <a:pt x="14811" y="7791"/>
                        </a:cubicBezTo>
                        <a:cubicBezTo>
                          <a:pt x="16381" y="6100"/>
                          <a:pt x="16263" y="3356"/>
                          <a:pt x="14276" y="2052"/>
                        </a:cubicBezTo>
                        <a:cubicBezTo>
                          <a:pt x="12164" y="667"/>
                          <a:pt x="8816" y="227"/>
                          <a:pt x="6362" y="31"/>
                        </a:cubicBezTo>
                        <a:cubicBezTo>
                          <a:pt x="6117" y="11"/>
                          <a:pt x="5874" y="0"/>
                          <a:pt x="563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5605875" y="4441925"/>
                    <a:ext cx="303750" cy="212525"/>
                  </a:xfrm>
                  <a:custGeom>
                    <a:avLst/>
                    <a:gdLst/>
                    <a:ahLst/>
                    <a:cxnLst/>
                    <a:rect l="l" t="t" r="r" b="b"/>
                    <a:pathLst>
                      <a:path w="12150" h="8501" extrusionOk="0">
                        <a:moveTo>
                          <a:pt x="6558" y="1"/>
                        </a:moveTo>
                        <a:cubicBezTo>
                          <a:pt x="5200" y="1"/>
                          <a:pt x="3800" y="513"/>
                          <a:pt x="2722" y="1327"/>
                        </a:cubicBezTo>
                        <a:cubicBezTo>
                          <a:pt x="2389" y="1528"/>
                          <a:pt x="2070" y="1776"/>
                          <a:pt x="1775" y="2088"/>
                        </a:cubicBezTo>
                        <a:cubicBezTo>
                          <a:pt x="345" y="3606"/>
                          <a:pt x="0" y="6221"/>
                          <a:pt x="1690" y="7676"/>
                        </a:cubicBezTo>
                        <a:cubicBezTo>
                          <a:pt x="2360" y="8253"/>
                          <a:pt x="3159" y="8501"/>
                          <a:pt x="3996" y="8501"/>
                        </a:cubicBezTo>
                        <a:cubicBezTo>
                          <a:pt x="5455" y="8501"/>
                          <a:pt x="7032" y="7751"/>
                          <a:pt x="8252" y="6688"/>
                        </a:cubicBezTo>
                        <a:cubicBezTo>
                          <a:pt x="9549" y="6199"/>
                          <a:pt x="10688" y="5428"/>
                          <a:pt x="11242" y="4319"/>
                        </a:cubicBezTo>
                        <a:cubicBezTo>
                          <a:pt x="12149" y="2509"/>
                          <a:pt x="10992" y="1500"/>
                          <a:pt x="9482" y="1029"/>
                        </a:cubicBezTo>
                        <a:cubicBezTo>
                          <a:pt x="9239" y="814"/>
                          <a:pt x="8944" y="617"/>
                          <a:pt x="8587" y="444"/>
                        </a:cubicBezTo>
                        <a:cubicBezTo>
                          <a:pt x="7955" y="139"/>
                          <a:pt x="7263" y="1"/>
                          <a:pt x="6558"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5887300" y="4331800"/>
                    <a:ext cx="161400" cy="149700"/>
                  </a:xfrm>
                  <a:custGeom>
                    <a:avLst/>
                    <a:gdLst/>
                    <a:ahLst/>
                    <a:cxnLst/>
                    <a:rect l="l" t="t" r="r" b="b"/>
                    <a:pathLst>
                      <a:path w="6456" h="5988" extrusionOk="0">
                        <a:moveTo>
                          <a:pt x="3345" y="0"/>
                        </a:moveTo>
                        <a:cubicBezTo>
                          <a:pt x="2668" y="0"/>
                          <a:pt x="1988" y="274"/>
                          <a:pt x="1491" y="908"/>
                        </a:cubicBezTo>
                        <a:cubicBezTo>
                          <a:pt x="1" y="2809"/>
                          <a:pt x="1524" y="5657"/>
                          <a:pt x="3796" y="5965"/>
                        </a:cubicBezTo>
                        <a:cubicBezTo>
                          <a:pt x="3907" y="5980"/>
                          <a:pt x="4017" y="5988"/>
                          <a:pt x="4126" y="5988"/>
                        </a:cubicBezTo>
                        <a:cubicBezTo>
                          <a:pt x="4735" y="5988"/>
                          <a:pt x="5288" y="5740"/>
                          <a:pt x="5541" y="5109"/>
                        </a:cubicBezTo>
                        <a:cubicBezTo>
                          <a:pt x="5579" y="5012"/>
                          <a:pt x="5606" y="4916"/>
                          <a:pt x="5626" y="4818"/>
                        </a:cubicBezTo>
                        <a:cubicBezTo>
                          <a:pt x="6212" y="4184"/>
                          <a:pt x="6455" y="3346"/>
                          <a:pt x="6221" y="2451"/>
                        </a:cubicBezTo>
                        <a:cubicBezTo>
                          <a:pt x="6174" y="2277"/>
                          <a:pt x="6090" y="2129"/>
                          <a:pt x="5980" y="2005"/>
                        </a:cubicBezTo>
                        <a:cubicBezTo>
                          <a:pt x="5984" y="1956"/>
                          <a:pt x="5992" y="1909"/>
                          <a:pt x="5994" y="1858"/>
                        </a:cubicBezTo>
                        <a:cubicBezTo>
                          <a:pt x="6006" y="796"/>
                          <a:pt x="5110" y="197"/>
                          <a:pt x="4161" y="131"/>
                        </a:cubicBezTo>
                        <a:cubicBezTo>
                          <a:pt x="3898" y="46"/>
                          <a:pt x="3622" y="0"/>
                          <a:pt x="334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4394550" y="3456925"/>
                    <a:ext cx="441700" cy="459600"/>
                  </a:xfrm>
                  <a:custGeom>
                    <a:avLst/>
                    <a:gdLst/>
                    <a:ahLst/>
                    <a:cxnLst/>
                    <a:rect l="l" t="t" r="r" b="b"/>
                    <a:pathLst>
                      <a:path w="17668" h="18384" extrusionOk="0">
                        <a:moveTo>
                          <a:pt x="2644" y="1"/>
                        </a:moveTo>
                        <a:cubicBezTo>
                          <a:pt x="2031" y="1"/>
                          <a:pt x="1419" y="46"/>
                          <a:pt x="819" y="134"/>
                        </a:cubicBezTo>
                        <a:cubicBezTo>
                          <a:pt x="605" y="165"/>
                          <a:pt x="377" y="209"/>
                          <a:pt x="232" y="367"/>
                        </a:cubicBezTo>
                        <a:cubicBezTo>
                          <a:pt x="1" y="617"/>
                          <a:pt x="85" y="1014"/>
                          <a:pt x="191" y="1338"/>
                        </a:cubicBezTo>
                        <a:cubicBezTo>
                          <a:pt x="859" y="3386"/>
                          <a:pt x="1798" y="5346"/>
                          <a:pt x="2973" y="7150"/>
                        </a:cubicBezTo>
                        <a:cubicBezTo>
                          <a:pt x="2241" y="7170"/>
                          <a:pt x="1313" y="7338"/>
                          <a:pt x="1152" y="8054"/>
                        </a:cubicBezTo>
                        <a:cubicBezTo>
                          <a:pt x="1006" y="8693"/>
                          <a:pt x="1613" y="9233"/>
                          <a:pt x="2153" y="9606"/>
                        </a:cubicBezTo>
                        <a:cubicBezTo>
                          <a:pt x="6767" y="12786"/>
                          <a:pt x="11552" y="15718"/>
                          <a:pt x="16482" y="18384"/>
                        </a:cubicBezTo>
                        <a:lnTo>
                          <a:pt x="16928" y="18045"/>
                        </a:lnTo>
                        <a:cubicBezTo>
                          <a:pt x="17175" y="18077"/>
                          <a:pt x="17421" y="18109"/>
                          <a:pt x="17668" y="18141"/>
                        </a:cubicBezTo>
                        <a:cubicBezTo>
                          <a:pt x="17006" y="15632"/>
                          <a:pt x="15773" y="13317"/>
                          <a:pt x="14551" y="11030"/>
                        </a:cubicBezTo>
                        <a:cubicBezTo>
                          <a:pt x="13650" y="9342"/>
                          <a:pt x="12747" y="7654"/>
                          <a:pt x="11845" y="5965"/>
                        </a:cubicBezTo>
                        <a:cubicBezTo>
                          <a:pt x="11265" y="4879"/>
                          <a:pt x="10677" y="3781"/>
                          <a:pt x="9853" y="2867"/>
                        </a:cubicBezTo>
                        <a:cubicBezTo>
                          <a:pt x="8065" y="882"/>
                          <a:pt x="5344" y="1"/>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5534475" y="3610025"/>
                    <a:ext cx="580650" cy="396400"/>
                  </a:xfrm>
                  <a:custGeom>
                    <a:avLst/>
                    <a:gdLst/>
                    <a:ahLst/>
                    <a:cxnLst/>
                    <a:rect l="l" t="t" r="r" b="b"/>
                    <a:pathLst>
                      <a:path w="23226" h="15856" extrusionOk="0">
                        <a:moveTo>
                          <a:pt x="17481" y="0"/>
                        </a:moveTo>
                        <a:cubicBezTo>
                          <a:pt x="15649" y="0"/>
                          <a:pt x="13850" y="441"/>
                          <a:pt x="12322" y="1448"/>
                        </a:cubicBezTo>
                        <a:cubicBezTo>
                          <a:pt x="11212" y="2180"/>
                          <a:pt x="10299" y="3167"/>
                          <a:pt x="9397" y="4143"/>
                        </a:cubicBezTo>
                        <a:cubicBezTo>
                          <a:pt x="7994" y="5661"/>
                          <a:pt x="6593" y="7180"/>
                          <a:pt x="5191" y="8699"/>
                        </a:cubicBezTo>
                        <a:cubicBezTo>
                          <a:pt x="3293" y="10757"/>
                          <a:pt x="1374" y="12839"/>
                          <a:pt x="1" y="15280"/>
                        </a:cubicBezTo>
                        <a:cubicBezTo>
                          <a:pt x="266" y="15315"/>
                          <a:pt x="534" y="15347"/>
                          <a:pt x="799" y="15381"/>
                        </a:cubicBezTo>
                        <a:lnTo>
                          <a:pt x="1176" y="15856"/>
                        </a:lnTo>
                        <a:cubicBezTo>
                          <a:pt x="7052" y="14412"/>
                          <a:pt x="12848" y="12651"/>
                          <a:pt x="18533" y="10582"/>
                        </a:cubicBezTo>
                        <a:cubicBezTo>
                          <a:pt x="19198" y="10341"/>
                          <a:pt x="19979" y="9942"/>
                          <a:pt x="20002" y="9234"/>
                        </a:cubicBezTo>
                        <a:cubicBezTo>
                          <a:pt x="20028" y="8444"/>
                          <a:pt x="19104" y="8016"/>
                          <a:pt x="18343" y="7795"/>
                        </a:cubicBezTo>
                        <a:cubicBezTo>
                          <a:pt x="20064" y="6229"/>
                          <a:pt x="21577" y="4437"/>
                          <a:pt x="22831" y="2479"/>
                        </a:cubicBezTo>
                        <a:cubicBezTo>
                          <a:pt x="23029" y="2170"/>
                          <a:pt x="23226" y="1777"/>
                          <a:pt x="23052" y="1453"/>
                        </a:cubicBezTo>
                        <a:cubicBezTo>
                          <a:pt x="22942" y="1248"/>
                          <a:pt x="22716" y="1140"/>
                          <a:pt x="22503" y="1050"/>
                        </a:cubicBezTo>
                        <a:cubicBezTo>
                          <a:pt x="20930" y="384"/>
                          <a:pt x="19191" y="0"/>
                          <a:pt x="17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4504775" y="3170400"/>
                    <a:ext cx="1324550" cy="879325"/>
                  </a:xfrm>
                  <a:custGeom>
                    <a:avLst/>
                    <a:gdLst/>
                    <a:ahLst/>
                    <a:cxnLst/>
                    <a:rect l="l" t="t" r="r" b="b"/>
                    <a:pathLst>
                      <a:path w="52982" h="35173" extrusionOk="0">
                        <a:moveTo>
                          <a:pt x="9469" y="1"/>
                        </a:moveTo>
                        <a:cubicBezTo>
                          <a:pt x="9367" y="1"/>
                          <a:pt x="9265" y="4"/>
                          <a:pt x="9164" y="10"/>
                        </a:cubicBezTo>
                        <a:cubicBezTo>
                          <a:pt x="8131" y="70"/>
                          <a:pt x="7134" y="436"/>
                          <a:pt x="6232" y="943"/>
                        </a:cubicBezTo>
                        <a:cubicBezTo>
                          <a:pt x="2956" y="2790"/>
                          <a:pt x="995" y="6417"/>
                          <a:pt x="277" y="10107"/>
                        </a:cubicBezTo>
                        <a:cubicBezTo>
                          <a:pt x="150" y="10757"/>
                          <a:pt x="67" y="11412"/>
                          <a:pt x="1" y="12069"/>
                        </a:cubicBezTo>
                        <a:cubicBezTo>
                          <a:pt x="345" y="15529"/>
                          <a:pt x="1464" y="18924"/>
                          <a:pt x="3271" y="21886"/>
                        </a:cubicBezTo>
                        <a:cubicBezTo>
                          <a:pt x="4330" y="23621"/>
                          <a:pt x="5622" y="25206"/>
                          <a:pt x="7137" y="26566"/>
                        </a:cubicBezTo>
                        <a:cubicBezTo>
                          <a:pt x="9213" y="28429"/>
                          <a:pt x="11643" y="29846"/>
                          <a:pt x="14092" y="31183"/>
                        </a:cubicBezTo>
                        <a:cubicBezTo>
                          <a:pt x="18738" y="33720"/>
                          <a:pt x="23457" y="34999"/>
                          <a:pt x="29143" y="35142"/>
                        </a:cubicBezTo>
                        <a:cubicBezTo>
                          <a:pt x="30557" y="35157"/>
                          <a:pt x="31677" y="35173"/>
                          <a:pt x="32634" y="35173"/>
                        </a:cubicBezTo>
                        <a:cubicBezTo>
                          <a:pt x="35944" y="35173"/>
                          <a:pt x="37296" y="34985"/>
                          <a:pt x="42077" y="33949"/>
                        </a:cubicBezTo>
                        <a:cubicBezTo>
                          <a:pt x="45141" y="33284"/>
                          <a:pt x="48112" y="32099"/>
                          <a:pt x="50821" y="30456"/>
                        </a:cubicBezTo>
                        <a:cubicBezTo>
                          <a:pt x="51437" y="30083"/>
                          <a:pt x="52041" y="29687"/>
                          <a:pt x="52628" y="29267"/>
                        </a:cubicBezTo>
                        <a:cubicBezTo>
                          <a:pt x="52982" y="24556"/>
                          <a:pt x="52559" y="19788"/>
                          <a:pt x="51360" y="15220"/>
                        </a:cubicBezTo>
                        <a:cubicBezTo>
                          <a:pt x="50861" y="13315"/>
                          <a:pt x="50223" y="11431"/>
                          <a:pt x="49227" y="9734"/>
                        </a:cubicBezTo>
                        <a:cubicBezTo>
                          <a:pt x="47456" y="6713"/>
                          <a:pt x="45560" y="5004"/>
                          <a:pt x="42557" y="3203"/>
                        </a:cubicBezTo>
                        <a:cubicBezTo>
                          <a:pt x="41769" y="2730"/>
                          <a:pt x="40033" y="2134"/>
                          <a:pt x="39057" y="2134"/>
                        </a:cubicBezTo>
                        <a:cubicBezTo>
                          <a:pt x="39020" y="2134"/>
                          <a:pt x="38984" y="2135"/>
                          <a:pt x="38950" y="2136"/>
                        </a:cubicBezTo>
                        <a:cubicBezTo>
                          <a:pt x="37125" y="2229"/>
                          <a:pt x="37125" y="2229"/>
                          <a:pt x="35612" y="2779"/>
                        </a:cubicBezTo>
                        <a:cubicBezTo>
                          <a:pt x="32278" y="3990"/>
                          <a:pt x="29968" y="5121"/>
                          <a:pt x="27907" y="8007"/>
                        </a:cubicBezTo>
                        <a:cubicBezTo>
                          <a:pt x="26384" y="10139"/>
                          <a:pt x="24726" y="15238"/>
                          <a:pt x="24054" y="17586"/>
                        </a:cubicBezTo>
                        <a:cubicBezTo>
                          <a:pt x="24005" y="17756"/>
                          <a:pt x="23916" y="17819"/>
                          <a:pt x="23802" y="17819"/>
                        </a:cubicBezTo>
                        <a:cubicBezTo>
                          <a:pt x="23483" y="17819"/>
                          <a:pt x="22973" y="17318"/>
                          <a:pt x="22650" y="17318"/>
                        </a:cubicBezTo>
                        <a:cubicBezTo>
                          <a:pt x="22528" y="17318"/>
                          <a:pt x="22433" y="17389"/>
                          <a:pt x="22384" y="17586"/>
                        </a:cubicBezTo>
                        <a:cubicBezTo>
                          <a:pt x="22151" y="13324"/>
                          <a:pt x="20581" y="11516"/>
                          <a:pt x="18917" y="8007"/>
                        </a:cubicBezTo>
                        <a:cubicBezTo>
                          <a:pt x="18076" y="6232"/>
                          <a:pt x="15760" y="3726"/>
                          <a:pt x="14391" y="2316"/>
                        </a:cubicBezTo>
                        <a:cubicBezTo>
                          <a:pt x="13093" y="979"/>
                          <a:pt x="11320" y="1"/>
                          <a:pt x="9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5032100" y="3596225"/>
                    <a:ext cx="86700" cy="61000"/>
                  </a:xfrm>
                  <a:custGeom>
                    <a:avLst/>
                    <a:gdLst/>
                    <a:ahLst/>
                    <a:cxnLst/>
                    <a:rect l="l" t="t" r="r" b="b"/>
                    <a:pathLst>
                      <a:path w="3468" h="2440" extrusionOk="0">
                        <a:moveTo>
                          <a:pt x="1734" y="1"/>
                        </a:moveTo>
                        <a:cubicBezTo>
                          <a:pt x="777" y="1"/>
                          <a:pt x="1" y="546"/>
                          <a:pt x="1" y="1221"/>
                        </a:cubicBezTo>
                        <a:cubicBezTo>
                          <a:pt x="1" y="1894"/>
                          <a:pt x="777" y="2440"/>
                          <a:pt x="1734" y="2440"/>
                        </a:cubicBezTo>
                        <a:cubicBezTo>
                          <a:pt x="2692" y="2440"/>
                          <a:pt x="3468" y="1894"/>
                          <a:pt x="3468" y="1221"/>
                        </a:cubicBezTo>
                        <a:cubicBezTo>
                          <a:pt x="3468" y="546"/>
                          <a:pt x="2692" y="1"/>
                          <a:pt x="1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4419650" y="3623650"/>
                    <a:ext cx="1644175" cy="426100"/>
                  </a:xfrm>
                  <a:custGeom>
                    <a:avLst/>
                    <a:gdLst/>
                    <a:ahLst/>
                    <a:cxnLst/>
                    <a:rect l="l" t="t" r="r" b="b"/>
                    <a:pathLst>
                      <a:path w="65767" h="17044" extrusionOk="0">
                        <a:moveTo>
                          <a:pt x="1676" y="0"/>
                        </a:moveTo>
                        <a:lnTo>
                          <a:pt x="1676" y="0"/>
                        </a:lnTo>
                        <a:cubicBezTo>
                          <a:pt x="1775" y="161"/>
                          <a:pt x="1865" y="325"/>
                          <a:pt x="1967" y="481"/>
                        </a:cubicBezTo>
                        <a:cubicBezTo>
                          <a:pt x="1233" y="501"/>
                          <a:pt x="305" y="669"/>
                          <a:pt x="145" y="1385"/>
                        </a:cubicBezTo>
                        <a:cubicBezTo>
                          <a:pt x="1" y="2024"/>
                          <a:pt x="608" y="2564"/>
                          <a:pt x="1146" y="2937"/>
                        </a:cubicBezTo>
                        <a:cubicBezTo>
                          <a:pt x="4930" y="5545"/>
                          <a:pt x="8835" y="7976"/>
                          <a:pt x="12835" y="10241"/>
                        </a:cubicBezTo>
                        <a:cubicBezTo>
                          <a:pt x="13178" y="10480"/>
                          <a:pt x="13525" y="10715"/>
                          <a:pt x="13877" y="10943"/>
                        </a:cubicBezTo>
                        <a:cubicBezTo>
                          <a:pt x="14758" y="11508"/>
                          <a:pt x="15664" y="12036"/>
                          <a:pt x="16578" y="12548"/>
                        </a:cubicBezTo>
                        <a:cubicBezTo>
                          <a:pt x="16884" y="12719"/>
                          <a:pt x="17189" y="12886"/>
                          <a:pt x="17496" y="13054"/>
                        </a:cubicBezTo>
                        <a:cubicBezTo>
                          <a:pt x="18077" y="13371"/>
                          <a:pt x="18658" y="13668"/>
                          <a:pt x="19243" y="13946"/>
                        </a:cubicBezTo>
                        <a:cubicBezTo>
                          <a:pt x="19829" y="14223"/>
                          <a:pt x="20415" y="14482"/>
                          <a:pt x="21008" y="14722"/>
                        </a:cubicBezTo>
                        <a:cubicBezTo>
                          <a:pt x="21600" y="14961"/>
                          <a:pt x="22197" y="15181"/>
                          <a:pt x="22802" y="15383"/>
                        </a:cubicBezTo>
                        <a:cubicBezTo>
                          <a:pt x="24311" y="15886"/>
                          <a:pt x="25858" y="16271"/>
                          <a:pt x="27474" y="16541"/>
                        </a:cubicBezTo>
                        <a:cubicBezTo>
                          <a:pt x="29089" y="16812"/>
                          <a:pt x="30773" y="16966"/>
                          <a:pt x="32548" y="17012"/>
                        </a:cubicBezTo>
                        <a:cubicBezTo>
                          <a:pt x="32942" y="17016"/>
                          <a:pt x="33313" y="17021"/>
                          <a:pt x="33665" y="17024"/>
                        </a:cubicBezTo>
                        <a:cubicBezTo>
                          <a:pt x="34543" y="17035"/>
                          <a:pt x="35297" y="17043"/>
                          <a:pt x="35969" y="17043"/>
                        </a:cubicBezTo>
                        <a:lnTo>
                          <a:pt x="36362" y="17043"/>
                        </a:lnTo>
                        <a:cubicBezTo>
                          <a:pt x="36747" y="17042"/>
                          <a:pt x="37107" y="17037"/>
                          <a:pt x="37449" y="17029"/>
                        </a:cubicBezTo>
                        <a:cubicBezTo>
                          <a:pt x="38819" y="16993"/>
                          <a:pt x="39925" y="16890"/>
                          <a:pt x="41377" y="16644"/>
                        </a:cubicBezTo>
                        <a:cubicBezTo>
                          <a:pt x="41619" y="16604"/>
                          <a:pt x="41870" y="16558"/>
                          <a:pt x="42134" y="16510"/>
                        </a:cubicBezTo>
                        <a:cubicBezTo>
                          <a:pt x="43058" y="16337"/>
                          <a:pt x="44134" y="16113"/>
                          <a:pt x="45482" y="15820"/>
                        </a:cubicBezTo>
                        <a:cubicBezTo>
                          <a:pt x="45862" y="15739"/>
                          <a:pt x="46240" y="15648"/>
                          <a:pt x="46618" y="15550"/>
                        </a:cubicBezTo>
                        <a:cubicBezTo>
                          <a:pt x="46693" y="15530"/>
                          <a:pt x="46767" y="15506"/>
                          <a:pt x="46841" y="15486"/>
                        </a:cubicBezTo>
                        <a:cubicBezTo>
                          <a:pt x="47145" y="15405"/>
                          <a:pt x="47448" y="15322"/>
                          <a:pt x="47749" y="15230"/>
                        </a:cubicBezTo>
                        <a:cubicBezTo>
                          <a:pt x="47807" y="15212"/>
                          <a:pt x="47863" y="15190"/>
                          <a:pt x="47920" y="15174"/>
                        </a:cubicBezTo>
                        <a:cubicBezTo>
                          <a:pt x="48239" y="15074"/>
                          <a:pt x="48558" y="14972"/>
                          <a:pt x="48872" y="14861"/>
                        </a:cubicBezTo>
                        <a:lnTo>
                          <a:pt x="48967" y="14825"/>
                        </a:lnTo>
                        <a:cubicBezTo>
                          <a:pt x="49308" y="14703"/>
                          <a:pt x="49647" y="14577"/>
                          <a:pt x="49982" y="14443"/>
                        </a:cubicBezTo>
                        <a:cubicBezTo>
                          <a:pt x="49993" y="14438"/>
                          <a:pt x="50006" y="14433"/>
                          <a:pt x="50018" y="14428"/>
                        </a:cubicBezTo>
                        <a:cubicBezTo>
                          <a:pt x="50498" y="14237"/>
                          <a:pt x="50969" y="14028"/>
                          <a:pt x="51438" y="13811"/>
                        </a:cubicBezTo>
                        <a:cubicBezTo>
                          <a:pt x="55377" y="12696"/>
                          <a:pt x="59278" y="11441"/>
                          <a:pt x="63124" y="10040"/>
                        </a:cubicBezTo>
                        <a:cubicBezTo>
                          <a:pt x="63790" y="9798"/>
                          <a:pt x="64570" y="9399"/>
                          <a:pt x="64594" y="8693"/>
                        </a:cubicBezTo>
                        <a:cubicBezTo>
                          <a:pt x="64620" y="7899"/>
                          <a:pt x="63697" y="7468"/>
                          <a:pt x="62936" y="7250"/>
                        </a:cubicBezTo>
                        <a:cubicBezTo>
                          <a:pt x="63960" y="6318"/>
                          <a:pt x="64899" y="5297"/>
                          <a:pt x="65766" y="4218"/>
                        </a:cubicBezTo>
                        <a:cubicBezTo>
                          <a:pt x="65725" y="4216"/>
                          <a:pt x="65685" y="4212"/>
                          <a:pt x="65645" y="4210"/>
                        </a:cubicBezTo>
                        <a:cubicBezTo>
                          <a:pt x="65344" y="4450"/>
                          <a:pt x="64990" y="4627"/>
                          <a:pt x="64591" y="4696"/>
                        </a:cubicBezTo>
                        <a:cubicBezTo>
                          <a:pt x="64558" y="4712"/>
                          <a:pt x="64530" y="4733"/>
                          <a:pt x="64496" y="4749"/>
                        </a:cubicBezTo>
                        <a:cubicBezTo>
                          <a:pt x="57863" y="7638"/>
                          <a:pt x="51209" y="11743"/>
                          <a:pt x="44056" y="12918"/>
                        </a:cubicBezTo>
                        <a:cubicBezTo>
                          <a:pt x="43697" y="13063"/>
                          <a:pt x="43339" y="13198"/>
                          <a:pt x="42978" y="13323"/>
                        </a:cubicBezTo>
                        <a:cubicBezTo>
                          <a:pt x="40102" y="14312"/>
                          <a:pt x="36976" y="14789"/>
                          <a:pt x="33806" y="14789"/>
                        </a:cubicBezTo>
                        <a:cubicBezTo>
                          <a:pt x="28015" y="14789"/>
                          <a:pt x="22075" y="13197"/>
                          <a:pt x="17238" y="10226"/>
                        </a:cubicBezTo>
                        <a:cubicBezTo>
                          <a:pt x="15453" y="9517"/>
                          <a:pt x="13841" y="8568"/>
                          <a:pt x="12337" y="7447"/>
                        </a:cubicBezTo>
                        <a:cubicBezTo>
                          <a:pt x="11139" y="6802"/>
                          <a:pt x="9970" y="6117"/>
                          <a:pt x="8835" y="5405"/>
                        </a:cubicBezTo>
                        <a:cubicBezTo>
                          <a:pt x="6319" y="3825"/>
                          <a:pt x="3871" y="2040"/>
                          <a:pt x="1676"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4638975" y="3907800"/>
                    <a:ext cx="195500" cy="258800"/>
                  </a:xfrm>
                  <a:custGeom>
                    <a:avLst/>
                    <a:gdLst/>
                    <a:ahLst/>
                    <a:cxnLst/>
                    <a:rect l="l" t="t" r="r" b="b"/>
                    <a:pathLst>
                      <a:path w="7820" h="10352" extrusionOk="0">
                        <a:moveTo>
                          <a:pt x="2733" y="1"/>
                        </a:moveTo>
                        <a:cubicBezTo>
                          <a:pt x="2523" y="1"/>
                          <a:pt x="2313" y="117"/>
                          <a:pt x="2126" y="228"/>
                        </a:cubicBezTo>
                        <a:cubicBezTo>
                          <a:pt x="1616" y="535"/>
                          <a:pt x="1098" y="847"/>
                          <a:pt x="692" y="1282"/>
                        </a:cubicBezTo>
                        <a:cubicBezTo>
                          <a:pt x="287" y="1719"/>
                          <a:pt x="1" y="2301"/>
                          <a:pt x="53" y="2893"/>
                        </a:cubicBezTo>
                        <a:cubicBezTo>
                          <a:pt x="113" y="3560"/>
                          <a:pt x="577" y="4113"/>
                          <a:pt x="1019" y="4617"/>
                        </a:cubicBezTo>
                        <a:cubicBezTo>
                          <a:pt x="2991" y="6868"/>
                          <a:pt x="5062" y="9191"/>
                          <a:pt x="7820" y="10352"/>
                        </a:cubicBezTo>
                        <a:lnTo>
                          <a:pt x="7633" y="9924"/>
                        </a:lnTo>
                        <a:lnTo>
                          <a:pt x="5662" y="4743"/>
                        </a:lnTo>
                        <a:cubicBezTo>
                          <a:pt x="5058" y="3156"/>
                          <a:pt x="4427" y="1524"/>
                          <a:pt x="3259" y="293"/>
                        </a:cubicBezTo>
                        <a:cubicBezTo>
                          <a:pt x="3152" y="181"/>
                          <a:pt x="3035" y="69"/>
                          <a:pt x="2885" y="23"/>
                        </a:cubicBezTo>
                        <a:cubicBezTo>
                          <a:pt x="2835" y="8"/>
                          <a:pt x="2784" y="1"/>
                          <a:pt x="2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4829025" y="3963375"/>
                    <a:ext cx="236300" cy="202575"/>
                  </a:xfrm>
                  <a:custGeom>
                    <a:avLst/>
                    <a:gdLst/>
                    <a:ahLst/>
                    <a:cxnLst/>
                    <a:rect l="l" t="t" r="r" b="b"/>
                    <a:pathLst>
                      <a:path w="9452" h="8103" extrusionOk="0">
                        <a:moveTo>
                          <a:pt x="7630" y="1"/>
                        </a:moveTo>
                        <a:cubicBezTo>
                          <a:pt x="7447" y="1"/>
                          <a:pt x="7259" y="79"/>
                          <a:pt x="7089" y="159"/>
                        </a:cubicBezTo>
                        <a:cubicBezTo>
                          <a:pt x="3944" y="1649"/>
                          <a:pt x="1396" y="4359"/>
                          <a:pt x="103" y="7590"/>
                        </a:cubicBezTo>
                        <a:lnTo>
                          <a:pt x="0" y="8102"/>
                        </a:lnTo>
                        <a:cubicBezTo>
                          <a:pt x="3165" y="7793"/>
                          <a:pt x="6222" y="6464"/>
                          <a:pt x="8610" y="4365"/>
                        </a:cubicBezTo>
                        <a:cubicBezTo>
                          <a:pt x="9005" y="4019"/>
                          <a:pt x="9407" y="3598"/>
                          <a:pt x="9435" y="3074"/>
                        </a:cubicBezTo>
                        <a:cubicBezTo>
                          <a:pt x="9451" y="2758"/>
                          <a:pt x="9328" y="2452"/>
                          <a:pt x="9197" y="2166"/>
                        </a:cubicBezTo>
                        <a:cubicBezTo>
                          <a:pt x="8926" y="1573"/>
                          <a:pt x="8610" y="1000"/>
                          <a:pt x="8253" y="454"/>
                        </a:cubicBezTo>
                        <a:cubicBezTo>
                          <a:pt x="8141" y="283"/>
                          <a:pt x="8013" y="104"/>
                          <a:pt x="7819" y="33"/>
                        </a:cubicBezTo>
                        <a:cubicBezTo>
                          <a:pt x="7757" y="10"/>
                          <a:pt x="7694" y="1"/>
                          <a:pt x="7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4784125" y="3868425"/>
                    <a:ext cx="141350" cy="290450"/>
                  </a:xfrm>
                  <a:custGeom>
                    <a:avLst/>
                    <a:gdLst/>
                    <a:ahLst/>
                    <a:cxnLst/>
                    <a:rect l="l" t="t" r="r" b="b"/>
                    <a:pathLst>
                      <a:path w="5654" h="11618" extrusionOk="0">
                        <a:moveTo>
                          <a:pt x="2920" y="1"/>
                        </a:moveTo>
                        <a:cubicBezTo>
                          <a:pt x="2840" y="1"/>
                          <a:pt x="2760" y="9"/>
                          <a:pt x="2680" y="28"/>
                        </a:cubicBezTo>
                        <a:cubicBezTo>
                          <a:pt x="2309" y="117"/>
                          <a:pt x="2023" y="412"/>
                          <a:pt x="1787" y="711"/>
                        </a:cubicBezTo>
                        <a:cubicBezTo>
                          <a:pt x="535" y="2292"/>
                          <a:pt x="0" y="4418"/>
                          <a:pt x="357" y="6402"/>
                        </a:cubicBezTo>
                        <a:cubicBezTo>
                          <a:pt x="357" y="6402"/>
                          <a:pt x="259" y="9341"/>
                          <a:pt x="1225" y="10761"/>
                        </a:cubicBezTo>
                        <a:lnTo>
                          <a:pt x="1506" y="11375"/>
                        </a:lnTo>
                        <a:lnTo>
                          <a:pt x="2014" y="11617"/>
                        </a:lnTo>
                        <a:lnTo>
                          <a:pt x="2864" y="10529"/>
                        </a:lnTo>
                        <a:cubicBezTo>
                          <a:pt x="2864" y="10529"/>
                          <a:pt x="3692" y="8504"/>
                          <a:pt x="4118" y="7675"/>
                        </a:cubicBezTo>
                        <a:cubicBezTo>
                          <a:pt x="4885" y="6189"/>
                          <a:pt x="5653" y="4004"/>
                          <a:pt x="5443" y="2344"/>
                        </a:cubicBezTo>
                        <a:cubicBezTo>
                          <a:pt x="5401" y="2008"/>
                          <a:pt x="5315" y="1670"/>
                          <a:pt x="5133" y="1383"/>
                        </a:cubicBezTo>
                        <a:cubicBezTo>
                          <a:pt x="4900" y="1015"/>
                          <a:pt x="4528" y="761"/>
                          <a:pt x="4165" y="518"/>
                        </a:cubicBezTo>
                        <a:cubicBezTo>
                          <a:pt x="3788" y="264"/>
                          <a:pt x="3359" y="1"/>
                          <a:pt x="2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4695750" y="3906500"/>
                    <a:ext cx="332025" cy="258700"/>
                  </a:xfrm>
                  <a:custGeom>
                    <a:avLst/>
                    <a:gdLst/>
                    <a:ahLst/>
                    <a:cxnLst/>
                    <a:rect l="l" t="t" r="r" b="b"/>
                    <a:pathLst>
                      <a:path w="13281" h="10348" extrusionOk="0">
                        <a:moveTo>
                          <a:pt x="4777" y="0"/>
                        </a:moveTo>
                        <a:cubicBezTo>
                          <a:pt x="3927" y="1456"/>
                          <a:pt x="3594" y="3214"/>
                          <a:pt x="3892" y="4875"/>
                        </a:cubicBezTo>
                        <a:cubicBezTo>
                          <a:pt x="3892" y="4875"/>
                          <a:pt x="3873" y="5457"/>
                          <a:pt x="3937" y="6226"/>
                        </a:cubicBezTo>
                        <a:cubicBezTo>
                          <a:pt x="3756" y="5750"/>
                          <a:pt x="3573" y="5271"/>
                          <a:pt x="3392" y="4794"/>
                        </a:cubicBezTo>
                        <a:cubicBezTo>
                          <a:pt x="2789" y="3207"/>
                          <a:pt x="2157" y="1575"/>
                          <a:pt x="989" y="344"/>
                        </a:cubicBezTo>
                        <a:cubicBezTo>
                          <a:pt x="882" y="232"/>
                          <a:pt x="766" y="118"/>
                          <a:pt x="617" y="74"/>
                        </a:cubicBezTo>
                        <a:cubicBezTo>
                          <a:pt x="565" y="59"/>
                          <a:pt x="514" y="52"/>
                          <a:pt x="463" y="52"/>
                        </a:cubicBezTo>
                        <a:cubicBezTo>
                          <a:pt x="305" y="52"/>
                          <a:pt x="149" y="117"/>
                          <a:pt x="0" y="197"/>
                        </a:cubicBezTo>
                        <a:cubicBezTo>
                          <a:pt x="1422" y="2948"/>
                          <a:pt x="1664" y="5726"/>
                          <a:pt x="5335" y="10348"/>
                        </a:cubicBezTo>
                        <a:cubicBezTo>
                          <a:pt x="9306" y="8547"/>
                          <a:pt x="10637" y="4572"/>
                          <a:pt x="13280" y="2374"/>
                        </a:cubicBezTo>
                        <a:cubicBezTo>
                          <a:pt x="13240" y="2348"/>
                          <a:pt x="13197" y="2325"/>
                          <a:pt x="13150" y="2307"/>
                        </a:cubicBezTo>
                        <a:cubicBezTo>
                          <a:pt x="13088" y="2284"/>
                          <a:pt x="13025" y="2275"/>
                          <a:pt x="12961" y="2275"/>
                        </a:cubicBezTo>
                        <a:cubicBezTo>
                          <a:pt x="12778" y="2275"/>
                          <a:pt x="12590" y="2353"/>
                          <a:pt x="12420" y="2432"/>
                        </a:cubicBezTo>
                        <a:cubicBezTo>
                          <a:pt x="10581" y="3305"/>
                          <a:pt x="8948" y="4594"/>
                          <a:pt x="7650" y="6160"/>
                        </a:cubicBezTo>
                        <a:cubicBezTo>
                          <a:pt x="7651" y="6158"/>
                          <a:pt x="7652" y="6153"/>
                          <a:pt x="7656" y="6151"/>
                        </a:cubicBezTo>
                        <a:cubicBezTo>
                          <a:pt x="8249" y="5000"/>
                          <a:pt x="8836" y="3436"/>
                          <a:pt x="8978" y="2015"/>
                        </a:cubicBezTo>
                        <a:lnTo>
                          <a:pt x="8978" y="2015"/>
                        </a:lnTo>
                        <a:cubicBezTo>
                          <a:pt x="8848" y="2463"/>
                          <a:pt x="8713" y="2907"/>
                          <a:pt x="8562" y="3345"/>
                        </a:cubicBezTo>
                        <a:cubicBezTo>
                          <a:pt x="8075" y="4761"/>
                          <a:pt x="6903" y="5865"/>
                          <a:pt x="5888" y="5865"/>
                        </a:cubicBezTo>
                        <a:cubicBezTo>
                          <a:pt x="4916" y="5865"/>
                          <a:pt x="4089" y="4851"/>
                          <a:pt x="4149" y="2127"/>
                        </a:cubicBezTo>
                        <a:cubicBezTo>
                          <a:pt x="4165" y="1384"/>
                          <a:pt x="4601" y="715"/>
                          <a:pt x="4777"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4828600" y="3899100"/>
                    <a:ext cx="37550" cy="102475"/>
                  </a:xfrm>
                  <a:custGeom>
                    <a:avLst/>
                    <a:gdLst/>
                    <a:ahLst/>
                    <a:cxnLst/>
                    <a:rect l="l" t="t" r="r" b="b"/>
                    <a:pathLst>
                      <a:path w="1502" h="4099" extrusionOk="0">
                        <a:moveTo>
                          <a:pt x="992" y="1"/>
                        </a:moveTo>
                        <a:cubicBezTo>
                          <a:pt x="856" y="1"/>
                          <a:pt x="720" y="90"/>
                          <a:pt x="714" y="270"/>
                        </a:cubicBezTo>
                        <a:cubicBezTo>
                          <a:pt x="708" y="418"/>
                          <a:pt x="703" y="565"/>
                          <a:pt x="697" y="713"/>
                        </a:cubicBezTo>
                        <a:cubicBezTo>
                          <a:pt x="644" y="763"/>
                          <a:pt x="600" y="827"/>
                          <a:pt x="583" y="916"/>
                        </a:cubicBezTo>
                        <a:lnTo>
                          <a:pt x="87" y="3419"/>
                        </a:lnTo>
                        <a:cubicBezTo>
                          <a:pt x="1" y="3851"/>
                          <a:pt x="310" y="4098"/>
                          <a:pt x="622" y="4098"/>
                        </a:cubicBezTo>
                        <a:cubicBezTo>
                          <a:pt x="879" y="4098"/>
                          <a:pt x="1137" y="3932"/>
                          <a:pt x="1182" y="3567"/>
                        </a:cubicBezTo>
                        <a:cubicBezTo>
                          <a:pt x="1187" y="3528"/>
                          <a:pt x="1191" y="3488"/>
                          <a:pt x="1197" y="3450"/>
                        </a:cubicBezTo>
                        <a:cubicBezTo>
                          <a:pt x="1294" y="3390"/>
                          <a:pt x="1370" y="3293"/>
                          <a:pt x="1378" y="3146"/>
                        </a:cubicBezTo>
                        <a:cubicBezTo>
                          <a:pt x="1416" y="2443"/>
                          <a:pt x="1455" y="1741"/>
                          <a:pt x="1493" y="1038"/>
                        </a:cubicBezTo>
                        <a:cubicBezTo>
                          <a:pt x="1501" y="867"/>
                          <a:pt x="1409" y="742"/>
                          <a:pt x="1286" y="667"/>
                        </a:cubicBezTo>
                        <a:cubicBezTo>
                          <a:pt x="1280" y="535"/>
                          <a:pt x="1276" y="402"/>
                          <a:pt x="1271" y="270"/>
                        </a:cubicBezTo>
                        <a:cubicBezTo>
                          <a:pt x="1264" y="90"/>
                          <a:pt x="1128" y="1"/>
                          <a:pt x="992"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4929100" y="3989475"/>
                    <a:ext cx="90150" cy="80275"/>
                  </a:xfrm>
                  <a:custGeom>
                    <a:avLst/>
                    <a:gdLst/>
                    <a:ahLst/>
                    <a:cxnLst/>
                    <a:rect l="l" t="t" r="r" b="b"/>
                    <a:pathLst>
                      <a:path w="3606" h="3211" extrusionOk="0">
                        <a:moveTo>
                          <a:pt x="3033" y="1"/>
                        </a:moveTo>
                        <a:cubicBezTo>
                          <a:pt x="2954" y="1"/>
                          <a:pt x="2870" y="28"/>
                          <a:pt x="2784" y="92"/>
                        </a:cubicBezTo>
                        <a:cubicBezTo>
                          <a:pt x="2752" y="117"/>
                          <a:pt x="2721" y="144"/>
                          <a:pt x="2689" y="168"/>
                        </a:cubicBezTo>
                        <a:lnTo>
                          <a:pt x="2688" y="166"/>
                        </a:lnTo>
                        <a:cubicBezTo>
                          <a:pt x="2683" y="174"/>
                          <a:pt x="2677" y="179"/>
                          <a:pt x="2669" y="185"/>
                        </a:cubicBezTo>
                        <a:cubicBezTo>
                          <a:pt x="2316" y="455"/>
                          <a:pt x="1987" y="745"/>
                          <a:pt x="1673" y="1048"/>
                        </a:cubicBezTo>
                        <a:cubicBezTo>
                          <a:pt x="1603" y="1094"/>
                          <a:pt x="1530" y="1132"/>
                          <a:pt x="1459" y="1176"/>
                        </a:cubicBezTo>
                        <a:cubicBezTo>
                          <a:pt x="1386" y="1132"/>
                          <a:pt x="1304" y="1102"/>
                          <a:pt x="1211" y="1099"/>
                        </a:cubicBezTo>
                        <a:cubicBezTo>
                          <a:pt x="1203" y="1098"/>
                          <a:pt x="1196" y="1098"/>
                          <a:pt x="1189" y="1098"/>
                        </a:cubicBezTo>
                        <a:cubicBezTo>
                          <a:pt x="1022" y="1098"/>
                          <a:pt x="888" y="1179"/>
                          <a:pt x="797" y="1322"/>
                        </a:cubicBezTo>
                        <a:cubicBezTo>
                          <a:pt x="758" y="1384"/>
                          <a:pt x="740" y="1486"/>
                          <a:pt x="721" y="1551"/>
                        </a:cubicBezTo>
                        <a:cubicBezTo>
                          <a:pt x="658" y="1578"/>
                          <a:pt x="600" y="1609"/>
                          <a:pt x="534" y="1634"/>
                        </a:cubicBezTo>
                        <a:cubicBezTo>
                          <a:pt x="145" y="1776"/>
                          <a:pt x="0" y="2373"/>
                          <a:pt x="339" y="2602"/>
                        </a:cubicBezTo>
                        <a:cubicBezTo>
                          <a:pt x="335" y="2607"/>
                          <a:pt x="330" y="2612"/>
                          <a:pt x="326" y="2619"/>
                        </a:cubicBezTo>
                        <a:cubicBezTo>
                          <a:pt x="140" y="2886"/>
                          <a:pt x="422" y="3211"/>
                          <a:pt x="688" y="3211"/>
                        </a:cubicBezTo>
                        <a:cubicBezTo>
                          <a:pt x="778" y="3211"/>
                          <a:pt x="865" y="3174"/>
                          <a:pt x="933" y="3087"/>
                        </a:cubicBezTo>
                        <a:cubicBezTo>
                          <a:pt x="1149" y="2808"/>
                          <a:pt x="1383" y="2547"/>
                          <a:pt x="1625" y="2292"/>
                        </a:cubicBezTo>
                        <a:cubicBezTo>
                          <a:pt x="2282" y="1915"/>
                          <a:pt x="2868" y="1422"/>
                          <a:pt x="3354" y="831"/>
                        </a:cubicBezTo>
                        <a:cubicBezTo>
                          <a:pt x="3606" y="526"/>
                          <a:pt x="3376" y="1"/>
                          <a:pt x="3033"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37"/>
              <p:cNvGrpSpPr/>
              <p:nvPr/>
            </p:nvGrpSpPr>
            <p:grpSpPr>
              <a:xfrm>
                <a:off x="4886052" y="2743345"/>
                <a:ext cx="756178" cy="836523"/>
                <a:chOff x="4156900" y="1963700"/>
                <a:chExt cx="1255275" cy="1388650"/>
              </a:xfrm>
            </p:grpSpPr>
            <p:sp>
              <p:nvSpPr>
                <p:cNvPr id="542" name="Google Shape;542;p37"/>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37"/>
                <p:cNvGrpSpPr/>
                <p:nvPr/>
              </p:nvGrpSpPr>
              <p:grpSpPr>
                <a:xfrm>
                  <a:off x="4415700" y="2368200"/>
                  <a:ext cx="754825" cy="984150"/>
                  <a:chOff x="4415700" y="2368200"/>
                  <a:chExt cx="754825" cy="984150"/>
                </a:xfrm>
              </p:grpSpPr>
              <p:sp>
                <p:nvSpPr>
                  <p:cNvPr id="544" name="Google Shape;544;p37"/>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4" name="Google Shape;554;p37"/>
              <p:cNvGrpSpPr/>
              <p:nvPr/>
            </p:nvGrpSpPr>
            <p:grpSpPr>
              <a:xfrm>
                <a:off x="4919591" y="2892545"/>
                <a:ext cx="706570" cy="559690"/>
                <a:chOff x="4212575" y="2211375"/>
                <a:chExt cx="1172925" cy="929100"/>
              </a:xfrm>
            </p:grpSpPr>
            <p:sp>
              <p:nvSpPr>
                <p:cNvPr id="555" name="Google Shape;555;p37"/>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1" name="Google Shape;561;p37"/>
            <p:cNvSpPr/>
            <p:nvPr/>
          </p:nvSpPr>
          <p:spPr>
            <a:xfrm rot="-986423">
              <a:off x="6357708" y="3559791"/>
              <a:ext cx="221086" cy="18002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rot="1648722" flipH="1">
              <a:off x="7120975" y="3632020"/>
              <a:ext cx="220988" cy="17994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2" name="Table 31">
            <a:extLst>
              <a:ext uri="{FF2B5EF4-FFF2-40B4-BE49-F238E27FC236}">
                <a16:creationId xmlns:a16="http://schemas.microsoft.com/office/drawing/2014/main" id="{3A89B73D-86FF-1C69-DA64-6FCD9E041BF6}"/>
              </a:ext>
            </a:extLst>
          </p:cNvPr>
          <p:cNvGraphicFramePr>
            <a:graphicFrameLocks noGrp="1"/>
          </p:cNvGraphicFramePr>
          <p:nvPr>
            <p:extLst>
              <p:ext uri="{D42A27DB-BD31-4B8C-83A1-F6EECF244321}">
                <p14:modId xmlns:p14="http://schemas.microsoft.com/office/powerpoint/2010/main" val="3803022154"/>
              </p:ext>
            </p:extLst>
          </p:nvPr>
        </p:nvGraphicFramePr>
        <p:xfrm>
          <a:off x="347890" y="365239"/>
          <a:ext cx="8448220" cy="4411212"/>
        </p:xfrm>
        <a:graphic>
          <a:graphicData uri="http://schemas.openxmlformats.org/drawingml/2006/table">
            <a:tbl>
              <a:tblPr firstRow="1" firstCol="1" bandRow="1">
                <a:tableStyleId>{DD581F68-7676-47FE-90B8-076FDD41050E}</a:tableStyleId>
              </a:tblPr>
              <a:tblGrid>
                <a:gridCol w="3013859">
                  <a:extLst>
                    <a:ext uri="{9D8B030D-6E8A-4147-A177-3AD203B41FA5}">
                      <a16:colId xmlns:a16="http://schemas.microsoft.com/office/drawing/2014/main" val="3870983597"/>
                    </a:ext>
                  </a:extLst>
                </a:gridCol>
                <a:gridCol w="5434361">
                  <a:extLst>
                    <a:ext uri="{9D8B030D-6E8A-4147-A177-3AD203B41FA5}">
                      <a16:colId xmlns:a16="http://schemas.microsoft.com/office/drawing/2014/main" val="3699168551"/>
                    </a:ext>
                  </a:extLst>
                </a:gridCol>
              </a:tblGrid>
              <a:tr h="559222">
                <a:tc gridSpan="2">
                  <a:txBody>
                    <a:bodyPr/>
                    <a:lstStyle/>
                    <a:p>
                      <a:pPr marL="0" marR="0" algn="ctr">
                        <a:spcBef>
                          <a:spcPts val="0"/>
                        </a:spcBef>
                        <a:spcAft>
                          <a:spcPts val="0"/>
                        </a:spcAft>
                      </a:pPr>
                      <a:r>
                        <a:rPr lang="pt-BR" sz="1400" dirty="0">
                          <a:effectLst/>
                          <a:latin typeface="#9Slide03 BoosterNextFYBlack" panose="02000A03000000020004" pitchFamily="2" charset="0"/>
                          <a:cs typeface="#9Slide03 Arima Madurai Bold" panose="00000800000000000000" pitchFamily="2" charset="0"/>
                        </a:rPr>
                        <a:t>HOÀN THÀNH BẢNG TỔNG KẾT</a:t>
                      </a:r>
                      <a:endParaRPr lang="en-US" sz="1400" dirty="0">
                        <a:effectLst/>
                        <a:latin typeface="#9Slide03 BoosterNextFYBlack" panose="02000A03000000020004" pitchFamily="2" charset="0"/>
                        <a:cs typeface="#9Slide03 Arima Madurai Bold" panose="00000800000000000000" pitchFamily="2" charset="0"/>
                      </a:endParaRPr>
                    </a:p>
                    <a:p>
                      <a:pPr marL="0" marR="0" algn="ctr">
                        <a:spcBef>
                          <a:spcPts val="0"/>
                        </a:spcBef>
                        <a:spcAft>
                          <a:spcPts val="0"/>
                        </a:spcAft>
                      </a:pPr>
                      <a:r>
                        <a:rPr lang="pt-BR" sz="1400" dirty="0">
                          <a:effectLst/>
                          <a:latin typeface="#9Slide03 BoosterNextFYBlack" panose="02000A03000000020004" pitchFamily="2" charset="0"/>
                          <a:cs typeface="#9Slide03 Arima Madurai Bold" panose="00000800000000000000" pitchFamily="2" charset="0"/>
                        </a:rPr>
                        <a:t>Văn bản “</a:t>
                      </a:r>
                      <a:r>
                        <a:rPr lang="en-US" sz="1400" dirty="0" err="1">
                          <a:effectLst/>
                          <a:latin typeface="#9Slide03 BoosterNextFYBlack" panose="02000A03000000020004" pitchFamily="2" charset="0"/>
                          <a:cs typeface="#9Slide03 Arima Madurai Bold" panose="00000800000000000000" pitchFamily="2" charset="0"/>
                        </a:rPr>
                        <a:t>Tục</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ngữ</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về</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thiên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nhiên</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lao</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động</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và</a:t>
                      </a:r>
                      <a:r>
                        <a:rPr lang="en-US" sz="1400" dirty="0">
                          <a:effectLst/>
                          <a:latin typeface="#9Slide03 BoosterNextFYBlack" panose="02000A03000000020004" pitchFamily="2" charset="0"/>
                          <a:cs typeface="#9Slide03 Arima Madurai Bold" panose="00000800000000000000" pitchFamily="2" charset="0"/>
                        </a:rPr>
                        <a:t> con </a:t>
                      </a:r>
                      <a:r>
                        <a:rPr lang="en-US" sz="1400" dirty="0" err="1">
                          <a:effectLst/>
                          <a:latin typeface="#9Slide03 BoosterNextFYBlack" panose="02000A03000000020004" pitchFamily="2" charset="0"/>
                          <a:cs typeface="#9Slide03 Arima Madurai Bold" panose="00000800000000000000" pitchFamily="2" charset="0"/>
                        </a:rPr>
                        <a:t>người</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xã</a:t>
                      </a:r>
                      <a:r>
                        <a:rPr lang="en-US" sz="1400" dirty="0">
                          <a:effectLst/>
                          <a:latin typeface="#9Slide03 BoosterNextFYBlack" panose="02000A03000000020004" pitchFamily="2" charset="0"/>
                          <a:cs typeface="#9Slide03 Arima Madurai Bold" panose="00000800000000000000" pitchFamily="2" charset="0"/>
                        </a:rPr>
                        <a:t> </a:t>
                      </a:r>
                      <a:r>
                        <a:rPr lang="en-US" sz="1400" dirty="0" err="1">
                          <a:effectLst/>
                          <a:latin typeface="#9Slide03 BoosterNextFYBlack" panose="02000A03000000020004" pitchFamily="2" charset="0"/>
                          <a:cs typeface="#9Slide03 Arima Madurai Bold" panose="00000800000000000000" pitchFamily="2" charset="0"/>
                        </a:rPr>
                        <a:t>hội</a:t>
                      </a:r>
                      <a:r>
                        <a:rPr lang="en-US" sz="1400" dirty="0">
                          <a:effectLst/>
                          <a:latin typeface="#9Slide03 BoosterNextFYBlack" panose="02000A03000000020004" pitchFamily="2" charset="0"/>
                          <a:cs typeface="#9Slide03 Arima Madurai Bold" panose="00000800000000000000" pitchFamily="2" charset="0"/>
                        </a:rPr>
                        <a:t>"</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0346" marR="60346" marT="0" marB="0" anchor="ctr">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3436762786"/>
                  </a:ext>
                </a:extLst>
              </a:tr>
              <a:tr h="260311">
                <a:tc>
                  <a:txBody>
                    <a:bodyPr/>
                    <a:lstStyle/>
                    <a:p>
                      <a:pPr marL="0" marR="0" algn="ctr">
                        <a:spcBef>
                          <a:spcPts val="600"/>
                        </a:spcBef>
                        <a:spcAft>
                          <a:spcPts val="600"/>
                        </a:spcAft>
                      </a:pPr>
                      <a:r>
                        <a:rPr lang="pt-BR" sz="1400">
                          <a:effectLst/>
                          <a:latin typeface="#9Slide03 BoosterNextFYBlack" panose="02000A03000000020004" pitchFamily="2" charset="0"/>
                          <a:cs typeface="#9Slide03 Arima Madurai Bold" panose="00000800000000000000" pitchFamily="2" charset="0"/>
                        </a:rPr>
                        <a:t>Nghệ thuật</a:t>
                      </a:r>
                      <a:endParaRPr lang="en-US" sz="140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0346" marR="60346" marT="0" marB="0" anchor="ctr">
                    <a:solidFill>
                      <a:schemeClr val="tx2">
                        <a:lumMod val="20000"/>
                        <a:lumOff val="80000"/>
                      </a:schemeClr>
                    </a:solidFill>
                  </a:tcPr>
                </a:tc>
                <a:tc>
                  <a:txBody>
                    <a:bodyPr/>
                    <a:lstStyle/>
                    <a:p>
                      <a:pPr marL="0" marR="0" algn="ctr">
                        <a:spcBef>
                          <a:spcPts val="600"/>
                        </a:spcBef>
                        <a:spcAft>
                          <a:spcPts val="600"/>
                        </a:spcAft>
                      </a:pPr>
                      <a:r>
                        <a:rPr lang="pt-BR" sz="1400" dirty="0">
                          <a:effectLst/>
                          <a:latin typeface="#9Slide03 BoosterNextFYBlack" panose="02000A03000000020004" pitchFamily="2" charset="0"/>
                          <a:cs typeface="#9Slide03 Arima Madurai Bold" panose="00000800000000000000" pitchFamily="2" charset="0"/>
                        </a:rPr>
                        <a:t>Nội dung</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0346" marR="60346" marT="0" marB="0" anchor="ctr">
                    <a:solidFill>
                      <a:schemeClr val="tx2">
                        <a:lumMod val="20000"/>
                        <a:lumOff val="80000"/>
                      </a:schemeClr>
                    </a:solidFill>
                  </a:tcPr>
                </a:tc>
                <a:extLst>
                  <a:ext uri="{0D108BD9-81ED-4DB2-BD59-A6C34878D82A}">
                    <a16:rowId xmlns:a16="http://schemas.microsoft.com/office/drawing/2014/main" val="2553737833"/>
                  </a:ext>
                </a:extLst>
              </a:tr>
              <a:tr h="2155161">
                <a:tc>
                  <a:txBody>
                    <a:bodyPr/>
                    <a:lstStyle/>
                    <a:p>
                      <a:pPr marL="36195" marR="36195"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Số</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lượng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tiếng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ít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thể</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hiện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tính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cô</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đọng</a:t>
                      </a:r>
                      <a:r>
                        <a:rPr lang="en-US" sz="1400" dirty="0">
                          <a:effectLst/>
                          <a:latin typeface="#9Slide03 Arima Madurai Bold" panose="00000800000000000000" pitchFamily="2" charset="0"/>
                          <a:cs typeface="#9Slide03 Arima Madurai Bold" panose="00000800000000000000" pitchFamily="2" charset="0"/>
                        </a:rPr>
                        <a:t>.</a:t>
                      </a:r>
                    </a:p>
                    <a:p>
                      <a:pPr marL="36195" marR="36195"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Chủ</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yếu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gieo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vần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ngắt</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nhịp</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tạo</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vế</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đối</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xứng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dễ</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thuộc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dễ</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nhớ</a:t>
                      </a:r>
                      <a:r>
                        <a:rPr lang="en-US" sz="1400" dirty="0">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Sử</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dụng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đa</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dạng</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các</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biện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pháp</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tu</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từ</a:t>
                      </a:r>
                      <a:r>
                        <a:rPr lang="en-US" sz="1400" dirty="0">
                          <a:effectLst/>
                          <a:latin typeface="#9Slide03 Arima Madurai Bold" panose="00000800000000000000" pitchFamily="2" charset="0"/>
                          <a:cs typeface="#9Slide03 Arima Madurai Bold" panose="00000800000000000000" pitchFamily="2" charset="0"/>
                        </a:rPr>
                        <a:t>: so </a:t>
                      </a:r>
                      <a:r>
                        <a:rPr lang="en-US" sz="1400" dirty="0" err="1">
                          <a:effectLst/>
                          <a:latin typeface="#9Slide03 Arima Madurai Bold" panose="00000800000000000000" pitchFamily="2" charset="0"/>
                          <a:cs typeface="#9Slide03 Arima Madurai Bold" panose="00000800000000000000" pitchFamily="2" charset="0"/>
                        </a:rPr>
                        <a:t>sánh</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ẩn</a:t>
                      </a:r>
                      <a:r>
                        <a:rPr lang="en-US" sz="1400" dirty="0">
                          <a:effectLst/>
                          <a:latin typeface="#9Slide03 Arima Madurai Bold" panose="00000800000000000000" pitchFamily="2" charset="0"/>
                          <a:cs typeface="#9Slide03 Arima Madurai Bold" panose="00000800000000000000" pitchFamily="2" charset="0"/>
                        </a:rPr>
                        <a:t> </a:t>
                      </a:r>
                      <a:r>
                        <a:rPr lang="en-US" sz="1400" dirty="0" err="1">
                          <a:effectLst/>
                          <a:latin typeface="#9Slide03 Arima Madurai Bold" panose="00000800000000000000" pitchFamily="2" charset="0"/>
                          <a:cs typeface="#9Slide03 Arima Madurai Bold" panose="00000800000000000000" pitchFamily="2" charset="0"/>
                        </a:rPr>
                        <a:t>dụ</a:t>
                      </a:r>
                      <a:r>
                        <a:rPr lang="en-US"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0346" marR="60346" marT="0" marB="0" anchor="ctr"/>
                </a:tc>
                <a:tc>
                  <a:txBody>
                    <a:bodyPr/>
                    <a:lstStyle/>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Các câu tục ngữ về thiên nhiên, lao động là những kinh nghiệm mà nhân dân ta đã đúc rút từ việc ................với thiên nhiên và những hoạt động .............nông nghiệp.</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Các câu tục ngữ về con người xã hội đã ghi nhận và truyền lại những bài học về...........là những kinh nghiệm sống quý báu của nhân dân ta.</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Qua đó phản ánh giá trị ..........  sâu sắc cũng như tư duy......... của nhân dân ta.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0346" marR="60346" marT="0" marB="0" anchor="ctr"/>
                </a:tc>
                <a:extLst>
                  <a:ext uri="{0D108BD9-81ED-4DB2-BD59-A6C34878D82A}">
                    <a16:rowId xmlns:a16="http://schemas.microsoft.com/office/drawing/2014/main" val="557160497"/>
                  </a:ext>
                </a:extLst>
              </a:tr>
              <a:tr h="328065">
                <a:tc gridSpan="2">
                  <a:txBody>
                    <a:bodyPr/>
                    <a:lstStyle/>
                    <a:p>
                      <a:pPr marL="0" marR="0" algn="ctr">
                        <a:spcBef>
                          <a:spcPts val="600"/>
                        </a:spcBef>
                        <a:spcAft>
                          <a:spcPts val="600"/>
                        </a:spcAft>
                      </a:pPr>
                      <a:r>
                        <a:rPr lang="pt-BR" sz="1400" dirty="0">
                          <a:effectLst/>
                          <a:latin typeface="#9Slide03 BoosterNextFYBlack" panose="02000A03000000020004" pitchFamily="2" charset="0"/>
                          <a:cs typeface="#9Slide03 Arima Madurai Bold" panose="00000800000000000000" pitchFamily="2" charset="0"/>
                        </a:rPr>
                        <a:t>Cách đọc hiểu văn bản tục ngữ</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0346" marR="60346" marT="0" marB="0" anchor="ctr">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4133581752"/>
                  </a:ext>
                </a:extLst>
              </a:tr>
              <a:tr h="1108453">
                <a:tc gridSpan="2">
                  <a:txBody>
                    <a:bodyPr/>
                    <a:lstStyle/>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Nhận biết ở những yếu tố hình thức: ............  và tác dụng của các yếu tố đó.</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Thông qua tìm hiểu từ ngữ khó (nghĩa đen, nghĩa bóng) để hiểu được .....của câu tục ngữ.</a:t>
                      </a:r>
                      <a:endParaRPr lang="en-US" sz="1400" dirty="0">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pt-BR" sz="1400" dirty="0">
                          <a:effectLst/>
                          <a:latin typeface="#9Slide03 Arima Madurai Bold" panose="00000800000000000000" pitchFamily="2" charset="0"/>
                          <a:cs typeface="#9Slide03 Arima Madurai Bold" panose="00000800000000000000" pitchFamily="2" charset="0"/>
                        </a:rPr>
                        <a:t>-  Tìm hiểu những giá trị nhận thức, .............từ các câu tục ngữ.</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0346" marR="60346" marT="0" marB="0" anchor="ctr"/>
                </a:tc>
                <a:tc hMerge="1">
                  <a:txBody>
                    <a:bodyPr/>
                    <a:lstStyle/>
                    <a:p>
                      <a:endParaRPr lang="en-US"/>
                    </a:p>
                  </a:txBody>
                  <a:tcPr/>
                </a:tc>
                <a:extLst>
                  <a:ext uri="{0D108BD9-81ED-4DB2-BD59-A6C34878D82A}">
                    <a16:rowId xmlns:a16="http://schemas.microsoft.com/office/drawing/2014/main" val="369777233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502" name="Google Shape;502;p37"/>
          <p:cNvGrpSpPr/>
          <p:nvPr/>
        </p:nvGrpSpPr>
        <p:grpSpPr>
          <a:xfrm>
            <a:off x="6624320" y="3799840"/>
            <a:ext cx="2055530" cy="1343654"/>
            <a:chOff x="4886052" y="2663622"/>
            <a:chExt cx="3793798" cy="2479872"/>
          </a:xfrm>
        </p:grpSpPr>
        <p:grpSp>
          <p:nvGrpSpPr>
            <p:cNvPr id="503" name="Google Shape;503;p37"/>
            <p:cNvGrpSpPr/>
            <p:nvPr/>
          </p:nvGrpSpPr>
          <p:grpSpPr>
            <a:xfrm>
              <a:off x="4886052" y="2663622"/>
              <a:ext cx="3793798" cy="2479872"/>
              <a:chOff x="4886052" y="2663622"/>
              <a:chExt cx="3793798" cy="2479872"/>
            </a:xfrm>
          </p:grpSpPr>
          <p:sp>
            <p:nvSpPr>
              <p:cNvPr id="504" name="Google Shape;504;p37"/>
              <p:cNvSpPr/>
              <p:nvPr/>
            </p:nvSpPr>
            <p:spPr>
              <a:xfrm>
                <a:off x="8424000" y="3417775"/>
                <a:ext cx="255850" cy="372325"/>
              </a:xfrm>
              <a:custGeom>
                <a:avLst/>
                <a:gdLst/>
                <a:ahLst/>
                <a:cxnLst/>
                <a:rect l="l" t="t" r="r" b="b"/>
                <a:pathLst>
                  <a:path w="10234" h="14893" extrusionOk="0">
                    <a:moveTo>
                      <a:pt x="5041" y="1"/>
                    </a:moveTo>
                    <a:cubicBezTo>
                      <a:pt x="5001" y="1"/>
                      <a:pt x="4962" y="26"/>
                      <a:pt x="4958" y="78"/>
                    </a:cubicBezTo>
                    <a:cubicBezTo>
                      <a:pt x="4634" y="3769"/>
                      <a:pt x="3847" y="6380"/>
                      <a:pt x="169" y="7625"/>
                    </a:cubicBezTo>
                    <a:cubicBezTo>
                      <a:pt x="25" y="7672"/>
                      <a:pt x="1" y="7861"/>
                      <a:pt x="127" y="7944"/>
                    </a:cubicBezTo>
                    <a:cubicBezTo>
                      <a:pt x="2848" y="9743"/>
                      <a:pt x="4169" y="11766"/>
                      <a:pt x="4868" y="14755"/>
                    </a:cubicBezTo>
                    <a:cubicBezTo>
                      <a:pt x="4889" y="14847"/>
                      <a:pt x="4965" y="14892"/>
                      <a:pt x="5041" y="14892"/>
                    </a:cubicBezTo>
                    <a:cubicBezTo>
                      <a:pt x="5122" y="14892"/>
                      <a:pt x="5202" y="14841"/>
                      <a:pt x="5219" y="14741"/>
                    </a:cubicBezTo>
                    <a:cubicBezTo>
                      <a:pt x="5776" y="11318"/>
                      <a:pt x="6891" y="9258"/>
                      <a:pt x="10064" y="8005"/>
                    </a:cubicBezTo>
                    <a:cubicBezTo>
                      <a:pt x="10233" y="7939"/>
                      <a:pt x="10210" y="7695"/>
                      <a:pt x="10032" y="7662"/>
                    </a:cubicBezTo>
                    <a:cubicBezTo>
                      <a:pt x="6106" y="6918"/>
                      <a:pt x="5275" y="4203"/>
                      <a:pt x="5125" y="82"/>
                    </a:cubicBezTo>
                    <a:cubicBezTo>
                      <a:pt x="5122" y="28"/>
                      <a:pt x="5082" y="1"/>
                      <a:pt x="5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5740200" y="2663625"/>
                <a:ext cx="138650" cy="201700"/>
              </a:xfrm>
              <a:custGeom>
                <a:avLst/>
                <a:gdLst/>
                <a:ahLst/>
                <a:cxnLst/>
                <a:rect l="l" t="t" r="r" b="b"/>
                <a:pathLst>
                  <a:path w="5546" h="8068" extrusionOk="0">
                    <a:moveTo>
                      <a:pt x="2730" y="0"/>
                    </a:moveTo>
                    <a:cubicBezTo>
                      <a:pt x="2709" y="0"/>
                      <a:pt x="2688" y="14"/>
                      <a:pt x="2686" y="42"/>
                    </a:cubicBezTo>
                    <a:cubicBezTo>
                      <a:pt x="2509" y="2042"/>
                      <a:pt x="2084" y="3456"/>
                      <a:pt x="92" y="4130"/>
                    </a:cubicBezTo>
                    <a:cubicBezTo>
                      <a:pt x="14" y="4156"/>
                      <a:pt x="1" y="4259"/>
                      <a:pt x="69" y="4303"/>
                    </a:cubicBezTo>
                    <a:cubicBezTo>
                      <a:pt x="1544" y="5277"/>
                      <a:pt x="2259" y="6374"/>
                      <a:pt x="2638" y="7992"/>
                    </a:cubicBezTo>
                    <a:cubicBezTo>
                      <a:pt x="2649" y="8043"/>
                      <a:pt x="2690" y="8068"/>
                      <a:pt x="2731" y="8068"/>
                    </a:cubicBezTo>
                    <a:cubicBezTo>
                      <a:pt x="2775" y="8068"/>
                      <a:pt x="2819" y="8040"/>
                      <a:pt x="2828" y="7986"/>
                    </a:cubicBezTo>
                    <a:cubicBezTo>
                      <a:pt x="3130" y="6131"/>
                      <a:pt x="3733" y="5015"/>
                      <a:pt x="5452" y="4336"/>
                    </a:cubicBezTo>
                    <a:cubicBezTo>
                      <a:pt x="5545" y="4301"/>
                      <a:pt x="5531" y="4170"/>
                      <a:pt x="5434" y="4151"/>
                    </a:cubicBezTo>
                    <a:cubicBezTo>
                      <a:pt x="3306" y="3748"/>
                      <a:pt x="2857" y="2278"/>
                      <a:pt x="2776" y="44"/>
                    </a:cubicBezTo>
                    <a:cubicBezTo>
                      <a:pt x="2774" y="15"/>
                      <a:pt x="2752" y="0"/>
                      <a:pt x="2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37"/>
              <p:cNvGrpSpPr/>
              <p:nvPr/>
            </p:nvGrpSpPr>
            <p:grpSpPr>
              <a:xfrm>
                <a:off x="6087606" y="2663622"/>
                <a:ext cx="2377244" cy="2479872"/>
                <a:chOff x="6192500" y="2663613"/>
                <a:chExt cx="2231525" cy="2327863"/>
              </a:xfrm>
            </p:grpSpPr>
            <p:sp>
              <p:nvSpPr>
                <p:cNvPr id="507" name="Google Shape;507;p37"/>
                <p:cNvSpPr/>
                <p:nvPr/>
              </p:nvSpPr>
              <p:spPr>
                <a:xfrm>
                  <a:off x="6301825" y="4721175"/>
                  <a:ext cx="2122200" cy="270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37"/>
                <p:cNvGrpSpPr/>
                <p:nvPr/>
              </p:nvGrpSpPr>
              <p:grpSpPr>
                <a:xfrm>
                  <a:off x="6192500" y="2663613"/>
                  <a:ext cx="1999650" cy="2264800"/>
                  <a:chOff x="4394550" y="2563375"/>
                  <a:chExt cx="1999650" cy="2264800"/>
                </a:xfrm>
              </p:grpSpPr>
              <p:sp>
                <p:nvSpPr>
                  <p:cNvPr id="509" name="Google Shape;509;p37"/>
                  <p:cNvSpPr/>
                  <p:nvPr/>
                </p:nvSpPr>
                <p:spPr>
                  <a:xfrm>
                    <a:off x="4735725" y="4046350"/>
                    <a:ext cx="482300" cy="294125"/>
                  </a:xfrm>
                  <a:custGeom>
                    <a:avLst/>
                    <a:gdLst/>
                    <a:ahLst/>
                    <a:cxnLst/>
                    <a:rect l="l" t="t" r="r" b="b"/>
                    <a:pathLst>
                      <a:path w="19292" h="11765" extrusionOk="0">
                        <a:moveTo>
                          <a:pt x="15614" y="0"/>
                        </a:moveTo>
                        <a:cubicBezTo>
                          <a:pt x="12047" y="3027"/>
                          <a:pt x="7832" y="5285"/>
                          <a:pt x="3337" y="6574"/>
                        </a:cubicBezTo>
                        <a:cubicBezTo>
                          <a:pt x="2104" y="6928"/>
                          <a:pt x="646" y="7399"/>
                          <a:pt x="301" y="8632"/>
                        </a:cubicBezTo>
                        <a:cubicBezTo>
                          <a:pt x="1" y="9703"/>
                          <a:pt x="785" y="10836"/>
                          <a:pt x="1788" y="11315"/>
                        </a:cubicBezTo>
                        <a:cubicBezTo>
                          <a:pt x="2585" y="11696"/>
                          <a:pt x="3481" y="11765"/>
                          <a:pt x="4372" y="11765"/>
                        </a:cubicBezTo>
                        <a:cubicBezTo>
                          <a:pt x="4603" y="11765"/>
                          <a:pt x="4833" y="11760"/>
                          <a:pt x="5061" y="11755"/>
                        </a:cubicBezTo>
                        <a:cubicBezTo>
                          <a:pt x="6606" y="11722"/>
                          <a:pt x="8150" y="11689"/>
                          <a:pt x="9694" y="11656"/>
                        </a:cubicBezTo>
                        <a:cubicBezTo>
                          <a:pt x="13094" y="11584"/>
                          <a:pt x="16840" y="11374"/>
                          <a:pt x="19291" y="9016"/>
                        </a:cubicBezTo>
                        <a:lnTo>
                          <a:pt x="156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4735725" y="4210700"/>
                    <a:ext cx="126525" cy="129775"/>
                  </a:xfrm>
                  <a:custGeom>
                    <a:avLst/>
                    <a:gdLst/>
                    <a:ahLst/>
                    <a:cxnLst/>
                    <a:rect l="l" t="t" r="r" b="b"/>
                    <a:pathLst>
                      <a:path w="5061" h="5191" extrusionOk="0">
                        <a:moveTo>
                          <a:pt x="3337" y="0"/>
                        </a:moveTo>
                        <a:cubicBezTo>
                          <a:pt x="2104" y="354"/>
                          <a:pt x="646" y="825"/>
                          <a:pt x="301" y="2058"/>
                        </a:cubicBezTo>
                        <a:cubicBezTo>
                          <a:pt x="1" y="3129"/>
                          <a:pt x="785" y="4262"/>
                          <a:pt x="1788" y="4741"/>
                        </a:cubicBezTo>
                        <a:cubicBezTo>
                          <a:pt x="2585" y="5122"/>
                          <a:pt x="3481" y="5191"/>
                          <a:pt x="4372" y="5191"/>
                        </a:cubicBezTo>
                        <a:cubicBezTo>
                          <a:pt x="4603" y="5191"/>
                          <a:pt x="4833" y="5186"/>
                          <a:pt x="5061" y="5181"/>
                        </a:cubicBezTo>
                        <a:lnTo>
                          <a:pt x="33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079050" y="3689875"/>
                    <a:ext cx="1029325" cy="1002400"/>
                  </a:xfrm>
                  <a:custGeom>
                    <a:avLst/>
                    <a:gdLst/>
                    <a:ahLst/>
                    <a:cxnLst/>
                    <a:rect l="l" t="t" r="r" b="b"/>
                    <a:pathLst>
                      <a:path w="41173" h="40096" extrusionOk="0">
                        <a:moveTo>
                          <a:pt x="21597" y="1"/>
                        </a:moveTo>
                        <a:cubicBezTo>
                          <a:pt x="21255" y="1"/>
                          <a:pt x="20913" y="7"/>
                          <a:pt x="20572" y="19"/>
                        </a:cubicBezTo>
                        <a:cubicBezTo>
                          <a:pt x="16690" y="160"/>
                          <a:pt x="12875" y="1036"/>
                          <a:pt x="9103" y="1966"/>
                        </a:cubicBezTo>
                        <a:cubicBezTo>
                          <a:pt x="7811" y="2285"/>
                          <a:pt x="6484" y="2626"/>
                          <a:pt x="5403" y="3405"/>
                        </a:cubicBezTo>
                        <a:cubicBezTo>
                          <a:pt x="3404" y="5226"/>
                          <a:pt x="2818" y="5569"/>
                          <a:pt x="1696" y="8056"/>
                        </a:cubicBezTo>
                        <a:cubicBezTo>
                          <a:pt x="572" y="10542"/>
                          <a:pt x="53" y="12578"/>
                          <a:pt x="35" y="15307"/>
                        </a:cubicBezTo>
                        <a:cubicBezTo>
                          <a:pt x="0" y="20286"/>
                          <a:pt x="2654" y="25351"/>
                          <a:pt x="4942" y="29772"/>
                        </a:cubicBezTo>
                        <a:cubicBezTo>
                          <a:pt x="5666" y="31173"/>
                          <a:pt x="6201" y="31896"/>
                          <a:pt x="7091" y="33198"/>
                        </a:cubicBezTo>
                        <a:cubicBezTo>
                          <a:pt x="8324" y="35008"/>
                          <a:pt x="11522" y="38095"/>
                          <a:pt x="12860" y="38745"/>
                        </a:cubicBezTo>
                        <a:cubicBezTo>
                          <a:pt x="14821" y="39697"/>
                          <a:pt x="16668" y="40095"/>
                          <a:pt x="18463" y="40095"/>
                        </a:cubicBezTo>
                        <a:cubicBezTo>
                          <a:pt x="23051" y="40095"/>
                          <a:pt x="27294" y="37492"/>
                          <a:pt x="32213" y="34870"/>
                        </a:cubicBezTo>
                        <a:cubicBezTo>
                          <a:pt x="33831" y="34008"/>
                          <a:pt x="35394" y="32984"/>
                          <a:pt x="36597" y="31601"/>
                        </a:cubicBezTo>
                        <a:cubicBezTo>
                          <a:pt x="37724" y="30305"/>
                          <a:pt x="38497" y="28736"/>
                          <a:pt x="39097" y="27127"/>
                        </a:cubicBezTo>
                        <a:cubicBezTo>
                          <a:pt x="40733" y="22756"/>
                          <a:pt x="41172" y="17887"/>
                          <a:pt x="39973" y="13377"/>
                        </a:cubicBezTo>
                        <a:cubicBezTo>
                          <a:pt x="38774" y="8867"/>
                          <a:pt x="35870" y="4762"/>
                          <a:pt x="31818" y="2445"/>
                        </a:cubicBezTo>
                        <a:cubicBezTo>
                          <a:pt x="28742" y="685"/>
                          <a:pt x="25152" y="1"/>
                          <a:pt x="21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260300" y="4262300"/>
                    <a:ext cx="80275" cy="417975"/>
                  </a:xfrm>
                  <a:custGeom>
                    <a:avLst/>
                    <a:gdLst/>
                    <a:ahLst/>
                    <a:cxnLst/>
                    <a:rect l="l" t="t" r="r" b="b"/>
                    <a:pathLst>
                      <a:path w="3211" h="16719" extrusionOk="0">
                        <a:moveTo>
                          <a:pt x="114" y="0"/>
                        </a:moveTo>
                        <a:cubicBezTo>
                          <a:pt x="57" y="0"/>
                          <a:pt x="1" y="46"/>
                          <a:pt x="19" y="120"/>
                        </a:cubicBezTo>
                        <a:cubicBezTo>
                          <a:pt x="705" y="2930"/>
                          <a:pt x="1277" y="5795"/>
                          <a:pt x="1657" y="8661"/>
                        </a:cubicBezTo>
                        <a:cubicBezTo>
                          <a:pt x="2004" y="11265"/>
                          <a:pt x="1858" y="13951"/>
                          <a:pt x="2300" y="16525"/>
                        </a:cubicBezTo>
                        <a:cubicBezTo>
                          <a:pt x="2322" y="16654"/>
                          <a:pt x="2442" y="16719"/>
                          <a:pt x="2563" y="16719"/>
                        </a:cubicBezTo>
                        <a:cubicBezTo>
                          <a:pt x="2682" y="16719"/>
                          <a:pt x="2801" y="16655"/>
                          <a:pt x="2822" y="16525"/>
                        </a:cubicBezTo>
                        <a:cubicBezTo>
                          <a:pt x="3211" y="14068"/>
                          <a:pt x="2766" y="11397"/>
                          <a:pt x="2420" y="8952"/>
                        </a:cubicBezTo>
                        <a:cubicBezTo>
                          <a:pt x="1987" y="5892"/>
                          <a:pt x="1245" y="2977"/>
                          <a:pt x="209" y="69"/>
                        </a:cubicBezTo>
                        <a:cubicBezTo>
                          <a:pt x="192" y="21"/>
                          <a:pt x="15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003325" y="3949675"/>
                    <a:ext cx="527000" cy="375500"/>
                  </a:xfrm>
                  <a:custGeom>
                    <a:avLst/>
                    <a:gdLst/>
                    <a:ahLst/>
                    <a:cxnLst/>
                    <a:rect l="l" t="t" r="r" b="b"/>
                    <a:pathLst>
                      <a:path w="21080" h="15020" extrusionOk="0">
                        <a:moveTo>
                          <a:pt x="10584" y="1"/>
                        </a:moveTo>
                        <a:cubicBezTo>
                          <a:pt x="8959" y="1"/>
                          <a:pt x="7349" y="214"/>
                          <a:pt x="6024" y="695"/>
                        </a:cubicBezTo>
                        <a:cubicBezTo>
                          <a:pt x="3300" y="1682"/>
                          <a:pt x="1526" y="1714"/>
                          <a:pt x="517" y="4430"/>
                        </a:cubicBezTo>
                        <a:cubicBezTo>
                          <a:pt x="407" y="4728"/>
                          <a:pt x="1" y="6605"/>
                          <a:pt x="200" y="6853"/>
                        </a:cubicBezTo>
                        <a:cubicBezTo>
                          <a:pt x="339" y="7026"/>
                          <a:pt x="572" y="7084"/>
                          <a:pt x="791" y="7115"/>
                        </a:cubicBezTo>
                        <a:cubicBezTo>
                          <a:pt x="1555" y="7219"/>
                          <a:pt x="1999" y="7343"/>
                          <a:pt x="2888" y="7343"/>
                        </a:cubicBezTo>
                        <a:cubicBezTo>
                          <a:pt x="3226" y="7343"/>
                          <a:pt x="3628" y="7325"/>
                          <a:pt x="4137" y="7282"/>
                        </a:cubicBezTo>
                        <a:lnTo>
                          <a:pt x="4137" y="7282"/>
                        </a:lnTo>
                        <a:cubicBezTo>
                          <a:pt x="3662" y="9815"/>
                          <a:pt x="4920" y="12433"/>
                          <a:pt x="6894" y="14089"/>
                        </a:cubicBezTo>
                        <a:cubicBezTo>
                          <a:pt x="7432" y="14542"/>
                          <a:pt x="8061" y="14923"/>
                          <a:pt x="8758" y="15004"/>
                        </a:cubicBezTo>
                        <a:cubicBezTo>
                          <a:pt x="8854" y="15014"/>
                          <a:pt x="8948" y="15020"/>
                          <a:pt x="9043" y="15020"/>
                        </a:cubicBezTo>
                        <a:cubicBezTo>
                          <a:pt x="9846" y="15020"/>
                          <a:pt x="10625" y="14644"/>
                          <a:pt x="11312" y="14210"/>
                        </a:cubicBezTo>
                        <a:cubicBezTo>
                          <a:pt x="13473" y="12847"/>
                          <a:pt x="15206" y="10814"/>
                          <a:pt x="16206" y="8463"/>
                        </a:cubicBezTo>
                        <a:cubicBezTo>
                          <a:pt x="16247" y="8455"/>
                          <a:pt x="16288" y="8452"/>
                          <a:pt x="16327" y="8452"/>
                        </a:cubicBezTo>
                        <a:cubicBezTo>
                          <a:pt x="16783" y="8452"/>
                          <a:pt x="17139" y="8941"/>
                          <a:pt x="17575" y="9150"/>
                        </a:cubicBezTo>
                        <a:cubicBezTo>
                          <a:pt x="17740" y="9230"/>
                          <a:pt x="17915" y="9266"/>
                          <a:pt x="18092" y="9266"/>
                        </a:cubicBezTo>
                        <a:cubicBezTo>
                          <a:pt x="18629" y="9266"/>
                          <a:pt x="19182" y="8935"/>
                          <a:pt x="19542" y="8507"/>
                        </a:cubicBezTo>
                        <a:cubicBezTo>
                          <a:pt x="20651" y="7185"/>
                          <a:pt x="21080" y="4268"/>
                          <a:pt x="20072" y="2867"/>
                        </a:cubicBezTo>
                        <a:cubicBezTo>
                          <a:pt x="19064" y="1468"/>
                          <a:pt x="17457" y="1230"/>
                          <a:pt x="15456" y="652"/>
                        </a:cubicBezTo>
                        <a:cubicBezTo>
                          <a:pt x="14028" y="239"/>
                          <a:pt x="12298" y="1"/>
                          <a:pt x="10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199025" y="4040150"/>
                    <a:ext cx="1195175" cy="788025"/>
                  </a:xfrm>
                  <a:custGeom>
                    <a:avLst/>
                    <a:gdLst/>
                    <a:ahLst/>
                    <a:cxnLst/>
                    <a:rect l="l" t="t" r="r" b="b"/>
                    <a:pathLst>
                      <a:path w="47807" h="31521" extrusionOk="0">
                        <a:moveTo>
                          <a:pt x="35768" y="1"/>
                        </a:moveTo>
                        <a:cubicBezTo>
                          <a:pt x="35439" y="1"/>
                          <a:pt x="35110" y="12"/>
                          <a:pt x="34782" y="35"/>
                        </a:cubicBezTo>
                        <a:cubicBezTo>
                          <a:pt x="31663" y="250"/>
                          <a:pt x="28673" y="1409"/>
                          <a:pt x="25947" y="2941"/>
                        </a:cubicBezTo>
                        <a:cubicBezTo>
                          <a:pt x="19161" y="6757"/>
                          <a:pt x="13952" y="12780"/>
                          <a:pt x="8659" y="18492"/>
                        </a:cubicBezTo>
                        <a:cubicBezTo>
                          <a:pt x="7600" y="19637"/>
                          <a:pt x="6521" y="20782"/>
                          <a:pt x="5253" y="21690"/>
                        </a:cubicBezTo>
                        <a:cubicBezTo>
                          <a:pt x="3762" y="22758"/>
                          <a:pt x="2025" y="23480"/>
                          <a:pt x="217" y="23781"/>
                        </a:cubicBezTo>
                        <a:cubicBezTo>
                          <a:pt x="0" y="24125"/>
                          <a:pt x="297" y="24558"/>
                          <a:pt x="592" y="24838"/>
                        </a:cubicBezTo>
                        <a:cubicBezTo>
                          <a:pt x="2580" y="26730"/>
                          <a:pt x="5215" y="27773"/>
                          <a:pt x="7822" y="28628"/>
                        </a:cubicBezTo>
                        <a:cubicBezTo>
                          <a:pt x="13116" y="30365"/>
                          <a:pt x="18643" y="31520"/>
                          <a:pt x="24213" y="31520"/>
                        </a:cubicBezTo>
                        <a:cubicBezTo>
                          <a:pt x="24325" y="31520"/>
                          <a:pt x="24437" y="31520"/>
                          <a:pt x="24549" y="31519"/>
                        </a:cubicBezTo>
                        <a:cubicBezTo>
                          <a:pt x="30232" y="31472"/>
                          <a:pt x="35968" y="30171"/>
                          <a:pt x="40861" y="27276"/>
                        </a:cubicBezTo>
                        <a:cubicBezTo>
                          <a:pt x="42131" y="26524"/>
                          <a:pt x="43365" y="25647"/>
                          <a:pt x="44245" y="24460"/>
                        </a:cubicBezTo>
                        <a:cubicBezTo>
                          <a:pt x="44624" y="23949"/>
                          <a:pt x="44931" y="23392"/>
                          <a:pt x="45221" y="22826"/>
                        </a:cubicBezTo>
                        <a:cubicBezTo>
                          <a:pt x="46331" y="20654"/>
                          <a:pt x="47071" y="19239"/>
                          <a:pt x="47320" y="16812"/>
                        </a:cubicBezTo>
                        <a:cubicBezTo>
                          <a:pt x="47569" y="14387"/>
                          <a:pt x="47807" y="12996"/>
                          <a:pt x="47384" y="10784"/>
                        </a:cubicBezTo>
                        <a:cubicBezTo>
                          <a:pt x="47205" y="6789"/>
                          <a:pt x="45945" y="4650"/>
                          <a:pt x="43553" y="2635"/>
                        </a:cubicBezTo>
                        <a:cubicBezTo>
                          <a:pt x="41413" y="832"/>
                          <a:pt x="38577" y="1"/>
                          <a:pt x="35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5199050" y="4400850"/>
                    <a:ext cx="785575" cy="427325"/>
                  </a:xfrm>
                  <a:custGeom>
                    <a:avLst/>
                    <a:gdLst/>
                    <a:ahLst/>
                    <a:cxnLst/>
                    <a:rect l="l" t="t" r="r" b="b"/>
                    <a:pathLst>
                      <a:path w="31423" h="17093" extrusionOk="0">
                        <a:moveTo>
                          <a:pt x="16441" y="0"/>
                        </a:moveTo>
                        <a:cubicBezTo>
                          <a:pt x="12077" y="0"/>
                          <a:pt x="8660" y="4064"/>
                          <a:pt x="8660" y="4064"/>
                        </a:cubicBezTo>
                        <a:cubicBezTo>
                          <a:pt x="7600" y="5209"/>
                          <a:pt x="6521" y="6354"/>
                          <a:pt x="5253" y="7262"/>
                        </a:cubicBezTo>
                        <a:cubicBezTo>
                          <a:pt x="3762" y="8330"/>
                          <a:pt x="2025" y="9052"/>
                          <a:pt x="217" y="9353"/>
                        </a:cubicBezTo>
                        <a:cubicBezTo>
                          <a:pt x="0" y="9697"/>
                          <a:pt x="298" y="10130"/>
                          <a:pt x="592" y="10410"/>
                        </a:cubicBezTo>
                        <a:cubicBezTo>
                          <a:pt x="2580" y="12302"/>
                          <a:pt x="5215" y="13345"/>
                          <a:pt x="7822" y="14200"/>
                        </a:cubicBezTo>
                        <a:cubicBezTo>
                          <a:pt x="13116" y="15937"/>
                          <a:pt x="18644" y="17092"/>
                          <a:pt x="24213" y="17092"/>
                        </a:cubicBezTo>
                        <a:cubicBezTo>
                          <a:pt x="24325" y="17092"/>
                          <a:pt x="24437" y="17092"/>
                          <a:pt x="24549" y="17091"/>
                        </a:cubicBezTo>
                        <a:cubicBezTo>
                          <a:pt x="24549" y="17091"/>
                          <a:pt x="31422" y="14390"/>
                          <a:pt x="29537" y="11206"/>
                        </a:cubicBezTo>
                        <a:cubicBezTo>
                          <a:pt x="28480" y="9421"/>
                          <a:pt x="26106" y="9238"/>
                          <a:pt x="24101" y="9238"/>
                        </a:cubicBezTo>
                        <a:cubicBezTo>
                          <a:pt x="23582" y="9238"/>
                          <a:pt x="23087" y="9250"/>
                          <a:pt x="22646" y="9250"/>
                        </a:cubicBezTo>
                        <a:cubicBezTo>
                          <a:pt x="21754" y="9250"/>
                          <a:pt x="21084" y="9199"/>
                          <a:pt x="20877" y="8894"/>
                        </a:cubicBezTo>
                        <a:cubicBezTo>
                          <a:pt x="20288" y="8024"/>
                          <a:pt x="24358" y="3891"/>
                          <a:pt x="20579" y="1331"/>
                        </a:cubicBezTo>
                        <a:cubicBezTo>
                          <a:pt x="19158" y="370"/>
                          <a:pt x="17757" y="0"/>
                          <a:pt x="16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5465975" y="4107950"/>
                    <a:ext cx="423900" cy="331350"/>
                  </a:xfrm>
                  <a:custGeom>
                    <a:avLst/>
                    <a:gdLst/>
                    <a:ahLst/>
                    <a:cxnLst/>
                    <a:rect l="l" t="t" r="r" b="b"/>
                    <a:pathLst>
                      <a:path w="16956" h="13254" extrusionOk="0">
                        <a:moveTo>
                          <a:pt x="16638" y="0"/>
                        </a:moveTo>
                        <a:cubicBezTo>
                          <a:pt x="16619" y="0"/>
                          <a:pt x="16598" y="3"/>
                          <a:pt x="16577" y="10"/>
                        </a:cubicBezTo>
                        <a:cubicBezTo>
                          <a:pt x="9783" y="2090"/>
                          <a:pt x="3819" y="7249"/>
                          <a:pt x="37" y="13145"/>
                        </a:cubicBezTo>
                        <a:cubicBezTo>
                          <a:pt x="0" y="13203"/>
                          <a:pt x="49" y="13253"/>
                          <a:pt x="102" y="13253"/>
                        </a:cubicBezTo>
                        <a:cubicBezTo>
                          <a:pt x="125" y="13253"/>
                          <a:pt x="148" y="13244"/>
                          <a:pt x="166" y="13221"/>
                        </a:cubicBezTo>
                        <a:cubicBezTo>
                          <a:pt x="4603" y="7343"/>
                          <a:pt x="10155" y="3497"/>
                          <a:pt x="16747" y="415"/>
                        </a:cubicBezTo>
                        <a:cubicBezTo>
                          <a:pt x="16955" y="316"/>
                          <a:pt x="16840" y="0"/>
                          <a:pt x="1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4928350" y="3689825"/>
                    <a:ext cx="1465850" cy="1136650"/>
                  </a:xfrm>
                  <a:custGeom>
                    <a:avLst/>
                    <a:gdLst/>
                    <a:ahLst/>
                    <a:cxnLst/>
                    <a:rect l="l" t="t" r="r" b="b"/>
                    <a:pathLst>
                      <a:path w="58634" h="45466" extrusionOk="0">
                        <a:moveTo>
                          <a:pt x="12308" y="15717"/>
                        </a:moveTo>
                        <a:cubicBezTo>
                          <a:pt x="12576" y="15717"/>
                          <a:pt x="12849" y="15753"/>
                          <a:pt x="13121" y="15828"/>
                        </a:cubicBezTo>
                        <a:cubicBezTo>
                          <a:pt x="14729" y="16270"/>
                          <a:pt x="15575" y="17718"/>
                          <a:pt x="15685" y="19309"/>
                        </a:cubicBezTo>
                        <a:cubicBezTo>
                          <a:pt x="15709" y="19662"/>
                          <a:pt x="15691" y="20020"/>
                          <a:pt x="15641" y="20375"/>
                        </a:cubicBezTo>
                        <a:cubicBezTo>
                          <a:pt x="15673" y="20783"/>
                          <a:pt x="15649" y="21195"/>
                          <a:pt x="15542" y="21594"/>
                        </a:cubicBezTo>
                        <a:cubicBezTo>
                          <a:pt x="15423" y="22040"/>
                          <a:pt x="15223" y="22438"/>
                          <a:pt x="14962" y="22781"/>
                        </a:cubicBezTo>
                        <a:cubicBezTo>
                          <a:pt x="14544" y="23405"/>
                          <a:pt x="13915" y="23894"/>
                          <a:pt x="13056" y="24126"/>
                        </a:cubicBezTo>
                        <a:cubicBezTo>
                          <a:pt x="12735" y="24212"/>
                          <a:pt x="12426" y="24252"/>
                          <a:pt x="12130" y="24252"/>
                        </a:cubicBezTo>
                        <a:cubicBezTo>
                          <a:pt x="11477" y="24252"/>
                          <a:pt x="10889" y="24056"/>
                          <a:pt x="10389" y="23727"/>
                        </a:cubicBezTo>
                        <a:cubicBezTo>
                          <a:pt x="9230" y="23227"/>
                          <a:pt x="8318" y="22188"/>
                          <a:pt x="8051" y="20942"/>
                        </a:cubicBezTo>
                        <a:cubicBezTo>
                          <a:pt x="7708" y="19340"/>
                          <a:pt x="8386" y="17653"/>
                          <a:pt x="9833" y="16843"/>
                        </a:cubicBezTo>
                        <a:cubicBezTo>
                          <a:pt x="10482" y="16154"/>
                          <a:pt x="11367" y="15717"/>
                          <a:pt x="12308" y="15717"/>
                        </a:cubicBezTo>
                        <a:close/>
                        <a:moveTo>
                          <a:pt x="27625" y="0"/>
                        </a:moveTo>
                        <a:cubicBezTo>
                          <a:pt x="27283" y="0"/>
                          <a:pt x="26941" y="7"/>
                          <a:pt x="26600" y="19"/>
                        </a:cubicBezTo>
                        <a:cubicBezTo>
                          <a:pt x="22718" y="159"/>
                          <a:pt x="18903" y="1036"/>
                          <a:pt x="15131" y="1966"/>
                        </a:cubicBezTo>
                        <a:cubicBezTo>
                          <a:pt x="13838" y="2287"/>
                          <a:pt x="12511" y="2627"/>
                          <a:pt x="11430" y="3405"/>
                        </a:cubicBezTo>
                        <a:cubicBezTo>
                          <a:pt x="9431" y="5227"/>
                          <a:pt x="8845" y="5570"/>
                          <a:pt x="7723" y="8056"/>
                        </a:cubicBezTo>
                        <a:cubicBezTo>
                          <a:pt x="7101" y="9433"/>
                          <a:pt x="6671" y="10675"/>
                          <a:pt x="6401" y="11967"/>
                        </a:cubicBezTo>
                        <a:cubicBezTo>
                          <a:pt x="5101" y="12459"/>
                          <a:pt x="4153" y="13102"/>
                          <a:pt x="3515" y="14824"/>
                        </a:cubicBezTo>
                        <a:cubicBezTo>
                          <a:pt x="3404" y="15122"/>
                          <a:pt x="2999" y="16999"/>
                          <a:pt x="3198" y="17247"/>
                        </a:cubicBezTo>
                        <a:cubicBezTo>
                          <a:pt x="3268" y="17334"/>
                          <a:pt x="3362" y="17392"/>
                          <a:pt x="3466" y="17431"/>
                        </a:cubicBezTo>
                        <a:cubicBezTo>
                          <a:pt x="3295" y="17535"/>
                          <a:pt x="3120" y="17631"/>
                          <a:pt x="2946" y="17732"/>
                        </a:cubicBezTo>
                        <a:cubicBezTo>
                          <a:pt x="2956" y="17731"/>
                          <a:pt x="2967" y="17731"/>
                          <a:pt x="2978" y="17731"/>
                        </a:cubicBezTo>
                        <a:cubicBezTo>
                          <a:pt x="3524" y="17731"/>
                          <a:pt x="4070" y="17941"/>
                          <a:pt x="4508" y="18278"/>
                        </a:cubicBezTo>
                        <a:cubicBezTo>
                          <a:pt x="4834" y="18305"/>
                          <a:pt x="5164" y="18352"/>
                          <a:pt x="5508" y="18445"/>
                        </a:cubicBezTo>
                        <a:cubicBezTo>
                          <a:pt x="6872" y="18811"/>
                          <a:pt x="7696" y="20567"/>
                          <a:pt x="6875" y="21807"/>
                        </a:cubicBezTo>
                        <a:cubicBezTo>
                          <a:pt x="5351" y="24108"/>
                          <a:pt x="2778" y="25401"/>
                          <a:pt x="1" y="25962"/>
                        </a:cubicBezTo>
                        <a:cubicBezTo>
                          <a:pt x="663" y="25947"/>
                          <a:pt x="1325" y="25935"/>
                          <a:pt x="1989" y="25920"/>
                        </a:cubicBezTo>
                        <a:cubicBezTo>
                          <a:pt x="4205" y="25872"/>
                          <a:pt x="6565" y="25762"/>
                          <a:pt x="8619" y="25042"/>
                        </a:cubicBezTo>
                        <a:cubicBezTo>
                          <a:pt x="9364" y="26675"/>
                          <a:pt x="10188" y="28262"/>
                          <a:pt x="10970" y="29774"/>
                        </a:cubicBezTo>
                        <a:cubicBezTo>
                          <a:pt x="11694" y="31175"/>
                          <a:pt x="12229" y="31898"/>
                          <a:pt x="13119" y="33201"/>
                        </a:cubicBezTo>
                        <a:cubicBezTo>
                          <a:pt x="13545" y="33826"/>
                          <a:pt x="14207" y="34604"/>
                          <a:pt x="14946" y="35381"/>
                        </a:cubicBezTo>
                        <a:cubicBezTo>
                          <a:pt x="15171" y="35141"/>
                          <a:pt x="15400" y="34903"/>
                          <a:pt x="15632" y="34666"/>
                        </a:cubicBezTo>
                        <a:cubicBezTo>
                          <a:pt x="14846" y="31781"/>
                          <a:pt x="14790" y="28770"/>
                          <a:pt x="14928" y="25741"/>
                        </a:cubicBezTo>
                        <a:cubicBezTo>
                          <a:pt x="14975" y="24695"/>
                          <a:pt x="15822" y="23843"/>
                          <a:pt x="16772" y="23547"/>
                        </a:cubicBezTo>
                        <a:cubicBezTo>
                          <a:pt x="16814" y="23521"/>
                          <a:pt x="16858" y="23503"/>
                          <a:pt x="16900" y="23481"/>
                        </a:cubicBezTo>
                        <a:cubicBezTo>
                          <a:pt x="17672" y="22440"/>
                          <a:pt x="18700" y="21584"/>
                          <a:pt x="20002" y="20976"/>
                        </a:cubicBezTo>
                        <a:cubicBezTo>
                          <a:pt x="20370" y="20803"/>
                          <a:pt x="20730" y="20727"/>
                          <a:pt x="21070" y="20727"/>
                        </a:cubicBezTo>
                        <a:cubicBezTo>
                          <a:pt x="21517" y="20727"/>
                          <a:pt x="21930" y="20859"/>
                          <a:pt x="22282" y="21078"/>
                        </a:cubicBezTo>
                        <a:cubicBezTo>
                          <a:pt x="23362" y="21157"/>
                          <a:pt x="24400" y="21889"/>
                          <a:pt x="24430" y="23280"/>
                        </a:cubicBezTo>
                        <a:cubicBezTo>
                          <a:pt x="24464" y="24858"/>
                          <a:pt x="24137" y="26402"/>
                          <a:pt x="23638" y="27907"/>
                        </a:cubicBezTo>
                        <a:cubicBezTo>
                          <a:pt x="25183" y="26739"/>
                          <a:pt x="26726" y="25596"/>
                          <a:pt x="28194" y="24457"/>
                        </a:cubicBezTo>
                        <a:cubicBezTo>
                          <a:pt x="32154" y="21387"/>
                          <a:pt x="36780" y="18532"/>
                          <a:pt x="41801" y="18532"/>
                        </a:cubicBezTo>
                        <a:cubicBezTo>
                          <a:pt x="42972" y="18532"/>
                          <a:pt x="44166" y="18687"/>
                          <a:pt x="45377" y="19032"/>
                        </a:cubicBezTo>
                        <a:cubicBezTo>
                          <a:pt x="50954" y="20617"/>
                          <a:pt x="54327" y="25981"/>
                          <a:pt x="52190" y="31596"/>
                        </a:cubicBezTo>
                        <a:cubicBezTo>
                          <a:pt x="51409" y="33649"/>
                          <a:pt x="50225" y="35337"/>
                          <a:pt x="48775" y="36739"/>
                        </a:cubicBezTo>
                        <a:cubicBezTo>
                          <a:pt x="46821" y="39428"/>
                          <a:pt x="44119" y="41653"/>
                          <a:pt x="41336" y="43372"/>
                        </a:cubicBezTo>
                        <a:cubicBezTo>
                          <a:pt x="40115" y="44127"/>
                          <a:pt x="38774" y="44846"/>
                          <a:pt x="37361" y="45465"/>
                        </a:cubicBezTo>
                        <a:cubicBezTo>
                          <a:pt x="42382" y="45162"/>
                          <a:pt x="47364" y="43849"/>
                          <a:pt x="51687" y="41293"/>
                        </a:cubicBezTo>
                        <a:cubicBezTo>
                          <a:pt x="52957" y="40540"/>
                          <a:pt x="54190" y="39663"/>
                          <a:pt x="55071" y="38477"/>
                        </a:cubicBezTo>
                        <a:cubicBezTo>
                          <a:pt x="55450" y="37966"/>
                          <a:pt x="55757" y="37409"/>
                          <a:pt x="56047" y="36844"/>
                        </a:cubicBezTo>
                        <a:cubicBezTo>
                          <a:pt x="57157" y="34671"/>
                          <a:pt x="57897" y="33256"/>
                          <a:pt x="58146" y="30829"/>
                        </a:cubicBezTo>
                        <a:cubicBezTo>
                          <a:pt x="58396" y="28400"/>
                          <a:pt x="58634" y="27009"/>
                          <a:pt x="58211" y="24797"/>
                        </a:cubicBezTo>
                        <a:cubicBezTo>
                          <a:pt x="58032" y="20802"/>
                          <a:pt x="56772" y="18663"/>
                          <a:pt x="54380" y="16648"/>
                        </a:cubicBezTo>
                        <a:cubicBezTo>
                          <a:pt x="52239" y="14845"/>
                          <a:pt x="49400" y="14015"/>
                          <a:pt x="46591" y="14015"/>
                        </a:cubicBezTo>
                        <a:cubicBezTo>
                          <a:pt x="46446" y="14015"/>
                          <a:pt x="46301" y="14017"/>
                          <a:pt x="46156" y="14021"/>
                        </a:cubicBezTo>
                        <a:cubicBezTo>
                          <a:pt x="46106" y="13806"/>
                          <a:pt x="46058" y="13590"/>
                          <a:pt x="46001" y="13376"/>
                        </a:cubicBezTo>
                        <a:cubicBezTo>
                          <a:pt x="44802" y="8867"/>
                          <a:pt x="41898" y="4762"/>
                          <a:pt x="37846" y="2445"/>
                        </a:cubicBezTo>
                        <a:cubicBezTo>
                          <a:pt x="34770" y="685"/>
                          <a:pt x="31180" y="0"/>
                          <a:pt x="27625"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4477775" y="2563375"/>
                    <a:ext cx="684950" cy="607050"/>
                  </a:xfrm>
                  <a:custGeom>
                    <a:avLst/>
                    <a:gdLst/>
                    <a:ahLst/>
                    <a:cxnLst/>
                    <a:rect l="l" t="t" r="r" b="b"/>
                    <a:pathLst>
                      <a:path w="27398" h="24282" extrusionOk="0">
                        <a:moveTo>
                          <a:pt x="6798" y="1"/>
                        </a:moveTo>
                        <a:cubicBezTo>
                          <a:pt x="6107" y="1"/>
                          <a:pt x="5498" y="143"/>
                          <a:pt x="4995" y="459"/>
                        </a:cubicBezTo>
                        <a:cubicBezTo>
                          <a:pt x="0" y="3597"/>
                          <a:pt x="5864" y="23750"/>
                          <a:pt x="5864" y="23750"/>
                        </a:cubicBezTo>
                        <a:cubicBezTo>
                          <a:pt x="6094" y="24116"/>
                          <a:pt x="6552" y="24281"/>
                          <a:pt x="7179" y="24281"/>
                        </a:cubicBezTo>
                        <a:cubicBezTo>
                          <a:pt x="12088" y="24281"/>
                          <a:pt x="27397" y="14211"/>
                          <a:pt x="25600" y="11352"/>
                        </a:cubicBezTo>
                        <a:cubicBezTo>
                          <a:pt x="25601" y="11351"/>
                          <a:pt x="12973" y="1"/>
                          <a:pt x="6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4502375" y="2563450"/>
                    <a:ext cx="470875" cy="412325"/>
                  </a:xfrm>
                  <a:custGeom>
                    <a:avLst/>
                    <a:gdLst/>
                    <a:ahLst/>
                    <a:cxnLst/>
                    <a:rect l="l" t="t" r="r" b="b"/>
                    <a:pathLst>
                      <a:path w="18835" h="16493" extrusionOk="0">
                        <a:moveTo>
                          <a:pt x="5813" y="1"/>
                        </a:moveTo>
                        <a:cubicBezTo>
                          <a:pt x="5127" y="1"/>
                          <a:pt x="4515" y="139"/>
                          <a:pt x="4011" y="456"/>
                        </a:cubicBezTo>
                        <a:cubicBezTo>
                          <a:pt x="1" y="2976"/>
                          <a:pt x="3143" y="16493"/>
                          <a:pt x="3143" y="16493"/>
                        </a:cubicBezTo>
                        <a:cubicBezTo>
                          <a:pt x="2474" y="7397"/>
                          <a:pt x="3823" y="2854"/>
                          <a:pt x="8494" y="2854"/>
                        </a:cubicBezTo>
                        <a:cubicBezTo>
                          <a:pt x="10955" y="2854"/>
                          <a:pt x="14339" y="4115"/>
                          <a:pt x="18835" y="6635"/>
                        </a:cubicBezTo>
                        <a:cubicBezTo>
                          <a:pt x="18835" y="6634"/>
                          <a:pt x="10563" y="1"/>
                          <a:pt x="5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4589025" y="2665500"/>
                    <a:ext cx="410975" cy="364225"/>
                  </a:xfrm>
                  <a:custGeom>
                    <a:avLst/>
                    <a:gdLst/>
                    <a:ahLst/>
                    <a:cxnLst/>
                    <a:rect l="l" t="t" r="r" b="b"/>
                    <a:pathLst>
                      <a:path w="16439" h="14569" extrusionOk="0">
                        <a:moveTo>
                          <a:pt x="4079" y="1"/>
                        </a:moveTo>
                        <a:cubicBezTo>
                          <a:pt x="3665" y="1"/>
                          <a:pt x="3299" y="86"/>
                          <a:pt x="2998" y="275"/>
                        </a:cubicBezTo>
                        <a:cubicBezTo>
                          <a:pt x="1" y="2158"/>
                          <a:pt x="3519" y="14250"/>
                          <a:pt x="3519" y="14250"/>
                        </a:cubicBezTo>
                        <a:cubicBezTo>
                          <a:pt x="3657" y="14470"/>
                          <a:pt x="3931" y="14568"/>
                          <a:pt x="4308" y="14568"/>
                        </a:cubicBezTo>
                        <a:cubicBezTo>
                          <a:pt x="7253" y="14568"/>
                          <a:pt x="16439" y="8527"/>
                          <a:pt x="15361" y="6811"/>
                        </a:cubicBezTo>
                        <a:cubicBezTo>
                          <a:pt x="15360" y="6811"/>
                          <a:pt x="7783" y="1"/>
                          <a:pt x="40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4491425" y="2691375"/>
                    <a:ext cx="1594350" cy="1358350"/>
                  </a:xfrm>
                  <a:custGeom>
                    <a:avLst/>
                    <a:gdLst/>
                    <a:ahLst/>
                    <a:cxnLst/>
                    <a:rect l="l" t="t" r="r" b="b"/>
                    <a:pathLst>
                      <a:path w="63774" h="54334" extrusionOk="0">
                        <a:moveTo>
                          <a:pt x="31329" y="1"/>
                        </a:moveTo>
                        <a:cubicBezTo>
                          <a:pt x="28110" y="1"/>
                          <a:pt x="24875" y="545"/>
                          <a:pt x="21297" y="1776"/>
                        </a:cubicBezTo>
                        <a:cubicBezTo>
                          <a:pt x="14161" y="4231"/>
                          <a:pt x="7837" y="8463"/>
                          <a:pt x="4133" y="15038"/>
                        </a:cubicBezTo>
                        <a:cubicBezTo>
                          <a:pt x="1403" y="19886"/>
                          <a:pt x="1" y="25534"/>
                          <a:pt x="517" y="31073"/>
                        </a:cubicBezTo>
                        <a:cubicBezTo>
                          <a:pt x="1032" y="36612"/>
                          <a:pt x="3531" y="42009"/>
                          <a:pt x="7670" y="45726"/>
                        </a:cubicBezTo>
                        <a:cubicBezTo>
                          <a:pt x="9746" y="47589"/>
                          <a:pt x="12177" y="49007"/>
                          <a:pt x="14625" y="50343"/>
                        </a:cubicBezTo>
                        <a:cubicBezTo>
                          <a:pt x="19270" y="52880"/>
                          <a:pt x="23991" y="54160"/>
                          <a:pt x="29676" y="54302"/>
                        </a:cubicBezTo>
                        <a:cubicBezTo>
                          <a:pt x="31095" y="54317"/>
                          <a:pt x="32219" y="54333"/>
                          <a:pt x="33178" y="54333"/>
                        </a:cubicBezTo>
                        <a:cubicBezTo>
                          <a:pt x="36480" y="54333"/>
                          <a:pt x="37834" y="54145"/>
                          <a:pt x="42611" y="53108"/>
                        </a:cubicBezTo>
                        <a:cubicBezTo>
                          <a:pt x="48615" y="51806"/>
                          <a:pt x="54261" y="48515"/>
                          <a:pt x="58287" y="43660"/>
                        </a:cubicBezTo>
                        <a:cubicBezTo>
                          <a:pt x="63014" y="37961"/>
                          <a:pt x="63774" y="29933"/>
                          <a:pt x="61970" y="22752"/>
                        </a:cubicBezTo>
                        <a:cubicBezTo>
                          <a:pt x="60821" y="18185"/>
                          <a:pt x="59509" y="16555"/>
                          <a:pt x="57620" y="13783"/>
                        </a:cubicBezTo>
                        <a:cubicBezTo>
                          <a:pt x="55703" y="10970"/>
                          <a:pt x="53184" y="8360"/>
                          <a:pt x="50639" y="6098"/>
                        </a:cubicBezTo>
                        <a:cubicBezTo>
                          <a:pt x="48478" y="4177"/>
                          <a:pt x="44003" y="2226"/>
                          <a:pt x="41210" y="1476"/>
                        </a:cubicBezTo>
                        <a:cubicBezTo>
                          <a:pt x="37717" y="539"/>
                          <a:pt x="34531" y="1"/>
                          <a:pt x="3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5434950" y="2621375"/>
                    <a:ext cx="684950" cy="607000"/>
                  </a:xfrm>
                  <a:custGeom>
                    <a:avLst/>
                    <a:gdLst/>
                    <a:ahLst/>
                    <a:cxnLst/>
                    <a:rect l="l" t="t" r="r" b="b"/>
                    <a:pathLst>
                      <a:path w="27398" h="24280" extrusionOk="0">
                        <a:moveTo>
                          <a:pt x="20600" y="0"/>
                        </a:moveTo>
                        <a:cubicBezTo>
                          <a:pt x="14425" y="0"/>
                          <a:pt x="1798" y="11351"/>
                          <a:pt x="1798" y="11351"/>
                        </a:cubicBezTo>
                        <a:cubicBezTo>
                          <a:pt x="0" y="14210"/>
                          <a:pt x="15308" y="24280"/>
                          <a:pt x="20217" y="24280"/>
                        </a:cubicBezTo>
                        <a:cubicBezTo>
                          <a:pt x="20846" y="24280"/>
                          <a:pt x="21304" y="24115"/>
                          <a:pt x="21534" y="23749"/>
                        </a:cubicBezTo>
                        <a:cubicBezTo>
                          <a:pt x="21534" y="23749"/>
                          <a:pt x="27397" y="3595"/>
                          <a:pt x="22403" y="458"/>
                        </a:cubicBezTo>
                        <a:cubicBezTo>
                          <a:pt x="21900" y="142"/>
                          <a:pt x="21290" y="0"/>
                          <a:pt x="20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5624400" y="2621450"/>
                    <a:ext cx="470900" cy="412300"/>
                  </a:xfrm>
                  <a:custGeom>
                    <a:avLst/>
                    <a:gdLst/>
                    <a:ahLst/>
                    <a:cxnLst/>
                    <a:rect l="l" t="t" r="r" b="b"/>
                    <a:pathLst>
                      <a:path w="18836" h="16492" extrusionOk="0">
                        <a:moveTo>
                          <a:pt x="13024" y="0"/>
                        </a:moveTo>
                        <a:cubicBezTo>
                          <a:pt x="8274" y="0"/>
                          <a:pt x="0" y="6635"/>
                          <a:pt x="0" y="6635"/>
                        </a:cubicBezTo>
                        <a:cubicBezTo>
                          <a:pt x="4497" y="4114"/>
                          <a:pt x="7880" y="2853"/>
                          <a:pt x="10341" y="2853"/>
                        </a:cubicBezTo>
                        <a:cubicBezTo>
                          <a:pt x="15012" y="2853"/>
                          <a:pt x="16360" y="7396"/>
                          <a:pt x="15691" y="16492"/>
                        </a:cubicBezTo>
                        <a:cubicBezTo>
                          <a:pt x="15691" y="16492"/>
                          <a:pt x="18835" y="2974"/>
                          <a:pt x="14825" y="455"/>
                        </a:cubicBezTo>
                        <a:cubicBezTo>
                          <a:pt x="14321" y="139"/>
                          <a:pt x="13709" y="0"/>
                          <a:pt x="1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5597675" y="2723500"/>
                    <a:ext cx="410975" cy="364200"/>
                  </a:xfrm>
                  <a:custGeom>
                    <a:avLst/>
                    <a:gdLst/>
                    <a:ahLst/>
                    <a:cxnLst/>
                    <a:rect l="l" t="t" r="r" b="b"/>
                    <a:pathLst>
                      <a:path w="16439" h="14568" extrusionOk="0">
                        <a:moveTo>
                          <a:pt x="12361" y="0"/>
                        </a:moveTo>
                        <a:cubicBezTo>
                          <a:pt x="8656" y="0"/>
                          <a:pt x="1079" y="6809"/>
                          <a:pt x="1079" y="6809"/>
                        </a:cubicBezTo>
                        <a:cubicBezTo>
                          <a:pt x="1" y="8526"/>
                          <a:pt x="9186" y="14568"/>
                          <a:pt x="12132" y="14568"/>
                        </a:cubicBezTo>
                        <a:cubicBezTo>
                          <a:pt x="12508" y="14568"/>
                          <a:pt x="12783" y="14469"/>
                          <a:pt x="12921" y="14249"/>
                        </a:cubicBezTo>
                        <a:cubicBezTo>
                          <a:pt x="12921" y="14249"/>
                          <a:pt x="16439" y="2157"/>
                          <a:pt x="13442" y="275"/>
                        </a:cubicBezTo>
                        <a:cubicBezTo>
                          <a:pt x="13141" y="85"/>
                          <a:pt x="12775" y="0"/>
                          <a:pt x="12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4499500" y="2634875"/>
                    <a:ext cx="1572300" cy="999100"/>
                  </a:xfrm>
                  <a:custGeom>
                    <a:avLst/>
                    <a:gdLst/>
                    <a:ahLst/>
                    <a:cxnLst/>
                    <a:rect l="l" t="t" r="r" b="b"/>
                    <a:pathLst>
                      <a:path w="62892" h="39964" extrusionOk="0">
                        <a:moveTo>
                          <a:pt x="13458" y="0"/>
                        </a:moveTo>
                        <a:lnTo>
                          <a:pt x="13458" y="0"/>
                        </a:lnTo>
                        <a:cubicBezTo>
                          <a:pt x="13848" y="1199"/>
                          <a:pt x="13749" y="2391"/>
                          <a:pt x="13312" y="3488"/>
                        </a:cubicBezTo>
                        <a:cubicBezTo>
                          <a:pt x="13181" y="3919"/>
                          <a:pt x="13000" y="4334"/>
                          <a:pt x="12778" y="4733"/>
                        </a:cubicBezTo>
                        <a:cubicBezTo>
                          <a:pt x="11984" y="7524"/>
                          <a:pt x="9159" y="9548"/>
                          <a:pt x="6297" y="9548"/>
                        </a:cubicBezTo>
                        <a:cubicBezTo>
                          <a:pt x="5741" y="9548"/>
                          <a:pt x="5184" y="9472"/>
                          <a:pt x="4641" y="9310"/>
                        </a:cubicBezTo>
                        <a:cubicBezTo>
                          <a:pt x="4617" y="9310"/>
                          <a:pt x="4594" y="9310"/>
                          <a:pt x="4570" y="9310"/>
                        </a:cubicBezTo>
                        <a:cubicBezTo>
                          <a:pt x="3843" y="9310"/>
                          <a:pt x="3126" y="9216"/>
                          <a:pt x="2445" y="9016"/>
                        </a:cubicBezTo>
                        <a:lnTo>
                          <a:pt x="2445" y="9016"/>
                        </a:lnTo>
                        <a:cubicBezTo>
                          <a:pt x="2789" y="11627"/>
                          <a:pt x="3255" y="13635"/>
                          <a:pt x="3255" y="13635"/>
                        </a:cubicBezTo>
                        <a:lnTo>
                          <a:pt x="3255" y="13632"/>
                        </a:lnTo>
                        <a:cubicBezTo>
                          <a:pt x="3497" y="14852"/>
                          <a:pt x="3751" y="15995"/>
                          <a:pt x="3987" y="16998"/>
                        </a:cubicBezTo>
                        <a:cubicBezTo>
                          <a:pt x="3927" y="17101"/>
                          <a:pt x="3864" y="17198"/>
                          <a:pt x="3806" y="17300"/>
                        </a:cubicBezTo>
                        <a:cubicBezTo>
                          <a:pt x="1370" y="21631"/>
                          <a:pt x="0" y="26599"/>
                          <a:pt x="102" y="31559"/>
                        </a:cubicBezTo>
                        <a:cubicBezTo>
                          <a:pt x="1000" y="32062"/>
                          <a:pt x="1872" y="32609"/>
                          <a:pt x="2723" y="33186"/>
                        </a:cubicBezTo>
                        <a:cubicBezTo>
                          <a:pt x="2126" y="29229"/>
                          <a:pt x="2649" y="25123"/>
                          <a:pt x="4553" y="21320"/>
                        </a:cubicBezTo>
                        <a:cubicBezTo>
                          <a:pt x="7470" y="15495"/>
                          <a:pt x="13006" y="9944"/>
                          <a:pt x="19394" y="7440"/>
                        </a:cubicBezTo>
                        <a:cubicBezTo>
                          <a:pt x="21381" y="6499"/>
                          <a:pt x="23482" y="5844"/>
                          <a:pt x="25665" y="5555"/>
                        </a:cubicBezTo>
                        <a:cubicBezTo>
                          <a:pt x="25782" y="5540"/>
                          <a:pt x="25894" y="5532"/>
                          <a:pt x="26001" y="5532"/>
                        </a:cubicBezTo>
                        <a:cubicBezTo>
                          <a:pt x="26526" y="5532"/>
                          <a:pt x="26936" y="5710"/>
                          <a:pt x="27235" y="5994"/>
                        </a:cubicBezTo>
                        <a:cubicBezTo>
                          <a:pt x="27722" y="6024"/>
                          <a:pt x="28202" y="6098"/>
                          <a:pt x="28677" y="6203"/>
                        </a:cubicBezTo>
                        <a:cubicBezTo>
                          <a:pt x="29901" y="6248"/>
                          <a:pt x="31135" y="6465"/>
                          <a:pt x="32340" y="6801"/>
                        </a:cubicBezTo>
                        <a:cubicBezTo>
                          <a:pt x="35766" y="7508"/>
                          <a:pt x="39065" y="8727"/>
                          <a:pt x="42156" y="10532"/>
                        </a:cubicBezTo>
                        <a:cubicBezTo>
                          <a:pt x="46798" y="13245"/>
                          <a:pt x="52121" y="17202"/>
                          <a:pt x="54815" y="21970"/>
                        </a:cubicBezTo>
                        <a:cubicBezTo>
                          <a:pt x="57389" y="26525"/>
                          <a:pt x="57305" y="32693"/>
                          <a:pt x="55472" y="37509"/>
                        </a:cubicBezTo>
                        <a:cubicBezTo>
                          <a:pt x="55144" y="38370"/>
                          <a:pt x="54753" y="39189"/>
                          <a:pt x="54309" y="39963"/>
                        </a:cubicBezTo>
                        <a:cubicBezTo>
                          <a:pt x="55644" y="39411"/>
                          <a:pt x="57010" y="39063"/>
                          <a:pt x="58410" y="39063"/>
                        </a:cubicBezTo>
                        <a:cubicBezTo>
                          <a:pt x="58952" y="39063"/>
                          <a:pt x="59499" y="39115"/>
                          <a:pt x="60051" y="39228"/>
                        </a:cubicBezTo>
                        <a:cubicBezTo>
                          <a:pt x="60543" y="39179"/>
                          <a:pt x="61037" y="39152"/>
                          <a:pt x="61536" y="39140"/>
                        </a:cubicBezTo>
                        <a:cubicBezTo>
                          <a:pt x="62891" y="34647"/>
                          <a:pt x="62810" y="29656"/>
                          <a:pt x="61644" y="25014"/>
                        </a:cubicBezTo>
                        <a:cubicBezTo>
                          <a:pt x="61085" y="22789"/>
                          <a:pt x="60485" y="21261"/>
                          <a:pt x="59800" y="19958"/>
                        </a:cubicBezTo>
                        <a:cubicBezTo>
                          <a:pt x="60078" y="18815"/>
                          <a:pt x="60391" y="17441"/>
                          <a:pt x="60686" y="15952"/>
                        </a:cubicBezTo>
                        <a:lnTo>
                          <a:pt x="60686" y="15953"/>
                        </a:lnTo>
                        <a:cubicBezTo>
                          <a:pt x="60686" y="15953"/>
                          <a:pt x="60961" y="14768"/>
                          <a:pt x="61243" y="13038"/>
                        </a:cubicBezTo>
                        <a:lnTo>
                          <a:pt x="61243" y="13038"/>
                        </a:lnTo>
                        <a:cubicBezTo>
                          <a:pt x="59764" y="13871"/>
                          <a:pt x="58082" y="14369"/>
                          <a:pt x="56445" y="14369"/>
                        </a:cubicBezTo>
                        <a:cubicBezTo>
                          <a:pt x="54514" y="14369"/>
                          <a:pt x="52645" y="13675"/>
                          <a:pt x="51247" y="12017"/>
                        </a:cubicBezTo>
                        <a:cubicBezTo>
                          <a:pt x="49027" y="9385"/>
                          <a:pt x="48942" y="5873"/>
                          <a:pt x="50204" y="2881"/>
                        </a:cubicBezTo>
                        <a:cubicBezTo>
                          <a:pt x="50239" y="2723"/>
                          <a:pt x="50284" y="2569"/>
                          <a:pt x="50326" y="2415"/>
                        </a:cubicBezTo>
                        <a:lnTo>
                          <a:pt x="50326" y="2415"/>
                        </a:lnTo>
                        <a:cubicBezTo>
                          <a:pt x="48350" y="3603"/>
                          <a:pt x="46623" y="4853"/>
                          <a:pt x="45703" y="5549"/>
                        </a:cubicBezTo>
                        <a:cubicBezTo>
                          <a:pt x="44006" y="4755"/>
                          <a:pt x="42246" y="4104"/>
                          <a:pt x="40883" y="3737"/>
                        </a:cubicBezTo>
                        <a:cubicBezTo>
                          <a:pt x="37390" y="2800"/>
                          <a:pt x="34204" y="2262"/>
                          <a:pt x="31002" y="2262"/>
                        </a:cubicBezTo>
                        <a:cubicBezTo>
                          <a:pt x="27783" y="2262"/>
                          <a:pt x="24548" y="2806"/>
                          <a:pt x="20971" y="4037"/>
                        </a:cubicBezTo>
                        <a:cubicBezTo>
                          <a:pt x="20587" y="4169"/>
                          <a:pt x="20207" y="4308"/>
                          <a:pt x="19829" y="4451"/>
                        </a:cubicBezTo>
                        <a:cubicBezTo>
                          <a:pt x="19541" y="4228"/>
                          <a:pt x="19245" y="4004"/>
                          <a:pt x="18942" y="3775"/>
                        </a:cubicBezTo>
                        <a:lnTo>
                          <a:pt x="18942" y="3775"/>
                        </a:lnTo>
                        <a:cubicBezTo>
                          <a:pt x="18943" y="3775"/>
                          <a:pt x="18944" y="3776"/>
                          <a:pt x="18946" y="3777"/>
                        </a:cubicBezTo>
                        <a:cubicBezTo>
                          <a:pt x="18946" y="3777"/>
                          <a:pt x="16475" y="1797"/>
                          <a:pt x="1345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4756275" y="4163375"/>
                    <a:ext cx="74800" cy="352500"/>
                  </a:xfrm>
                  <a:custGeom>
                    <a:avLst/>
                    <a:gdLst/>
                    <a:ahLst/>
                    <a:cxnLst/>
                    <a:rect l="l" t="t" r="r" b="b"/>
                    <a:pathLst>
                      <a:path w="2992" h="14100" extrusionOk="0">
                        <a:moveTo>
                          <a:pt x="2904" y="1"/>
                        </a:moveTo>
                        <a:cubicBezTo>
                          <a:pt x="2876" y="1"/>
                          <a:pt x="2850" y="17"/>
                          <a:pt x="2841" y="54"/>
                        </a:cubicBezTo>
                        <a:cubicBezTo>
                          <a:pt x="1792" y="4595"/>
                          <a:pt x="787" y="9159"/>
                          <a:pt x="35" y="13760"/>
                        </a:cubicBezTo>
                        <a:cubicBezTo>
                          <a:pt x="1" y="13964"/>
                          <a:pt x="171" y="14100"/>
                          <a:pt x="327" y="14100"/>
                        </a:cubicBezTo>
                        <a:cubicBezTo>
                          <a:pt x="430" y="14100"/>
                          <a:pt x="527" y="14041"/>
                          <a:pt x="557" y="13905"/>
                        </a:cubicBezTo>
                        <a:cubicBezTo>
                          <a:pt x="1548" y="9338"/>
                          <a:pt x="2291" y="4713"/>
                          <a:pt x="2984" y="93"/>
                        </a:cubicBezTo>
                        <a:cubicBezTo>
                          <a:pt x="2992" y="38"/>
                          <a:pt x="2946" y="1"/>
                          <a:pt x="29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4933250" y="2903200"/>
                    <a:ext cx="409525" cy="270325"/>
                  </a:xfrm>
                  <a:custGeom>
                    <a:avLst/>
                    <a:gdLst/>
                    <a:ahLst/>
                    <a:cxnLst/>
                    <a:rect l="l" t="t" r="r" b="b"/>
                    <a:pathLst>
                      <a:path w="16381" h="10813" extrusionOk="0">
                        <a:moveTo>
                          <a:pt x="5633" y="0"/>
                        </a:moveTo>
                        <a:cubicBezTo>
                          <a:pt x="4003" y="0"/>
                          <a:pt x="2483" y="475"/>
                          <a:pt x="1497" y="1731"/>
                        </a:cubicBezTo>
                        <a:cubicBezTo>
                          <a:pt x="927" y="2288"/>
                          <a:pt x="582" y="3008"/>
                          <a:pt x="456" y="3776"/>
                        </a:cubicBezTo>
                        <a:cubicBezTo>
                          <a:pt x="51" y="4679"/>
                          <a:pt x="0" y="5745"/>
                          <a:pt x="366" y="6773"/>
                        </a:cubicBezTo>
                        <a:cubicBezTo>
                          <a:pt x="1016" y="8600"/>
                          <a:pt x="2516" y="9655"/>
                          <a:pt x="4289" y="10113"/>
                        </a:cubicBezTo>
                        <a:cubicBezTo>
                          <a:pt x="5312" y="10564"/>
                          <a:pt x="6441" y="10813"/>
                          <a:pt x="7553" y="10813"/>
                        </a:cubicBezTo>
                        <a:cubicBezTo>
                          <a:pt x="7662" y="10813"/>
                          <a:pt x="7770" y="10810"/>
                          <a:pt x="7879" y="10805"/>
                        </a:cubicBezTo>
                        <a:cubicBezTo>
                          <a:pt x="9007" y="10756"/>
                          <a:pt x="10214" y="10568"/>
                          <a:pt x="11308" y="10148"/>
                        </a:cubicBezTo>
                        <a:cubicBezTo>
                          <a:pt x="12391" y="9986"/>
                          <a:pt x="13348" y="9516"/>
                          <a:pt x="13907" y="8534"/>
                        </a:cubicBezTo>
                        <a:cubicBezTo>
                          <a:pt x="14237" y="8320"/>
                          <a:pt x="14544" y="8076"/>
                          <a:pt x="14811" y="7791"/>
                        </a:cubicBezTo>
                        <a:cubicBezTo>
                          <a:pt x="16381" y="6100"/>
                          <a:pt x="16263" y="3356"/>
                          <a:pt x="14276" y="2052"/>
                        </a:cubicBezTo>
                        <a:cubicBezTo>
                          <a:pt x="12164" y="667"/>
                          <a:pt x="8816" y="227"/>
                          <a:pt x="6362" y="31"/>
                        </a:cubicBezTo>
                        <a:cubicBezTo>
                          <a:pt x="6117" y="11"/>
                          <a:pt x="5874" y="0"/>
                          <a:pt x="563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5605875" y="4441925"/>
                    <a:ext cx="303750" cy="212525"/>
                  </a:xfrm>
                  <a:custGeom>
                    <a:avLst/>
                    <a:gdLst/>
                    <a:ahLst/>
                    <a:cxnLst/>
                    <a:rect l="l" t="t" r="r" b="b"/>
                    <a:pathLst>
                      <a:path w="12150" h="8501" extrusionOk="0">
                        <a:moveTo>
                          <a:pt x="6558" y="1"/>
                        </a:moveTo>
                        <a:cubicBezTo>
                          <a:pt x="5200" y="1"/>
                          <a:pt x="3800" y="513"/>
                          <a:pt x="2722" y="1327"/>
                        </a:cubicBezTo>
                        <a:cubicBezTo>
                          <a:pt x="2389" y="1528"/>
                          <a:pt x="2070" y="1776"/>
                          <a:pt x="1775" y="2088"/>
                        </a:cubicBezTo>
                        <a:cubicBezTo>
                          <a:pt x="345" y="3606"/>
                          <a:pt x="0" y="6221"/>
                          <a:pt x="1690" y="7676"/>
                        </a:cubicBezTo>
                        <a:cubicBezTo>
                          <a:pt x="2360" y="8253"/>
                          <a:pt x="3159" y="8501"/>
                          <a:pt x="3996" y="8501"/>
                        </a:cubicBezTo>
                        <a:cubicBezTo>
                          <a:pt x="5455" y="8501"/>
                          <a:pt x="7032" y="7751"/>
                          <a:pt x="8252" y="6688"/>
                        </a:cubicBezTo>
                        <a:cubicBezTo>
                          <a:pt x="9549" y="6199"/>
                          <a:pt x="10688" y="5428"/>
                          <a:pt x="11242" y="4319"/>
                        </a:cubicBezTo>
                        <a:cubicBezTo>
                          <a:pt x="12149" y="2509"/>
                          <a:pt x="10992" y="1500"/>
                          <a:pt x="9482" y="1029"/>
                        </a:cubicBezTo>
                        <a:cubicBezTo>
                          <a:pt x="9239" y="814"/>
                          <a:pt x="8944" y="617"/>
                          <a:pt x="8587" y="444"/>
                        </a:cubicBezTo>
                        <a:cubicBezTo>
                          <a:pt x="7955" y="139"/>
                          <a:pt x="7263" y="1"/>
                          <a:pt x="6558"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5887300" y="4331800"/>
                    <a:ext cx="161400" cy="149700"/>
                  </a:xfrm>
                  <a:custGeom>
                    <a:avLst/>
                    <a:gdLst/>
                    <a:ahLst/>
                    <a:cxnLst/>
                    <a:rect l="l" t="t" r="r" b="b"/>
                    <a:pathLst>
                      <a:path w="6456" h="5988" extrusionOk="0">
                        <a:moveTo>
                          <a:pt x="3345" y="0"/>
                        </a:moveTo>
                        <a:cubicBezTo>
                          <a:pt x="2668" y="0"/>
                          <a:pt x="1988" y="274"/>
                          <a:pt x="1491" y="908"/>
                        </a:cubicBezTo>
                        <a:cubicBezTo>
                          <a:pt x="1" y="2809"/>
                          <a:pt x="1524" y="5657"/>
                          <a:pt x="3796" y="5965"/>
                        </a:cubicBezTo>
                        <a:cubicBezTo>
                          <a:pt x="3907" y="5980"/>
                          <a:pt x="4017" y="5988"/>
                          <a:pt x="4126" y="5988"/>
                        </a:cubicBezTo>
                        <a:cubicBezTo>
                          <a:pt x="4735" y="5988"/>
                          <a:pt x="5288" y="5740"/>
                          <a:pt x="5541" y="5109"/>
                        </a:cubicBezTo>
                        <a:cubicBezTo>
                          <a:pt x="5579" y="5012"/>
                          <a:pt x="5606" y="4916"/>
                          <a:pt x="5626" y="4818"/>
                        </a:cubicBezTo>
                        <a:cubicBezTo>
                          <a:pt x="6212" y="4184"/>
                          <a:pt x="6455" y="3346"/>
                          <a:pt x="6221" y="2451"/>
                        </a:cubicBezTo>
                        <a:cubicBezTo>
                          <a:pt x="6174" y="2277"/>
                          <a:pt x="6090" y="2129"/>
                          <a:pt x="5980" y="2005"/>
                        </a:cubicBezTo>
                        <a:cubicBezTo>
                          <a:pt x="5984" y="1956"/>
                          <a:pt x="5992" y="1909"/>
                          <a:pt x="5994" y="1858"/>
                        </a:cubicBezTo>
                        <a:cubicBezTo>
                          <a:pt x="6006" y="796"/>
                          <a:pt x="5110" y="197"/>
                          <a:pt x="4161" y="131"/>
                        </a:cubicBezTo>
                        <a:cubicBezTo>
                          <a:pt x="3898" y="46"/>
                          <a:pt x="3622" y="0"/>
                          <a:pt x="334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4394550" y="3456925"/>
                    <a:ext cx="441700" cy="459600"/>
                  </a:xfrm>
                  <a:custGeom>
                    <a:avLst/>
                    <a:gdLst/>
                    <a:ahLst/>
                    <a:cxnLst/>
                    <a:rect l="l" t="t" r="r" b="b"/>
                    <a:pathLst>
                      <a:path w="17668" h="18384" extrusionOk="0">
                        <a:moveTo>
                          <a:pt x="2644" y="1"/>
                        </a:moveTo>
                        <a:cubicBezTo>
                          <a:pt x="2031" y="1"/>
                          <a:pt x="1419" y="46"/>
                          <a:pt x="819" y="134"/>
                        </a:cubicBezTo>
                        <a:cubicBezTo>
                          <a:pt x="605" y="165"/>
                          <a:pt x="377" y="209"/>
                          <a:pt x="232" y="367"/>
                        </a:cubicBezTo>
                        <a:cubicBezTo>
                          <a:pt x="1" y="617"/>
                          <a:pt x="85" y="1014"/>
                          <a:pt x="191" y="1338"/>
                        </a:cubicBezTo>
                        <a:cubicBezTo>
                          <a:pt x="859" y="3386"/>
                          <a:pt x="1798" y="5346"/>
                          <a:pt x="2973" y="7150"/>
                        </a:cubicBezTo>
                        <a:cubicBezTo>
                          <a:pt x="2241" y="7170"/>
                          <a:pt x="1313" y="7338"/>
                          <a:pt x="1152" y="8054"/>
                        </a:cubicBezTo>
                        <a:cubicBezTo>
                          <a:pt x="1006" y="8693"/>
                          <a:pt x="1613" y="9233"/>
                          <a:pt x="2153" y="9606"/>
                        </a:cubicBezTo>
                        <a:cubicBezTo>
                          <a:pt x="6767" y="12786"/>
                          <a:pt x="11552" y="15718"/>
                          <a:pt x="16482" y="18384"/>
                        </a:cubicBezTo>
                        <a:lnTo>
                          <a:pt x="16928" y="18045"/>
                        </a:lnTo>
                        <a:cubicBezTo>
                          <a:pt x="17175" y="18077"/>
                          <a:pt x="17421" y="18109"/>
                          <a:pt x="17668" y="18141"/>
                        </a:cubicBezTo>
                        <a:cubicBezTo>
                          <a:pt x="17006" y="15632"/>
                          <a:pt x="15773" y="13317"/>
                          <a:pt x="14551" y="11030"/>
                        </a:cubicBezTo>
                        <a:cubicBezTo>
                          <a:pt x="13650" y="9342"/>
                          <a:pt x="12747" y="7654"/>
                          <a:pt x="11845" y="5965"/>
                        </a:cubicBezTo>
                        <a:cubicBezTo>
                          <a:pt x="11265" y="4879"/>
                          <a:pt x="10677" y="3781"/>
                          <a:pt x="9853" y="2867"/>
                        </a:cubicBezTo>
                        <a:cubicBezTo>
                          <a:pt x="8065" y="882"/>
                          <a:pt x="5344" y="1"/>
                          <a:pt x="2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5534475" y="3610025"/>
                    <a:ext cx="580650" cy="396400"/>
                  </a:xfrm>
                  <a:custGeom>
                    <a:avLst/>
                    <a:gdLst/>
                    <a:ahLst/>
                    <a:cxnLst/>
                    <a:rect l="l" t="t" r="r" b="b"/>
                    <a:pathLst>
                      <a:path w="23226" h="15856" extrusionOk="0">
                        <a:moveTo>
                          <a:pt x="17481" y="0"/>
                        </a:moveTo>
                        <a:cubicBezTo>
                          <a:pt x="15649" y="0"/>
                          <a:pt x="13850" y="441"/>
                          <a:pt x="12322" y="1448"/>
                        </a:cubicBezTo>
                        <a:cubicBezTo>
                          <a:pt x="11212" y="2180"/>
                          <a:pt x="10299" y="3167"/>
                          <a:pt x="9397" y="4143"/>
                        </a:cubicBezTo>
                        <a:cubicBezTo>
                          <a:pt x="7994" y="5661"/>
                          <a:pt x="6593" y="7180"/>
                          <a:pt x="5191" y="8699"/>
                        </a:cubicBezTo>
                        <a:cubicBezTo>
                          <a:pt x="3293" y="10757"/>
                          <a:pt x="1374" y="12839"/>
                          <a:pt x="1" y="15280"/>
                        </a:cubicBezTo>
                        <a:cubicBezTo>
                          <a:pt x="266" y="15315"/>
                          <a:pt x="534" y="15347"/>
                          <a:pt x="799" y="15381"/>
                        </a:cubicBezTo>
                        <a:lnTo>
                          <a:pt x="1176" y="15856"/>
                        </a:lnTo>
                        <a:cubicBezTo>
                          <a:pt x="7052" y="14412"/>
                          <a:pt x="12848" y="12651"/>
                          <a:pt x="18533" y="10582"/>
                        </a:cubicBezTo>
                        <a:cubicBezTo>
                          <a:pt x="19198" y="10341"/>
                          <a:pt x="19979" y="9942"/>
                          <a:pt x="20002" y="9234"/>
                        </a:cubicBezTo>
                        <a:cubicBezTo>
                          <a:pt x="20028" y="8444"/>
                          <a:pt x="19104" y="8016"/>
                          <a:pt x="18343" y="7795"/>
                        </a:cubicBezTo>
                        <a:cubicBezTo>
                          <a:pt x="20064" y="6229"/>
                          <a:pt x="21577" y="4437"/>
                          <a:pt x="22831" y="2479"/>
                        </a:cubicBezTo>
                        <a:cubicBezTo>
                          <a:pt x="23029" y="2170"/>
                          <a:pt x="23226" y="1777"/>
                          <a:pt x="23052" y="1453"/>
                        </a:cubicBezTo>
                        <a:cubicBezTo>
                          <a:pt x="22942" y="1248"/>
                          <a:pt x="22716" y="1140"/>
                          <a:pt x="22503" y="1050"/>
                        </a:cubicBezTo>
                        <a:cubicBezTo>
                          <a:pt x="20930" y="384"/>
                          <a:pt x="19191" y="0"/>
                          <a:pt x="17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4504775" y="3170400"/>
                    <a:ext cx="1324550" cy="879325"/>
                  </a:xfrm>
                  <a:custGeom>
                    <a:avLst/>
                    <a:gdLst/>
                    <a:ahLst/>
                    <a:cxnLst/>
                    <a:rect l="l" t="t" r="r" b="b"/>
                    <a:pathLst>
                      <a:path w="52982" h="35173" extrusionOk="0">
                        <a:moveTo>
                          <a:pt x="9469" y="1"/>
                        </a:moveTo>
                        <a:cubicBezTo>
                          <a:pt x="9367" y="1"/>
                          <a:pt x="9265" y="4"/>
                          <a:pt x="9164" y="10"/>
                        </a:cubicBezTo>
                        <a:cubicBezTo>
                          <a:pt x="8131" y="70"/>
                          <a:pt x="7134" y="436"/>
                          <a:pt x="6232" y="943"/>
                        </a:cubicBezTo>
                        <a:cubicBezTo>
                          <a:pt x="2956" y="2790"/>
                          <a:pt x="995" y="6417"/>
                          <a:pt x="277" y="10107"/>
                        </a:cubicBezTo>
                        <a:cubicBezTo>
                          <a:pt x="150" y="10757"/>
                          <a:pt x="67" y="11412"/>
                          <a:pt x="1" y="12069"/>
                        </a:cubicBezTo>
                        <a:cubicBezTo>
                          <a:pt x="345" y="15529"/>
                          <a:pt x="1464" y="18924"/>
                          <a:pt x="3271" y="21886"/>
                        </a:cubicBezTo>
                        <a:cubicBezTo>
                          <a:pt x="4330" y="23621"/>
                          <a:pt x="5622" y="25206"/>
                          <a:pt x="7137" y="26566"/>
                        </a:cubicBezTo>
                        <a:cubicBezTo>
                          <a:pt x="9213" y="28429"/>
                          <a:pt x="11643" y="29846"/>
                          <a:pt x="14092" y="31183"/>
                        </a:cubicBezTo>
                        <a:cubicBezTo>
                          <a:pt x="18738" y="33720"/>
                          <a:pt x="23457" y="34999"/>
                          <a:pt x="29143" y="35142"/>
                        </a:cubicBezTo>
                        <a:cubicBezTo>
                          <a:pt x="30557" y="35157"/>
                          <a:pt x="31677" y="35173"/>
                          <a:pt x="32634" y="35173"/>
                        </a:cubicBezTo>
                        <a:cubicBezTo>
                          <a:pt x="35944" y="35173"/>
                          <a:pt x="37296" y="34985"/>
                          <a:pt x="42077" y="33949"/>
                        </a:cubicBezTo>
                        <a:cubicBezTo>
                          <a:pt x="45141" y="33284"/>
                          <a:pt x="48112" y="32099"/>
                          <a:pt x="50821" y="30456"/>
                        </a:cubicBezTo>
                        <a:cubicBezTo>
                          <a:pt x="51437" y="30083"/>
                          <a:pt x="52041" y="29687"/>
                          <a:pt x="52628" y="29267"/>
                        </a:cubicBezTo>
                        <a:cubicBezTo>
                          <a:pt x="52982" y="24556"/>
                          <a:pt x="52559" y="19788"/>
                          <a:pt x="51360" y="15220"/>
                        </a:cubicBezTo>
                        <a:cubicBezTo>
                          <a:pt x="50861" y="13315"/>
                          <a:pt x="50223" y="11431"/>
                          <a:pt x="49227" y="9734"/>
                        </a:cubicBezTo>
                        <a:cubicBezTo>
                          <a:pt x="47456" y="6713"/>
                          <a:pt x="45560" y="5004"/>
                          <a:pt x="42557" y="3203"/>
                        </a:cubicBezTo>
                        <a:cubicBezTo>
                          <a:pt x="41769" y="2730"/>
                          <a:pt x="40033" y="2134"/>
                          <a:pt x="39057" y="2134"/>
                        </a:cubicBezTo>
                        <a:cubicBezTo>
                          <a:pt x="39020" y="2134"/>
                          <a:pt x="38984" y="2135"/>
                          <a:pt x="38950" y="2136"/>
                        </a:cubicBezTo>
                        <a:cubicBezTo>
                          <a:pt x="37125" y="2229"/>
                          <a:pt x="37125" y="2229"/>
                          <a:pt x="35612" y="2779"/>
                        </a:cubicBezTo>
                        <a:cubicBezTo>
                          <a:pt x="32278" y="3990"/>
                          <a:pt x="29968" y="5121"/>
                          <a:pt x="27907" y="8007"/>
                        </a:cubicBezTo>
                        <a:cubicBezTo>
                          <a:pt x="26384" y="10139"/>
                          <a:pt x="24726" y="15238"/>
                          <a:pt x="24054" y="17586"/>
                        </a:cubicBezTo>
                        <a:cubicBezTo>
                          <a:pt x="24005" y="17756"/>
                          <a:pt x="23916" y="17819"/>
                          <a:pt x="23802" y="17819"/>
                        </a:cubicBezTo>
                        <a:cubicBezTo>
                          <a:pt x="23483" y="17819"/>
                          <a:pt x="22973" y="17318"/>
                          <a:pt x="22650" y="17318"/>
                        </a:cubicBezTo>
                        <a:cubicBezTo>
                          <a:pt x="22528" y="17318"/>
                          <a:pt x="22433" y="17389"/>
                          <a:pt x="22384" y="17586"/>
                        </a:cubicBezTo>
                        <a:cubicBezTo>
                          <a:pt x="22151" y="13324"/>
                          <a:pt x="20581" y="11516"/>
                          <a:pt x="18917" y="8007"/>
                        </a:cubicBezTo>
                        <a:cubicBezTo>
                          <a:pt x="18076" y="6232"/>
                          <a:pt x="15760" y="3726"/>
                          <a:pt x="14391" y="2316"/>
                        </a:cubicBezTo>
                        <a:cubicBezTo>
                          <a:pt x="13093" y="979"/>
                          <a:pt x="11320" y="1"/>
                          <a:pt x="9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5032100" y="3596225"/>
                    <a:ext cx="86700" cy="61000"/>
                  </a:xfrm>
                  <a:custGeom>
                    <a:avLst/>
                    <a:gdLst/>
                    <a:ahLst/>
                    <a:cxnLst/>
                    <a:rect l="l" t="t" r="r" b="b"/>
                    <a:pathLst>
                      <a:path w="3468" h="2440" extrusionOk="0">
                        <a:moveTo>
                          <a:pt x="1734" y="1"/>
                        </a:moveTo>
                        <a:cubicBezTo>
                          <a:pt x="777" y="1"/>
                          <a:pt x="1" y="546"/>
                          <a:pt x="1" y="1221"/>
                        </a:cubicBezTo>
                        <a:cubicBezTo>
                          <a:pt x="1" y="1894"/>
                          <a:pt x="777" y="2440"/>
                          <a:pt x="1734" y="2440"/>
                        </a:cubicBezTo>
                        <a:cubicBezTo>
                          <a:pt x="2692" y="2440"/>
                          <a:pt x="3468" y="1894"/>
                          <a:pt x="3468" y="1221"/>
                        </a:cubicBezTo>
                        <a:cubicBezTo>
                          <a:pt x="3468" y="546"/>
                          <a:pt x="2692" y="1"/>
                          <a:pt x="1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4419650" y="3623650"/>
                    <a:ext cx="1644175" cy="426100"/>
                  </a:xfrm>
                  <a:custGeom>
                    <a:avLst/>
                    <a:gdLst/>
                    <a:ahLst/>
                    <a:cxnLst/>
                    <a:rect l="l" t="t" r="r" b="b"/>
                    <a:pathLst>
                      <a:path w="65767" h="17044" extrusionOk="0">
                        <a:moveTo>
                          <a:pt x="1676" y="0"/>
                        </a:moveTo>
                        <a:lnTo>
                          <a:pt x="1676" y="0"/>
                        </a:lnTo>
                        <a:cubicBezTo>
                          <a:pt x="1775" y="161"/>
                          <a:pt x="1865" y="325"/>
                          <a:pt x="1967" y="481"/>
                        </a:cubicBezTo>
                        <a:cubicBezTo>
                          <a:pt x="1233" y="501"/>
                          <a:pt x="305" y="669"/>
                          <a:pt x="145" y="1385"/>
                        </a:cubicBezTo>
                        <a:cubicBezTo>
                          <a:pt x="1" y="2024"/>
                          <a:pt x="608" y="2564"/>
                          <a:pt x="1146" y="2937"/>
                        </a:cubicBezTo>
                        <a:cubicBezTo>
                          <a:pt x="4930" y="5545"/>
                          <a:pt x="8835" y="7976"/>
                          <a:pt x="12835" y="10241"/>
                        </a:cubicBezTo>
                        <a:cubicBezTo>
                          <a:pt x="13178" y="10480"/>
                          <a:pt x="13525" y="10715"/>
                          <a:pt x="13877" y="10943"/>
                        </a:cubicBezTo>
                        <a:cubicBezTo>
                          <a:pt x="14758" y="11508"/>
                          <a:pt x="15664" y="12036"/>
                          <a:pt x="16578" y="12548"/>
                        </a:cubicBezTo>
                        <a:cubicBezTo>
                          <a:pt x="16884" y="12719"/>
                          <a:pt x="17189" y="12886"/>
                          <a:pt x="17496" y="13054"/>
                        </a:cubicBezTo>
                        <a:cubicBezTo>
                          <a:pt x="18077" y="13371"/>
                          <a:pt x="18658" y="13668"/>
                          <a:pt x="19243" y="13946"/>
                        </a:cubicBezTo>
                        <a:cubicBezTo>
                          <a:pt x="19829" y="14223"/>
                          <a:pt x="20415" y="14482"/>
                          <a:pt x="21008" y="14722"/>
                        </a:cubicBezTo>
                        <a:cubicBezTo>
                          <a:pt x="21600" y="14961"/>
                          <a:pt x="22197" y="15181"/>
                          <a:pt x="22802" y="15383"/>
                        </a:cubicBezTo>
                        <a:cubicBezTo>
                          <a:pt x="24311" y="15886"/>
                          <a:pt x="25858" y="16271"/>
                          <a:pt x="27474" y="16541"/>
                        </a:cubicBezTo>
                        <a:cubicBezTo>
                          <a:pt x="29089" y="16812"/>
                          <a:pt x="30773" y="16966"/>
                          <a:pt x="32548" y="17012"/>
                        </a:cubicBezTo>
                        <a:cubicBezTo>
                          <a:pt x="32942" y="17016"/>
                          <a:pt x="33313" y="17021"/>
                          <a:pt x="33665" y="17024"/>
                        </a:cubicBezTo>
                        <a:cubicBezTo>
                          <a:pt x="34543" y="17035"/>
                          <a:pt x="35297" y="17043"/>
                          <a:pt x="35969" y="17043"/>
                        </a:cubicBezTo>
                        <a:lnTo>
                          <a:pt x="36362" y="17043"/>
                        </a:lnTo>
                        <a:cubicBezTo>
                          <a:pt x="36747" y="17042"/>
                          <a:pt x="37107" y="17037"/>
                          <a:pt x="37449" y="17029"/>
                        </a:cubicBezTo>
                        <a:cubicBezTo>
                          <a:pt x="38819" y="16993"/>
                          <a:pt x="39925" y="16890"/>
                          <a:pt x="41377" y="16644"/>
                        </a:cubicBezTo>
                        <a:cubicBezTo>
                          <a:pt x="41619" y="16604"/>
                          <a:pt x="41870" y="16558"/>
                          <a:pt x="42134" y="16510"/>
                        </a:cubicBezTo>
                        <a:cubicBezTo>
                          <a:pt x="43058" y="16337"/>
                          <a:pt x="44134" y="16113"/>
                          <a:pt x="45482" y="15820"/>
                        </a:cubicBezTo>
                        <a:cubicBezTo>
                          <a:pt x="45862" y="15739"/>
                          <a:pt x="46240" y="15648"/>
                          <a:pt x="46618" y="15550"/>
                        </a:cubicBezTo>
                        <a:cubicBezTo>
                          <a:pt x="46693" y="15530"/>
                          <a:pt x="46767" y="15506"/>
                          <a:pt x="46841" y="15486"/>
                        </a:cubicBezTo>
                        <a:cubicBezTo>
                          <a:pt x="47145" y="15405"/>
                          <a:pt x="47448" y="15322"/>
                          <a:pt x="47749" y="15230"/>
                        </a:cubicBezTo>
                        <a:cubicBezTo>
                          <a:pt x="47807" y="15212"/>
                          <a:pt x="47863" y="15190"/>
                          <a:pt x="47920" y="15174"/>
                        </a:cubicBezTo>
                        <a:cubicBezTo>
                          <a:pt x="48239" y="15074"/>
                          <a:pt x="48558" y="14972"/>
                          <a:pt x="48872" y="14861"/>
                        </a:cubicBezTo>
                        <a:lnTo>
                          <a:pt x="48967" y="14825"/>
                        </a:lnTo>
                        <a:cubicBezTo>
                          <a:pt x="49308" y="14703"/>
                          <a:pt x="49647" y="14577"/>
                          <a:pt x="49982" y="14443"/>
                        </a:cubicBezTo>
                        <a:cubicBezTo>
                          <a:pt x="49993" y="14438"/>
                          <a:pt x="50006" y="14433"/>
                          <a:pt x="50018" y="14428"/>
                        </a:cubicBezTo>
                        <a:cubicBezTo>
                          <a:pt x="50498" y="14237"/>
                          <a:pt x="50969" y="14028"/>
                          <a:pt x="51438" y="13811"/>
                        </a:cubicBezTo>
                        <a:cubicBezTo>
                          <a:pt x="55377" y="12696"/>
                          <a:pt x="59278" y="11441"/>
                          <a:pt x="63124" y="10040"/>
                        </a:cubicBezTo>
                        <a:cubicBezTo>
                          <a:pt x="63790" y="9798"/>
                          <a:pt x="64570" y="9399"/>
                          <a:pt x="64594" y="8693"/>
                        </a:cubicBezTo>
                        <a:cubicBezTo>
                          <a:pt x="64620" y="7899"/>
                          <a:pt x="63697" y="7468"/>
                          <a:pt x="62936" y="7250"/>
                        </a:cubicBezTo>
                        <a:cubicBezTo>
                          <a:pt x="63960" y="6318"/>
                          <a:pt x="64899" y="5297"/>
                          <a:pt x="65766" y="4218"/>
                        </a:cubicBezTo>
                        <a:cubicBezTo>
                          <a:pt x="65725" y="4216"/>
                          <a:pt x="65685" y="4212"/>
                          <a:pt x="65645" y="4210"/>
                        </a:cubicBezTo>
                        <a:cubicBezTo>
                          <a:pt x="65344" y="4450"/>
                          <a:pt x="64990" y="4627"/>
                          <a:pt x="64591" y="4696"/>
                        </a:cubicBezTo>
                        <a:cubicBezTo>
                          <a:pt x="64558" y="4712"/>
                          <a:pt x="64530" y="4733"/>
                          <a:pt x="64496" y="4749"/>
                        </a:cubicBezTo>
                        <a:cubicBezTo>
                          <a:pt x="57863" y="7638"/>
                          <a:pt x="51209" y="11743"/>
                          <a:pt x="44056" y="12918"/>
                        </a:cubicBezTo>
                        <a:cubicBezTo>
                          <a:pt x="43697" y="13063"/>
                          <a:pt x="43339" y="13198"/>
                          <a:pt x="42978" y="13323"/>
                        </a:cubicBezTo>
                        <a:cubicBezTo>
                          <a:pt x="40102" y="14312"/>
                          <a:pt x="36976" y="14789"/>
                          <a:pt x="33806" y="14789"/>
                        </a:cubicBezTo>
                        <a:cubicBezTo>
                          <a:pt x="28015" y="14789"/>
                          <a:pt x="22075" y="13197"/>
                          <a:pt x="17238" y="10226"/>
                        </a:cubicBezTo>
                        <a:cubicBezTo>
                          <a:pt x="15453" y="9517"/>
                          <a:pt x="13841" y="8568"/>
                          <a:pt x="12337" y="7447"/>
                        </a:cubicBezTo>
                        <a:cubicBezTo>
                          <a:pt x="11139" y="6802"/>
                          <a:pt x="9970" y="6117"/>
                          <a:pt x="8835" y="5405"/>
                        </a:cubicBezTo>
                        <a:cubicBezTo>
                          <a:pt x="6319" y="3825"/>
                          <a:pt x="3871" y="2040"/>
                          <a:pt x="1676"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4638975" y="3907800"/>
                    <a:ext cx="195500" cy="258800"/>
                  </a:xfrm>
                  <a:custGeom>
                    <a:avLst/>
                    <a:gdLst/>
                    <a:ahLst/>
                    <a:cxnLst/>
                    <a:rect l="l" t="t" r="r" b="b"/>
                    <a:pathLst>
                      <a:path w="7820" h="10352" extrusionOk="0">
                        <a:moveTo>
                          <a:pt x="2733" y="1"/>
                        </a:moveTo>
                        <a:cubicBezTo>
                          <a:pt x="2523" y="1"/>
                          <a:pt x="2313" y="117"/>
                          <a:pt x="2126" y="228"/>
                        </a:cubicBezTo>
                        <a:cubicBezTo>
                          <a:pt x="1616" y="535"/>
                          <a:pt x="1098" y="847"/>
                          <a:pt x="692" y="1282"/>
                        </a:cubicBezTo>
                        <a:cubicBezTo>
                          <a:pt x="287" y="1719"/>
                          <a:pt x="1" y="2301"/>
                          <a:pt x="53" y="2893"/>
                        </a:cubicBezTo>
                        <a:cubicBezTo>
                          <a:pt x="113" y="3560"/>
                          <a:pt x="577" y="4113"/>
                          <a:pt x="1019" y="4617"/>
                        </a:cubicBezTo>
                        <a:cubicBezTo>
                          <a:pt x="2991" y="6868"/>
                          <a:pt x="5062" y="9191"/>
                          <a:pt x="7820" y="10352"/>
                        </a:cubicBezTo>
                        <a:lnTo>
                          <a:pt x="7633" y="9924"/>
                        </a:lnTo>
                        <a:lnTo>
                          <a:pt x="5662" y="4743"/>
                        </a:lnTo>
                        <a:cubicBezTo>
                          <a:pt x="5058" y="3156"/>
                          <a:pt x="4427" y="1524"/>
                          <a:pt x="3259" y="293"/>
                        </a:cubicBezTo>
                        <a:cubicBezTo>
                          <a:pt x="3152" y="181"/>
                          <a:pt x="3035" y="69"/>
                          <a:pt x="2885" y="23"/>
                        </a:cubicBezTo>
                        <a:cubicBezTo>
                          <a:pt x="2835" y="8"/>
                          <a:pt x="2784" y="1"/>
                          <a:pt x="2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4829025" y="3963375"/>
                    <a:ext cx="236300" cy="202575"/>
                  </a:xfrm>
                  <a:custGeom>
                    <a:avLst/>
                    <a:gdLst/>
                    <a:ahLst/>
                    <a:cxnLst/>
                    <a:rect l="l" t="t" r="r" b="b"/>
                    <a:pathLst>
                      <a:path w="9452" h="8103" extrusionOk="0">
                        <a:moveTo>
                          <a:pt x="7630" y="1"/>
                        </a:moveTo>
                        <a:cubicBezTo>
                          <a:pt x="7447" y="1"/>
                          <a:pt x="7259" y="79"/>
                          <a:pt x="7089" y="159"/>
                        </a:cubicBezTo>
                        <a:cubicBezTo>
                          <a:pt x="3944" y="1649"/>
                          <a:pt x="1396" y="4359"/>
                          <a:pt x="103" y="7590"/>
                        </a:cubicBezTo>
                        <a:lnTo>
                          <a:pt x="0" y="8102"/>
                        </a:lnTo>
                        <a:cubicBezTo>
                          <a:pt x="3165" y="7793"/>
                          <a:pt x="6222" y="6464"/>
                          <a:pt x="8610" y="4365"/>
                        </a:cubicBezTo>
                        <a:cubicBezTo>
                          <a:pt x="9005" y="4019"/>
                          <a:pt x="9407" y="3598"/>
                          <a:pt x="9435" y="3074"/>
                        </a:cubicBezTo>
                        <a:cubicBezTo>
                          <a:pt x="9451" y="2758"/>
                          <a:pt x="9328" y="2452"/>
                          <a:pt x="9197" y="2166"/>
                        </a:cubicBezTo>
                        <a:cubicBezTo>
                          <a:pt x="8926" y="1573"/>
                          <a:pt x="8610" y="1000"/>
                          <a:pt x="8253" y="454"/>
                        </a:cubicBezTo>
                        <a:cubicBezTo>
                          <a:pt x="8141" y="283"/>
                          <a:pt x="8013" y="104"/>
                          <a:pt x="7819" y="33"/>
                        </a:cubicBezTo>
                        <a:cubicBezTo>
                          <a:pt x="7757" y="10"/>
                          <a:pt x="7694" y="1"/>
                          <a:pt x="7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4784125" y="3868425"/>
                    <a:ext cx="141350" cy="290450"/>
                  </a:xfrm>
                  <a:custGeom>
                    <a:avLst/>
                    <a:gdLst/>
                    <a:ahLst/>
                    <a:cxnLst/>
                    <a:rect l="l" t="t" r="r" b="b"/>
                    <a:pathLst>
                      <a:path w="5654" h="11618" extrusionOk="0">
                        <a:moveTo>
                          <a:pt x="2920" y="1"/>
                        </a:moveTo>
                        <a:cubicBezTo>
                          <a:pt x="2840" y="1"/>
                          <a:pt x="2760" y="9"/>
                          <a:pt x="2680" y="28"/>
                        </a:cubicBezTo>
                        <a:cubicBezTo>
                          <a:pt x="2309" y="117"/>
                          <a:pt x="2023" y="412"/>
                          <a:pt x="1787" y="711"/>
                        </a:cubicBezTo>
                        <a:cubicBezTo>
                          <a:pt x="535" y="2292"/>
                          <a:pt x="0" y="4418"/>
                          <a:pt x="357" y="6402"/>
                        </a:cubicBezTo>
                        <a:cubicBezTo>
                          <a:pt x="357" y="6402"/>
                          <a:pt x="259" y="9341"/>
                          <a:pt x="1225" y="10761"/>
                        </a:cubicBezTo>
                        <a:lnTo>
                          <a:pt x="1506" y="11375"/>
                        </a:lnTo>
                        <a:lnTo>
                          <a:pt x="2014" y="11617"/>
                        </a:lnTo>
                        <a:lnTo>
                          <a:pt x="2864" y="10529"/>
                        </a:lnTo>
                        <a:cubicBezTo>
                          <a:pt x="2864" y="10529"/>
                          <a:pt x="3692" y="8504"/>
                          <a:pt x="4118" y="7675"/>
                        </a:cubicBezTo>
                        <a:cubicBezTo>
                          <a:pt x="4885" y="6189"/>
                          <a:pt x="5653" y="4004"/>
                          <a:pt x="5443" y="2344"/>
                        </a:cubicBezTo>
                        <a:cubicBezTo>
                          <a:pt x="5401" y="2008"/>
                          <a:pt x="5315" y="1670"/>
                          <a:pt x="5133" y="1383"/>
                        </a:cubicBezTo>
                        <a:cubicBezTo>
                          <a:pt x="4900" y="1015"/>
                          <a:pt x="4528" y="761"/>
                          <a:pt x="4165" y="518"/>
                        </a:cubicBezTo>
                        <a:cubicBezTo>
                          <a:pt x="3788" y="264"/>
                          <a:pt x="3359" y="1"/>
                          <a:pt x="2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4695750" y="3906500"/>
                    <a:ext cx="332025" cy="258700"/>
                  </a:xfrm>
                  <a:custGeom>
                    <a:avLst/>
                    <a:gdLst/>
                    <a:ahLst/>
                    <a:cxnLst/>
                    <a:rect l="l" t="t" r="r" b="b"/>
                    <a:pathLst>
                      <a:path w="13281" h="10348" extrusionOk="0">
                        <a:moveTo>
                          <a:pt x="4777" y="0"/>
                        </a:moveTo>
                        <a:cubicBezTo>
                          <a:pt x="3927" y="1456"/>
                          <a:pt x="3594" y="3214"/>
                          <a:pt x="3892" y="4875"/>
                        </a:cubicBezTo>
                        <a:cubicBezTo>
                          <a:pt x="3892" y="4875"/>
                          <a:pt x="3873" y="5457"/>
                          <a:pt x="3937" y="6226"/>
                        </a:cubicBezTo>
                        <a:cubicBezTo>
                          <a:pt x="3756" y="5750"/>
                          <a:pt x="3573" y="5271"/>
                          <a:pt x="3392" y="4794"/>
                        </a:cubicBezTo>
                        <a:cubicBezTo>
                          <a:pt x="2789" y="3207"/>
                          <a:pt x="2157" y="1575"/>
                          <a:pt x="989" y="344"/>
                        </a:cubicBezTo>
                        <a:cubicBezTo>
                          <a:pt x="882" y="232"/>
                          <a:pt x="766" y="118"/>
                          <a:pt x="617" y="74"/>
                        </a:cubicBezTo>
                        <a:cubicBezTo>
                          <a:pt x="565" y="59"/>
                          <a:pt x="514" y="52"/>
                          <a:pt x="463" y="52"/>
                        </a:cubicBezTo>
                        <a:cubicBezTo>
                          <a:pt x="305" y="52"/>
                          <a:pt x="149" y="117"/>
                          <a:pt x="0" y="197"/>
                        </a:cubicBezTo>
                        <a:cubicBezTo>
                          <a:pt x="1422" y="2948"/>
                          <a:pt x="1664" y="5726"/>
                          <a:pt x="5335" y="10348"/>
                        </a:cubicBezTo>
                        <a:cubicBezTo>
                          <a:pt x="9306" y="8547"/>
                          <a:pt x="10637" y="4572"/>
                          <a:pt x="13280" y="2374"/>
                        </a:cubicBezTo>
                        <a:cubicBezTo>
                          <a:pt x="13240" y="2348"/>
                          <a:pt x="13197" y="2325"/>
                          <a:pt x="13150" y="2307"/>
                        </a:cubicBezTo>
                        <a:cubicBezTo>
                          <a:pt x="13088" y="2284"/>
                          <a:pt x="13025" y="2275"/>
                          <a:pt x="12961" y="2275"/>
                        </a:cubicBezTo>
                        <a:cubicBezTo>
                          <a:pt x="12778" y="2275"/>
                          <a:pt x="12590" y="2353"/>
                          <a:pt x="12420" y="2432"/>
                        </a:cubicBezTo>
                        <a:cubicBezTo>
                          <a:pt x="10581" y="3305"/>
                          <a:pt x="8948" y="4594"/>
                          <a:pt x="7650" y="6160"/>
                        </a:cubicBezTo>
                        <a:cubicBezTo>
                          <a:pt x="7651" y="6158"/>
                          <a:pt x="7652" y="6153"/>
                          <a:pt x="7656" y="6151"/>
                        </a:cubicBezTo>
                        <a:cubicBezTo>
                          <a:pt x="8249" y="5000"/>
                          <a:pt x="8836" y="3436"/>
                          <a:pt x="8978" y="2015"/>
                        </a:cubicBezTo>
                        <a:lnTo>
                          <a:pt x="8978" y="2015"/>
                        </a:lnTo>
                        <a:cubicBezTo>
                          <a:pt x="8848" y="2463"/>
                          <a:pt x="8713" y="2907"/>
                          <a:pt x="8562" y="3345"/>
                        </a:cubicBezTo>
                        <a:cubicBezTo>
                          <a:pt x="8075" y="4761"/>
                          <a:pt x="6903" y="5865"/>
                          <a:pt x="5888" y="5865"/>
                        </a:cubicBezTo>
                        <a:cubicBezTo>
                          <a:pt x="4916" y="5865"/>
                          <a:pt x="4089" y="4851"/>
                          <a:pt x="4149" y="2127"/>
                        </a:cubicBezTo>
                        <a:cubicBezTo>
                          <a:pt x="4165" y="1384"/>
                          <a:pt x="4601" y="715"/>
                          <a:pt x="4777"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4828600" y="3899100"/>
                    <a:ext cx="37550" cy="102475"/>
                  </a:xfrm>
                  <a:custGeom>
                    <a:avLst/>
                    <a:gdLst/>
                    <a:ahLst/>
                    <a:cxnLst/>
                    <a:rect l="l" t="t" r="r" b="b"/>
                    <a:pathLst>
                      <a:path w="1502" h="4099" extrusionOk="0">
                        <a:moveTo>
                          <a:pt x="992" y="1"/>
                        </a:moveTo>
                        <a:cubicBezTo>
                          <a:pt x="856" y="1"/>
                          <a:pt x="720" y="90"/>
                          <a:pt x="714" y="270"/>
                        </a:cubicBezTo>
                        <a:cubicBezTo>
                          <a:pt x="708" y="418"/>
                          <a:pt x="703" y="565"/>
                          <a:pt x="697" y="713"/>
                        </a:cubicBezTo>
                        <a:cubicBezTo>
                          <a:pt x="644" y="763"/>
                          <a:pt x="600" y="827"/>
                          <a:pt x="583" y="916"/>
                        </a:cubicBezTo>
                        <a:lnTo>
                          <a:pt x="87" y="3419"/>
                        </a:lnTo>
                        <a:cubicBezTo>
                          <a:pt x="1" y="3851"/>
                          <a:pt x="310" y="4098"/>
                          <a:pt x="622" y="4098"/>
                        </a:cubicBezTo>
                        <a:cubicBezTo>
                          <a:pt x="879" y="4098"/>
                          <a:pt x="1137" y="3932"/>
                          <a:pt x="1182" y="3567"/>
                        </a:cubicBezTo>
                        <a:cubicBezTo>
                          <a:pt x="1187" y="3528"/>
                          <a:pt x="1191" y="3488"/>
                          <a:pt x="1197" y="3450"/>
                        </a:cubicBezTo>
                        <a:cubicBezTo>
                          <a:pt x="1294" y="3390"/>
                          <a:pt x="1370" y="3293"/>
                          <a:pt x="1378" y="3146"/>
                        </a:cubicBezTo>
                        <a:cubicBezTo>
                          <a:pt x="1416" y="2443"/>
                          <a:pt x="1455" y="1741"/>
                          <a:pt x="1493" y="1038"/>
                        </a:cubicBezTo>
                        <a:cubicBezTo>
                          <a:pt x="1501" y="867"/>
                          <a:pt x="1409" y="742"/>
                          <a:pt x="1286" y="667"/>
                        </a:cubicBezTo>
                        <a:cubicBezTo>
                          <a:pt x="1280" y="535"/>
                          <a:pt x="1276" y="402"/>
                          <a:pt x="1271" y="270"/>
                        </a:cubicBezTo>
                        <a:cubicBezTo>
                          <a:pt x="1264" y="90"/>
                          <a:pt x="1128" y="1"/>
                          <a:pt x="992"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4929100" y="3989475"/>
                    <a:ext cx="90150" cy="80275"/>
                  </a:xfrm>
                  <a:custGeom>
                    <a:avLst/>
                    <a:gdLst/>
                    <a:ahLst/>
                    <a:cxnLst/>
                    <a:rect l="l" t="t" r="r" b="b"/>
                    <a:pathLst>
                      <a:path w="3606" h="3211" extrusionOk="0">
                        <a:moveTo>
                          <a:pt x="3033" y="1"/>
                        </a:moveTo>
                        <a:cubicBezTo>
                          <a:pt x="2954" y="1"/>
                          <a:pt x="2870" y="28"/>
                          <a:pt x="2784" y="92"/>
                        </a:cubicBezTo>
                        <a:cubicBezTo>
                          <a:pt x="2752" y="117"/>
                          <a:pt x="2721" y="144"/>
                          <a:pt x="2689" y="168"/>
                        </a:cubicBezTo>
                        <a:lnTo>
                          <a:pt x="2688" y="166"/>
                        </a:lnTo>
                        <a:cubicBezTo>
                          <a:pt x="2683" y="174"/>
                          <a:pt x="2677" y="179"/>
                          <a:pt x="2669" y="185"/>
                        </a:cubicBezTo>
                        <a:cubicBezTo>
                          <a:pt x="2316" y="455"/>
                          <a:pt x="1987" y="745"/>
                          <a:pt x="1673" y="1048"/>
                        </a:cubicBezTo>
                        <a:cubicBezTo>
                          <a:pt x="1603" y="1094"/>
                          <a:pt x="1530" y="1132"/>
                          <a:pt x="1459" y="1176"/>
                        </a:cubicBezTo>
                        <a:cubicBezTo>
                          <a:pt x="1386" y="1132"/>
                          <a:pt x="1304" y="1102"/>
                          <a:pt x="1211" y="1099"/>
                        </a:cubicBezTo>
                        <a:cubicBezTo>
                          <a:pt x="1203" y="1098"/>
                          <a:pt x="1196" y="1098"/>
                          <a:pt x="1189" y="1098"/>
                        </a:cubicBezTo>
                        <a:cubicBezTo>
                          <a:pt x="1022" y="1098"/>
                          <a:pt x="888" y="1179"/>
                          <a:pt x="797" y="1322"/>
                        </a:cubicBezTo>
                        <a:cubicBezTo>
                          <a:pt x="758" y="1384"/>
                          <a:pt x="740" y="1486"/>
                          <a:pt x="721" y="1551"/>
                        </a:cubicBezTo>
                        <a:cubicBezTo>
                          <a:pt x="658" y="1578"/>
                          <a:pt x="600" y="1609"/>
                          <a:pt x="534" y="1634"/>
                        </a:cubicBezTo>
                        <a:cubicBezTo>
                          <a:pt x="145" y="1776"/>
                          <a:pt x="0" y="2373"/>
                          <a:pt x="339" y="2602"/>
                        </a:cubicBezTo>
                        <a:cubicBezTo>
                          <a:pt x="335" y="2607"/>
                          <a:pt x="330" y="2612"/>
                          <a:pt x="326" y="2619"/>
                        </a:cubicBezTo>
                        <a:cubicBezTo>
                          <a:pt x="140" y="2886"/>
                          <a:pt x="422" y="3211"/>
                          <a:pt x="688" y="3211"/>
                        </a:cubicBezTo>
                        <a:cubicBezTo>
                          <a:pt x="778" y="3211"/>
                          <a:pt x="865" y="3174"/>
                          <a:pt x="933" y="3087"/>
                        </a:cubicBezTo>
                        <a:cubicBezTo>
                          <a:pt x="1149" y="2808"/>
                          <a:pt x="1383" y="2547"/>
                          <a:pt x="1625" y="2292"/>
                        </a:cubicBezTo>
                        <a:cubicBezTo>
                          <a:pt x="2282" y="1915"/>
                          <a:pt x="2868" y="1422"/>
                          <a:pt x="3354" y="831"/>
                        </a:cubicBezTo>
                        <a:cubicBezTo>
                          <a:pt x="3606" y="526"/>
                          <a:pt x="3376" y="1"/>
                          <a:pt x="3033"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37"/>
              <p:cNvGrpSpPr/>
              <p:nvPr/>
            </p:nvGrpSpPr>
            <p:grpSpPr>
              <a:xfrm>
                <a:off x="4886052" y="2743345"/>
                <a:ext cx="756178" cy="836523"/>
                <a:chOff x="4156900" y="1963700"/>
                <a:chExt cx="1255275" cy="1388650"/>
              </a:xfrm>
            </p:grpSpPr>
            <p:sp>
              <p:nvSpPr>
                <p:cNvPr id="542" name="Google Shape;542;p37"/>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37"/>
                <p:cNvGrpSpPr/>
                <p:nvPr/>
              </p:nvGrpSpPr>
              <p:grpSpPr>
                <a:xfrm>
                  <a:off x="4415700" y="2368200"/>
                  <a:ext cx="754825" cy="984150"/>
                  <a:chOff x="4415700" y="2368200"/>
                  <a:chExt cx="754825" cy="984150"/>
                </a:xfrm>
              </p:grpSpPr>
              <p:sp>
                <p:nvSpPr>
                  <p:cNvPr id="544" name="Google Shape;544;p37"/>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4" name="Google Shape;554;p37"/>
              <p:cNvGrpSpPr/>
              <p:nvPr/>
            </p:nvGrpSpPr>
            <p:grpSpPr>
              <a:xfrm>
                <a:off x="4919591" y="2892545"/>
                <a:ext cx="706570" cy="559690"/>
                <a:chOff x="4212575" y="2211375"/>
                <a:chExt cx="1172925" cy="929100"/>
              </a:xfrm>
            </p:grpSpPr>
            <p:sp>
              <p:nvSpPr>
                <p:cNvPr id="555" name="Google Shape;555;p37"/>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1" name="Google Shape;561;p37"/>
            <p:cNvSpPr/>
            <p:nvPr/>
          </p:nvSpPr>
          <p:spPr>
            <a:xfrm rot="-986423">
              <a:off x="6357708" y="3559791"/>
              <a:ext cx="221086" cy="18002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rot="1648722" flipH="1">
              <a:off x="7120975" y="3632020"/>
              <a:ext cx="220988" cy="17994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83305A56-A785-4BE0-9713-680E00E8BF77}"/>
              </a:ext>
            </a:extLst>
          </p:cNvPr>
          <p:cNvSpPr txBox="1"/>
          <p:nvPr/>
        </p:nvSpPr>
        <p:spPr>
          <a:xfrm>
            <a:off x="351655" y="506723"/>
            <a:ext cx="2674043" cy="3108543"/>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a:spAutoFit/>
          </a:bodyPr>
          <a:lstStyle/>
          <a:p>
            <a:r>
              <a:rPr lang="pt-BR" sz="1600" b="1" dirty="0">
                <a:solidFill>
                  <a:srgbClr val="00206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Nghệ thuật</a:t>
            </a:r>
          </a:p>
          <a:p>
            <a:pPr marL="36195" marR="36195" algn="just">
              <a:spcBef>
                <a:spcPts val="600"/>
              </a:spcBef>
              <a:spcAft>
                <a:spcPts val="600"/>
              </a:spcAft>
            </a:pP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Số</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lượng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tiếng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ít</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thể</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hiện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tính</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hàm</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súc</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cô</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đọng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a:t>
            </a:r>
            <a:endParaRPr lang="en-US"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36195" marR="36195" algn="just">
              <a:spcBef>
                <a:spcPts val="600"/>
              </a:spcBef>
              <a:spcAft>
                <a:spcPts val="600"/>
              </a:spcAft>
            </a:pP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Chủ</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yếu</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gieo</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vần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lưng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vần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cách</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ngắt</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nhịp</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chẵn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tạo</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vế</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đối</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xứng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dễ</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thuộc</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dễ</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nhớ</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a:t>
            </a:r>
            <a:endParaRPr lang="en-US"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algn="just"/>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Sử</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dụng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đa</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dạng</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các</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biện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pháp</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tu</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từ</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so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sánh</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ẩn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dụ</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hoán</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dụ</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phép</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đối</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liệt</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 </a:t>
            </a:r>
            <a:r>
              <a:rPr lang="en-US" sz="1600" dirty="0" err="1">
                <a:solidFill>
                  <a:srgbClr val="002060"/>
                </a:solidFill>
                <a:effectLst/>
                <a:latin typeface="#9Slide03 Arima Madurai Bold" panose="00000800000000000000" pitchFamily="2" charset="0"/>
                <a:ea typeface="ArialMT"/>
                <a:cs typeface="#9Slide03 Arima Madurai Bold" panose="00000800000000000000" pitchFamily="2" charset="0"/>
              </a:rPr>
              <a:t>kê</a:t>
            </a:r>
            <a:r>
              <a:rPr lang="en-US" sz="1600" dirty="0">
                <a:solidFill>
                  <a:srgbClr val="002060"/>
                </a:solidFill>
                <a:effectLst/>
                <a:latin typeface="#9Slide03 Arima Madurai Bold" panose="00000800000000000000" pitchFamily="2" charset="0"/>
                <a:ea typeface="ArialMT"/>
                <a:cs typeface="#9Slide03 Arima Madurai Bold" panose="00000800000000000000" pitchFamily="2" charset="0"/>
              </a:rPr>
              <a:t>....</a:t>
            </a:r>
            <a:endParaRPr lang="en-US" sz="1600" dirty="0">
              <a:solidFill>
                <a:srgbClr val="002060"/>
              </a:solidFill>
              <a:latin typeface="#9Slide03 Arima Madurai Bold" panose="00000800000000000000" pitchFamily="2" charset="0"/>
              <a:cs typeface="#9Slide03 Arima Madurai Bold" panose="00000800000000000000" pitchFamily="2" charset="0"/>
            </a:endParaRPr>
          </a:p>
        </p:txBody>
      </p:sp>
      <p:sp>
        <p:nvSpPr>
          <p:cNvPr id="3" name="TextBox 2">
            <a:extLst>
              <a:ext uri="{FF2B5EF4-FFF2-40B4-BE49-F238E27FC236}">
                <a16:creationId xmlns:a16="http://schemas.microsoft.com/office/drawing/2014/main" id="{C89C89AA-2364-BE89-3EA3-56F70207EEE8}"/>
              </a:ext>
            </a:extLst>
          </p:cNvPr>
          <p:cNvSpPr txBox="1"/>
          <p:nvPr/>
        </p:nvSpPr>
        <p:spPr>
          <a:xfrm>
            <a:off x="3430999" y="475536"/>
            <a:ext cx="5110228" cy="3108543"/>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a:spAutoFit/>
          </a:bodyPr>
          <a:lstStyle/>
          <a:p>
            <a:r>
              <a:rPr lang="pt-BR" sz="1600" b="1" dirty="0">
                <a:solidFill>
                  <a:srgbClr val="00206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Nội dung</a:t>
            </a:r>
          </a:p>
          <a:p>
            <a:pPr marL="0" marR="0" algn="just">
              <a:spcBef>
                <a:spcPts val="600"/>
              </a:spcBef>
              <a:spcAft>
                <a:spcPts val="600"/>
              </a:spcAft>
            </a:pPr>
            <a:r>
              <a:rPr lang="pt-BR"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Các câu tục ngữ về thiên nhiên, lao động là những kinh nghiệm mà nhân dân ta đã đúc rút từ việc quan sát, ứng phó với thiên nhiên và những hoạt động lao động sản xuất nông nghiệp.</a:t>
            </a:r>
            <a:endParaRPr lang="en-US"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pt-BR"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Các câu tục ngữ về con người xã hội đã ghi nhận và truyền lại những bài học về đạo lý, lối sống, cách ứng xử..là những kinh nghiệm sống quý báu của nhân dân ta.</a:t>
            </a:r>
            <a:endParaRPr lang="en-US"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r>
              <a:rPr lang="pt-BR" sz="16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Qua đó phản ánh giá trị nhận thức sâu sắc cũng như tư duy trí tuệ của nhân dân ta.</a:t>
            </a:r>
            <a:endParaRPr lang="en-US" sz="1600" dirty="0">
              <a:solidFill>
                <a:srgbClr val="002060"/>
              </a:solidFill>
              <a:latin typeface="#9Slide03 Arima Madurai Bold" panose="00000800000000000000" pitchFamily="2" charset="0"/>
              <a:cs typeface="#9Slide03 Arima Madurai Bold" panose="00000800000000000000" pitchFamily="2" charset="0"/>
            </a:endParaRPr>
          </a:p>
        </p:txBody>
      </p:sp>
    </p:spTree>
    <p:extLst>
      <p:ext uri="{BB962C8B-B14F-4D97-AF65-F5344CB8AC3E}">
        <p14:creationId xmlns:p14="http://schemas.microsoft.com/office/powerpoint/2010/main" val="41483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502" name="Google Shape;502;p37"/>
          <p:cNvGrpSpPr/>
          <p:nvPr/>
        </p:nvGrpSpPr>
        <p:grpSpPr>
          <a:xfrm>
            <a:off x="7285464" y="3925247"/>
            <a:ext cx="1580240" cy="1143923"/>
            <a:chOff x="4886052" y="2663622"/>
            <a:chExt cx="3793798" cy="2479872"/>
          </a:xfrm>
        </p:grpSpPr>
        <p:grpSp>
          <p:nvGrpSpPr>
            <p:cNvPr id="503" name="Google Shape;503;p37"/>
            <p:cNvGrpSpPr/>
            <p:nvPr/>
          </p:nvGrpSpPr>
          <p:grpSpPr>
            <a:xfrm>
              <a:off x="4886052" y="2663622"/>
              <a:ext cx="3793798" cy="2479872"/>
              <a:chOff x="4886052" y="2663622"/>
              <a:chExt cx="3793798" cy="2479872"/>
            </a:xfrm>
          </p:grpSpPr>
          <p:sp>
            <p:nvSpPr>
              <p:cNvPr id="504" name="Google Shape;504;p37"/>
              <p:cNvSpPr/>
              <p:nvPr/>
            </p:nvSpPr>
            <p:spPr>
              <a:xfrm>
                <a:off x="8424000" y="3417775"/>
                <a:ext cx="255850" cy="372325"/>
              </a:xfrm>
              <a:custGeom>
                <a:avLst/>
                <a:gdLst/>
                <a:ahLst/>
                <a:cxnLst/>
                <a:rect l="l" t="t" r="r" b="b"/>
                <a:pathLst>
                  <a:path w="10234" h="14893" extrusionOk="0">
                    <a:moveTo>
                      <a:pt x="5041" y="1"/>
                    </a:moveTo>
                    <a:cubicBezTo>
                      <a:pt x="5001" y="1"/>
                      <a:pt x="4962" y="26"/>
                      <a:pt x="4958" y="78"/>
                    </a:cubicBezTo>
                    <a:cubicBezTo>
                      <a:pt x="4634" y="3769"/>
                      <a:pt x="3847" y="6380"/>
                      <a:pt x="169" y="7625"/>
                    </a:cubicBezTo>
                    <a:cubicBezTo>
                      <a:pt x="25" y="7672"/>
                      <a:pt x="1" y="7861"/>
                      <a:pt x="127" y="7944"/>
                    </a:cubicBezTo>
                    <a:cubicBezTo>
                      <a:pt x="2848" y="9743"/>
                      <a:pt x="4169" y="11766"/>
                      <a:pt x="4868" y="14755"/>
                    </a:cubicBezTo>
                    <a:cubicBezTo>
                      <a:pt x="4889" y="14847"/>
                      <a:pt x="4965" y="14892"/>
                      <a:pt x="5041" y="14892"/>
                    </a:cubicBezTo>
                    <a:cubicBezTo>
                      <a:pt x="5122" y="14892"/>
                      <a:pt x="5202" y="14841"/>
                      <a:pt x="5219" y="14741"/>
                    </a:cubicBezTo>
                    <a:cubicBezTo>
                      <a:pt x="5776" y="11318"/>
                      <a:pt x="6891" y="9258"/>
                      <a:pt x="10064" y="8005"/>
                    </a:cubicBezTo>
                    <a:cubicBezTo>
                      <a:pt x="10233" y="7939"/>
                      <a:pt x="10210" y="7695"/>
                      <a:pt x="10032" y="7662"/>
                    </a:cubicBezTo>
                    <a:cubicBezTo>
                      <a:pt x="6106" y="6918"/>
                      <a:pt x="5275" y="4203"/>
                      <a:pt x="5125" y="82"/>
                    </a:cubicBezTo>
                    <a:cubicBezTo>
                      <a:pt x="5122" y="28"/>
                      <a:pt x="5082" y="1"/>
                      <a:pt x="504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37"/>
              <p:cNvSpPr/>
              <p:nvPr/>
            </p:nvSpPr>
            <p:spPr>
              <a:xfrm>
                <a:off x="5740200" y="2663625"/>
                <a:ext cx="138650" cy="201700"/>
              </a:xfrm>
              <a:custGeom>
                <a:avLst/>
                <a:gdLst/>
                <a:ahLst/>
                <a:cxnLst/>
                <a:rect l="l" t="t" r="r" b="b"/>
                <a:pathLst>
                  <a:path w="5546" h="8068" extrusionOk="0">
                    <a:moveTo>
                      <a:pt x="2730" y="0"/>
                    </a:moveTo>
                    <a:cubicBezTo>
                      <a:pt x="2709" y="0"/>
                      <a:pt x="2688" y="14"/>
                      <a:pt x="2686" y="42"/>
                    </a:cubicBezTo>
                    <a:cubicBezTo>
                      <a:pt x="2509" y="2042"/>
                      <a:pt x="2084" y="3456"/>
                      <a:pt x="92" y="4130"/>
                    </a:cubicBezTo>
                    <a:cubicBezTo>
                      <a:pt x="14" y="4156"/>
                      <a:pt x="1" y="4259"/>
                      <a:pt x="69" y="4303"/>
                    </a:cubicBezTo>
                    <a:cubicBezTo>
                      <a:pt x="1544" y="5277"/>
                      <a:pt x="2259" y="6374"/>
                      <a:pt x="2638" y="7992"/>
                    </a:cubicBezTo>
                    <a:cubicBezTo>
                      <a:pt x="2649" y="8043"/>
                      <a:pt x="2690" y="8068"/>
                      <a:pt x="2731" y="8068"/>
                    </a:cubicBezTo>
                    <a:cubicBezTo>
                      <a:pt x="2775" y="8068"/>
                      <a:pt x="2819" y="8040"/>
                      <a:pt x="2828" y="7986"/>
                    </a:cubicBezTo>
                    <a:cubicBezTo>
                      <a:pt x="3130" y="6131"/>
                      <a:pt x="3733" y="5015"/>
                      <a:pt x="5452" y="4336"/>
                    </a:cubicBezTo>
                    <a:cubicBezTo>
                      <a:pt x="5545" y="4301"/>
                      <a:pt x="5531" y="4170"/>
                      <a:pt x="5434" y="4151"/>
                    </a:cubicBezTo>
                    <a:cubicBezTo>
                      <a:pt x="3306" y="3748"/>
                      <a:pt x="2857" y="2278"/>
                      <a:pt x="2776" y="44"/>
                    </a:cubicBezTo>
                    <a:cubicBezTo>
                      <a:pt x="2774" y="15"/>
                      <a:pt x="2752" y="0"/>
                      <a:pt x="273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06" name="Google Shape;506;p37"/>
              <p:cNvGrpSpPr/>
              <p:nvPr/>
            </p:nvGrpSpPr>
            <p:grpSpPr>
              <a:xfrm>
                <a:off x="6087606" y="2663622"/>
                <a:ext cx="2377244" cy="2479872"/>
                <a:chOff x="6192500" y="2663613"/>
                <a:chExt cx="2231525" cy="2327863"/>
              </a:xfrm>
            </p:grpSpPr>
            <p:sp>
              <p:nvSpPr>
                <p:cNvPr id="507" name="Google Shape;507;p37"/>
                <p:cNvSpPr/>
                <p:nvPr/>
              </p:nvSpPr>
              <p:spPr>
                <a:xfrm>
                  <a:off x="6301825" y="4721175"/>
                  <a:ext cx="2122200" cy="270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08" name="Google Shape;508;p37"/>
                <p:cNvGrpSpPr/>
                <p:nvPr/>
              </p:nvGrpSpPr>
              <p:grpSpPr>
                <a:xfrm>
                  <a:off x="6192500" y="2663613"/>
                  <a:ext cx="1999650" cy="2264800"/>
                  <a:chOff x="4394550" y="2563375"/>
                  <a:chExt cx="1999650" cy="2264800"/>
                </a:xfrm>
              </p:grpSpPr>
              <p:sp>
                <p:nvSpPr>
                  <p:cNvPr id="509" name="Google Shape;509;p37"/>
                  <p:cNvSpPr/>
                  <p:nvPr/>
                </p:nvSpPr>
                <p:spPr>
                  <a:xfrm>
                    <a:off x="4735725" y="4046350"/>
                    <a:ext cx="482300" cy="294125"/>
                  </a:xfrm>
                  <a:custGeom>
                    <a:avLst/>
                    <a:gdLst/>
                    <a:ahLst/>
                    <a:cxnLst/>
                    <a:rect l="l" t="t" r="r" b="b"/>
                    <a:pathLst>
                      <a:path w="19292" h="11765" extrusionOk="0">
                        <a:moveTo>
                          <a:pt x="15614" y="0"/>
                        </a:moveTo>
                        <a:cubicBezTo>
                          <a:pt x="12047" y="3027"/>
                          <a:pt x="7832" y="5285"/>
                          <a:pt x="3337" y="6574"/>
                        </a:cubicBezTo>
                        <a:cubicBezTo>
                          <a:pt x="2104" y="6928"/>
                          <a:pt x="646" y="7399"/>
                          <a:pt x="301" y="8632"/>
                        </a:cubicBezTo>
                        <a:cubicBezTo>
                          <a:pt x="1" y="9703"/>
                          <a:pt x="785" y="10836"/>
                          <a:pt x="1788" y="11315"/>
                        </a:cubicBezTo>
                        <a:cubicBezTo>
                          <a:pt x="2585" y="11696"/>
                          <a:pt x="3481" y="11765"/>
                          <a:pt x="4372" y="11765"/>
                        </a:cubicBezTo>
                        <a:cubicBezTo>
                          <a:pt x="4603" y="11765"/>
                          <a:pt x="4833" y="11760"/>
                          <a:pt x="5061" y="11755"/>
                        </a:cubicBezTo>
                        <a:cubicBezTo>
                          <a:pt x="6606" y="11722"/>
                          <a:pt x="8150" y="11689"/>
                          <a:pt x="9694" y="11656"/>
                        </a:cubicBezTo>
                        <a:cubicBezTo>
                          <a:pt x="13094" y="11584"/>
                          <a:pt x="16840" y="11374"/>
                          <a:pt x="19291" y="9016"/>
                        </a:cubicBezTo>
                        <a:lnTo>
                          <a:pt x="1561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7"/>
                  <p:cNvSpPr/>
                  <p:nvPr/>
                </p:nvSpPr>
                <p:spPr>
                  <a:xfrm>
                    <a:off x="4735725" y="4210700"/>
                    <a:ext cx="126525" cy="129775"/>
                  </a:xfrm>
                  <a:custGeom>
                    <a:avLst/>
                    <a:gdLst/>
                    <a:ahLst/>
                    <a:cxnLst/>
                    <a:rect l="l" t="t" r="r" b="b"/>
                    <a:pathLst>
                      <a:path w="5061" h="5191" extrusionOk="0">
                        <a:moveTo>
                          <a:pt x="3337" y="0"/>
                        </a:moveTo>
                        <a:cubicBezTo>
                          <a:pt x="2104" y="354"/>
                          <a:pt x="646" y="825"/>
                          <a:pt x="301" y="2058"/>
                        </a:cubicBezTo>
                        <a:cubicBezTo>
                          <a:pt x="1" y="3129"/>
                          <a:pt x="785" y="4262"/>
                          <a:pt x="1788" y="4741"/>
                        </a:cubicBezTo>
                        <a:cubicBezTo>
                          <a:pt x="2585" y="5122"/>
                          <a:pt x="3481" y="5191"/>
                          <a:pt x="4372" y="5191"/>
                        </a:cubicBezTo>
                        <a:cubicBezTo>
                          <a:pt x="4603" y="5191"/>
                          <a:pt x="4833" y="5186"/>
                          <a:pt x="5061" y="5181"/>
                        </a:cubicBezTo>
                        <a:lnTo>
                          <a:pt x="33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7"/>
                  <p:cNvSpPr/>
                  <p:nvPr/>
                </p:nvSpPr>
                <p:spPr>
                  <a:xfrm>
                    <a:off x="5079050" y="3689875"/>
                    <a:ext cx="1029325" cy="1002400"/>
                  </a:xfrm>
                  <a:custGeom>
                    <a:avLst/>
                    <a:gdLst/>
                    <a:ahLst/>
                    <a:cxnLst/>
                    <a:rect l="l" t="t" r="r" b="b"/>
                    <a:pathLst>
                      <a:path w="41173" h="40096" extrusionOk="0">
                        <a:moveTo>
                          <a:pt x="21597" y="1"/>
                        </a:moveTo>
                        <a:cubicBezTo>
                          <a:pt x="21255" y="1"/>
                          <a:pt x="20913" y="7"/>
                          <a:pt x="20572" y="19"/>
                        </a:cubicBezTo>
                        <a:cubicBezTo>
                          <a:pt x="16690" y="160"/>
                          <a:pt x="12875" y="1036"/>
                          <a:pt x="9103" y="1966"/>
                        </a:cubicBezTo>
                        <a:cubicBezTo>
                          <a:pt x="7811" y="2285"/>
                          <a:pt x="6484" y="2626"/>
                          <a:pt x="5403" y="3405"/>
                        </a:cubicBezTo>
                        <a:cubicBezTo>
                          <a:pt x="3404" y="5226"/>
                          <a:pt x="2818" y="5569"/>
                          <a:pt x="1696" y="8056"/>
                        </a:cubicBezTo>
                        <a:cubicBezTo>
                          <a:pt x="572" y="10542"/>
                          <a:pt x="53" y="12578"/>
                          <a:pt x="35" y="15307"/>
                        </a:cubicBezTo>
                        <a:cubicBezTo>
                          <a:pt x="0" y="20286"/>
                          <a:pt x="2654" y="25351"/>
                          <a:pt x="4942" y="29772"/>
                        </a:cubicBezTo>
                        <a:cubicBezTo>
                          <a:pt x="5666" y="31173"/>
                          <a:pt x="6201" y="31896"/>
                          <a:pt x="7091" y="33198"/>
                        </a:cubicBezTo>
                        <a:cubicBezTo>
                          <a:pt x="8324" y="35008"/>
                          <a:pt x="11522" y="38095"/>
                          <a:pt x="12860" y="38745"/>
                        </a:cubicBezTo>
                        <a:cubicBezTo>
                          <a:pt x="14821" y="39697"/>
                          <a:pt x="16668" y="40095"/>
                          <a:pt x="18463" y="40095"/>
                        </a:cubicBezTo>
                        <a:cubicBezTo>
                          <a:pt x="23051" y="40095"/>
                          <a:pt x="27294" y="37492"/>
                          <a:pt x="32213" y="34870"/>
                        </a:cubicBezTo>
                        <a:cubicBezTo>
                          <a:pt x="33831" y="34008"/>
                          <a:pt x="35394" y="32984"/>
                          <a:pt x="36597" y="31601"/>
                        </a:cubicBezTo>
                        <a:cubicBezTo>
                          <a:pt x="37724" y="30305"/>
                          <a:pt x="38497" y="28736"/>
                          <a:pt x="39097" y="27127"/>
                        </a:cubicBezTo>
                        <a:cubicBezTo>
                          <a:pt x="40733" y="22756"/>
                          <a:pt x="41172" y="17887"/>
                          <a:pt x="39973" y="13377"/>
                        </a:cubicBezTo>
                        <a:cubicBezTo>
                          <a:pt x="38774" y="8867"/>
                          <a:pt x="35870" y="4762"/>
                          <a:pt x="31818" y="2445"/>
                        </a:cubicBezTo>
                        <a:cubicBezTo>
                          <a:pt x="28742" y="685"/>
                          <a:pt x="25152" y="1"/>
                          <a:pt x="215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7"/>
                  <p:cNvSpPr/>
                  <p:nvPr/>
                </p:nvSpPr>
                <p:spPr>
                  <a:xfrm>
                    <a:off x="5260300" y="4262300"/>
                    <a:ext cx="80275" cy="417975"/>
                  </a:xfrm>
                  <a:custGeom>
                    <a:avLst/>
                    <a:gdLst/>
                    <a:ahLst/>
                    <a:cxnLst/>
                    <a:rect l="l" t="t" r="r" b="b"/>
                    <a:pathLst>
                      <a:path w="3211" h="16719" extrusionOk="0">
                        <a:moveTo>
                          <a:pt x="114" y="0"/>
                        </a:moveTo>
                        <a:cubicBezTo>
                          <a:pt x="57" y="0"/>
                          <a:pt x="1" y="46"/>
                          <a:pt x="19" y="120"/>
                        </a:cubicBezTo>
                        <a:cubicBezTo>
                          <a:pt x="705" y="2930"/>
                          <a:pt x="1277" y="5795"/>
                          <a:pt x="1657" y="8661"/>
                        </a:cubicBezTo>
                        <a:cubicBezTo>
                          <a:pt x="2004" y="11265"/>
                          <a:pt x="1858" y="13951"/>
                          <a:pt x="2300" y="16525"/>
                        </a:cubicBezTo>
                        <a:cubicBezTo>
                          <a:pt x="2322" y="16654"/>
                          <a:pt x="2442" y="16719"/>
                          <a:pt x="2563" y="16719"/>
                        </a:cubicBezTo>
                        <a:cubicBezTo>
                          <a:pt x="2682" y="16719"/>
                          <a:pt x="2801" y="16655"/>
                          <a:pt x="2822" y="16525"/>
                        </a:cubicBezTo>
                        <a:cubicBezTo>
                          <a:pt x="3211" y="14068"/>
                          <a:pt x="2766" y="11397"/>
                          <a:pt x="2420" y="8952"/>
                        </a:cubicBezTo>
                        <a:cubicBezTo>
                          <a:pt x="1987" y="5892"/>
                          <a:pt x="1245" y="2977"/>
                          <a:pt x="209" y="69"/>
                        </a:cubicBezTo>
                        <a:cubicBezTo>
                          <a:pt x="192" y="21"/>
                          <a:pt x="153" y="0"/>
                          <a:pt x="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7"/>
                  <p:cNvSpPr/>
                  <p:nvPr/>
                </p:nvSpPr>
                <p:spPr>
                  <a:xfrm>
                    <a:off x="5003325" y="3949675"/>
                    <a:ext cx="527000" cy="375500"/>
                  </a:xfrm>
                  <a:custGeom>
                    <a:avLst/>
                    <a:gdLst/>
                    <a:ahLst/>
                    <a:cxnLst/>
                    <a:rect l="l" t="t" r="r" b="b"/>
                    <a:pathLst>
                      <a:path w="21080" h="15020" extrusionOk="0">
                        <a:moveTo>
                          <a:pt x="10584" y="1"/>
                        </a:moveTo>
                        <a:cubicBezTo>
                          <a:pt x="8959" y="1"/>
                          <a:pt x="7349" y="214"/>
                          <a:pt x="6024" y="695"/>
                        </a:cubicBezTo>
                        <a:cubicBezTo>
                          <a:pt x="3300" y="1682"/>
                          <a:pt x="1526" y="1714"/>
                          <a:pt x="517" y="4430"/>
                        </a:cubicBezTo>
                        <a:cubicBezTo>
                          <a:pt x="407" y="4728"/>
                          <a:pt x="1" y="6605"/>
                          <a:pt x="200" y="6853"/>
                        </a:cubicBezTo>
                        <a:cubicBezTo>
                          <a:pt x="339" y="7026"/>
                          <a:pt x="572" y="7084"/>
                          <a:pt x="791" y="7115"/>
                        </a:cubicBezTo>
                        <a:cubicBezTo>
                          <a:pt x="1555" y="7219"/>
                          <a:pt x="1999" y="7343"/>
                          <a:pt x="2888" y="7343"/>
                        </a:cubicBezTo>
                        <a:cubicBezTo>
                          <a:pt x="3226" y="7343"/>
                          <a:pt x="3628" y="7325"/>
                          <a:pt x="4137" y="7282"/>
                        </a:cubicBezTo>
                        <a:lnTo>
                          <a:pt x="4137" y="7282"/>
                        </a:lnTo>
                        <a:cubicBezTo>
                          <a:pt x="3662" y="9815"/>
                          <a:pt x="4920" y="12433"/>
                          <a:pt x="6894" y="14089"/>
                        </a:cubicBezTo>
                        <a:cubicBezTo>
                          <a:pt x="7432" y="14542"/>
                          <a:pt x="8061" y="14923"/>
                          <a:pt x="8758" y="15004"/>
                        </a:cubicBezTo>
                        <a:cubicBezTo>
                          <a:pt x="8854" y="15014"/>
                          <a:pt x="8948" y="15020"/>
                          <a:pt x="9043" y="15020"/>
                        </a:cubicBezTo>
                        <a:cubicBezTo>
                          <a:pt x="9846" y="15020"/>
                          <a:pt x="10625" y="14644"/>
                          <a:pt x="11312" y="14210"/>
                        </a:cubicBezTo>
                        <a:cubicBezTo>
                          <a:pt x="13473" y="12847"/>
                          <a:pt x="15206" y="10814"/>
                          <a:pt x="16206" y="8463"/>
                        </a:cubicBezTo>
                        <a:cubicBezTo>
                          <a:pt x="16247" y="8455"/>
                          <a:pt x="16288" y="8452"/>
                          <a:pt x="16327" y="8452"/>
                        </a:cubicBezTo>
                        <a:cubicBezTo>
                          <a:pt x="16783" y="8452"/>
                          <a:pt x="17139" y="8941"/>
                          <a:pt x="17575" y="9150"/>
                        </a:cubicBezTo>
                        <a:cubicBezTo>
                          <a:pt x="17740" y="9230"/>
                          <a:pt x="17915" y="9266"/>
                          <a:pt x="18092" y="9266"/>
                        </a:cubicBezTo>
                        <a:cubicBezTo>
                          <a:pt x="18629" y="9266"/>
                          <a:pt x="19182" y="8935"/>
                          <a:pt x="19542" y="8507"/>
                        </a:cubicBezTo>
                        <a:cubicBezTo>
                          <a:pt x="20651" y="7185"/>
                          <a:pt x="21080" y="4268"/>
                          <a:pt x="20072" y="2867"/>
                        </a:cubicBezTo>
                        <a:cubicBezTo>
                          <a:pt x="19064" y="1468"/>
                          <a:pt x="17457" y="1230"/>
                          <a:pt x="15456" y="652"/>
                        </a:cubicBezTo>
                        <a:cubicBezTo>
                          <a:pt x="14028" y="239"/>
                          <a:pt x="12298" y="1"/>
                          <a:pt x="105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7"/>
                  <p:cNvSpPr/>
                  <p:nvPr/>
                </p:nvSpPr>
                <p:spPr>
                  <a:xfrm>
                    <a:off x="5199025" y="4040150"/>
                    <a:ext cx="1195175" cy="788025"/>
                  </a:xfrm>
                  <a:custGeom>
                    <a:avLst/>
                    <a:gdLst/>
                    <a:ahLst/>
                    <a:cxnLst/>
                    <a:rect l="l" t="t" r="r" b="b"/>
                    <a:pathLst>
                      <a:path w="47807" h="31521" extrusionOk="0">
                        <a:moveTo>
                          <a:pt x="35768" y="1"/>
                        </a:moveTo>
                        <a:cubicBezTo>
                          <a:pt x="35439" y="1"/>
                          <a:pt x="35110" y="12"/>
                          <a:pt x="34782" y="35"/>
                        </a:cubicBezTo>
                        <a:cubicBezTo>
                          <a:pt x="31663" y="250"/>
                          <a:pt x="28673" y="1409"/>
                          <a:pt x="25947" y="2941"/>
                        </a:cubicBezTo>
                        <a:cubicBezTo>
                          <a:pt x="19161" y="6757"/>
                          <a:pt x="13952" y="12780"/>
                          <a:pt x="8659" y="18492"/>
                        </a:cubicBezTo>
                        <a:cubicBezTo>
                          <a:pt x="7600" y="19637"/>
                          <a:pt x="6521" y="20782"/>
                          <a:pt x="5253" y="21690"/>
                        </a:cubicBezTo>
                        <a:cubicBezTo>
                          <a:pt x="3762" y="22758"/>
                          <a:pt x="2025" y="23480"/>
                          <a:pt x="217" y="23781"/>
                        </a:cubicBezTo>
                        <a:cubicBezTo>
                          <a:pt x="0" y="24125"/>
                          <a:pt x="297" y="24558"/>
                          <a:pt x="592" y="24838"/>
                        </a:cubicBezTo>
                        <a:cubicBezTo>
                          <a:pt x="2580" y="26730"/>
                          <a:pt x="5215" y="27773"/>
                          <a:pt x="7822" y="28628"/>
                        </a:cubicBezTo>
                        <a:cubicBezTo>
                          <a:pt x="13116" y="30365"/>
                          <a:pt x="18643" y="31520"/>
                          <a:pt x="24213" y="31520"/>
                        </a:cubicBezTo>
                        <a:cubicBezTo>
                          <a:pt x="24325" y="31520"/>
                          <a:pt x="24437" y="31520"/>
                          <a:pt x="24549" y="31519"/>
                        </a:cubicBezTo>
                        <a:cubicBezTo>
                          <a:pt x="30232" y="31472"/>
                          <a:pt x="35968" y="30171"/>
                          <a:pt x="40861" y="27276"/>
                        </a:cubicBezTo>
                        <a:cubicBezTo>
                          <a:pt x="42131" y="26524"/>
                          <a:pt x="43365" y="25647"/>
                          <a:pt x="44245" y="24460"/>
                        </a:cubicBezTo>
                        <a:cubicBezTo>
                          <a:pt x="44624" y="23949"/>
                          <a:pt x="44931" y="23392"/>
                          <a:pt x="45221" y="22826"/>
                        </a:cubicBezTo>
                        <a:cubicBezTo>
                          <a:pt x="46331" y="20654"/>
                          <a:pt x="47071" y="19239"/>
                          <a:pt x="47320" y="16812"/>
                        </a:cubicBezTo>
                        <a:cubicBezTo>
                          <a:pt x="47569" y="14387"/>
                          <a:pt x="47807" y="12996"/>
                          <a:pt x="47384" y="10784"/>
                        </a:cubicBezTo>
                        <a:cubicBezTo>
                          <a:pt x="47205" y="6789"/>
                          <a:pt x="45945" y="4650"/>
                          <a:pt x="43553" y="2635"/>
                        </a:cubicBezTo>
                        <a:cubicBezTo>
                          <a:pt x="41413" y="832"/>
                          <a:pt x="38577" y="1"/>
                          <a:pt x="3576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7"/>
                  <p:cNvSpPr/>
                  <p:nvPr/>
                </p:nvSpPr>
                <p:spPr>
                  <a:xfrm>
                    <a:off x="5199050" y="4400850"/>
                    <a:ext cx="785575" cy="427325"/>
                  </a:xfrm>
                  <a:custGeom>
                    <a:avLst/>
                    <a:gdLst/>
                    <a:ahLst/>
                    <a:cxnLst/>
                    <a:rect l="l" t="t" r="r" b="b"/>
                    <a:pathLst>
                      <a:path w="31423" h="17093" extrusionOk="0">
                        <a:moveTo>
                          <a:pt x="16441" y="0"/>
                        </a:moveTo>
                        <a:cubicBezTo>
                          <a:pt x="12077" y="0"/>
                          <a:pt x="8660" y="4064"/>
                          <a:pt x="8660" y="4064"/>
                        </a:cubicBezTo>
                        <a:cubicBezTo>
                          <a:pt x="7600" y="5209"/>
                          <a:pt x="6521" y="6354"/>
                          <a:pt x="5253" y="7262"/>
                        </a:cubicBezTo>
                        <a:cubicBezTo>
                          <a:pt x="3762" y="8330"/>
                          <a:pt x="2025" y="9052"/>
                          <a:pt x="217" y="9353"/>
                        </a:cubicBezTo>
                        <a:cubicBezTo>
                          <a:pt x="0" y="9697"/>
                          <a:pt x="298" y="10130"/>
                          <a:pt x="592" y="10410"/>
                        </a:cubicBezTo>
                        <a:cubicBezTo>
                          <a:pt x="2580" y="12302"/>
                          <a:pt x="5215" y="13345"/>
                          <a:pt x="7822" y="14200"/>
                        </a:cubicBezTo>
                        <a:cubicBezTo>
                          <a:pt x="13116" y="15937"/>
                          <a:pt x="18644" y="17092"/>
                          <a:pt x="24213" y="17092"/>
                        </a:cubicBezTo>
                        <a:cubicBezTo>
                          <a:pt x="24325" y="17092"/>
                          <a:pt x="24437" y="17092"/>
                          <a:pt x="24549" y="17091"/>
                        </a:cubicBezTo>
                        <a:cubicBezTo>
                          <a:pt x="24549" y="17091"/>
                          <a:pt x="31422" y="14390"/>
                          <a:pt x="29537" y="11206"/>
                        </a:cubicBezTo>
                        <a:cubicBezTo>
                          <a:pt x="28480" y="9421"/>
                          <a:pt x="26106" y="9238"/>
                          <a:pt x="24101" y="9238"/>
                        </a:cubicBezTo>
                        <a:cubicBezTo>
                          <a:pt x="23582" y="9238"/>
                          <a:pt x="23087" y="9250"/>
                          <a:pt x="22646" y="9250"/>
                        </a:cubicBezTo>
                        <a:cubicBezTo>
                          <a:pt x="21754" y="9250"/>
                          <a:pt x="21084" y="9199"/>
                          <a:pt x="20877" y="8894"/>
                        </a:cubicBezTo>
                        <a:cubicBezTo>
                          <a:pt x="20288" y="8024"/>
                          <a:pt x="24358" y="3891"/>
                          <a:pt x="20579" y="1331"/>
                        </a:cubicBezTo>
                        <a:cubicBezTo>
                          <a:pt x="19158" y="370"/>
                          <a:pt x="17757" y="0"/>
                          <a:pt x="164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7"/>
                  <p:cNvSpPr/>
                  <p:nvPr/>
                </p:nvSpPr>
                <p:spPr>
                  <a:xfrm>
                    <a:off x="5465975" y="4107950"/>
                    <a:ext cx="423900" cy="331350"/>
                  </a:xfrm>
                  <a:custGeom>
                    <a:avLst/>
                    <a:gdLst/>
                    <a:ahLst/>
                    <a:cxnLst/>
                    <a:rect l="l" t="t" r="r" b="b"/>
                    <a:pathLst>
                      <a:path w="16956" h="13254" extrusionOk="0">
                        <a:moveTo>
                          <a:pt x="16638" y="0"/>
                        </a:moveTo>
                        <a:cubicBezTo>
                          <a:pt x="16619" y="0"/>
                          <a:pt x="16598" y="3"/>
                          <a:pt x="16577" y="10"/>
                        </a:cubicBezTo>
                        <a:cubicBezTo>
                          <a:pt x="9783" y="2090"/>
                          <a:pt x="3819" y="7249"/>
                          <a:pt x="37" y="13145"/>
                        </a:cubicBezTo>
                        <a:cubicBezTo>
                          <a:pt x="0" y="13203"/>
                          <a:pt x="49" y="13253"/>
                          <a:pt x="102" y="13253"/>
                        </a:cubicBezTo>
                        <a:cubicBezTo>
                          <a:pt x="125" y="13253"/>
                          <a:pt x="148" y="13244"/>
                          <a:pt x="166" y="13221"/>
                        </a:cubicBezTo>
                        <a:cubicBezTo>
                          <a:pt x="4603" y="7343"/>
                          <a:pt x="10155" y="3497"/>
                          <a:pt x="16747" y="415"/>
                        </a:cubicBezTo>
                        <a:cubicBezTo>
                          <a:pt x="16955" y="316"/>
                          <a:pt x="16840" y="0"/>
                          <a:pt x="166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7"/>
                  <p:cNvSpPr/>
                  <p:nvPr/>
                </p:nvSpPr>
                <p:spPr>
                  <a:xfrm>
                    <a:off x="4928350" y="3689825"/>
                    <a:ext cx="1465850" cy="1136650"/>
                  </a:xfrm>
                  <a:custGeom>
                    <a:avLst/>
                    <a:gdLst/>
                    <a:ahLst/>
                    <a:cxnLst/>
                    <a:rect l="l" t="t" r="r" b="b"/>
                    <a:pathLst>
                      <a:path w="58634" h="45466" extrusionOk="0">
                        <a:moveTo>
                          <a:pt x="12308" y="15717"/>
                        </a:moveTo>
                        <a:cubicBezTo>
                          <a:pt x="12576" y="15717"/>
                          <a:pt x="12849" y="15753"/>
                          <a:pt x="13121" y="15828"/>
                        </a:cubicBezTo>
                        <a:cubicBezTo>
                          <a:pt x="14729" y="16270"/>
                          <a:pt x="15575" y="17718"/>
                          <a:pt x="15685" y="19309"/>
                        </a:cubicBezTo>
                        <a:cubicBezTo>
                          <a:pt x="15709" y="19662"/>
                          <a:pt x="15691" y="20020"/>
                          <a:pt x="15641" y="20375"/>
                        </a:cubicBezTo>
                        <a:cubicBezTo>
                          <a:pt x="15673" y="20783"/>
                          <a:pt x="15649" y="21195"/>
                          <a:pt x="15542" y="21594"/>
                        </a:cubicBezTo>
                        <a:cubicBezTo>
                          <a:pt x="15423" y="22040"/>
                          <a:pt x="15223" y="22438"/>
                          <a:pt x="14962" y="22781"/>
                        </a:cubicBezTo>
                        <a:cubicBezTo>
                          <a:pt x="14544" y="23405"/>
                          <a:pt x="13915" y="23894"/>
                          <a:pt x="13056" y="24126"/>
                        </a:cubicBezTo>
                        <a:cubicBezTo>
                          <a:pt x="12735" y="24212"/>
                          <a:pt x="12426" y="24252"/>
                          <a:pt x="12130" y="24252"/>
                        </a:cubicBezTo>
                        <a:cubicBezTo>
                          <a:pt x="11477" y="24252"/>
                          <a:pt x="10889" y="24056"/>
                          <a:pt x="10389" y="23727"/>
                        </a:cubicBezTo>
                        <a:cubicBezTo>
                          <a:pt x="9230" y="23227"/>
                          <a:pt x="8318" y="22188"/>
                          <a:pt x="8051" y="20942"/>
                        </a:cubicBezTo>
                        <a:cubicBezTo>
                          <a:pt x="7708" y="19340"/>
                          <a:pt x="8386" y="17653"/>
                          <a:pt x="9833" y="16843"/>
                        </a:cubicBezTo>
                        <a:cubicBezTo>
                          <a:pt x="10482" y="16154"/>
                          <a:pt x="11367" y="15717"/>
                          <a:pt x="12308" y="15717"/>
                        </a:cubicBezTo>
                        <a:close/>
                        <a:moveTo>
                          <a:pt x="27625" y="0"/>
                        </a:moveTo>
                        <a:cubicBezTo>
                          <a:pt x="27283" y="0"/>
                          <a:pt x="26941" y="7"/>
                          <a:pt x="26600" y="19"/>
                        </a:cubicBezTo>
                        <a:cubicBezTo>
                          <a:pt x="22718" y="159"/>
                          <a:pt x="18903" y="1036"/>
                          <a:pt x="15131" y="1966"/>
                        </a:cubicBezTo>
                        <a:cubicBezTo>
                          <a:pt x="13838" y="2287"/>
                          <a:pt x="12511" y="2627"/>
                          <a:pt x="11430" y="3405"/>
                        </a:cubicBezTo>
                        <a:cubicBezTo>
                          <a:pt x="9431" y="5227"/>
                          <a:pt x="8845" y="5570"/>
                          <a:pt x="7723" y="8056"/>
                        </a:cubicBezTo>
                        <a:cubicBezTo>
                          <a:pt x="7101" y="9433"/>
                          <a:pt x="6671" y="10675"/>
                          <a:pt x="6401" y="11967"/>
                        </a:cubicBezTo>
                        <a:cubicBezTo>
                          <a:pt x="5101" y="12459"/>
                          <a:pt x="4153" y="13102"/>
                          <a:pt x="3515" y="14824"/>
                        </a:cubicBezTo>
                        <a:cubicBezTo>
                          <a:pt x="3404" y="15122"/>
                          <a:pt x="2999" y="16999"/>
                          <a:pt x="3198" y="17247"/>
                        </a:cubicBezTo>
                        <a:cubicBezTo>
                          <a:pt x="3268" y="17334"/>
                          <a:pt x="3362" y="17392"/>
                          <a:pt x="3466" y="17431"/>
                        </a:cubicBezTo>
                        <a:cubicBezTo>
                          <a:pt x="3295" y="17535"/>
                          <a:pt x="3120" y="17631"/>
                          <a:pt x="2946" y="17732"/>
                        </a:cubicBezTo>
                        <a:cubicBezTo>
                          <a:pt x="2956" y="17731"/>
                          <a:pt x="2967" y="17731"/>
                          <a:pt x="2978" y="17731"/>
                        </a:cubicBezTo>
                        <a:cubicBezTo>
                          <a:pt x="3524" y="17731"/>
                          <a:pt x="4070" y="17941"/>
                          <a:pt x="4508" y="18278"/>
                        </a:cubicBezTo>
                        <a:cubicBezTo>
                          <a:pt x="4834" y="18305"/>
                          <a:pt x="5164" y="18352"/>
                          <a:pt x="5508" y="18445"/>
                        </a:cubicBezTo>
                        <a:cubicBezTo>
                          <a:pt x="6872" y="18811"/>
                          <a:pt x="7696" y="20567"/>
                          <a:pt x="6875" y="21807"/>
                        </a:cubicBezTo>
                        <a:cubicBezTo>
                          <a:pt x="5351" y="24108"/>
                          <a:pt x="2778" y="25401"/>
                          <a:pt x="1" y="25962"/>
                        </a:cubicBezTo>
                        <a:cubicBezTo>
                          <a:pt x="663" y="25947"/>
                          <a:pt x="1325" y="25935"/>
                          <a:pt x="1989" y="25920"/>
                        </a:cubicBezTo>
                        <a:cubicBezTo>
                          <a:pt x="4205" y="25872"/>
                          <a:pt x="6565" y="25762"/>
                          <a:pt x="8619" y="25042"/>
                        </a:cubicBezTo>
                        <a:cubicBezTo>
                          <a:pt x="9364" y="26675"/>
                          <a:pt x="10188" y="28262"/>
                          <a:pt x="10970" y="29774"/>
                        </a:cubicBezTo>
                        <a:cubicBezTo>
                          <a:pt x="11694" y="31175"/>
                          <a:pt x="12229" y="31898"/>
                          <a:pt x="13119" y="33201"/>
                        </a:cubicBezTo>
                        <a:cubicBezTo>
                          <a:pt x="13545" y="33826"/>
                          <a:pt x="14207" y="34604"/>
                          <a:pt x="14946" y="35381"/>
                        </a:cubicBezTo>
                        <a:cubicBezTo>
                          <a:pt x="15171" y="35141"/>
                          <a:pt x="15400" y="34903"/>
                          <a:pt x="15632" y="34666"/>
                        </a:cubicBezTo>
                        <a:cubicBezTo>
                          <a:pt x="14846" y="31781"/>
                          <a:pt x="14790" y="28770"/>
                          <a:pt x="14928" y="25741"/>
                        </a:cubicBezTo>
                        <a:cubicBezTo>
                          <a:pt x="14975" y="24695"/>
                          <a:pt x="15822" y="23843"/>
                          <a:pt x="16772" y="23547"/>
                        </a:cubicBezTo>
                        <a:cubicBezTo>
                          <a:pt x="16814" y="23521"/>
                          <a:pt x="16858" y="23503"/>
                          <a:pt x="16900" y="23481"/>
                        </a:cubicBezTo>
                        <a:cubicBezTo>
                          <a:pt x="17672" y="22440"/>
                          <a:pt x="18700" y="21584"/>
                          <a:pt x="20002" y="20976"/>
                        </a:cubicBezTo>
                        <a:cubicBezTo>
                          <a:pt x="20370" y="20803"/>
                          <a:pt x="20730" y="20727"/>
                          <a:pt x="21070" y="20727"/>
                        </a:cubicBezTo>
                        <a:cubicBezTo>
                          <a:pt x="21517" y="20727"/>
                          <a:pt x="21930" y="20859"/>
                          <a:pt x="22282" y="21078"/>
                        </a:cubicBezTo>
                        <a:cubicBezTo>
                          <a:pt x="23362" y="21157"/>
                          <a:pt x="24400" y="21889"/>
                          <a:pt x="24430" y="23280"/>
                        </a:cubicBezTo>
                        <a:cubicBezTo>
                          <a:pt x="24464" y="24858"/>
                          <a:pt x="24137" y="26402"/>
                          <a:pt x="23638" y="27907"/>
                        </a:cubicBezTo>
                        <a:cubicBezTo>
                          <a:pt x="25183" y="26739"/>
                          <a:pt x="26726" y="25596"/>
                          <a:pt x="28194" y="24457"/>
                        </a:cubicBezTo>
                        <a:cubicBezTo>
                          <a:pt x="32154" y="21387"/>
                          <a:pt x="36780" y="18532"/>
                          <a:pt x="41801" y="18532"/>
                        </a:cubicBezTo>
                        <a:cubicBezTo>
                          <a:pt x="42972" y="18532"/>
                          <a:pt x="44166" y="18687"/>
                          <a:pt x="45377" y="19032"/>
                        </a:cubicBezTo>
                        <a:cubicBezTo>
                          <a:pt x="50954" y="20617"/>
                          <a:pt x="54327" y="25981"/>
                          <a:pt x="52190" y="31596"/>
                        </a:cubicBezTo>
                        <a:cubicBezTo>
                          <a:pt x="51409" y="33649"/>
                          <a:pt x="50225" y="35337"/>
                          <a:pt x="48775" y="36739"/>
                        </a:cubicBezTo>
                        <a:cubicBezTo>
                          <a:pt x="46821" y="39428"/>
                          <a:pt x="44119" y="41653"/>
                          <a:pt x="41336" y="43372"/>
                        </a:cubicBezTo>
                        <a:cubicBezTo>
                          <a:pt x="40115" y="44127"/>
                          <a:pt x="38774" y="44846"/>
                          <a:pt x="37361" y="45465"/>
                        </a:cubicBezTo>
                        <a:cubicBezTo>
                          <a:pt x="42382" y="45162"/>
                          <a:pt x="47364" y="43849"/>
                          <a:pt x="51687" y="41293"/>
                        </a:cubicBezTo>
                        <a:cubicBezTo>
                          <a:pt x="52957" y="40540"/>
                          <a:pt x="54190" y="39663"/>
                          <a:pt x="55071" y="38477"/>
                        </a:cubicBezTo>
                        <a:cubicBezTo>
                          <a:pt x="55450" y="37966"/>
                          <a:pt x="55757" y="37409"/>
                          <a:pt x="56047" y="36844"/>
                        </a:cubicBezTo>
                        <a:cubicBezTo>
                          <a:pt x="57157" y="34671"/>
                          <a:pt x="57897" y="33256"/>
                          <a:pt x="58146" y="30829"/>
                        </a:cubicBezTo>
                        <a:cubicBezTo>
                          <a:pt x="58396" y="28400"/>
                          <a:pt x="58634" y="27009"/>
                          <a:pt x="58211" y="24797"/>
                        </a:cubicBezTo>
                        <a:cubicBezTo>
                          <a:pt x="58032" y="20802"/>
                          <a:pt x="56772" y="18663"/>
                          <a:pt x="54380" y="16648"/>
                        </a:cubicBezTo>
                        <a:cubicBezTo>
                          <a:pt x="52239" y="14845"/>
                          <a:pt x="49400" y="14015"/>
                          <a:pt x="46591" y="14015"/>
                        </a:cubicBezTo>
                        <a:cubicBezTo>
                          <a:pt x="46446" y="14015"/>
                          <a:pt x="46301" y="14017"/>
                          <a:pt x="46156" y="14021"/>
                        </a:cubicBezTo>
                        <a:cubicBezTo>
                          <a:pt x="46106" y="13806"/>
                          <a:pt x="46058" y="13590"/>
                          <a:pt x="46001" y="13376"/>
                        </a:cubicBezTo>
                        <a:cubicBezTo>
                          <a:pt x="44802" y="8867"/>
                          <a:pt x="41898" y="4762"/>
                          <a:pt x="37846" y="2445"/>
                        </a:cubicBezTo>
                        <a:cubicBezTo>
                          <a:pt x="34770" y="685"/>
                          <a:pt x="31180" y="0"/>
                          <a:pt x="27625"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7"/>
                  <p:cNvSpPr/>
                  <p:nvPr/>
                </p:nvSpPr>
                <p:spPr>
                  <a:xfrm>
                    <a:off x="4477775" y="2563375"/>
                    <a:ext cx="684950" cy="607050"/>
                  </a:xfrm>
                  <a:custGeom>
                    <a:avLst/>
                    <a:gdLst/>
                    <a:ahLst/>
                    <a:cxnLst/>
                    <a:rect l="l" t="t" r="r" b="b"/>
                    <a:pathLst>
                      <a:path w="27398" h="24282" extrusionOk="0">
                        <a:moveTo>
                          <a:pt x="6798" y="1"/>
                        </a:moveTo>
                        <a:cubicBezTo>
                          <a:pt x="6107" y="1"/>
                          <a:pt x="5498" y="143"/>
                          <a:pt x="4995" y="459"/>
                        </a:cubicBezTo>
                        <a:cubicBezTo>
                          <a:pt x="0" y="3597"/>
                          <a:pt x="5864" y="23750"/>
                          <a:pt x="5864" y="23750"/>
                        </a:cubicBezTo>
                        <a:cubicBezTo>
                          <a:pt x="6094" y="24116"/>
                          <a:pt x="6552" y="24281"/>
                          <a:pt x="7179" y="24281"/>
                        </a:cubicBezTo>
                        <a:cubicBezTo>
                          <a:pt x="12088" y="24281"/>
                          <a:pt x="27397" y="14211"/>
                          <a:pt x="25600" y="11352"/>
                        </a:cubicBezTo>
                        <a:cubicBezTo>
                          <a:pt x="25601" y="11351"/>
                          <a:pt x="12973" y="1"/>
                          <a:pt x="67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37"/>
                  <p:cNvSpPr/>
                  <p:nvPr/>
                </p:nvSpPr>
                <p:spPr>
                  <a:xfrm>
                    <a:off x="4502375" y="2563450"/>
                    <a:ext cx="470875" cy="412325"/>
                  </a:xfrm>
                  <a:custGeom>
                    <a:avLst/>
                    <a:gdLst/>
                    <a:ahLst/>
                    <a:cxnLst/>
                    <a:rect l="l" t="t" r="r" b="b"/>
                    <a:pathLst>
                      <a:path w="18835" h="16493" extrusionOk="0">
                        <a:moveTo>
                          <a:pt x="5813" y="1"/>
                        </a:moveTo>
                        <a:cubicBezTo>
                          <a:pt x="5127" y="1"/>
                          <a:pt x="4515" y="139"/>
                          <a:pt x="4011" y="456"/>
                        </a:cubicBezTo>
                        <a:cubicBezTo>
                          <a:pt x="1" y="2976"/>
                          <a:pt x="3143" y="16493"/>
                          <a:pt x="3143" y="16493"/>
                        </a:cubicBezTo>
                        <a:cubicBezTo>
                          <a:pt x="2474" y="7397"/>
                          <a:pt x="3823" y="2854"/>
                          <a:pt x="8494" y="2854"/>
                        </a:cubicBezTo>
                        <a:cubicBezTo>
                          <a:pt x="10955" y="2854"/>
                          <a:pt x="14339" y="4115"/>
                          <a:pt x="18835" y="6635"/>
                        </a:cubicBezTo>
                        <a:cubicBezTo>
                          <a:pt x="18835" y="6634"/>
                          <a:pt x="10563" y="1"/>
                          <a:pt x="58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37"/>
                  <p:cNvSpPr/>
                  <p:nvPr/>
                </p:nvSpPr>
                <p:spPr>
                  <a:xfrm>
                    <a:off x="4589025" y="2665500"/>
                    <a:ext cx="410975" cy="364225"/>
                  </a:xfrm>
                  <a:custGeom>
                    <a:avLst/>
                    <a:gdLst/>
                    <a:ahLst/>
                    <a:cxnLst/>
                    <a:rect l="l" t="t" r="r" b="b"/>
                    <a:pathLst>
                      <a:path w="16439" h="14569" extrusionOk="0">
                        <a:moveTo>
                          <a:pt x="4079" y="1"/>
                        </a:moveTo>
                        <a:cubicBezTo>
                          <a:pt x="3665" y="1"/>
                          <a:pt x="3299" y="86"/>
                          <a:pt x="2998" y="275"/>
                        </a:cubicBezTo>
                        <a:cubicBezTo>
                          <a:pt x="1" y="2158"/>
                          <a:pt x="3519" y="14250"/>
                          <a:pt x="3519" y="14250"/>
                        </a:cubicBezTo>
                        <a:cubicBezTo>
                          <a:pt x="3657" y="14470"/>
                          <a:pt x="3931" y="14568"/>
                          <a:pt x="4308" y="14568"/>
                        </a:cubicBezTo>
                        <a:cubicBezTo>
                          <a:pt x="7253" y="14568"/>
                          <a:pt x="16439" y="8527"/>
                          <a:pt x="15361" y="6811"/>
                        </a:cubicBezTo>
                        <a:cubicBezTo>
                          <a:pt x="15360" y="6811"/>
                          <a:pt x="7783" y="1"/>
                          <a:pt x="40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7"/>
                  <p:cNvSpPr/>
                  <p:nvPr/>
                </p:nvSpPr>
                <p:spPr>
                  <a:xfrm>
                    <a:off x="4491425" y="2691375"/>
                    <a:ext cx="1594350" cy="1358350"/>
                  </a:xfrm>
                  <a:custGeom>
                    <a:avLst/>
                    <a:gdLst/>
                    <a:ahLst/>
                    <a:cxnLst/>
                    <a:rect l="l" t="t" r="r" b="b"/>
                    <a:pathLst>
                      <a:path w="63774" h="54334" extrusionOk="0">
                        <a:moveTo>
                          <a:pt x="31329" y="1"/>
                        </a:moveTo>
                        <a:cubicBezTo>
                          <a:pt x="28110" y="1"/>
                          <a:pt x="24875" y="545"/>
                          <a:pt x="21297" y="1776"/>
                        </a:cubicBezTo>
                        <a:cubicBezTo>
                          <a:pt x="14161" y="4231"/>
                          <a:pt x="7837" y="8463"/>
                          <a:pt x="4133" y="15038"/>
                        </a:cubicBezTo>
                        <a:cubicBezTo>
                          <a:pt x="1403" y="19886"/>
                          <a:pt x="1" y="25534"/>
                          <a:pt x="517" y="31073"/>
                        </a:cubicBezTo>
                        <a:cubicBezTo>
                          <a:pt x="1032" y="36612"/>
                          <a:pt x="3531" y="42009"/>
                          <a:pt x="7670" y="45726"/>
                        </a:cubicBezTo>
                        <a:cubicBezTo>
                          <a:pt x="9746" y="47589"/>
                          <a:pt x="12177" y="49007"/>
                          <a:pt x="14625" y="50343"/>
                        </a:cubicBezTo>
                        <a:cubicBezTo>
                          <a:pt x="19270" y="52880"/>
                          <a:pt x="23991" y="54160"/>
                          <a:pt x="29676" y="54302"/>
                        </a:cubicBezTo>
                        <a:cubicBezTo>
                          <a:pt x="31095" y="54317"/>
                          <a:pt x="32219" y="54333"/>
                          <a:pt x="33178" y="54333"/>
                        </a:cubicBezTo>
                        <a:cubicBezTo>
                          <a:pt x="36480" y="54333"/>
                          <a:pt x="37834" y="54145"/>
                          <a:pt x="42611" y="53108"/>
                        </a:cubicBezTo>
                        <a:cubicBezTo>
                          <a:pt x="48615" y="51806"/>
                          <a:pt x="54261" y="48515"/>
                          <a:pt x="58287" y="43660"/>
                        </a:cubicBezTo>
                        <a:cubicBezTo>
                          <a:pt x="63014" y="37961"/>
                          <a:pt x="63774" y="29933"/>
                          <a:pt x="61970" y="22752"/>
                        </a:cubicBezTo>
                        <a:cubicBezTo>
                          <a:pt x="60821" y="18185"/>
                          <a:pt x="59509" y="16555"/>
                          <a:pt x="57620" y="13783"/>
                        </a:cubicBezTo>
                        <a:cubicBezTo>
                          <a:pt x="55703" y="10970"/>
                          <a:pt x="53184" y="8360"/>
                          <a:pt x="50639" y="6098"/>
                        </a:cubicBezTo>
                        <a:cubicBezTo>
                          <a:pt x="48478" y="4177"/>
                          <a:pt x="44003" y="2226"/>
                          <a:pt x="41210" y="1476"/>
                        </a:cubicBezTo>
                        <a:cubicBezTo>
                          <a:pt x="37717" y="539"/>
                          <a:pt x="34531" y="1"/>
                          <a:pt x="3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7"/>
                  <p:cNvSpPr/>
                  <p:nvPr/>
                </p:nvSpPr>
                <p:spPr>
                  <a:xfrm>
                    <a:off x="5434950" y="2621375"/>
                    <a:ext cx="684950" cy="607000"/>
                  </a:xfrm>
                  <a:custGeom>
                    <a:avLst/>
                    <a:gdLst/>
                    <a:ahLst/>
                    <a:cxnLst/>
                    <a:rect l="l" t="t" r="r" b="b"/>
                    <a:pathLst>
                      <a:path w="27398" h="24280" extrusionOk="0">
                        <a:moveTo>
                          <a:pt x="20600" y="0"/>
                        </a:moveTo>
                        <a:cubicBezTo>
                          <a:pt x="14425" y="0"/>
                          <a:pt x="1798" y="11351"/>
                          <a:pt x="1798" y="11351"/>
                        </a:cubicBezTo>
                        <a:cubicBezTo>
                          <a:pt x="0" y="14210"/>
                          <a:pt x="15308" y="24280"/>
                          <a:pt x="20217" y="24280"/>
                        </a:cubicBezTo>
                        <a:cubicBezTo>
                          <a:pt x="20846" y="24280"/>
                          <a:pt x="21304" y="24115"/>
                          <a:pt x="21534" y="23749"/>
                        </a:cubicBezTo>
                        <a:cubicBezTo>
                          <a:pt x="21534" y="23749"/>
                          <a:pt x="27397" y="3595"/>
                          <a:pt x="22403" y="458"/>
                        </a:cubicBezTo>
                        <a:cubicBezTo>
                          <a:pt x="21900" y="142"/>
                          <a:pt x="21290" y="0"/>
                          <a:pt x="2060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7"/>
                  <p:cNvSpPr/>
                  <p:nvPr/>
                </p:nvSpPr>
                <p:spPr>
                  <a:xfrm>
                    <a:off x="5624400" y="2621450"/>
                    <a:ext cx="470900" cy="412300"/>
                  </a:xfrm>
                  <a:custGeom>
                    <a:avLst/>
                    <a:gdLst/>
                    <a:ahLst/>
                    <a:cxnLst/>
                    <a:rect l="l" t="t" r="r" b="b"/>
                    <a:pathLst>
                      <a:path w="18836" h="16492" extrusionOk="0">
                        <a:moveTo>
                          <a:pt x="13024" y="0"/>
                        </a:moveTo>
                        <a:cubicBezTo>
                          <a:pt x="8274" y="0"/>
                          <a:pt x="0" y="6635"/>
                          <a:pt x="0" y="6635"/>
                        </a:cubicBezTo>
                        <a:cubicBezTo>
                          <a:pt x="4497" y="4114"/>
                          <a:pt x="7880" y="2853"/>
                          <a:pt x="10341" y="2853"/>
                        </a:cubicBezTo>
                        <a:cubicBezTo>
                          <a:pt x="15012" y="2853"/>
                          <a:pt x="16360" y="7396"/>
                          <a:pt x="15691" y="16492"/>
                        </a:cubicBezTo>
                        <a:cubicBezTo>
                          <a:pt x="15691" y="16492"/>
                          <a:pt x="18835" y="2974"/>
                          <a:pt x="14825" y="455"/>
                        </a:cubicBezTo>
                        <a:cubicBezTo>
                          <a:pt x="14321" y="139"/>
                          <a:pt x="13709" y="0"/>
                          <a:pt x="130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7"/>
                  <p:cNvSpPr/>
                  <p:nvPr/>
                </p:nvSpPr>
                <p:spPr>
                  <a:xfrm>
                    <a:off x="5597675" y="2723500"/>
                    <a:ext cx="410975" cy="364200"/>
                  </a:xfrm>
                  <a:custGeom>
                    <a:avLst/>
                    <a:gdLst/>
                    <a:ahLst/>
                    <a:cxnLst/>
                    <a:rect l="l" t="t" r="r" b="b"/>
                    <a:pathLst>
                      <a:path w="16439" h="14568" extrusionOk="0">
                        <a:moveTo>
                          <a:pt x="12361" y="0"/>
                        </a:moveTo>
                        <a:cubicBezTo>
                          <a:pt x="8656" y="0"/>
                          <a:pt x="1079" y="6809"/>
                          <a:pt x="1079" y="6809"/>
                        </a:cubicBezTo>
                        <a:cubicBezTo>
                          <a:pt x="1" y="8526"/>
                          <a:pt x="9186" y="14568"/>
                          <a:pt x="12132" y="14568"/>
                        </a:cubicBezTo>
                        <a:cubicBezTo>
                          <a:pt x="12508" y="14568"/>
                          <a:pt x="12783" y="14469"/>
                          <a:pt x="12921" y="14249"/>
                        </a:cubicBezTo>
                        <a:cubicBezTo>
                          <a:pt x="12921" y="14249"/>
                          <a:pt x="16439" y="2157"/>
                          <a:pt x="13442" y="275"/>
                        </a:cubicBezTo>
                        <a:cubicBezTo>
                          <a:pt x="13141" y="85"/>
                          <a:pt x="12775" y="0"/>
                          <a:pt x="1236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7"/>
                  <p:cNvSpPr/>
                  <p:nvPr/>
                </p:nvSpPr>
                <p:spPr>
                  <a:xfrm>
                    <a:off x="4499500" y="2634875"/>
                    <a:ext cx="1572300" cy="999100"/>
                  </a:xfrm>
                  <a:custGeom>
                    <a:avLst/>
                    <a:gdLst/>
                    <a:ahLst/>
                    <a:cxnLst/>
                    <a:rect l="l" t="t" r="r" b="b"/>
                    <a:pathLst>
                      <a:path w="62892" h="39964" extrusionOk="0">
                        <a:moveTo>
                          <a:pt x="13458" y="0"/>
                        </a:moveTo>
                        <a:lnTo>
                          <a:pt x="13458" y="0"/>
                        </a:lnTo>
                        <a:cubicBezTo>
                          <a:pt x="13848" y="1199"/>
                          <a:pt x="13749" y="2391"/>
                          <a:pt x="13312" y="3488"/>
                        </a:cubicBezTo>
                        <a:cubicBezTo>
                          <a:pt x="13181" y="3919"/>
                          <a:pt x="13000" y="4334"/>
                          <a:pt x="12778" y="4733"/>
                        </a:cubicBezTo>
                        <a:cubicBezTo>
                          <a:pt x="11984" y="7524"/>
                          <a:pt x="9159" y="9548"/>
                          <a:pt x="6297" y="9548"/>
                        </a:cubicBezTo>
                        <a:cubicBezTo>
                          <a:pt x="5741" y="9548"/>
                          <a:pt x="5184" y="9472"/>
                          <a:pt x="4641" y="9310"/>
                        </a:cubicBezTo>
                        <a:cubicBezTo>
                          <a:pt x="4617" y="9310"/>
                          <a:pt x="4594" y="9310"/>
                          <a:pt x="4570" y="9310"/>
                        </a:cubicBezTo>
                        <a:cubicBezTo>
                          <a:pt x="3843" y="9310"/>
                          <a:pt x="3126" y="9216"/>
                          <a:pt x="2445" y="9016"/>
                        </a:cubicBezTo>
                        <a:lnTo>
                          <a:pt x="2445" y="9016"/>
                        </a:lnTo>
                        <a:cubicBezTo>
                          <a:pt x="2789" y="11627"/>
                          <a:pt x="3255" y="13635"/>
                          <a:pt x="3255" y="13635"/>
                        </a:cubicBezTo>
                        <a:lnTo>
                          <a:pt x="3255" y="13632"/>
                        </a:lnTo>
                        <a:cubicBezTo>
                          <a:pt x="3497" y="14852"/>
                          <a:pt x="3751" y="15995"/>
                          <a:pt x="3987" y="16998"/>
                        </a:cubicBezTo>
                        <a:cubicBezTo>
                          <a:pt x="3927" y="17101"/>
                          <a:pt x="3864" y="17198"/>
                          <a:pt x="3806" y="17300"/>
                        </a:cubicBezTo>
                        <a:cubicBezTo>
                          <a:pt x="1370" y="21631"/>
                          <a:pt x="0" y="26599"/>
                          <a:pt x="102" y="31559"/>
                        </a:cubicBezTo>
                        <a:cubicBezTo>
                          <a:pt x="1000" y="32062"/>
                          <a:pt x="1872" y="32609"/>
                          <a:pt x="2723" y="33186"/>
                        </a:cubicBezTo>
                        <a:cubicBezTo>
                          <a:pt x="2126" y="29229"/>
                          <a:pt x="2649" y="25123"/>
                          <a:pt x="4553" y="21320"/>
                        </a:cubicBezTo>
                        <a:cubicBezTo>
                          <a:pt x="7470" y="15495"/>
                          <a:pt x="13006" y="9944"/>
                          <a:pt x="19394" y="7440"/>
                        </a:cubicBezTo>
                        <a:cubicBezTo>
                          <a:pt x="21381" y="6499"/>
                          <a:pt x="23482" y="5844"/>
                          <a:pt x="25665" y="5555"/>
                        </a:cubicBezTo>
                        <a:cubicBezTo>
                          <a:pt x="25782" y="5540"/>
                          <a:pt x="25894" y="5532"/>
                          <a:pt x="26001" y="5532"/>
                        </a:cubicBezTo>
                        <a:cubicBezTo>
                          <a:pt x="26526" y="5532"/>
                          <a:pt x="26936" y="5710"/>
                          <a:pt x="27235" y="5994"/>
                        </a:cubicBezTo>
                        <a:cubicBezTo>
                          <a:pt x="27722" y="6024"/>
                          <a:pt x="28202" y="6098"/>
                          <a:pt x="28677" y="6203"/>
                        </a:cubicBezTo>
                        <a:cubicBezTo>
                          <a:pt x="29901" y="6248"/>
                          <a:pt x="31135" y="6465"/>
                          <a:pt x="32340" y="6801"/>
                        </a:cubicBezTo>
                        <a:cubicBezTo>
                          <a:pt x="35766" y="7508"/>
                          <a:pt x="39065" y="8727"/>
                          <a:pt x="42156" y="10532"/>
                        </a:cubicBezTo>
                        <a:cubicBezTo>
                          <a:pt x="46798" y="13245"/>
                          <a:pt x="52121" y="17202"/>
                          <a:pt x="54815" y="21970"/>
                        </a:cubicBezTo>
                        <a:cubicBezTo>
                          <a:pt x="57389" y="26525"/>
                          <a:pt x="57305" y="32693"/>
                          <a:pt x="55472" y="37509"/>
                        </a:cubicBezTo>
                        <a:cubicBezTo>
                          <a:pt x="55144" y="38370"/>
                          <a:pt x="54753" y="39189"/>
                          <a:pt x="54309" y="39963"/>
                        </a:cubicBezTo>
                        <a:cubicBezTo>
                          <a:pt x="55644" y="39411"/>
                          <a:pt x="57010" y="39063"/>
                          <a:pt x="58410" y="39063"/>
                        </a:cubicBezTo>
                        <a:cubicBezTo>
                          <a:pt x="58952" y="39063"/>
                          <a:pt x="59499" y="39115"/>
                          <a:pt x="60051" y="39228"/>
                        </a:cubicBezTo>
                        <a:cubicBezTo>
                          <a:pt x="60543" y="39179"/>
                          <a:pt x="61037" y="39152"/>
                          <a:pt x="61536" y="39140"/>
                        </a:cubicBezTo>
                        <a:cubicBezTo>
                          <a:pt x="62891" y="34647"/>
                          <a:pt x="62810" y="29656"/>
                          <a:pt x="61644" y="25014"/>
                        </a:cubicBezTo>
                        <a:cubicBezTo>
                          <a:pt x="61085" y="22789"/>
                          <a:pt x="60485" y="21261"/>
                          <a:pt x="59800" y="19958"/>
                        </a:cubicBezTo>
                        <a:cubicBezTo>
                          <a:pt x="60078" y="18815"/>
                          <a:pt x="60391" y="17441"/>
                          <a:pt x="60686" y="15952"/>
                        </a:cubicBezTo>
                        <a:lnTo>
                          <a:pt x="60686" y="15953"/>
                        </a:lnTo>
                        <a:cubicBezTo>
                          <a:pt x="60686" y="15953"/>
                          <a:pt x="60961" y="14768"/>
                          <a:pt x="61243" y="13038"/>
                        </a:cubicBezTo>
                        <a:lnTo>
                          <a:pt x="61243" y="13038"/>
                        </a:lnTo>
                        <a:cubicBezTo>
                          <a:pt x="59764" y="13871"/>
                          <a:pt x="58082" y="14369"/>
                          <a:pt x="56445" y="14369"/>
                        </a:cubicBezTo>
                        <a:cubicBezTo>
                          <a:pt x="54514" y="14369"/>
                          <a:pt x="52645" y="13675"/>
                          <a:pt x="51247" y="12017"/>
                        </a:cubicBezTo>
                        <a:cubicBezTo>
                          <a:pt x="49027" y="9385"/>
                          <a:pt x="48942" y="5873"/>
                          <a:pt x="50204" y="2881"/>
                        </a:cubicBezTo>
                        <a:cubicBezTo>
                          <a:pt x="50239" y="2723"/>
                          <a:pt x="50284" y="2569"/>
                          <a:pt x="50326" y="2415"/>
                        </a:cubicBezTo>
                        <a:lnTo>
                          <a:pt x="50326" y="2415"/>
                        </a:lnTo>
                        <a:cubicBezTo>
                          <a:pt x="48350" y="3603"/>
                          <a:pt x="46623" y="4853"/>
                          <a:pt x="45703" y="5549"/>
                        </a:cubicBezTo>
                        <a:cubicBezTo>
                          <a:pt x="44006" y="4755"/>
                          <a:pt x="42246" y="4104"/>
                          <a:pt x="40883" y="3737"/>
                        </a:cubicBezTo>
                        <a:cubicBezTo>
                          <a:pt x="37390" y="2800"/>
                          <a:pt x="34204" y="2262"/>
                          <a:pt x="31002" y="2262"/>
                        </a:cubicBezTo>
                        <a:cubicBezTo>
                          <a:pt x="27783" y="2262"/>
                          <a:pt x="24548" y="2806"/>
                          <a:pt x="20971" y="4037"/>
                        </a:cubicBezTo>
                        <a:cubicBezTo>
                          <a:pt x="20587" y="4169"/>
                          <a:pt x="20207" y="4308"/>
                          <a:pt x="19829" y="4451"/>
                        </a:cubicBezTo>
                        <a:cubicBezTo>
                          <a:pt x="19541" y="4228"/>
                          <a:pt x="19245" y="4004"/>
                          <a:pt x="18942" y="3775"/>
                        </a:cubicBezTo>
                        <a:lnTo>
                          <a:pt x="18942" y="3775"/>
                        </a:lnTo>
                        <a:cubicBezTo>
                          <a:pt x="18943" y="3775"/>
                          <a:pt x="18944" y="3776"/>
                          <a:pt x="18946" y="3777"/>
                        </a:cubicBezTo>
                        <a:cubicBezTo>
                          <a:pt x="18946" y="3777"/>
                          <a:pt x="16475" y="1797"/>
                          <a:pt x="1345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7"/>
                  <p:cNvSpPr/>
                  <p:nvPr/>
                </p:nvSpPr>
                <p:spPr>
                  <a:xfrm>
                    <a:off x="4756275" y="4163375"/>
                    <a:ext cx="74800" cy="352500"/>
                  </a:xfrm>
                  <a:custGeom>
                    <a:avLst/>
                    <a:gdLst/>
                    <a:ahLst/>
                    <a:cxnLst/>
                    <a:rect l="l" t="t" r="r" b="b"/>
                    <a:pathLst>
                      <a:path w="2992" h="14100" extrusionOk="0">
                        <a:moveTo>
                          <a:pt x="2904" y="1"/>
                        </a:moveTo>
                        <a:cubicBezTo>
                          <a:pt x="2876" y="1"/>
                          <a:pt x="2850" y="17"/>
                          <a:pt x="2841" y="54"/>
                        </a:cubicBezTo>
                        <a:cubicBezTo>
                          <a:pt x="1792" y="4595"/>
                          <a:pt x="787" y="9159"/>
                          <a:pt x="35" y="13760"/>
                        </a:cubicBezTo>
                        <a:cubicBezTo>
                          <a:pt x="1" y="13964"/>
                          <a:pt x="171" y="14100"/>
                          <a:pt x="327" y="14100"/>
                        </a:cubicBezTo>
                        <a:cubicBezTo>
                          <a:pt x="430" y="14100"/>
                          <a:pt x="527" y="14041"/>
                          <a:pt x="557" y="13905"/>
                        </a:cubicBezTo>
                        <a:cubicBezTo>
                          <a:pt x="1548" y="9338"/>
                          <a:pt x="2291" y="4713"/>
                          <a:pt x="2984" y="93"/>
                        </a:cubicBezTo>
                        <a:cubicBezTo>
                          <a:pt x="2992" y="38"/>
                          <a:pt x="2946" y="1"/>
                          <a:pt x="290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37"/>
                  <p:cNvSpPr/>
                  <p:nvPr/>
                </p:nvSpPr>
                <p:spPr>
                  <a:xfrm>
                    <a:off x="4933250" y="2903200"/>
                    <a:ext cx="409525" cy="270325"/>
                  </a:xfrm>
                  <a:custGeom>
                    <a:avLst/>
                    <a:gdLst/>
                    <a:ahLst/>
                    <a:cxnLst/>
                    <a:rect l="l" t="t" r="r" b="b"/>
                    <a:pathLst>
                      <a:path w="16381" h="10813" extrusionOk="0">
                        <a:moveTo>
                          <a:pt x="5633" y="0"/>
                        </a:moveTo>
                        <a:cubicBezTo>
                          <a:pt x="4003" y="0"/>
                          <a:pt x="2483" y="475"/>
                          <a:pt x="1497" y="1731"/>
                        </a:cubicBezTo>
                        <a:cubicBezTo>
                          <a:pt x="927" y="2288"/>
                          <a:pt x="582" y="3008"/>
                          <a:pt x="456" y="3776"/>
                        </a:cubicBezTo>
                        <a:cubicBezTo>
                          <a:pt x="51" y="4679"/>
                          <a:pt x="0" y="5745"/>
                          <a:pt x="366" y="6773"/>
                        </a:cubicBezTo>
                        <a:cubicBezTo>
                          <a:pt x="1016" y="8600"/>
                          <a:pt x="2516" y="9655"/>
                          <a:pt x="4289" y="10113"/>
                        </a:cubicBezTo>
                        <a:cubicBezTo>
                          <a:pt x="5312" y="10564"/>
                          <a:pt x="6441" y="10813"/>
                          <a:pt x="7553" y="10813"/>
                        </a:cubicBezTo>
                        <a:cubicBezTo>
                          <a:pt x="7662" y="10813"/>
                          <a:pt x="7770" y="10810"/>
                          <a:pt x="7879" y="10805"/>
                        </a:cubicBezTo>
                        <a:cubicBezTo>
                          <a:pt x="9007" y="10756"/>
                          <a:pt x="10214" y="10568"/>
                          <a:pt x="11308" y="10148"/>
                        </a:cubicBezTo>
                        <a:cubicBezTo>
                          <a:pt x="12391" y="9986"/>
                          <a:pt x="13348" y="9516"/>
                          <a:pt x="13907" y="8534"/>
                        </a:cubicBezTo>
                        <a:cubicBezTo>
                          <a:pt x="14237" y="8320"/>
                          <a:pt x="14544" y="8076"/>
                          <a:pt x="14811" y="7791"/>
                        </a:cubicBezTo>
                        <a:cubicBezTo>
                          <a:pt x="16381" y="6100"/>
                          <a:pt x="16263" y="3356"/>
                          <a:pt x="14276" y="2052"/>
                        </a:cubicBezTo>
                        <a:cubicBezTo>
                          <a:pt x="12164" y="667"/>
                          <a:pt x="8816" y="227"/>
                          <a:pt x="6362" y="31"/>
                        </a:cubicBezTo>
                        <a:cubicBezTo>
                          <a:pt x="6117" y="11"/>
                          <a:pt x="5874" y="0"/>
                          <a:pt x="5633"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7"/>
                  <p:cNvSpPr/>
                  <p:nvPr/>
                </p:nvSpPr>
                <p:spPr>
                  <a:xfrm>
                    <a:off x="5605875" y="4441925"/>
                    <a:ext cx="303750" cy="212525"/>
                  </a:xfrm>
                  <a:custGeom>
                    <a:avLst/>
                    <a:gdLst/>
                    <a:ahLst/>
                    <a:cxnLst/>
                    <a:rect l="l" t="t" r="r" b="b"/>
                    <a:pathLst>
                      <a:path w="12150" h="8501" extrusionOk="0">
                        <a:moveTo>
                          <a:pt x="6558" y="1"/>
                        </a:moveTo>
                        <a:cubicBezTo>
                          <a:pt x="5200" y="1"/>
                          <a:pt x="3800" y="513"/>
                          <a:pt x="2722" y="1327"/>
                        </a:cubicBezTo>
                        <a:cubicBezTo>
                          <a:pt x="2389" y="1528"/>
                          <a:pt x="2070" y="1776"/>
                          <a:pt x="1775" y="2088"/>
                        </a:cubicBezTo>
                        <a:cubicBezTo>
                          <a:pt x="345" y="3606"/>
                          <a:pt x="0" y="6221"/>
                          <a:pt x="1690" y="7676"/>
                        </a:cubicBezTo>
                        <a:cubicBezTo>
                          <a:pt x="2360" y="8253"/>
                          <a:pt x="3159" y="8501"/>
                          <a:pt x="3996" y="8501"/>
                        </a:cubicBezTo>
                        <a:cubicBezTo>
                          <a:pt x="5455" y="8501"/>
                          <a:pt x="7032" y="7751"/>
                          <a:pt x="8252" y="6688"/>
                        </a:cubicBezTo>
                        <a:cubicBezTo>
                          <a:pt x="9549" y="6199"/>
                          <a:pt x="10688" y="5428"/>
                          <a:pt x="11242" y="4319"/>
                        </a:cubicBezTo>
                        <a:cubicBezTo>
                          <a:pt x="12149" y="2509"/>
                          <a:pt x="10992" y="1500"/>
                          <a:pt x="9482" y="1029"/>
                        </a:cubicBezTo>
                        <a:cubicBezTo>
                          <a:pt x="9239" y="814"/>
                          <a:pt x="8944" y="617"/>
                          <a:pt x="8587" y="444"/>
                        </a:cubicBezTo>
                        <a:cubicBezTo>
                          <a:pt x="7955" y="139"/>
                          <a:pt x="7263" y="1"/>
                          <a:pt x="6558"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37"/>
                  <p:cNvSpPr/>
                  <p:nvPr/>
                </p:nvSpPr>
                <p:spPr>
                  <a:xfrm>
                    <a:off x="5887300" y="4331800"/>
                    <a:ext cx="161400" cy="149700"/>
                  </a:xfrm>
                  <a:custGeom>
                    <a:avLst/>
                    <a:gdLst/>
                    <a:ahLst/>
                    <a:cxnLst/>
                    <a:rect l="l" t="t" r="r" b="b"/>
                    <a:pathLst>
                      <a:path w="6456" h="5988" extrusionOk="0">
                        <a:moveTo>
                          <a:pt x="3345" y="0"/>
                        </a:moveTo>
                        <a:cubicBezTo>
                          <a:pt x="2668" y="0"/>
                          <a:pt x="1988" y="274"/>
                          <a:pt x="1491" y="908"/>
                        </a:cubicBezTo>
                        <a:cubicBezTo>
                          <a:pt x="1" y="2809"/>
                          <a:pt x="1524" y="5657"/>
                          <a:pt x="3796" y="5965"/>
                        </a:cubicBezTo>
                        <a:cubicBezTo>
                          <a:pt x="3907" y="5980"/>
                          <a:pt x="4017" y="5988"/>
                          <a:pt x="4126" y="5988"/>
                        </a:cubicBezTo>
                        <a:cubicBezTo>
                          <a:pt x="4735" y="5988"/>
                          <a:pt x="5288" y="5740"/>
                          <a:pt x="5541" y="5109"/>
                        </a:cubicBezTo>
                        <a:cubicBezTo>
                          <a:pt x="5579" y="5012"/>
                          <a:pt x="5606" y="4916"/>
                          <a:pt x="5626" y="4818"/>
                        </a:cubicBezTo>
                        <a:cubicBezTo>
                          <a:pt x="6212" y="4184"/>
                          <a:pt x="6455" y="3346"/>
                          <a:pt x="6221" y="2451"/>
                        </a:cubicBezTo>
                        <a:cubicBezTo>
                          <a:pt x="6174" y="2277"/>
                          <a:pt x="6090" y="2129"/>
                          <a:pt x="5980" y="2005"/>
                        </a:cubicBezTo>
                        <a:cubicBezTo>
                          <a:pt x="5984" y="1956"/>
                          <a:pt x="5992" y="1909"/>
                          <a:pt x="5994" y="1858"/>
                        </a:cubicBezTo>
                        <a:cubicBezTo>
                          <a:pt x="6006" y="796"/>
                          <a:pt x="5110" y="197"/>
                          <a:pt x="4161" y="131"/>
                        </a:cubicBezTo>
                        <a:cubicBezTo>
                          <a:pt x="3898" y="46"/>
                          <a:pt x="3622" y="0"/>
                          <a:pt x="334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37"/>
                  <p:cNvSpPr/>
                  <p:nvPr/>
                </p:nvSpPr>
                <p:spPr>
                  <a:xfrm>
                    <a:off x="4394550" y="3456925"/>
                    <a:ext cx="441700" cy="459600"/>
                  </a:xfrm>
                  <a:custGeom>
                    <a:avLst/>
                    <a:gdLst/>
                    <a:ahLst/>
                    <a:cxnLst/>
                    <a:rect l="l" t="t" r="r" b="b"/>
                    <a:pathLst>
                      <a:path w="17668" h="18384" extrusionOk="0">
                        <a:moveTo>
                          <a:pt x="2644" y="1"/>
                        </a:moveTo>
                        <a:cubicBezTo>
                          <a:pt x="2031" y="1"/>
                          <a:pt x="1419" y="46"/>
                          <a:pt x="819" y="134"/>
                        </a:cubicBezTo>
                        <a:cubicBezTo>
                          <a:pt x="605" y="165"/>
                          <a:pt x="377" y="209"/>
                          <a:pt x="232" y="367"/>
                        </a:cubicBezTo>
                        <a:cubicBezTo>
                          <a:pt x="1" y="617"/>
                          <a:pt x="85" y="1014"/>
                          <a:pt x="191" y="1338"/>
                        </a:cubicBezTo>
                        <a:cubicBezTo>
                          <a:pt x="859" y="3386"/>
                          <a:pt x="1798" y="5346"/>
                          <a:pt x="2973" y="7150"/>
                        </a:cubicBezTo>
                        <a:cubicBezTo>
                          <a:pt x="2241" y="7170"/>
                          <a:pt x="1313" y="7338"/>
                          <a:pt x="1152" y="8054"/>
                        </a:cubicBezTo>
                        <a:cubicBezTo>
                          <a:pt x="1006" y="8693"/>
                          <a:pt x="1613" y="9233"/>
                          <a:pt x="2153" y="9606"/>
                        </a:cubicBezTo>
                        <a:cubicBezTo>
                          <a:pt x="6767" y="12786"/>
                          <a:pt x="11552" y="15718"/>
                          <a:pt x="16482" y="18384"/>
                        </a:cubicBezTo>
                        <a:lnTo>
                          <a:pt x="16928" y="18045"/>
                        </a:lnTo>
                        <a:cubicBezTo>
                          <a:pt x="17175" y="18077"/>
                          <a:pt x="17421" y="18109"/>
                          <a:pt x="17668" y="18141"/>
                        </a:cubicBezTo>
                        <a:cubicBezTo>
                          <a:pt x="17006" y="15632"/>
                          <a:pt x="15773" y="13317"/>
                          <a:pt x="14551" y="11030"/>
                        </a:cubicBezTo>
                        <a:cubicBezTo>
                          <a:pt x="13650" y="9342"/>
                          <a:pt x="12747" y="7654"/>
                          <a:pt x="11845" y="5965"/>
                        </a:cubicBezTo>
                        <a:cubicBezTo>
                          <a:pt x="11265" y="4879"/>
                          <a:pt x="10677" y="3781"/>
                          <a:pt x="9853" y="2867"/>
                        </a:cubicBezTo>
                        <a:cubicBezTo>
                          <a:pt x="8065" y="882"/>
                          <a:pt x="5344" y="1"/>
                          <a:pt x="26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7"/>
                  <p:cNvSpPr/>
                  <p:nvPr/>
                </p:nvSpPr>
                <p:spPr>
                  <a:xfrm>
                    <a:off x="5534475" y="3610025"/>
                    <a:ext cx="580650" cy="396400"/>
                  </a:xfrm>
                  <a:custGeom>
                    <a:avLst/>
                    <a:gdLst/>
                    <a:ahLst/>
                    <a:cxnLst/>
                    <a:rect l="l" t="t" r="r" b="b"/>
                    <a:pathLst>
                      <a:path w="23226" h="15856" extrusionOk="0">
                        <a:moveTo>
                          <a:pt x="17481" y="0"/>
                        </a:moveTo>
                        <a:cubicBezTo>
                          <a:pt x="15649" y="0"/>
                          <a:pt x="13850" y="441"/>
                          <a:pt x="12322" y="1448"/>
                        </a:cubicBezTo>
                        <a:cubicBezTo>
                          <a:pt x="11212" y="2180"/>
                          <a:pt x="10299" y="3167"/>
                          <a:pt x="9397" y="4143"/>
                        </a:cubicBezTo>
                        <a:cubicBezTo>
                          <a:pt x="7994" y="5661"/>
                          <a:pt x="6593" y="7180"/>
                          <a:pt x="5191" y="8699"/>
                        </a:cubicBezTo>
                        <a:cubicBezTo>
                          <a:pt x="3293" y="10757"/>
                          <a:pt x="1374" y="12839"/>
                          <a:pt x="1" y="15280"/>
                        </a:cubicBezTo>
                        <a:cubicBezTo>
                          <a:pt x="266" y="15315"/>
                          <a:pt x="534" y="15347"/>
                          <a:pt x="799" y="15381"/>
                        </a:cubicBezTo>
                        <a:lnTo>
                          <a:pt x="1176" y="15856"/>
                        </a:lnTo>
                        <a:cubicBezTo>
                          <a:pt x="7052" y="14412"/>
                          <a:pt x="12848" y="12651"/>
                          <a:pt x="18533" y="10582"/>
                        </a:cubicBezTo>
                        <a:cubicBezTo>
                          <a:pt x="19198" y="10341"/>
                          <a:pt x="19979" y="9942"/>
                          <a:pt x="20002" y="9234"/>
                        </a:cubicBezTo>
                        <a:cubicBezTo>
                          <a:pt x="20028" y="8444"/>
                          <a:pt x="19104" y="8016"/>
                          <a:pt x="18343" y="7795"/>
                        </a:cubicBezTo>
                        <a:cubicBezTo>
                          <a:pt x="20064" y="6229"/>
                          <a:pt x="21577" y="4437"/>
                          <a:pt x="22831" y="2479"/>
                        </a:cubicBezTo>
                        <a:cubicBezTo>
                          <a:pt x="23029" y="2170"/>
                          <a:pt x="23226" y="1777"/>
                          <a:pt x="23052" y="1453"/>
                        </a:cubicBezTo>
                        <a:cubicBezTo>
                          <a:pt x="22942" y="1248"/>
                          <a:pt x="22716" y="1140"/>
                          <a:pt x="22503" y="1050"/>
                        </a:cubicBezTo>
                        <a:cubicBezTo>
                          <a:pt x="20930" y="384"/>
                          <a:pt x="19191" y="0"/>
                          <a:pt x="174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7"/>
                  <p:cNvSpPr/>
                  <p:nvPr/>
                </p:nvSpPr>
                <p:spPr>
                  <a:xfrm>
                    <a:off x="4504775" y="3170400"/>
                    <a:ext cx="1324550" cy="879325"/>
                  </a:xfrm>
                  <a:custGeom>
                    <a:avLst/>
                    <a:gdLst/>
                    <a:ahLst/>
                    <a:cxnLst/>
                    <a:rect l="l" t="t" r="r" b="b"/>
                    <a:pathLst>
                      <a:path w="52982" h="35173" extrusionOk="0">
                        <a:moveTo>
                          <a:pt x="9469" y="1"/>
                        </a:moveTo>
                        <a:cubicBezTo>
                          <a:pt x="9367" y="1"/>
                          <a:pt x="9265" y="4"/>
                          <a:pt x="9164" y="10"/>
                        </a:cubicBezTo>
                        <a:cubicBezTo>
                          <a:pt x="8131" y="70"/>
                          <a:pt x="7134" y="436"/>
                          <a:pt x="6232" y="943"/>
                        </a:cubicBezTo>
                        <a:cubicBezTo>
                          <a:pt x="2956" y="2790"/>
                          <a:pt x="995" y="6417"/>
                          <a:pt x="277" y="10107"/>
                        </a:cubicBezTo>
                        <a:cubicBezTo>
                          <a:pt x="150" y="10757"/>
                          <a:pt x="67" y="11412"/>
                          <a:pt x="1" y="12069"/>
                        </a:cubicBezTo>
                        <a:cubicBezTo>
                          <a:pt x="345" y="15529"/>
                          <a:pt x="1464" y="18924"/>
                          <a:pt x="3271" y="21886"/>
                        </a:cubicBezTo>
                        <a:cubicBezTo>
                          <a:pt x="4330" y="23621"/>
                          <a:pt x="5622" y="25206"/>
                          <a:pt x="7137" y="26566"/>
                        </a:cubicBezTo>
                        <a:cubicBezTo>
                          <a:pt x="9213" y="28429"/>
                          <a:pt x="11643" y="29846"/>
                          <a:pt x="14092" y="31183"/>
                        </a:cubicBezTo>
                        <a:cubicBezTo>
                          <a:pt x="18738" y="33720"/>
                          <a:pt x="23457" y="34999"/>
                          <a:pt x="29143" y="35142"/>
                        </a:cubicBezTo>
                        <a:cubicBezTo>
                          <a:pt x="30557" y="35157"/>
                          <a:pt x="31677" y="35173"/>
                          <a:pt x="32634" y="35173"/>
                        </a:cubicBezTo>
                        <a:cubicBezTo>
                          <a:pt x="35944" y="35173"/>
                          <a:pt x="37296" y="34985"/>
                          <a:pt x="42077" y="33949"/>
                        </a:cubicBezTo>
                        <a:cubicBezTo>
                          <a:pt x="45141" y="33284"/>
                          <a:pt x="48112" y="32099"/>
                          <a:pt x="50821" y="30456"/>
                        </a:cubicBezTo>
                        <a:cubicBezTo>
                          <a:pt x="51437" y="30083"/>
                          <a:pt x="52041" y="29687"/>
                          <a:pt x="52628" y="29267"/>
                        </a:cubicBezTo>
                        <a:cubicBezTo>
                          <a:pt x="52982" y="24556"/>
                          <a:pt x="52559" y="19788"/>
                          <a:pt x="51360" y="15220"/>
                        </a:cubicBezTo>
                        <a:cubicBezTo>
                          <a:pt x="50861" y="13315"/>
                          <a:pt x="50223" y="11431"/>
                          <a:pt x="49227" y="9734"/>
                        </a:cubicBezTo>
                        <a:cubicBezTo>
                          <a:pt x="47456" y="6713"/>
                          <a:pt x="45560" y="5004"/>
                          <a:pt x="42557" y="3203"/>
                        </a:cubicBezTo>
                        <a:cubicBezTo>
                          <a:pt x="41769" y="2730"/>
                          <a:pt x="40033" y="2134"/>
                          <a:pt x="39057" y="2134"/>
                        </a:cubicBezTo>
                        <a:cubicBezTo>
                          <a:pt x="39020" y="2134"/>
                          <a:pt x="38984" y="2135"/>
                          <a:pt x="38950" y="2136"/>
                        </a:cubicBezTo>
                        <a:cubicBezTo>
                          <a:pt x="37125" y="2229"/>
                          <a:pt x="37125" y="2229"/>
                          <a:pt x="35612" y="2779"/>
                        </a:cubicBezTo>
                        <a:cubicBezTo>
                          <a:pt x="32278" y="3990"/>
                          <a:pt x="29968" y="5121"/>
                          <a:pt x="27907" y="8007"/>
                        </a:cubicBezTo>
                        <a:cubicBezTo>
                          <a:pt x="26384" y="10139"/>
                          <a:pt x="24726" y="15238"/>
                          <a:pt x="24054" y="17586"/>
                        </a:cubicBezTo>
                        <a:cubicBezTo>
                          <a:pt x="24005" y="17756"/>
                          <a:pt x="23916" y="17819"/>
                          <a:pt x="23802" y="17819"/>
                        </a:cubicBezTo>
                        <a:cubicBezTo>
                          <a:pt x="23483" y="17819"/>
                          <a:pt x="22973" y="17318"/>
                          <a:pt x="22650" y="17318"/>
                        </a:cubicBezTo>
                        <a:cubicBezTo>
                          <a:pt x="22528" y="17318"/>
                          <a:pt x="22433" y="17389"/>
                          <a:pt x="22384" y="17586"/>
                        </a:cubicBezTo>
                        <a:cubicBezTo>
                          <a:pt x="22151" y="13324"/>
                          <a:pt x="20581" y="11516"/>
                          <a:pt x="18917" y="8007"/>
                        </a:cubicBezTo>
                        <a:cubicBezTo>
                          <a:pt x="18076" y="6232"/>
                          <a:pt x="15760" y="3726"/>
                          <a:pt x="14391" y="2316"/>
                        </a:cubicBezTo>
                        <a:cubicBezTo>
                          <a:pt x="13093" y="979"/>
                          <a:pt x="11320" y="1"/>
                          <a:pt x="94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7"/>
                  <p:cNvSpPr/>
                  <p:nvPr/>
                </p:nvSpPr>
                <p:spPr>
                  <a:xfrm>
                    <a:off x="5032100" y="3596225"/>
                    <a:ext cx="86700" cy="61000"/>
                  </a:xfrm>
                  <a:custGeom>
                    <a:avLst/>
                    <a:gdLst/>
                    <a:ahLst/>
                    <a:cxnLst/>
                    <a:rect l="l" t="t" r="r" b="b"/>
                    <a:pathLst>
                      <a:path w="3468" h="2440" extrusionOk="0">
                        <a:moveTo>
                          <a:pt x="1734" y="1"/>
                        </a:moveTo>
                        <a:cubicBezTo>
                          <a:pt x="777" y="1"/>
                          <a:pt x="1" y="546"/>
                          <a:pt x="1" y="1221"/>
                        </a:cubicBezTo>
                        <a:cubicBezTo>
                          <a:pt x="1" y="1894"/>
                          <a:pt x="777" y="2440"/>
                          <a:pt x="1734" y="2440"/>
                        </a:cubicBezTo>
                        <a:cubicBezTo>
                          <a:pt x="2692" y="2440"/>
                          <a:pt x="3468" y="1894"/>
                          <a:pt x="3468" y="1221"/>
                        </a:cubicBezTo>
                        <a:cubicBezTo>
                          <a:pt x="3468" y="546"/>
                          <a:pt x="2692" y="1"/>
                          <a:pt x="17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7"/>
                  <p:cNvSpPr/>
                  <p:nvPr/>
                </p:nvSpPr>
                <p:spPr>
                  <a:xfrm>
                    <a:off x="4419650" y="3623650"/>
                    <a:ext cx="1644175" cy="426100"/>
                  </a:xfrm>
                  <a:custGeom>
                    <a:avLst/>
                    <a:gdLst/>
                    <a:ahLst/>
                    <a:cxnLst/>
                    <a:rect l="l" t="t" r="r" b="b"/>
                    <a:pathLst>
                      <a:path w="65767" h="17044" extrusionOk="0">
                        <a:moveTo>
                          <a:pt x="1676" y="0"/>
                        </a:moveTo>
                        <a:lnTo>
                          <a:pt x="1676" y="0"/>
                        </a:lnTo>
                        <a:cubicBezTo>
                          <a:pt x="1775" y="161"/>
                          <a:pt x="1865" y="325"/>
                          <a:pt x="1967" y="481"/>
                        </a:cubicBezTo>
                        <a:cubicBezTo>
                          <a:pt x="1233" y="501"/>
                          <a:pt x="305" y="669"/>
                          <a:pt x="145" y="1385"/>
                        </a:cubicBezTo>
                        <a:cubicBezTo>
                          <a:pt x="1" y="2024"/>
                          <a:pt x="608" y="2564"/>
                          <a:pt x="1146" y="2937"/>
                        </a:cubicBezTo>
                        <a:cubicBezTo>
                          <a:pt x="4930" y="5545"/>
                          <a:pt x="8835" y="7976"/>
                          <a:pt x="12835" y="10241"/>
                        </a:cubicBezTo>
                        <a:cubicBezTo>
                          <a:pt x="13178" y="10480"/>
                          <a:pt x="13525" y="10715"/>
                          <a:pt x="13877" y="10943"/>
                        </a:cubicBezTo>
                        <a:cubicBezTo>
                          <a:pt x="14758" y="11508"/>
                          <a:pt x="15664" y="12036"/>
                          <a:pt x="16578" y="12548"/>
                        </a:cubicBezTo>
                        <a:cubicBezTo>
                          <a:pt x="16884" y="12719"/>
                          <a:pt x="17189" y="12886"/>
                          <a:pt x="17496" y="13054"/>
                        </a:cubicBezTo>
                        <a:cubicBezTo>
                          <a:pt x="18077" y="13371"/>
                          <a:pt x="18658" y="13668"/>
                          <a:pt x="19243" y="13946"/>
                        </a:cubicBezTo>
                        <a:cubicBezTo>
                          <a:pt x="19829" y="14223"/>
                          <a:pt x="20415" y="14482"/>
                          <a:pt x="21008" y="14722"/>
                        </a:cubicBezTo>
                        <a:cubicBezTo>
                          <a:pt x="21600" y="14961"/>
                          <a:pt x="22197" y="15181"/>
                          <a:pt x="22802" y="15383"/>
                        </a:cubicBezTo>
                        <a:cubicBezTo>
                          <a:pt x="24311" y="15886"/>
                          <a:pt x="25858" y="16271"/>
                          <a:pt x="27474" y="16541"/>
                        </a:cubicBezTo>
                        <a:cubicBezTo>
                          <a:pt x="29089" y="16812"/>
                          <a:pt x="30773" y="16966"/>
                          <a:pt x="32548" y="17012"/>
                        </a:cubicBezTo>
                        <a:cubicBezTo>
                          <a:pt x="32942" y="17016"/>
                          <a:pt x="33313" y="17021"/>
                          <a:pt x="33665" y="17024"/>
                        </a:cubicBezTo>
                        <a:cubicBezTo>
                          <a:pt x="34543" y="17035"/>
                          <a:pt x="35297" y="17043"/>
                          <a:pt x="35969" y="17043"/>
                        </a:cubicBezTo>
                        <a:lnTo>
                          <a:pt x="36362" y="17043"/>
                        </a:lnTo>
                        <a:cubicBezTo>
                          <a:pt x="36747" y="17042"/>
                          <a:pt x="37107" y="17037"/>
                          <a:pt x="37449" y="17029"/>
                        </a:cubicBezTo>
                        <a:cubicBezTo>
                          <a:pt x="38819" y="16993"/>
                          <a:pt x="39925" y="16890"/>
                          <a:pt x="41377" y="16644"/>
                        </a:cubicBezTo>
                        <a:cubicBezTo>
                          <a:pt x="41619" y="16604"/>
                          <a:pt x="41870" y="16558"/>
                          <a:pt x="42134" y="16510"/>
                        </a:cubicBezTo>
                        <a:cubicBezTo>
                          <a:pt x="43058" y="16337"/>
                          <a:pt x="44134" y="16113"/>
                          <a:pt x="45482" y="15820"/>
                        </a:cubicBezTo>
                        <a:cubicBezTo>
                          <a:pt x="45862" y="15739"/>
                          <a:pt x="46240" y="15648"/>
                          <a:pt x="46618" y="15550"/>
                        </a:cubicBezTo>
                        <a:cubicBezTo>
                          <a:pt x="46693" y="15530"/>
                          <a:pt x="46767" y="15506"/>
                          <a:pt x="46841" y="15486"/>
                        </a:cubicBezTo>
                        <a:cubicBezTo>
                          <a:pt x="47145" y="15405"/>
                          <a:pt x="47448" y="15322"/>
                          <a:pt x="47749" y="15230"/>
                        </a:cubicBezTo>
                        <a:cubicBezTo>
                          <a:pt x="47807" y="15212"/>
                          <a:pt x="47863" y="15190"/>
                          <a:pt x="47920" y="15174"/>
                        </a:cubicBezTo>
                        <a:cubicBezTo>
                          <a:pt x="48239" y="15074"/>
                          <a:pt x="48558" y="14972"/>
                          <a:pt x="48872" y="14861"/>
                        </a:cubicBezTo>
                        <a:lnTo>
                          <a:pt x="48967" y="14825"/>
                        </a:lnTo>
                        <a:cubicBezTo>
                          <a:pt x="49308" y="14703"/>
                          <a:pt x="49647" y="14577"/>
                          <a:pt x="49982" y="14443"/>
                        </a:cubicBezTo>
                        <a:cubicBezTo>
                          <a:pt x="49993" y="14438"/>
                          <a:pt x="50006" y="14433"/>
                          <a:pt x="50018" y="14428"/>
                        </a:cubicBezTo>
                        <a:cubicBezTo>
                          <a:pt x="50498" y="14237"/>
                          <a:pt x="50969" y="14028"/>
                          <a:pt x="51438" y="13811"/>
                        </a:cubicBezTo>
                        <a:cubicBezTo>
                          <a:pt x="55377" y="12696"/>
                          <a:pt x="59278" y="11441"/>
                          <a:pt x="63124" y="10040"/>
                        </a:cubicBezTo>
                        <a:cubicBezTo>
                          <a:pt x="63790" y="9798"/>
                          <a:pt x="64570" y="9399"/>
                          <a:pt x="64594" y="8693"/>
                        </a:cubicBezTo>
                        <a:cubicBezTo>
                          <a:pt x="64620" y="7899"/>
                          <a:pt x="63697" y="7468"/>
                          <a:pt x="62936" y="7250"/>
                        </a:cubicBezTo>
                        <a:cubicBezTo>
                          <a:pt x="63960" y="6318"/>
                          <a:pt x="64899" y="5297"/>
                          <a:pt x="65766" y="4218"/>
                        </a:cubicBezTo>
                        <a:cubicBezTo>
                          <a:pt x="65725" y="4216"/>
                          <a:pt x="65685" y="4212"/>
                          <a:pt x="65645" y="4210"/>
                        </a:cubicBezTo>
                        <a:cubicBezTo>
                          <a:pt x="65344" y="4450"/>
                          <a:pt x="64990" y="4627"/>
                          <a:pt x="64591" y="4696"/>
                        </a:cubicBezTo>
                        <a:cubicBezTo>
                          <a:pt x="64558" y="4712"/>
                          <a:pt x="64530" y="4733"/>
                          <a:pt x="64496" y="4749"/>
                        </a:cubicBezTo>
                        <a:cubicBezTo>
                          <a:pt x="57863" y="7638"/>
                          <a:pt x="51209" y="11743"/>
                          <a:pt x="44056" y="12918"/>
                        </a:cubicBezTo>
                        <a:cubicBezTo>
                          <a:pt x="43697" y="13063"/>
                          <a:pt x="43339" y="13198"/>
                          <a:pt x="42978" y="13323"/>
                        </a:cubicBezTo>
                        <a:cubicBezTo>
                          <a:pt x="40102" y="14312"/>
                          <a:pt x="36976" y="14789"/>
                          <a:pt x="33806" y="14789"/>
                        </a:cubicBezTo>
                        <a:cubicBezTo>
                          <a:pt x="28015" y="14789"/>
                          <a:pt x="22075" y="13197"/>
                          <a:pt x="17238" y="10226"/>
                        </a:cubicBezTo>
                        <a:cubicBezTo>
                          <a:pt x="15453" y="9517"/>
                          <a:pt x="13841" y="8568"/>
                          <a:pt x="12337" y="7447"/>
                        </a:cubicBezTo>
                        <a:cubicBezTo>
                          <a:pt x="11139" y="6802"/>
                          <a:pt x="9970" y="6117"/>
                          <a:pt x="8835" y="5405"/>
                        </a:cubicBezTo>
                        <a:cubicBezTo>
                          <a:pt x="6319" y="3825"/>
                          <a:pt x="3871" y="2040"/>
                          <a:pt x="1676"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7"/>
                  <p:cNvSpPr/>
                  <p:nvPr/>
                </p:nvSpPr>
                <p:spPr>
                  <a:xfrm>
                    <a:off x="4638975" y="3907800"/>
                    <a:ext cx="195500" cy="258800"/>
                  </a:xfrm>
                  <a:custGeom>
                    <a:avLst/>
                    <a:gdLst/>
                    <a:ahLst/>
                    <a:cxnLst/>
                    <a:rect l="l" t="t" r="r" b="b"/>
                    <a:pathLst>
                      <a:path w="7820" h="10352" extrusionOk="0">
                        <a:moveTo>
                          <a:pt x="2733" y="1"/>
                        </a:moveTo>
                        <a:cubicBezTo>
                          <a:pt x="2523" y="1"/>
                          <a:pt x="2313" y="117"/>
                          <a:pt x="2126" y="228"/>
                        </a:cubicBezTo>
                        <a:cubicBezTo>
                          <a:pt x="1616" y="535"/>
                          <a:pt x="1098" y="847"/>
                          <a:pt x="692" y="1282"/>
                        </a:cubicBezTo>
                        <a:cubicBezTo>
                          <a:pt x="287" y="1719"/>
                          <a:pt x="1" y="2301"/>
                          <a:pt x="53" y="2893"/>
                        </a:cubicBezTo>
                        <a:cubicBezTo>
                          <a:pt x="113" y="3560"/>
                          <a:pt x="577" y="4113"/>
                          <a:pt x="1019" y="4617"/>
                        </a:cubicBezTo>
                        <a:cubicBezTo>
                          <a:pt x="2991" y="6868"/>
                          <a:pt x="5062" y="9191"/>
                          <a:pt x="7820" y="10352"/>
                        </a:cubicBezTo>
                        <a:lnTo>
                          <a:pt x="7633" y="9924"/>
                        </a:lnTo>
                        <a:lnTo>
                          <a:pt x="5662" y="4743"/>
                        </a:lnTo>
                        <a:cubicBezTo>
                          <a:pt x="5058" y="3156"/>
                          <a:pt x="4427" y="1524"/>
                          <a:pt x="3259" y="293"/>
                        </a:cubicBezTo>
                        <a:cubicBezTo>
                          <a:pt x="3152" y="181"/>
                          <a:pt x="3035" y="69"/>
                          <a:pt x="2885" y="23"/>
                        </a:cubicBezTo>
                        <a:cubicBezTo>
                          <a:pt x="2835" y="8"/>
                          <a:pt x="2784" y="1"/>
                          <a:pt x="273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7"/>
                  <p:cNvSpPr/>
                  <p:nvPr/>
                </p:nvSpPr>
                <p:spPr>
                  <a:xfrm>
                    <a:off x="4829025" y="3963375"/>
                    <a:ext cx="236300" cy="202575"/>
                  </a:xfrm>
                  <a:custGeom>
                    <a:avLst/>
                    <a:gdLst/>
                    <a:ahLst/>
                    <a:cxnLst/>
                    <a:rect l="l" t="t" r="r" b="b"/>
                    <a:pathLst>
                      <a:path w="9452" h="8103" extrusionOk="0">
                        <a:moveTo>
                          <a:pt x="7630" y="1"/>
                        </a:moveTo>
                        <a:cubicBezTo>
                          <a:pt x="7447" y="1"/>
                          <a:pt x="7259" y="79"/>
                          <a:pt x="7089" y="159"/>
                        </a:cubicBezTo>
                        <a:cubicBezTo>
                          <a:pt x="3944" y="1649"/>
                          <a:pt x="1396" y="4359"/>
                          <a:pt x="103" y="7590"/>
                        </a:cubicBezTo>
                        <a:lnTo>
                          <a:pt x="0" y="8102"/>
                        </a:lnTo>
                        <a:cubicBezTo>
                          <a:pt x="3165" y="7793"/>
                          <a:pt x="6222" y="6464"/>
                          <a:pt x="8610" y="4365"/>
                        </a:cubicBezTo>
                        <a:cubicBezTo>
                          <a:pt x="9005" y="4019"/>
                          <a:pt x="9407" y="3598"/>
                          <a:pt x="9435" y="3074"/>
                        </a:cubicBezTo>
                        <a:cubicBezTo>
                          <a:pt x="9451" y="2758"/>
                          <a:pt x="9328" y="2452"/>
                          <a:pt x="9197" y="2166"/>
                        </a:cubicBezTo>
                        <a:cubicBezTo>
                          <a:pt x="8926" y="1573"/>
                          <a:pt x="8610" y="1000"/>
                          <a:pt x="8253" y="454"/>
                        </a:cubicBezTo>
                        <a:cubicBezTo>
                          <a:pt x="8141" y="283"/>
                          <a:pt x="8013" y="104"/>
                          <a:pt x="7819" y="33"/>
                        </a:cubicBezTo>
                        <a:cubicBezTo>
                          <a:pt x="7757" y="10"/>
                          <a:pt x="7694" y="1"/>
                          <a:pt x="763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7"/>
                  <p:cNvSpPr/>
                  <p:nvPr/>
                </p:nvSpPr>
                <p:spPr>
                  <a:xfrm>
                    <a:off x="4784125" y="3868425"/>
                    <a:ext cx="141350" cy="290450"/>
                  </a:xfrm>
                  <a:custGeom>
                    <a:avLst/>
                    <a:gdLst/>
                    <a:ahLst/>
                    <a:cxnLst/>
                    <a:rect l="l" t="t" r="r" b="b"/>
                    <a:pathLst>
                      <a:path w="5654" h="11618" extrusionOk="0">
                        <a:moveTo>
                          <a:pt x="2920" y="1"/>
                        </a:moveTo>
                        <a:cubicBezTo>
                          <a:pt x="2840" y="1"/>
                          <a:pt x="2760" y="9"/>
                          <a:pt x="2680" y="28"/>
                        </a:cubicBezTo>
                        <a:cubicBezTo>
                          <a:pt x="2309" y="117"/>
                          <a:pt x="2023" y="412"/>
                          <a:pt x="1787" y="711"/>
                        </a:cubicBezTo>
                        <a:cubicBezTo>
                          <a:pt x="535" y="2292"/>
                          <a:pt x="0" y="4418"/>
                          <a:pt x="357" y="6402"/>
                        </a:cubicBezTo>
                        <a:cubicBezTo>
                          <a:pt x="357" y="6402"/>
                          <a:pt x="259" y="9341"/>
                          <a:pt x="1225" y="10761"/>
                        </a:cubicBezTo>
                        <a:lnTo>
                          <a:pt x="1506" y="11375"/>
                        </a:lnTo>
                        <a:lnTo>
                          <a:pt x="2014" y="11617"/>
                        </a:lnTo>
                        <a:lnTo>
                          <a:pt x="2864" y="10529"/>
                        </a:lnTo>
                        <a:cubicBezTo>
                          <a:pt x="2864" y="10529"/>
                          <a:pt x="3692" y="8504"/>
                          <a:pt x="4118" y="7675"/>
                        </a:cubicBezTo>
                        <a:cubicBezTo>
                          <a:pt x="4885" y="6189"/>
                          <a:pt x="5653" y="4004"/>
                          <a:pt x="5443" y="2344"/>
                        </a:cubicBezTo>
                        <a:cubicBezTo>
                          <a:pt x="5401" y="2008"/>
                          <a:pt x="5315" y="1670"/>
                          <a:pt x="5133" y="1383"/>
                        </a:cubicBezTo>
                        <a:cubicBezTo>
                          <a:pt x="4900" y="1015"/>
                          <a:pt x="4528" y="761"/>
                          <a:pt x="4165" y="518"/>
                        </a:cubicBezTo>
                        <a:cubicBezTo>
                          <a:pt x="3788" y="264"/>
                          <a:pt x="3359" y="1"/>
                          <a:pt x="29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37"/>
                  <p:cNvSpPr/>
                  <p:nvPr/>
                </p:nvSpPr>
                <p:spPr>
                  <a:xfrm>
                    <a:off x="4695750" y="3906500"/>
                    <a:ext cx="332025" cy="258700"/>
                  </a:xfrm>
                  <a:custGeom>
                    <a:avLst/>
                    <a:gdLst/>
                    <a:ahLst/>
                    <a:cxnLst/>
                    <a:rect l="l" t="t" r="r" b="b"/>
                    <a:pathLst>
                      <a:path w="13281" h="10348" extrusionOk="0">
                        <a:moveTo>
                          <a:pt x="4777" y="0"/>
                        </a:moveTo>
                        <a:cubicBezTo>
                          <a:pt x="3927" y="1456"/>
                          <a:pt x="3594" y="3214"/>
                          <a:pt x="3892" y="4875"/>
                        </a:cubicBezTo>
                        <a:cubicBezTo>
                          <a:pt x="3892" y="4875"/>
                          <a:pt x="3873" y="5457"/>
                          <a:pt x="3937" y="6226"/>
                        </a:cubicBezTo>
                        <a:cubicBezTo>
                          <a:pt x="3756" y="5750"/>
                          <a:pt x="3573" y="5271"/>
                          <a:pt x="3392" y="4794"/>
                        </a:cubicBezTo>
                        <a:cubicBezTo>
                          <a:pt x="2789" y="3207"/>
                          <a:pt x="2157" y="1575"/>
                          <a:pt x="989" y="344"/>
                        </a:cubicBezTo>
                        <a:cubicBezTo>
                          <a:pt x="882" y="232"/>
                          <a:pt x="766" y="118"/>
                          <a:pt x="617" y="74"/>
                        </a:cubicBezTo>
                        <a:cubicBezTo>
                          <a:pt x="565" y="59"/>
                          <a:pt x="514" y="52"/>
                          <a:pt x="463" y="52"/>
                        </a:cubicBezTo>
                        <a:cubicBezTo>
                          <a:pt x="305" y="52"/>
                          <a:pt x="149" y="117"/>
                          <a:pt x="0" y="197"/>
                        </a:cubicBezTo>
                        <a:cubicBezTo>
                          <a:pt x="1422" y="2948"/>
                          <a:pt x="1664" y="5726"/>
                          <a:pt x="5335" y="10348"/>
                        </a:cubicBezTo>
                        <a:cubicBezTo>
                          <a:pt x="9306" y="8547"/>
                          <a:pt x="10637" y="4572"/>
                          <a:pt x="13280" y="2374"/>
                        </a:cubicBezTo>
                        <a:cubicBezTo>
                          <a:pt x="13240" y="2348"/>
                          <a:pt x="13197" y="2325"/>
                          <a:pt x="13150" y="2307"/>
                        </a:cubicBezTo>
                        <a:cubicBezTo>
                          <a:pt x="13088" y="2284"/>
                          <a:pt x="13025" y="2275"/>
                          <a:pt x="12961" y="2275"/>
                        </a:cubicBezTo>
                        <a:cubicBezTo>
                          <a:pt x="12778" y="2275"/>
                          <a:pt x="12590" y="2353"/>
                          <a:pt x="12420" y="2432"/>
                        </a:cubicBezTo>
                        <a:cubicBezTo>
                          <a:pt x="10581" y="3305"/>
                          <a:pt x="8948" y="4594"/>
                          <a:pt x="7650" y="6160"/>
                        </a:cubicBezTo>
                        <a:cubicBezTo>
                          <a:pt x="7651" y="6158"/>
                          <a:pt x="7652" y="6153"/>
                          <a:pt x="7656" y="6151"/>
                        </a:cubicBezTo>
                        <a:cubicBezTo>
                          <a:pt x="8249" y="5000"/>
                          <a:pt x="8836" y="3436"/>
                          <a:pt x="8978" y="2015"/>
                        </a:cubicBezTo>
                        <a:lnTo>
                          <a:pt x="8978" y="2015"/>
                        </a:lnTo>
                        <a:cubicBezTo>
                          <a:pt x="8848" y="2463"/>
                          <a:pt x="8713" y="2907"/>
                          <a:pt x="8562" y="3345"/>
                        </a:cubicBezTo>
                        <a:cubicBezTo>
                          <a:pt x="8075" y="4761"/>
                          <a:pt x="6903" y="5865"/>
                          <a:pt x="5888" y="5865"/>
                        </a:cubicBezTo>
                        <a:cubicBezTo>
                          <a:pt x="4916" y="5865"/>
                          <a:pt x="4089" y="4851"/>
                          <a:pt x="4149" y="2127"/>
                        </a:cubicBezTo>
                        <a:cubicBezTo>
                          <a:pt x="4165" y="1384"/>
                          <a:pt x="4601" y="715"/>
                          <a:pt x="4777"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37"/>
                  <p:cNvSpPr/>
                  <p:nvPr/>
                </p:nvSpPr>
                <p:spPr>
                  <a:xfrm>
                    <a:off x="4828600" y="3899100"/>
                    <a:ext cx="37550" cy="102475"/>
                  </a:xfrm>
                  <a:custGeom>
                    <a:avLst/>
                    <a:gdLst/>
                    <a:ahLst/>
                    <a:cxnLst/>
                    <a:rect l="l" t="t" r="r" b="b"/>
                    <a:pathLst>
                      <a:path w="1502" h="4099" extrusionOk="0">
                        <a:moveTo>
                          <a:pt x="992" y="1"/>
                        </a:moveTo>
                        <a:cubicBezTo>
                          <a:pt x="856" y="1"/>
                          <a:pt x="720" y="90"/>
                          <a:pt x="714" y="270"/>
                        </a:cubicBezTo>
                        <a:cubicBezTo>
                          <a:pt x="708" y="418"/>
                          <a:pt x="703" y="565"/>
                          <a:pt x="697" y="713"/>
                        </a:cubicBezTo>
                        <a:cubicBezTo>
                          <a:pt x="644" y="763"/>
                          <a:pt x="600" y="827"/>
                          <a:pt x="583" y="916"/>
                        </a:cubicBezTo>
                        <a:lnTo>
                          <a:pt x="87" y="3419"/>
                        </a:lnTo>
                        <a:cubicBezTo>
                          <a:pt x="1" y="3851"/>
                          <a:pt x="310" y="4098"/>
                          <a:pt x="622" y="4098"/>
                        </a:cubicBezTo>
                        <a:cubicBezTo>
                          <a:pt x="879" y="4098"/>
                          <a:pt x="1137" y="3932"/>
                          <a:pt x="1182" y="3567"/>
                        </a:cubicBezTo>
                        <a:cubicBezTo>
                          <a:pt x="1187" y="3528"/>
                          <a:pt x="1191" y="3488"/>
                          <a:pt x="1197" y="3450"/>
                        </a:cubicBezTo>
                        <a:cubicBezTo>
                          <a:pt x="1294" y="3390"/>
                          <a:pt x="1370" y="3293"/>
                          <a:pt x="1378" y="3146"/>
                        </a:cubicBezTo>
                        <a:cubicBezTo>
                          <a:pt x="1416" y="2443"/>
                          <a:pt x="1455" y="1741"/>
                          <a:pt x="1493" y="1038"/>
                        </a:cubicBezTo>
                        <a:cubicBezTo>
                          <a:pt x="1501" y="867"/>
                          <a:pt x="1409" y="742"/>
                          <a:pt x="1286" y="667"/>
                        </a:cubicBezTo>
                        <a:cubicBezTo>
                          <a:pt x="1280" y="535"/>
                          <a:pt x="1276" y="402"/>
                          <a:pt x="1271" y="270"/>
                        </a:cubicBezTo>
                        <a:cubicBezTo>
                          <a:pt x="1264" y="90"/>
                          <a:pt x="1128" y="1"/>
                          <a:pt x="992"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7"/>
                  <p:cNvSpPr/>
                  <p:nvPr/>
                </p:nvSpPr>
                <p:spPr>
                  <a:xfrm>
                    <a:off x="4929100" y="3989475"/>
                    <a:ext cx="90150" cy="80275"/>
                  </a:xfrm>
                  <a:custGeom>
                    <a:avLst/>
                    <a:gdLst/>
                    <a:ahLst/>
                    <a:cxnLst/>
                    <a:rect l="l" t="t" r="r" b="b"/>
                    <a:pathLst>
                      <a:path w="3606" h="3211" extrusionOk="0">
                        <a:moveTo>
                          <a:pt x="3033" y="1"/>
                        </a:moveTo>
                        <a:cubicBezTo>
                          <a:pt x="2954" y="1"/>
                          <a:pt x="2870" y="28"/>
                          <a:pt x="2784" y="92"/>
                        </a:cubicBezTo>
                        <a:cubicBezTo>
                          <a:pt x="2752" y="117"/>
                          <a:pt x="2721" y="144"/>
                          <a:pt x="2689" y="168"/>
                        </a:cubicBezTo>
                        <a:lnTo>
                          <a:pt x="2688" y="166"/>
                        </a:lnTo>
                        <a:cubicBezTo>
                          <a:pt x="2683" y="174"/>
                          <a:pt x="2677" y="179"/>
                          <a:pt x="2669" y="185"/>
                        </a:cubicBezTo>
                        <a:cubicBezTo>
                          <a:pt x="2316" y="455"/>
                          <a:pt x="1987" y="745"/>
                          <a:pt x="1673" y="1048"/>
                        </a:cubicBezTo>
                        <a:cubicBezTo>
                          <a:pt x="1603" y="1094"/>
                          <a:pt x="1530" y="1132"/>
                          <a:pt x="1459" y="1176"/>
                        </a:cubicBezTo>
                        <a:cubicBezTo>
                          <a:pt x="1386" y="1132"/>
                          <a:pt x="1304" y="1102"/>
                          <a:pt x="1211" y="1099"/>
                        </a:cubicBezTo>
                        <a:cubicBezTo>
                          <a:pt x="1203" y="1098"/>
                          <a:pt x="1196" y="1098"/>
                          <a:pt x="1189" y="1098"/>
                        </a:cubicBezTo>
                        <a:cubicBezTo>
                          <a:pt x="1022" y="1098"/>
                          <a:pt x="888" y="1179"/>
                          <a:pt x="797" y="1322"/>
                        </a:cubicBezTo>
                        <a:cubicBezTo>
                          <a:pt x="758" y="1384"/>
                          <a:pt x="740" y="1486"/>
                          <a:pt x="721" y="1551"/>
                        </a:cubicBezTo>
                        <a:cubicBezTo>
                          <a:pt x="658" y="1578"/>
                          <a:pt x="600" y="1609"/>
                          <a:pt x="534" y="1634"/>
                        </a:cubicBezTo>
                        <a:cubicBezTo>
                          <a:pt x="145" y="1776"/>
                          <a:pt x="0" y="2373"/>
                          <a:pt x="339" y="2602"/>
                        </a:cubicBezTo>
                        <a:cubicBezTo>
                          <a:pt x="335" y="2607"/>
                          <a:pt x="330" y="2612"/>
                          <a:pt x="326" y="2619"/>
                        </a:cubicBezTo>
                        <a:cubicBezTo>
                          <a:pt x="140" y="2886"/>
                          <a:pt x="422" y="3211"/>
                          <a:pt x="688" y="3211"/>
                        </a:cubicBezTo>
                        <a:cubicBezTo>
                          <a:pt x="778" y="3211"/>
                          <a:pt x="865" y="3174"/>
                          <a:pt x="933" y="3087"/>
                        </a:cubicBezTo>
                        <a:cubicBezTo>
                          <a:pt x="1149" y="2808"/>
                          <a:pt x="1383" y="2547"/>
                          <a:pt x="1625" y="2292"/>
                        </a:cubicBezTo>
                        <a:cubicBezTo>
                          <a:pt x="2282" y="1915"/>
                          <a:pt x="2868" y="1422"/>
                          <a:pt x="3354" y="831"/>
                        </a:cubicBezTo>
                        <a:cubicBezTo>
                          <a:pt x="3606" y="526"/>
                          <a:pt x="3376" y="1"/>
                          <a:pt x="3033"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41" name="Google Shape;541;p37"/>
              <p:cNvGrpSpPr/>
              <p:nvPr/>
            </p:nvGrpSpPr>
            <p:grpSpPr>
              <a:xfrm>
                <a:off x="4886052" y="2743345"/>
                <a:ext cx="756178" cy="836523"/>
                <a:chOff x="4156900" y="1963700"/>
                <a:chExt cx="1255275" cy="1388650"/>
              </a:xfrm>
            </p:grpSpPr>
            <p:sp>
              <p:nvSpPr>
                <p:cNvPr id="542" name="Google Shape;542;p37"/>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43" name="Google Shape;543;p37"/>
                <p:cNvGrpSpPr/>
                <p:nvPr/>
              </p:nvGrpSpPr>
              <p:grpSpPr>
                <a:xfrm>
                  <a:off x="4415700" y="2368200"/>
                  <a:ext cx="754825" cy="984150"/>
                  <a:chOff x="4415700" y="2368200"/>
                  <a:chExt cx="754825" cy="984150"/>
                </a:xfrm>
              </p:grpSpPr>
              <p:sp>
                <p:nvSpPr>
                  <p:cNvPr id="544" name="Google Shape;544;p37"/>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7"/>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7"/>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7"/>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7"/>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7"/>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7"/>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7"/>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7"/>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7"/>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54" name="Google Shape;554;p37"/>
              <p:cNvGrpSpPr/>
              <p:nvPr/>
            </p:nvGrpSpPr>
            <p:grpSpPr>
              <a:xfrm>
                <a:off x="4919591" y="2892545"/>
                <a:ext cx="706570" cy="559690"/>
                <a:chOff x="4212575" y="2211375"/>
                <a:chExt cx="1172925" cy="929100"/>
              </a:xfrm>
            </p:grpSpPr>
            <p:sp>
              <p:nvSpPr>
                <p:cNvPr id="555" name="Google Shape;555;p37"/>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7"/>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7"/>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37"/>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37"/>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7"/>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61" name="Google Shape;561;p37"/>
            <p:cNvSpPr/>
            <p:nvPr/>
          </p:nvSpPr>
          <p:spPr>
            <a:xfrm rot="-986423">
              <a:off x="6357708" y="3559791"/>
              <a:ext cx="221086" cy="18002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7"/>
            <p:cNvSpPr/>
            <p:nvPr/>
          </p:nvSpPr>
          <p:spPr>
            <a:xfrm rot="1648722" flipH="1">
              <a:off x="7120975" y="3632020"/>
              <a:ext cx="220988" cy="179948"/>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a:extLst>
              <a:ext uri="{FF2B5EF4-FFF2-40B4-BE49-F238E27FC236}">
                <a16:creationId xmlns:a16="http://schemas.microsoft.com/office/drawing/2014/main" id="{D83AAEE1-C722-026F-DC3E-8F9562955CF2}"/>
              </a:ext>
            </a:extLst>
          </p:cNvPr>
          <p:cNvSpPr txBox="1"/>
          <p:nvPr/>
        </p:nvSpPr>
        <p:spPr>
          <a:xfrm>
            <a:off x="899514" y="1369309"/>
            <a:ext cx="7455911" cy="236988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a:spAutoFit/>
          </a:bodyPr>
          <a:lstStyle/>
          <a:p>
            <a:pPr marL="285750" marR="0" indent="-285750" algn="just">
              <a:spcBef>
                <a:spcPts val="1200"/>
              </a:spcBef>
              <a:spcAft>
                <a:spcPts val="1200"/>
              </a:spcAft>
              <a:buFont typeface="Wingdings" panose="05000000000000000000" pitchFamily="2" charset="2"/>
              <a:buChar char="ü"/>
            </a:pPr>
            <a:r>
              <a:rPr lang="pt-BR"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Nhận biết ở những yếu tố hình thức như (số tiếng, vần, nhịp, các biện pháp tu từ...)  và tác dụng của các yếu tố đó.</a:t>
            </a:r>
            <a:endParaRPr lang="en-US"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marR="0" indent="-285750" algn="just">
              <a:spcBef>
                <a:spcPts val="1200"/>
              </a:spcBef>
              <a:spcAft>
                <a:spcPts val="1200"/>
              </a:spcAft>
              <a:buFont typeface="Wingdings" panose="05000000000000000000" pitchFamily="2" charset="2"/>
              <a:buChar char="ü"/>
            </a:pPr>
            <a:r>
              <a:rPr lang="pt-BR"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Thông qua tìm hiểu từ ngữ khó (nghĩa đen, nghĩa bóng) để hiểu được nội dung, ý nghĩa của câu tục ngữ.</a:t>
            </a:r>
            <a:endParaRPr lang="en-US"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285750" indent="-285750">
              <a:spcBef>
                <a:spcPts val="1200"/>
              </a:spcBef>
              <a:spcAft>
                <a:spcPts val="1200"/>
              </a:spcAft>
              <a:buFont typeface="Wingdings" panose="05000000000000000000" pitchFamily="2" charset="2"/>
              <a:buChar char="ü"/>
            </a:pPr>
            <a:r>
              <a:rPr lang="pt-BR"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Tìm hiểu những giá trị nhận thức, văn hóa, giáo dục, thẩm mĩ từ các câu tục ngữ.</a:t>
            </a:r>
            <a:endParaRPr lang="en-US" dirty="0">
              <a:solidFill>
                <a:srgbClr val="002060"/>
              </a:solidFill>
              <a:latin typeface="#9Slide03 Arima Madurai Bold" panose="00000800000000000000" pitchFamily="2" charset="0"/>
              <a:cs typeface="#9Slide03 Arima Madurai Bold" panose="00000800000000000000" pitchFamily="2" charset="0"/>
            </a:endParaRPr>
          </a:p>
        </p:txBody>
      </p:sp>
      <p:sp>
        <p:nvSpPr>
          <p:cNvPr id="3" name="TextBox 2">
            <a:extLst>
              <a:ext uri="{FF2B5EF4-FFF2-40B4-BE49-F238E27FC236}">
                <a16:creationId xmlns:a16="http://schemas.microsoft.com/office/drawing/2014/main" id="{810DAF3E-EB81-1721-A22C-8767209A3682}"/>
              </a:ext>
            </a:extLst>
          </p:cNvPr>
          <p:cNvSpPr txBox="1"/>
          <p:nvPr/>
        </p:nvSpPr>
        <p:spPr>
          <a:xfrm>
            <a:off x="2013605" y="602392"/>
            <a:ext cx="4572000" cy="369332"/>
          </a:xfrm>
          <a:prstGeom prst="rect">
            <a:avLst/>
          </a:prstGeom>
          <a:noFill/>
        </p:spPr>
        <p:txBody>
          <a:bodyPr wrap="square">
            <a:spAutoFit/>
          </a:bodyPr>
          <a:lstStyle/>
          <a:p>
            <a:pPr algn="ctr">
              <a:spcBef>
                <a:spcPts val="1200"/>
              </a:spcBef>
              <a:spcAft>
                <a:spcPts val="1200"/>
              </a:spcAft>
            </a:pPr>
            <a:r>
              <a:rPr lang="pt-BR" sz="1800" b="1" dirty="0">
                <a:solidFill>
                  <a:srgbClr val="00206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Cách đọc hiểu văn bản tục ngữ</a:t>
            </a:r>
          </a:p>
        </p:txBody>
      </p:sp>
    </p:spTree>
    <p:extLst>
      <p:ext uri="{BB962C8B-B14F-4D97-AF65-F5344CB8AC3E}">
        <p14:creationId xmlns:p14="http://schemas.microsoft.com/office/powerpoint/2010/main" val="17519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accent2"/>
                </a:solidFill>
              </a:rPr>
              <a:t>Luyện</a:t>
            </a:r>
            <a:r>
              <a:rPr lang="en-US" dirty="0">
                <a:solidFill>
                  <a:schemeClr val="accent2"/>
                </a:solidFill>
              </a:rPr>
              <a:t> </a:t>
            </a:r>
            <a:r>
              <a:rPr lang="en-US" dirty="0" err="1">
                <a:solidFill>
                  <a:schemeClr val="accent2"/>
                </a:solidFill>
              </a:rPr>
              <a:t>tập</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7345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030763" y="4425000"/>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304313" y="4422675"/>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7489375" y="4378425"/>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6843100" y="4319950"/>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6550050" y="4298163"/>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092746" y="3076176"/>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138097" y="2805880"/>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613600" y="4051975"/>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2057150" y="540000"/>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195817" y="3159031"/>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5965831" y="3158044"/>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TextBox 4">
            <a:extLst>
              <a:ext uri="{FF2B5EF4-FFF2-40B4-BE49-F238E27FC236}">
                <a16:creationId xmlns:a16="http://schemas.microsoft.com/office/drawing/2014/main" id="{83BF34E2-99C0-C128-1024-A8AC3CF13F6A}"/>
              </a:ext>
            </a:extLst>
          </p:cNvPr>
          <p:cNvSpPr txBox="1"/>
          <p:nvPr/>
        </p:nvSpPr>
        <p:spPr>
          <a:xfrm>
            <a:off x="329832" y="1178861"/>
            <a:ext cx="6461606" cy="2441694"/>
          </a:xfrm>
          <a:prstGeom prst="rect">
            <a:avLst/>
          </a:prstGeom>
          <a:noFill/>
        </p:spPr>
        <p:txBody>
          <a:bodyPr wrap="square">
            <a:spAutoFit/>
          </a:bodyPr>
          <a:lstStyle/>
          <a:p>
            <a:pPr marL="0" marR="0" indent="457200" algn="just">
              <a:lnSpc>
                <a:spcPct val="105000"/>
              </a:lnSpc>
              <a:spcBef>
                <a:spcPts val="400"/>
              </a:spcBef>
              <a:spcAft>
                <a:spcPts val="400"/>
              </a:spcAft>
            </a:pPr>
            <a:r>
              <a:rPr lang="pt-BR" sz="2000" b="1" dirty="0">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Câu 1.</a:t>
            </a:r>
            <a:r>
              <a:rPr lang="pt-BR" sz="2000" dirty="0">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Câu nào sau đây </a:t>
            </a:r>
            <a:r>
              <a:rPr lang="pt-BR" sz="2000" b="1" dirty="0">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không</a:t>
            </a:r>
            <a:r>
              <a:rPr lang="pt-BR" sz="2000" dirty="0">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phải là tục ngữ về lao động sản xuất?</a:t>
            </a:r>
            <a:endParaRPr lang="en-US" sz="20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p>
            <a:pPr marL="0" marR="0" indent="457200" algn="just">
              <a:lnSpc>
                <a:spcPct val="105000"/>
              </a:lnSpc>
              <a:spcBef>
                <a:spcPts val="400"/>
              </a:spcBef>
              <a:spcAft>
                <a:spcPts val="400"/>
              </a:spcAft>
            </a:pPr>
            <a:r>
              <a:rPr lang="pt-BR" sz="2000" dirty="0">
                <a:solidFill>
                  <a:srgbClr val="0070C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 Nhất nước, nhì phân, tam cần, tứ giống.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lnSpc>
                <a:spcPct val="105000"/>
              </a:lnSpc>
              <a:spcBef>
                <a:spcPts val="400"/>
              </a:spcBef>
              <a:spcAft>
                <a:spcPts val="400"/>
              </a:spcAft>
            </a:pPr>
            <a:r>
              <a:rPr lang="pt-BR" sz="2000" dirty="0">
                <a:solidFill>
                  <a:srgbClr val="0070C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 Nuôi lợn ăn cơm nằm, nuôi tằm ăn cơm đứng.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lnSpc>
                <a:spcPct val="105000"/>
              </a:lnSpc>
              <a:spcBef>
                <a:spcPts val="400"/>
              </a:spcBef>
              <a:spcAft>
                <a:spcPts val="400"/>
              </a:spcAft>
            </a:pPr>
            <a:r>
              <a:rPr lang="pt-BR" sz="2000" b="1" dirty="0">
                <a:solidFill>
                  <a:srgbClr val="0070C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 Mau sao thì nắng, vắng sao thì mưa.</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457200" algn="just">
              <a:lnSpc>
                <a:spcPct val="105000"/>
              </a:lnSpc>
              <a:spcBef>
                <a:spcPts val="400"/>
              </a:spcBef>
              <a:spcAft>
                <a:spcPts val="400"/>
              </a:spcAft>
            </a:pPr>
            <a:r>
              <a:rPr lang="pt-BR" sz="2000" dirty="0">
                <a:solidFill>
                  <a:srgbClr val="0070C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D. Tấc đất tấc vàng.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98351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5">
                                            <p:txEl>
                                              <p:pRg st="3" end="3"/>
                                            </p:txEl>
                                          </p:spTgt>
                                        </p:tgtEl>
                                        <p:attrNameLst>
                                          <p:attrName>style.color</p:attrName>
                                        </p:attrNameLst>
                                      </p:cBhvr>
                                      <p:by>
                                        <p:hsl h="0" s="-12549" l="-25098"/>
                                      </p:by>
                                    </p:animClr>
                                    <p:animClr clrSpc="hsl" dir="cw">
                                      <p:cBhvr>
                                        <p:cTn id="35" dur="500" fill="hold"/>
                                        <p:tgtEl>
                                          <p:spTgt spid="5">
                                            <p:txEl>
                                              <p:pRg st="3" end="3"/>
                                            </p:txEl>
                                          </p:spTgt>
                                        </p:tgtEl>
                                        <p:attrNameLst>
                                          <p:attrName>fillcolor</p:attrName>
                                        </p:attrNameLst>
                                      </p:cBhvr>
                                      <p:by>
                                        <p:hsl h="0" s="-12549" l="-25098"/>
                                      </p:by>
                                    </p:animClr>
                                    <p:animClr clrSpc="hsl" dir="cw">
                                      <p:cBhvr>
                                        <p:cTn id="36" dur="500" fill="hold"/>
                                        <p:tgtEl>
                                          <p:spTgt spid="5">
                                            <p:txEl>
                                              <p:pRg st="3" end="3"/>
                                            </p:txEl>
                                          </p:spTgt>
                                        </p:tgtEl>
                                        <p:attrNameLst>
                                          <p:attrName>stroke.color</p:attrName>
                                        </p:attrNameLst>
                                      </p:cBhvr>
                                      <p:by>
                                        <p:hsl h="0" s="-12549" l="-25098"/>
                                      </p:by>
                                    </p:animClr>
                                    <p:set>
                                      <p:cBhvr>
                                        <p:cTn id="37"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557000" y="4863615"/>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830550" y="4861290"/>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8015612" y="4817040"/>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7369337" y="4758565"/>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7076287" y="4736778"/>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618983" y="3514791"/>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664334" y="3244495"/>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860299" y="4541553"/>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1514771" y="635906"/>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722054" y="3597646"/>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6492068" y="3596659"/>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369D4890-A047-9D57-1087-BF8B31B351A8}"/>
              </a:ext>
            </a:extLst>
          </p:cNvPr>
          <p:cNvSpPr txBox="1"/>
          <p:nvPr/>
        </p:nvSpPr>
        <p:spPr>
          <a:xfrm>
            <a:off x="301380" y="1281515"/>
            <a:ext cx="8131963" cy="2441694"/>
          </a:xfrm>
          <a:prstGeom prst="rect">
            <a:avLst/>
          </a:prstGeom>
          <a:noFill/>
        </p:spPr>
        <p:txBody>
          <a:bodyPr wrap="square">
            <a:spAutoFit/>
          </a:bodyPr>
          <a:lstStyle>
            <a:defPPr marR="0" lvl="0" algn="l" rtl="0">
              <a:lnSpc>
                <a:spcPct val="100000"/>
              </a:lnSpc>
              <a:spcBef>
                <a:spcPts val="0"/>
              </a:spcBef>
              <a:spcAft>
                <a:spcPts val="0"/>
              </a:spcAft>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dirty="0"/>
              <a:t>Câu 2. Câu tục ngữ "Nhất nước, nhì phân, tam cần, tứ giống" phản ánh kinh nghiệm gì?</a:t>
            </a:r>
            <a:endParaRPr lang="en-US" dirty="0"/>
          </a:p>
          <a:p>
            <a:r>
              <a:rPr lang="pt-BR" dirty="0">
                <a:latin typeface="#9Slide03 Arima Madurai Bold" panose="00000800000000000000" pitchFamily="2" charset="0"/>
              </a:rPr>
              <a:t>A. Kinh nghiệm áp dụng các hiện tượng thiên nhiên vào đời sống.</a:t>
            </a:r>
            <a:endParaRPr lang="en-US" dirty="0">
              <a:latin typeface="#9Slide03 Arima Madurai Bold" panose="00000800000000000000" pitchFamily="2" charset="0"/>
            </a:endParaRPr>
          </a:p>
          <a:p>
            <a:r>
              <a:rPr lang="pt-BR" dirty="0">
                <a:latin typeface="#9Slide03 Arima Madurai Bold" panose="00000800000000000000" pitchFamily="2" charset="0"/>
              </a:rPr>
              <a:t>B. Kinh nghiệm ứng phó các hiện tượng thời tiết khí hậu.</a:t>
            </a:r>
            <a:endParaRPr lang="en-US" dirty="0">
              <a:latin typeface="#9Slide03 Arima Madurai Bold" panose="00000800000000000000" pitchFamily="2" charset="0"/>
            </a:endParaRPr>
          </a:p>
          <a:p>
            <a:r>
              <a:rPr lang="pt-BR" dirty="0">
                <a:latin typeface="#9Slide03 Arima Madurai Bold" panose="00000800000000000000" pitchFamily="2" charset="0"/>
              </a:rPr>
              <a:t>C. Kinh nghiệm trồng trọt sao cho năng suất hiệu quả.</a:t>
            </a:r>
            <a:endParaRPr lang="en-US" dirty="0">
              <a:latin typeface="#9Slide03 Arima Madurai Bold" panose="00000800000000000000" pitchFamily="2" charset="0"/>
            </a:endParaRPr>
          </a:p>
          <a:p>
            <a:r>
              <a:rPr lang="pt-BR" dirty="0">
                <a:latin typeface="#9Slide03 Arima Madurai Bold" panose="00000800000000000000" pitchFamily="2" charset="0"/>
              </a:rPr>
              <a:t>D. Kinh nghiệm nhìn nhận đánh giá con người.</a:t>
            </a:r>
            <a:endParaRPr lang="en-US" dirty="0">
              <a:latin typeface="#9Slide03 Arima Madurai Bold" panose="00000800000000000000" pitchFamily="2" charset="0"/>
            </a:endParaRPr>
          </a:p>
        </p:txBody>
      </p:sp>
    </p:spTree>
    <p:extLst>
      <p:ext uri="{BB962C8B-B14F-4D97-AF65-F5344CB8AC3E}">
        <p14:creationId xmlns:p14="http://schemas.microsoft.com/office/powerpoint/2010/main" val="277609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3">
                                            <p:txEl>
                                              <p:pRg st="3" end="3"/>
                                            </p:txEl>
                                          </p:spTgt>
                                        </p:tgtEl>
                                        <p:attrNameLst>
                                          <p:attrName>style.color</p:attrName>
                                        </p:attrNameLst>
                                      </p:cBhvr>
                                      <p:by>
                                        <p:hsl h="0" s="-12549" l="-25098"/>
                                      </p:by>
                                    </p:animClr>
                                    <p:animClr clrSpc="hsl" dir="cw">
                                      <p:cBhvr>
                                        <p:cTn id="35" dur="500" fill="hold"/>
                                        <p:tgtEl>
                                          <p:spTgt spid="3">
                                            <p:txEl>
                                              <p:pRg st="3" end="3"/>
                                            </p:txEl>
                                          </p:spTgt>
                                        </p:tgtEl>
                                        <p:attrNameLst>
                                          <p:attrName>fillcolor</p:attrName>
                                        </p:attrNameLst>
                                      </p:cBhvr>
                                      <p:by>
                                        <p:hsl h="0" s="-12549" l="-25098"/>
                                      </p:by>
                                    </p:animClr>
                                    <p:animClr clrSpc="hsl" dir="cw">
                                      <p:cBhvr>
                                        <p:cTn id="36" dur="500" fill="hold"/>
                                        <p:tgtEl>
                                          <p:spTgt spid="3">
                                            <p:txEl>
                                              <p:pRg st="3" end="3"/>
                                            </p:txEl>
                                          </p:spTgt>
                                        </p:tgtEl>
                                        <p:attrNameLst>
                                          <p:attrName>stroke.color</p:attrName>
                                        </p:attrNameLst>
                                      </p:cBhvr>
                                      <p:by>
                                        <p:hsl h="0" s="-12549" l="-25098"/>
                                      </p:by>
                                    </p:animClr>
                                    <p:set>
                                      <p:cBhvr>
                                        <p:cTn id="37"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030763" y="4425000"/>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304313" y="4422675"/>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7489375" y="4378425"/>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6843100" y="4319950"/>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6550050" y="4298163"/>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092746" y="3076176"/>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138097" y="2805880"/>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613600" y="4051975"/>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2057150" y="540000"/>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195817" y="3159031"/>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5965831" y="3158044"/>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660A64FE-E1CE-2544-D53A-D44AE1AE4718}"/>
              </a:ext>
            </a:extLst>
          </p:cNvPr>
          <p:cNvSpPr txBox="1"/>
          <p:nvPr/>
        </p:nvSpPr>
        <p:spPr>
          <a:xfrm>
            <a:off x="354527" y="1199868"/>
            <a:ext cx="6780449" cy="2418867"/>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dirty="0"/>
              <a:t>Câu 3. Câu tục ngữ "Một mặt người bằng mười mặt của" có cách gieo vần và ngắt nhịp như thế nào?</a:t>
            </a:r>
            <a:endParaRPr lang="en-US" dirty="0"/>
          </a:p>
          <a:p>
            <a:r>
              <a:rPr lang="pt-BR" dirty="0">
                <a:latin typeface="#9Slide03 Arima Madurai Bold" panose="00000800000000000000" pitchFamily="2" charset="0"/>
              </a:rPr>
              <a:t>A. Gieo vần cách, ngắt nhịp 2/2/3</a:t>
            </a:r>
            <a:endParaRPr lang="en-US" dirty="0">
              <a:latin typeface="#9Slide03 Arima Madurai Bold" panose="00000800000000000000" pitchFamily="2" charset="0"/>
            </a:endParaRPr>
          </a:p>
          <a:p>
            <a:r>
              <a:rPr lang="pt-BR" dirty="0">
                <a:latin typeface="#9Slide03 Arima Madurai Bold" panose="00000800000000000000" pitchFamily="2" charset="0"/>
              </a:rPr>
              <a:t>B. Gieo vần cách, ngắt nhịp 3/4</a:t>
            </a:r>
            <a:endParaRPr lang="en-US" dirty="0">
              <a:latin typeface="#9Slide03 Arima Madurai Bold" panose="00000800000000000000" pitchFamily="2" charset="0"/>
            </a:endParaRPr>
          </a:p>
          <a:p>
            <a:r>
              <a:rPr lang="pt-BR" dirty="0">
                <a:latin typeface="#9Slide03 Arima Madurai Bold" panose="00000800000000000000" pitchFamily="2" charset="0"/>
              </a:rPr>
              <a:t>C. Gieo vần liền, ngắt nhịp 2/2/3</a:t>
            </a:r>
            <a:endParaRPr lang="en-US" dirty="0">
              <a:latin typeface="#9Slide03 Arima Madurai Bold" panose="00000800000000000000" pitchFamily="2" charset="0"/>
            </a:endParaRPr>
          </a:p>
          <a:p>
            <a:r>
              <a:rPr lang="pt-BR" dirty="0">
                <a:latin typeface="#9Slide03 Arima Madurai Bold" panose="00000800000000000000" pitchFamily="2" charset="0"/>
              </a:rPr>
              <a:t>D. Gieo vần cách, ngắt nhịp 3/4</a:t>
            </a:r>
            <a:endParaRPr lang="en-US" dirty="0">
              <a:latin typeface="#9Slide03 Arima Madurai Bold" panose="00000800000000000000" pitchFamily="2" charset="0"/>
            </a:endParaRPr>
          </a:p>
        </p:txBody>
      </p:sp>
    </p:spTree>
    <p:extLst>
      <p:ext uri="{BB962C8B-B14F-4D97-AF65-F5344CB8AC3E}">
        <p14:creationId xmlns:p14="http://schemas.microsoft.com/office/powerpoint/2010/main" val="36878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3">
                                            <p:txEl>
                                              <p:pRg st="2" end="2"/>
                                            </p:txEl>
                                          </p:spTgt>
                                        </p:tgtEl>
                                        <p:attrNameLst>
                                          <p:attrName>style.color</p:attrName>
                                        </p:attrNameLst>
                                      </p:cBhvr>
                                      <p:by>
                                        <p:hsl h="0" s="-12549" l="-25098"/>
                                      </p:by>
                                    </p:animClr>
                                    <p:animClr clrSpc="hsl" dir="cw">
                                      <p:cBhvr>
                                        <p:cTn id="35" dur="500" fill="hold"/>
                                        <p:tgtEl>
                                          <p:spTgt spid="3">
                                            <p:txEl>
                                              <p:pRg st="2" end="2"/>
                                            </p:txEl>
                                          </p:spTgt>
                                        </p:tgtEl>
                                        <p:attrNameLst>
                                          <p:attrName>fillcolor</p:attrName>
                                        </p:attrNameLst>
                                      </p:cBhvr>
                                      <p:by>
                                        <p:hsl h="0" s="-12549" l="-25098"/>
                                      </p:by>
                                    </p:animClr>
                                    <p:animClr clrSpc="hsl" dir="cw">
                                      <p:cBhvr>
                                        <p:cTn id="36" dur="500" fill="hold"/>
                                        <p:tgtEl>
                                          <p:spTgt spid="3">
                                            <p:txEl>
                                              <p:pRg st="2" end="2"/>
                                            </p:txEl>
                                          </p:spTgt>
                                        </p:tgtEl>
                                        <p:attrNameLst>
                                          <p:attrName>stroke.color</p:attrName>
                                        </p:attrNameLst>
                                      </p:cBhvr>
                                      <p:by>
                                        <p:hsl h="0" s="-12549" l="-25098"/>
                                      </p:by>
                                    </p:animClr>
                                    <p:set>
                                      <p:cBhvr>
                                        <p:cTn id="37"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030763" y="4425000"/>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304313" y="4422675"/>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7489375" y="4378425"/>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6843100" y="4319950"/>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6550050" y="4298163"/>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092746" y="3076176"/>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138097" y="2805880"/>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613600" y="4051975"/>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2057150" y="540000"/>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195817" y="3159031"/>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5965831" y="3158044"/>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D8806B13-CB29-78B8-7D41-B701A8967068}"/>
              </a:ext>
            </a:extLst>
          </p:cNvPr>
          <p:cNvSpPr txBox="1"/>
          <p:nvPr/>
        </p:nvSpPr>
        <p:spPr>
          <a:xfrm>
            <a:off x="707759" y="1203735"/>
            <a:ext cx="6388002" cy="2742033"/>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dirty="0"/>
              <a:t>Câu 4. Biện pháp tu từ nào được sử dụng trong các câu tục ngữ: "Cái răng, cái tóc là góc con người"; "Thương người như thể thương thân"</a:t>
            </a:r>
            <a:endParaRPr lang="en-US" dirty="0"/>
          </a:p>
          <a:p>
            <a:r>
              <a:rPr lang="pt-BR" dirty="0">
                <a:latin typeface="#9Slide03 Arima Madurai Bold" panose="00000800000000000000" pitchFamily="2" charset="0"/>
              </a:rPr>
              <a:t>A. Nhân hóa                 </a:t>
            </a:r>
          </a:p>
          <a:p>
            <a:r>
              <a:rPr lang="pt-BR" dirty="0">
                <a:latin typeface="#9Slide03 Arima Madurai Bold" panose="00000800000000000000" pitchFamily="2" charset="0"/>
              </a:rPr>
              <a:t>B. So sánh            </a:t>
            </a:r>
          </a:p>
          <a:p>
            <a:r>
              <a:rPr lang="pt-BR" dirty="0">
                <a:latin typeface="#9Slide03 Arima Madurai Bold" panose="00000800000000000000" pitchFamily="2" charset="0"/>
              </a:rPr>
              <a:t>C. Ẩn dụ             </a:t>
            </a:r>
          </a:p>
          <a:p>
            <a:r>
              <a:rPr lang="pt-BR" dirty="0">
                <a:latin typeface="#9Slide03 Arima Madurai Bold" panose="00000800000000000000" pitchFamily="2" charset="0"/>
              </a:rPr>
              <a:t>D. Hoán dụ</a:t>
            </a:r>
            <a:endParaRPr lang="en-US" dirty="0">
              <a:latin typeface="#9Slide03 Arima Madurai Bold" panose="00000800000000000000" pitchFamily="2" charset="0"/>
            </a:endParaRPr>
          </a:p>
        </p:txBody>
      </p:sp>
    </p:spTree>
    <p:extLst>
      <p:ext uri="{BB962C8B-B14F-4D97-AF65-F5344CB8AC3E}">
        <p14:creationId xmlns:p14="http://schemas.microsoft.com/office/powerpoint/2010/main" val="21063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3">
                                            <p:txEl>
                                              <p:pRg st="2" end="2"/>
                                            </p:txEl>
                                          </p:spTgt>
                                        </p:tgtEl>
                                        <p:attrNameLst>
                                          <p:attrName>style.color</p:attrName>
                                        </p:attrNameLst>
                                      </p:cBhvr>
                                      <p:by>
                                        <p:hsl h="0" s="-12549" l="-25098"/>
                                      </p:by>
                                    </p:animClr>
                                    <p:animClr clrSpc="hsl" dir="cw">
                                      <p:cBhvr>
                                        <p:cTn id="35" dur="500" fill="hold"/>
                                        <p:tgtEl>
                                          <p:spTgt spid="3">
                                            <p:txEl>
                                              <p:pRg st="2" end="2"/>
                                            </p:txEl>
                                          </p:spTgt>
                                        </p:tgtEl>
                                        <p:attrNameLst>
                                          <p:attrName>fillcolor</p:attrName>
                                        </p:attrNameLst>
                                      </p:cBhvr>
                                      <p:by>
                                        <p:hsl h="0" s="-12549" l="-25098"/>
                                      </p:by>
                                    </p:animClr>
                                    <p:animClr clrSpc="hsl" dir="cw">
                                      <p:cBhvr>
                                        <p:cTn id="36" dur="500" fill="hold"/>
                                        <p:tgtEl>
                                          <p:spTgt spid="3">
                                            <p:txEl>
                                              <p:pRg st="2" end="2"/>
                                            </p:txEl>
                                          </p:spTgt>
                                        </p:tgtEl>
                                        <p:attrNameLst>
                                          <p:attrName>stroke.color</p:attrName>
                                        </p:attrNameLst>
                                      </p:cBhvr>
                                      <p:by>
                                        <p:hsl h="0" s="-12549" l="-25098"/>
                                      </p:by>
                                    </p:animClr>
                                    <p:set>
                                      <p:cBhvr>
                                        <p:cTn id="37"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453407" y="4811576"/>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726957" y="4809251"/>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7912019" y="4765001"/>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7265744" y="4706526"/>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6972694" y="4684739"/>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515390" y="3462752"/>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560741" y="3192456"/>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613600" y="4051975"/>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2057150" y="540000"/>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618461" y="3545607"/>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6388475" y="3544620"/>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4A4A8505-694A-FE24-0B01-9BF3C7E4904D}"/>
              </a:ext>
            </a:extLst>
          </p:cNvPr>
          <p:cNvSpPr txBox="1"/>
          <p:nvPr/>
        </p:nvSpPr>
        <p:spPr>
          <a:xfrm>
            <a:off x="162358" y="1138019"/>
            <a:ext cx="8167392" cy="2970044"/>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dirty="0"/>
              <a:t>Câu 5. Lời nhắn nhủ từ câu tục ngữ sau:</a:t>
            </a:r>
            <a:endParaRPr lang="en-US" dirty="0"/>
          </a:p>
          <a:p>
            <a:r>
              <a:rPr lang="pt-BR" dirty="0"/>
              <a:t> 		</a:t>
            </a:r>
            <a:r>
              <a:rPr lang="pt-BR" i="1" dirty="0"/>
              <a:t>Một cây làm chẳng nên non,</a:t>
            </a:r>
            <a:endParaRPr lang="en-US" i="1" dirty="0"/>
          </a:p>
          <a:p>
            <a:r>
              <a:rPr lang="pt-BR" i="1" dirty="0"/>
              <a:t>                Ba cây chụm lại nên hòn núi cao"</a:t>
            </a:r>
            <a:endParaRPr lang="en-US" i="1" dirty="0"/>
          </a:p>
          <a:p>
            <a:r>
              <a:rPr lang="pt-BR" dirty="0">
                <a:latin typeface="#9Slide03 Arima Madurai Bold" panose="00000800000000000000" pitchFamily="2" charset="0"/>
              </a:rPr>
              <a:t>A. Hãy chung tay để xây dựng môi trường xanh.</a:t>
            </a:r>
            <a:endParaRPr lang="en-US" dirty="0">
              <a:latin typeface="#9Slide03 Arima Madurai Bold" panose="00000800000000000000" pitchFamily="2" charset="0"/>
            </a:endParaRPr>
          </a:p>
          <a:p>
            <a:r>
              <a:rPr lang="pt-BR" dirty="0">
                <a:latin typeface="#9Slide03 Arima Madurai Bold" panose="00000800000000000000" pitchFamily="2" charset="0"/>
              </a:rPr>
              <a:t>B. Hãy cùng nhau làm những việc có ích cho cuộc sống.</a:t>
            </a:r>
            <a:endParaRPr lang="en-US" dirty="0">
              <a:latin typeface="#9Slide03 Arima Madurai Bold" panose="00000800000000000000" pitchFamily="2" charset="0"/>
            </a:endParaRPr>
          </a:p>
          <a:p>
            <a:r>
              <a:rPr lang="pt-BR" dirty="0">
                <a:latin typeface="#9Slide03 Arima Madurai Bold" panose="00000800000000000000" pitchFamily="2" charset="0"/>
              </a:rPr>
              <a:t>C. Hãy cùng yêu thương và chia sẻ với nhau trong cuộc sống.</a:t>
            </a:r>
            <a:endParaRPr lang="en-US" dirty="0">
              <a:latin typeface="#9Slide03 Arima Madurai Bold" panose="00000800000000000000" pitchFamily="2" charset="0"/>
            </a:endParaRPr>
          </a:p>
          <a:p>
            <a:r>
              <a:rPr lang="pt-BR" dirty="0">
                <a:latin typeface="#9Slide03 Arima Madurai Bold" panose="00000800000000000000" pitchFamily="2" charset="0"/>
              </a:rPr>
              <a:t>D. Hãy cùng nhau xây dựng tinh thần đoàn kết để làm việc lớn.</a:t>
            </a:r>
            <a:endParaRPr lang="en-US" dirty="0">
              <a:latin typeface="#9Slide03 Arima Madurai Bold" panose="00000800000000000000" pitchFamily="2" charset="0"/>
            </a:endParaRPr>
          </a:p>
        </p:txBody>
      </p:sp>
    </p:spTree>
    <p:extLst>
      <p:ext uri="{BB962C8B-B14F-4D97-AF65-F5344CB8AC3E}">
        <p14:creationId xmlns:p14="http://schemas.microsoft.com/office/powerpoint/2010/main" val="240945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iterate type="lt">
                                    <p:tmPct val="0"/>
                                  </p:iterate>
                                  <p:childTnLst>
                                    <p:animClr clrSpc="hsl" dir="cw">
                                      <p:cBhvr override="childStyle">
                                        <p:cTn id="34" dur="500" fill="hold"/>
                                        <p:tgtEl>
                                          <p:spTgt spid="3">
                                            <p:txEl>
                                              <p:pRg st="6" end="6"/>
                                            </p:txEl>
                                          </p:spTgt>
                                        </p:tgtEl>
                                        <p:attrNameLst>
                                          <p:attrName>style.color</p:attrName>
                                        </p:attrNameLst>
                                      </p:cBhvr>
                                      <p:by>
                                        <p:hsl h="0" s="-12549" l="-25098"/>
                                      </p:by>
                                    </p:animClr>
                                    <p:animClr clrSpc="hsl" dir="cw">
                                      <p:cBhvr>
                                        <p:cTn id="35" dur="500" fill="hold"/>
                                        <p:tgtEl>
                                          <p:spTgt spid="3">
                                            <p:txEl>
                                              <p:pRg st="6" end="6"/>
                                            </p:txEl>
                                          </p:spTgt>
                                        </p:tgtEl>
                                        <p:attrNameLst>
                                          <p:attrName>fillcolor</p:attrName>
                                        </p:attrNameLst>
                                      </p:cBhvr>
                                      <p:by>
                                        <p:hsl h="0" s="-12549" l="-25098"/>
                                      </p:by>
                                    </p:animClr>
                                    <p:animClr clrSpc="hsl" dir="cw">
                                      <p:cBhvr>
                                        <p:cTn id="36" dur="500" fill="hold"/>
                                        <p:tgtEl>
                                          <p:spTgt spid="3">
                                            <p:txEl>
                                              <p:pRg st="6" end="6"/>
                                            </p:txEl>
                                          </p:spTgt>
                                        </p:tgtEl>
                                        <p:attrNameLst>
                                          <p:attrName>stroke.color</p:attrName>
                                        </p:attrNameLst>
                                      </p:cBhvr>
                                      <p:by>
                                        <p:hsl h="0" s="-12549" l="-25098"/>
                                      </p:by>
                                    </p:animClr>
                                    <p:set>
                                      <p:cBhvr>
                                        <p:cTn id="37"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557000" y="4848747"/>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830550" y="4846422"/>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8015612" y="4802172"/>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7369337" y="4743697"/>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7076287" y="4721910"/>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618983" y="3499923"/>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664334" y="3229627"/>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019131" y="4380170"/>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429072" y="205463"/>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722054" y="3582778"/>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6492068" y="3581791"/>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E34E8EE8-8400-E9B1-1A84-7A83B9DBF4ED}"/>
              </a:ext>
            </a:extLst>
          </p:cNvPr>
          <p:cNvSpPr txBox="1"/>
          <p:nvPr/>
        </p:nvSpPr>
        <p:spPr>
          <a:xfrm>
            <a:off x="278339" y="872009"/>
            <a:ext cx="8545543" cy="3137269"/>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r>
              <a:rPr lang="pt-BR" sz="1800" dirty="0"/>
              <a:t>Câu 6. Muốn đọc hiểu văn bản tục ngữ hiệu quả cần chú ý:</a:t>
            </a:r>
            <a:endParaRPr lang="en-US" sz="1800" dirty="0"/>
          </a:p>
          <a:p>
            <a:r>
              <a:rPr lang="pt-BR" sz="1800" dirty="0">
                <a:latin typeface="#9Slide03 Arima Madurai Bold" panose="00000800000000000000" pitchFamily="2" charset="0"/>
              </a:rPr>
              <a:t>(1) Tìm hiểu nghĩa đen, nghĩa bóng của câu tục ngữ.</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(2) Tìm hiểu nội dung, ý nghĩa chung của câu tục ngữ.</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(3) Phân tích các chi tiết, hình ảnh trong câu tục ngữ.</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(4) Nhận biết các yếu tố hình thức của tục ngữ và tác dụng của các yếu tố đó.</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(5) Nhận biết các yếu tố như đề tài, bối cảnh, tình huống.</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(6) Tìm hiểu giá trị nhận thức, văn hóa, giáo dục, thẩm mĩ từ câu tục ngữ.</a:t>
            </a:r>
            <a:endParaRPr lang="en-US" sz="1800" dirty="0">
              <a:latin typeface="#9Slide03 Arima Madurai Bold" panose="00000800000000000000" pitchFamily="2" charset="0"/>
            </a:endParaRPr>
          </a:p>
          <a:p>
            <a:r>
              <a:rPr lang="pt-BR" sz="1800" dirty="0">
                <a:latin typeface="#9Slide03 Arima Madurai Bold" panose="00000800000000000000" pitchFamily="2" charset="0"/>
              </a:rPr>
              <a:t>	A. 1,3,5,6              B. 2,4,5,6                    C. 1,2,4,6                 D. 1,2,3,4</a:t>
            </a:r>
            <a:endParaRPr lang="en-US" sz="1800" dirty="0">
              <a:latin typeface="#9Slide03 Arima Madurai Bold" panose="00000800000000000000" pitchFamily="2" charset="0"/>
            </a:endParaRPr>
          </a:p>
        </p:txBody>
      </p:sp>
    </p:spTree>
    <p:extLst>
      <p:ext uri="{BB962C8B-B14F-4D97-AF65-F5344CB8AC3E}">
        <p14:creationId xmlns:p14="http://schemas.microsoft.com/office/powerpoint/2010/main" val="295040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2"/>
                </a:solidFill>
              </a:rPr>
              <a:t>Đ</a:t>
            </a:r>
            <a:r>
              <a:rPr lang="en" dirty="0">
                <a:solidFill>
                  <a:schemeClr val="accent2"/>
                </a:solidFill>
              </a:rPr>
              <a:t>ọc và tìm hiểu chung</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71" name="Google Shape;571;p38"/>
          <p:cNvSpPr/>
          <p:nvPr/>
        </p:nvSpPr>
        <p:spPr>
          <a:xfrm>
            <a:off x="6557000" y="4848747"/>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8"/>
          <p:cNvSpPr/>
          <p:nvPr/>
        </p:nvSpPr>
        <p:spPr>
          <a:xfrm>
            <a:off x="7830550" y="4846422"/>
            <a:ext cx="1058400" cy="1785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8"/>
          <p:cNvSpPr/>
          <p:nvPr/>
        </p:nvSpPr>
        <p:spPr>
          <a:xfrm>
            <a:off x="8015612" y="4802172"/>
            <a:ext cx="146150" cy="144825"/>
          </a:xfrm>
          <a:custGeom>
            <a:avLst/>
            <a:gdLst/>
            <a:ahLst/>
            <a:cxnLst/>
            <a:rect l="l" t="t" r="r" b="b"/>
            <a:pathLst>
              <a:path w="5846" h="5793" extrusionOk="0">
                <a:moveTo>
                  <a:pt x="762" y="0"/>
                </a:moveTo>
                <a:cubicBezTo>
                  <a:pt x="713" y="0"/>
                  <a:pt x="663" y="9"/>
                  <a:pt x="622" y="37"/>
                </a:cubicBezTo>
                <a:cubicBezTo>
                  <a:pt x="551" y="86"/>
                  <a:pt x="531" y="183"/>
                  <a:pt x="527" y="270"/>
                </a:cubicBezTo>
                <a:cubicBezTo>
                  <a:pt x="502" y="863"/>
                  <a:pt x="930" y="1368"/>
                  <a:pt x="1332" y="1805"/>
                </a:cubicBezTo>
                <a:cubicBezTo>
                  <a:pt x="1948" y="2473"/>
                  <a:pt x="2563" y="3143"/>
                  <a:pt x="3178" y="3811"/>
                </a:cubicBezTo>
                <a:cubicBezTo>
                  <a:pt x="2391" y="3337"/>
                  <a:pt x="1604" y="2864"/>
                  <a:pt x="817" y="2389"/>
                </a:cubicBezTo>
                <a:cubicBezTo>
                  <a:pt x="644" y="2286"/>
                  <a:pt x="435" y="2182"/>
                  <a:pt x="243" y="2182"/>
                </a:cubicBezTo>
                <a:cubicBezTo>
                  <a:pt x="157" y="2182"/>
                  <a:pt x="75" y="2202"/>
                  <a:pt x="1" y="2252"/>
                </a:cubicBezTo>
                <a:cubicBezTo>
                  <a:pt x="778" y="3572"/>
                  <a:pt x="2493" y="3952"/>
                  <a:pt x="3690" y="4906"/>
                </a:cubicBezTo>
                <a:cubicBezTo>
                  <a:pt x="2647" y="4617"/>
                  <a:pt x="1563" y="4470"/>
                  <a:pt x="480" y="4470"/>
                </a:cubicBezTo>
                <a:cubicBezTo>
                  <a:pt x="371" y="4470"/>
                  <a:pt x="263" y="4472"/>
                  <a:pt x="154" y="4475"/>
                </a:cubicBezTo>
                <a:cubicBezTo>
                  <a:pt x="18" y="4624"/>
                  <a:pt x="231" y="4839"/>
                  <a:pt x="417" y="4921"/>
                </a:cubicBezTo>
                <a:cubicBezTo>
                  <a:pt x="1505" y="5406"/>
                  <a:pt x="2688" y="5677"/>
                  <a:pt x="3878" y="5715"/>
                </a:cubicBezTo>
                <a:lnTo>
                  <a:pt x="3878" y="5715"/>
                </a:lnTo>
                <a:cubicBezTo>
                  <a:pt x="3995" y="5767"/>
                  <a:pt x="4124" y="5793"/>
                  <a:pt x="4253" y="5793"/>
                </a:cubicBezTo>
                <a:cubicBezTo>
                  <a:pt x="4444" y="5793"/>
                  <a:pt x="4635" y="5735"/>
                  <a:pt x="4786" y="5617"/>
                </a:cubicBezTo>
                <a:cubicBezTo>
                  <a:pt x="4934" y="5503"/>
                  <a:pt x="5041" y="5346"/>
                  <a:pt x="5135" y="5184"/>
                </a:cubicBezTo>
                <a:cubicBezTo>
                  <a:pt x="5618" y="4361"/>
                  <a:pt x="5846" y="3392"/>
                  <a:pt x="5778" y="2442"/>
                </a:cubicBezTo>
                <a:cubicBezTo>
                  <a:pt x="5760" y="2199"/>
                  <a:pt x="5670" y="1897"/>
                  <a:pt x="5427" y="1863"/>
                </a:cubicBezTo>
                <a:cubicBezTo>
                  <a:pt x="5413" y="1861"/>
                  <a:pt x="5399" y="1860"/>
                  <a:pt x="5385" y="1860"/>
                </a:cubicBezTo>
                <a:cubicBezTo>
                  <a:pt x="5153" y="1860"/>
                  <a:pt x="5000" y="2136"/>
                  <a:pt x="4929" y="2370"/>
                </a:cubicBezTo>
                <a:cubicBezTo>
                  <a:pt x="4770" y="2895"/>
                  <a:pt x="4677" y="3443"/>
                  <a:pt x="4654" y="3990"/>
                </a:cubicBezTo>
                <a:cubicBezTo>
                  <a:pt x="4381" y="3207"/>
                  <a:pt x="4201" y="2389"/>
                  <a:pt x="4120" y="1562"/>
                </a:cubicBezTo>
                <a:cubicBezTo>
                  <a:pt x="4087" y="1240"/>
                  <a:pt x="3997" y="830"/>
                  <a:pt x="3677" y="780"/>
                </a:cubicBezTo>
                <a:cubicBezTo>
                  <a:pt x="3659" y="777"/>
                  <a:pt x="3640" y="775"/>
                  <a:pt x="3622" y="775"/>
                </a:cubicBezTo>
                <a:cubicBezTo>
                  <a:pt x="3412" y="775"/>
                  <a:pt x="3226" y="965"/>
                  <a:pt x="3172" y="1173"/>
                </a:cubicBezTo>
                <a:cubicBezTo>
                  <a:pt x="3113" y="1400"/>
                  <a:pt x="3166" y="1639"/>
                  <a:pt x="3220" y="1866"/>
                </a:cubicBezTo>
                <a:cubicBezTo>
                  <a:pt x="3356" y="2437"/>
                  <a:pt x="3492" y="3008"/>
                  <a:pt x="3629" y="3580"/>
                </a:cubicBezTo>
                <a:cubicBezTo>
                  <a:pt x="3109" y="2397"/>
                  <a:pt x="2369" y="1310"/>
                  <a:pt x="1454" y="397"/>
                </a:cubicBezTo>
                <a:cubicBezTo>
                  <a:pt x="1269" y="210"/>
                  <a:pt x="1053" y="21"/>
                  <a:pt x="790" y="1"/>
                </a:cubicBezTo>
                <a:cubicBezTo>
                  <a:pt x="781" y="1"/>
                  <a:pt x="772" y="0"/>
                  <a:pt x="76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38"/>
          <p:cNvGrpSpPr/>
          <p:nvPr/>
        </p:nvGrpSpPr>
        <p:grpSpPr>
          <a:xfrm>
            <a:off x="7369337" y="4743697"/>
            <a:ext cx="197150" cy="205625"/>
            <a:chOff x="4666000" y="1751925"/>
            <a:chExt cx="197150" cy="205625"/>
          </a:xfrm>
        </p:grpSpPr>
        <p:sp>
          <p:nvSpPr>
            <p:cNvPr id="575" name="Google Shape;575;p38"/>
            <p:cNvSpPr/>
            <p:nvPr/>
          </p:nvSpPr>
          <p:spPr>
            <a:xfrm>
              <a:off x="4673050" y="1787550"/>
              <a:ext cx="104975" cy="170000"/>
            </a:xfrm>
            <a:custGeom>
              <a:avLst/>
              <a:gdLst/>
              <a:ahLst/>
              <a:cxnLst/>
              <a:rect l="l" t="t" r="r" b="b"/>
              <a:pathLst>
                <a:path w="4199" h="6800" extrusionOk="0">
                  <a:moveTo>
                    <a:pt x="3632" y="0"/>
                  </a:moveTo>
                  <a:cubicBezTo>
                    <a:pt x="3605" y="0"/>
                    <a:pt x="3578" y="4"/>
                    <a:pt x="3554" y="15"/>
                  </a:cubicBezTo>
                  <a:cubicBezTo>
                    <a:pt x="3492" y="45"/>
                    <a:pt x="3462" y="115"/>
                    <a:pt x="3438" y="179"/>
                  </a:cubicBezTo>
                  <a:lnTo>
                    <a:pt x="1655" y="4816"/>
                  </a:lnTo>
                  <a:cubicBezTo>
                    <a:pt x="1557" y="5074"/>
                    <a:pt x="1430" y="5357"/>
                    <a:pt x="1170" y="5451"/>
                  </a:cubicBezTo>
                  <a:cubicBezTo>
                    <a:pt x="999" y="5512"/>
                    <a:pt x="808" y="5471"/>
                    <a:pt x="629" y="5502"/>
                  </a:cubicBezTo>
                  <a:cubicBezTo>
                    <a:pt x="203" y="5573"/>
                    <a:pt x="134" y="5788"/>
                    <a:pt x="0" y="6107"/>
                  </a:cubicBezTo>
                  <a:cubicBezTo>
                    <a:pt x="0" y="6525"/>
                    <a:pt x="631" y="6799"/>
                    <a:pt x="1227" y="6799"/>
                  </a:cubicBezTo>
                  <a:cubicBezTo>
                    <a:pt x="1472" y="6799"/>
                    <a:pt x="1711" y="6753"/>
                    <a:pt x="1898" y="6651"/>
                  </a:cubicBezTo>
                  <a:cubicBezTo>
                    <a:pt x="2238" y="6467"/>
                    <a:pt x="2489" y="6150"/>
                    <a:pt x="2705" y="5830"/>
                  </a:cubicBezTo>
                  <a:cubicBezTo>
                    <a:pt x="3675" y="4395"/>
                    <a:pt x="4198" y="2664"/>
                    <a:pt x="4189" y="932"/>
                  </a:cubicBezTo>
                  <a:cubicBezTo>
                    <a:pt x="4188" y="537"/>
                    <a:pt x="4052" y="26"/>
                    <a:pt x="3656" y="1"/>
                  </a:cubicBezTo>
                  <a:cubicBezTo>
                    <a:pt x="3648" y="0"/>
                    <a:pt x="3640" y="0"/>
                    <a:pt x="36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8"/>
            <p:cNvSpPr/>
            <p:nvPr/>
          </p:nvSpPr>
          <p:spPr>
            <a:xfrm>
              <a:off x="4666000" y="1751925"/>
              <a:ext cx="197150" cy="100725"/>
            </a:xfrm>
            <a:custGeom>
              <a:avLst/>
              <a:gdLst/>
              <a:ahLst/>
              <a:cxnLst/>
              <a:rect l="l" t="t" r="r" b="b"/>
              <a:pathLst>
                <a:path w="7886" h="4029" extrusionOk="0">
                  <a:moveTo>
                    <a:pt x="1979" y="0"/>
                  </a:moveTo>
                  <a:cubicBezTo>
                    <a:pt x="1965" y="0"/>
                    <a:pt x="1951" y="1"/>
                    <a:pt x="1937" y="1"/>
                  </a:cubicBezTo>
                  <a:cubicBezTo>
                    <a:pt x="1129" y="17"/>
                    <a:pt x="339" y="426"/>
                    <a:pt x="1" y="1160"/>
                  </a:cubicBezTo>
                  <a:lnTo>
                    <a:pt x="87" y="1346"/>
                  </a:lnTo>
                  <a:cubicBezTo>
                    <a:pt x="784" y="1450"/>
                    <a:pt x="1419" y="1631"/>
                    <a:pt x="2134" y="1904"/>
                  </a:cubicBezTo>
                  <a:lnTo>
                    <a:pt x="7645" y="4017"/>
                  </a:lnTo>
                  <a:cubicBezTo>
                    <a:pt x="7665" y="4025"/>
                    <a:pt x="7686" y="4028"/>
                    <a:pt x="7706" y="4028"/>
                  </a:cubicBezTo>
                  <a:cubicBezTo>
                    <a:pt x="7802" y="4028"/>
                    <a:pt x="7885" y="3945"/>
                    <a:pt x="7876" y="3841"/>
                  </a:cubicBezTo>
                  <a:cubicBezTo>
                    <a:pt x="7795" y="2984"/>
                    <a:pt x="7316" y="2167"/>
                    <a:pt x="6599" y="1687"/>
                  </a:cubicBezTo>
                  <a:cubicBezTo>
                    <a:pt x="6250" y="1453"/>
                    <a:pt x="5855" y="1299"/>
                    <a:pt x="5464" y="1146"/>
                  </a:cubicBezTo>
                  <a:cubicBezTo>
                    <a:pt x="4835" y="899"/>
                    <a:pt x="4204" y="652"/>
                    <a:pt x="3574" y="405"/>
                  </a:cubicBezTo>
                  <a:cubicBezTo>
                    <a:pt x="3060" y="204"/>
                    <a:pt x="2530" y="0"/>
                    <a:pt x="19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7" name="Google Shape;577;p38"/>
          <p:cNvGrpSpPr/>
          <p:nvPr/>
        </p:nvGrpSpPr>
        <p:grpSpPr>
          <a:xfrm>
            <a:off x="7076287" y="4721910"/>
            <a:ext cx="293050" cy="249200"/>
            <a:chOff x="4071375" y="4353600"/>
            <a:chExt cx="293050" cy="249200"/>
          </a:xfrm>
        </p:grpSpPr>
        <p:sp>
          <p:nvSpPr>
            <p:cNvPr id="578" name="Google Shape;578;p38"/>
            <p:cNvSpPr/>
            <p:nvPr/>
          </p:nvSpPr>
          <p:spPr>
            <a:xfrm>
              <a:off x="4196950" y="4448575"/>
              <a:ext cx="67425" cy="154225"/>
            </a:xfrm>
            <a:custGeom>
              <a:avLst/>
              <a:gdLst/>
              <a:ahLst/>
              <a:cxnLst/>
              <a:rect l="l" t="t" r="r" b="b"/>
              <a:pathLst>
                <a:path w="2697" h="6169" extrusionOk="0">
                  <a:moveTo>
                    <a:pt x="217" y="1"/>
                  </a:moveTo>
                  <a:cubicBezTo>
                    <a:pt x="90" y="447"/>
                    <a:pt x="70" y="923"/>
                    <a:pt x="159" y="1379"/>
                  </a:cubicBezTo>
                  <a:lnTo>
                    <a:pt x="159" y="1379"/>
                  </a:lnTo>
                  <a:lnTo>
                    <a:pt x="1" y="697"/>
                  </a:lnTo>
                  <a:lnTo>
                    <a:pt x="1" y="697"/>
                  </a:lnTo>
                  <a:cubicBezTo>
                    <a:pt x="78" y="2182"/>
                    <a:pt x="238" y="3662"/>
                    <a:pt x="476" y="5130"/>
                  </a:cubicBezTo>
                  <a:cubicBezTo>
                    <a:pt x="537" y="5500"/>
                    <a:pt x="635" y="5917"/>
                    <a:pt x="966" y="6093"/>
                  </a:cubicBezTo>
                  <a:cubicBezTo>
                    <a:pt x="1064" y="6145"/>
                    <a:pt x="1165" y="6168"/>
                    <a:pt x="1267" y="6168"/>
                  </a:cubicBezTo>
                  <a:cubicBezTo>
                    <a:pt x="1658" y="6168"/>
                    <a:pt x="2056" y="5826"/>
                    <a:pt x="2308" y="5480"/>
                  </a:cubicBezTo>
                  <a:cubicBezTo>
                    <a:pt x="2472" y="5255"/>
                    <a:pt x="2624" y="5009"/>
                    <a:pt x="2655" y="4732"/>
                  </a:cubicBezTo>
                  <a:cubicBezTo>
                    <a:pt x="2696" y="4376"/>
                    <a:pt x="2529" y="4034"/>
                    <a:pt x="2368" y="3715"/>
                  </a:cubicBezTo>
                  <a:cubicBezTo>
                    <a:pt x="1904" y="2796"/>
                    <a:pt x="1438" y="1875"/>
                    <a:pt x="973" y="956"/>
                  </a:cubicBezTo>
                  <a:cubicBezTo>
                    <a:pt x="788" y="586"/>
                    <a:pt x="580" y="197"/>
                    <a:pt x="2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38"/>
            <p:cNvSpPr/>
            <p:nvPr/>
          </p:nvSpPr>
          <p:spPr>
            <a:xfrm>
              <a:off x="4071375" y="4353600"/>
              <a:ext cx="293050" cy="170575"/>
            </a:xfrm>
            <a:custGeom>
              <a:avLst/>
              <a:gdLst/>
              <a:ahLst/>
              <a:cxnLst/>
              <a:rect l="l" t="t" r="r" b="b"/>
              <a:pathLst>
                <a:path w="11722" h="6823" extrusionOk="0">
                  <a:moveTo>
                    <a:pt x="5497" y="1"/>
                  </a:moveTo>
                  <a:cubicBezTo>
                    <a:pt x="5071" y="1"/>
                    <a:pt x="4695" y="136"/>
                    <a:pt x="3839" y="445"/>
                  </a:cubicBezTo>
                  <a:cubicBezTo>
                    <a:pt x="1553" y="1311"/>
                    <a:pt x="1" y="3803"/>
                    <a:pt x="234" y="6237"/>
                  </a:cubicBezTo>
                  <a:cubicBezTo>
                    <a:pt x="249" y="6394"/>
                    <a:pt x="276" y="6561"/>
                    <a:pt x="380" y="6679"/>
                  </a:cubicBezTo>
                  <a:cubicBezTo>
                    <a:pt x="476" y="6784"/>
                    <a:pt x="605" y="6822"/>
                    <a:pt x="744" y="6822"/>
                  </a:cubicBezTo>
                  <a:cubicBezTo>
                    <a:pt x="930" y="6822"/>
                    <a:pt x="1135" y="6755"/>
                    <a:pt x="1312" y="6687"/>
                  </a:cubicBezTo>
                  <a:cubicBezTo>
                    <a:pt x="4148" y="5600"/>
                    <a:pt x="7307" y="5992"/>
                    <a:pt x="10326" y="5660"/>
                  </a:cubicBezTo>
                  <a:cubicBezTo>
                    <a:pt x="10546" y="5635"/>
                    <a:pt x="10770" y="5606"/>
                    <a:pt x="10970" y="5510"/>
                  </a:cubicBezTo>
                  <a:cubicBezTo>
                    <a:pt x="11500" y="5255"/>
                    <a:pt x="11721" y="4574"/>
                    <a:pt x="11607" y="3997"/>
                  </a:cubicBezTo>
                  <a:cubicBezTo>
                    <a:pt x="11491" y="3419"/>
                    <a:pt x="11112" y="2932"/>
                    <a:pt x="10705" y="2506"/>
                  </a:cubicBezTo>
                  <a:cubicBezTo>
                    <a:pt x="9658" y="1410"/>
                    <a:pt x="8321" y="567"/>
                    <a:pt x="6844" y="232"/>
                  </a:cubicBezTo>
                  <a:cubicBezTo>
                    <a:pt x="6194" y="84"/>
                    <a:pt x="5830" y="1"/>
                    <a:pt x="549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0" name="Google Shape;580;p38"/>
          <p:cNvSpPr/>
          <p:nvPr/>
        </p:nvSpPr>
        <p:spPr>
          <a:xfrm>
            <a:off x="7618983" y="3499923"/>
            <a:ext cx="187473" cy="139325"/>
          </a:xfrm>
          <a:custGeom>
            <a:avLst/>
            <a:gdLst/>
            <a:ahLst/>
            <a:cxnLst/>
            <a:rect l="l" t="t" r="r" b="b"/>
            <a:pathLst>
              <a:path w="7032" h="5226" extrusionOk="0">
                <a:moveTo>
                  <a:pt x="5215" y="0"/>
                </a:moveTo>
                <a:cubicBezTo>
                  <a:pt x="4683" y="0"/>
                  <a:pt x="4163" y="266"/>
                  <a:pt x="3862" y="750"/>
                </a:cubicBezTo>
                <a:lnTo>
                  <a:pt x="3383" y="1519"/>
                </a:lnTo>
                <a:lnTo>
                  <a:pt x="2590" y="1081"/>
                </a:lnTo>
                <a:cubicBezTo>
                  <a:pt x="2346" y="947"/>
                  <a:pt x="2083" y="883"/>
                  <a:pt x="1823" y="883"/>
                </a:cubicBezTo>
                <a:cubicBezTo>
                  <a:pt x="1261" y="883"/>
                  <a:pt x="716" y="1181"/>
                  <a:pt x="426" y="1708"/>
                </a:cubicBezTo>
                <a:cubicBezTo>
                  <a:pt x="1" y="2478"/>
                  <a:pt x="282" y="3447"/>
                  <a:pt x="1053" y="3871"/>
                </a:cubicBezTo>
                <a:lnTo>
                  <a:pt x="3164" y="5035"/>
                </a:lnTo>
                <a:cubicBezTo>
                  <a:pt x="3220" y="5067"/>
                  <a:pt x="3278" y="5084"/>
                  <a:pt x="3337" y="5108"/>
                </a:cubicBezTo>
                <a:cubicBezTo>
                  <a:pt x="3361" y="5117"/>
                  <a:pt x="3383" y="5129"/>
                  <a:pt x="3405" y="5137"/>
                </a:cubicBezTo>
                <a:cubicBezTo>
                  <a:pt x="3477" y="5162"/>
                  <a:pt x="3550" y="5180"/>
                  <a:pt x="3623" y="5194"/>
                </a:cubicBezTo>
                <a:cubicBezTo>
                  <a:pt x="3654" y="5200"/>
                  <a:pt x="3684" y="5209"/>
                  <a:pt x="3713" y="5213"/>
                </a:cubicBezTo>
                <a:cubicBezTo>
                  <a:pt x="3780" y="5221"/>
                  <a:pt x="3847" y="5225"/>
                  <a:pt x="3912" y="5225"/>
                </a:cubicBezTo>
                <a:cubicBezTo>
                  <a:pt x="3943" y="5225"/>
                  <a:pt x="3973" y="5226"/>
                  <a:pt x="4004" y="5226"/>
                </a:cubicBezTo>
                <a:cubicBezTo>
                  <a:pt x="4011" y="5226"/>
                  <a:pt x="4019" y="5226"/>
                  <a:pt x="4026" y="5226"/>
                </a:cubicBezTo>
                <a:cubicBezTo>
                  <a:pt x="4084" y="5221"/>
                  <a:pt x="4140" y="5213"/>
                  <a:pt x="4197" y="5204"/>
                </a:cubicBezTo>
                <a:cubicBezTo>
                  <a:pt x="4244" y="5195"/>
                  <a:pt x="4289" y="5189"/>
                  <a:pt x="4335" y="5177"/>
                </a:cubicBezTo>
                <a:cubicBezTo>
                  <a:pt x="4381" y="5166"/>
                  <a:pt x="4424" y="5148"/>
                  <a:pt x="4470" y="5132"/>
                </a:cubicBezTo>
                <a:cubicBezTo>
                  <a:pt x="4523" y="5114"/>
                  <a:pt x="4577" y="5095"/>
                  <a:pt x="4629" y="5070"/>
                </a:cubicBezTo>
                <a:cubicBezTo>
                  <a:pt x="4664" y="5053"/>
                  <a:pt x="4696" y="5033"/>
                  <a:pt x="4728" y="5014"/>
                </a:cubicBezTo>
                <a:cubicBezTo>
                  <a:pt x="4786" y="4981"/>
                  <a:pt x="4844" y="4947"/>
                  <a:pt x="4898" y="4906"/>
                </a:cubicBezTo>
                <a:cubicBezTo>
                  <a:pt x="4922" y="4889"/>
                  <a:pt x="4943" y="4866"/>
                  <a:pt x="4967" y="4847"/>
                </a:cubicBezTo>
                <a:cubicBezTo>
                  <a:pt x="5025" y="4798"/>
                  <a:pt x="5079" y="4747"/>
                  <a:pt x="5129" y="4690"/>
                </a:cubicBezTo>
                <a:cubicBezTo>
                  <a:pt x="5145" y="4671"/>
                  <a:pt x="5160" y="4650"/>
                  <a:pt x="5175" y="4630"/>
                </a:cubicBezTo>
                <a:cubicBezTo>
                  <a:pt x="5214" y="4582"/>
                  <a:pt x="5256" y="4536"/>
                  <a:pt x="5291" y="4483"/>
                </a:cubicBezTo>
                <a:lnTo>
                  <a:pt x="6565" y="2436"/>
                </a:lnTo>
                <a:cubicBezTo>
                  <a:pt x="7031" y="1689"/>
                  <a:pt x="6804" y="705"/>
                  <a:pt x="6057" y="242"/>
                </a:cubicBezTo>
                <a:cubicBezTo>
                  <a:pt x="5794" y="78"/>
                  <a:pt x="5503" y="0"/>
                  <a:pt x="52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a:off x="7664334" y="3229627"/>
            <a:ext cx="217519" cy="159560"/>
          </a:xfrm>
          <a:custGeom>
            <a:avLst/>
            <a:gdLst/>
            <a:ahLst/>
            <a:cxnLst/>
            <a:rect l="l" t="t" r="r" b="b"/>
            <a:pathLst>
              <a:path w="8159" h="5985" extrusionOk="0">
                <a:moveTo>
                  <a:pt x="2094" y="1"/>
                </a:moveTo>
                <a:cubicBezTo>
                  <a:pt x="1736" y="1"/>
                  <a:pt x="1374" y="105"/>
                  <a:pt x="1057" y="323"/>
                </a:cubicBezTo>
                <a:cubicBezTo>
                  <a:pt x="216" y="896"/>
                  <a:pt x="1" y="2042"/>
                  <a:pt x="575" y="2883"/>
                </a:cubicBezTo>
                <a:lnTo>
                  <a:pt x="2147" y="5184"/>
                </a:lnTo>
                <a:cubicBezTo>
                  <a:pt x="2189" y="5244"/>
                  <a:pt x="2239" y="5295"/>
                  <a:pt x="2288" y="5350"/>
                </a:cubicBezTo>
                <a:cubicBezTo>
                  <a:pt x="2305" y="5373"/>
                  <a:pt x="2323" y="5396"/>
                  <a:pt x="2342" y="5416"/>
                </a:cubicBezTo>
                <a:cubicBezTo>
                  <a:pt x="2404" y="5479"/>
                  <a:pt x="2470" y="5535"/>
                  <a:pt x="2538" y="5588"/>
                </a:cubicBezTo>
                <a:cubicBezTo>
                  <a:pt x="2565" y="5610"/>
                  <a:pt x="2592" y="5634"/>
                  <a:pt x="2621" y="5655"/>
                </a:cubicBezTo>
                <a:cubicBezTo>
                  <a:pt x="2685" y="5699"/>
                  <a:pt x="2752" y="5736"/>
                  <a:pt x="2821" y="5771"/>
                </a:cubicBezTo>
                <a:cubicBezTo>
                  <a:pt x="2860" y="5792"/>
                  <a:pt x="2899" y="5814"/>
                  <a:pt x="2939" y="5831"/>
                </a:cubicBezTo>
                <a:cubicBezTo>
                  <a:pt x="3000" y="5857"/>
                  <a:pt x="3063" y="5877"/>
                  <a:pt x="3126" y="5897"/>
                </a:cubicBezTo>
                <a:cubicBezTo>
                  <a:pt x="3178" y="5914"/>
                  <a:pt x="3229" y="5931"/>
                  <a:pt x="3283" y="5943"/>
                </a:cubicBezTo>
                <a:cubicBezTo>
                  <a:pt x="3336" y="5955"/>
                  <a:pt x="3391" y="5960"/>
                  <a:pt x="3445" y="5966"/>
                </a:cubicBezTo>
                <a:cubicBezTo>
                  <a:pt x="3511" y="5974"/>
                  <a:pt x="3576" y="5983"/>
                  <a:pt x="3643" y="5985"/>
                </a:cubicBezTo>
                <a:cubicBezTo>
                  <a:pt x="3687" y="5985"/>
                  <a:pt x="3731" y="5981"/>
                  <a:pt x="3775" y="5978"/>
                </a:cubicBezTo>
                <a:cubicBezTo>
                  <a:pt x="3852" y="5974"/>
                  <a:pt x="3928" y="5969"/>
                  <a:pt x="4005" y="5955"/>
                </a:cubicBezTo>
                <a:cubicBezTo>
                  <a:pt x="4041" y="5948"/>
                  <a:pt x="4074" y="5938"/>
                  <a:pt x="4109" y="5928"/>
                </a:cubicBezTo>
                <a:cubicBezTo>
                  <a:pt x="4192" y="5908"/>
                  <a:pt x="4276" y="5883"/>
                  <a:pt x="4359" y="5851"/>
                </a:cubicBezTo>
                <a:cubicBezTo>
                  <a:pt x="4385" y="5841"/>
                  <a:pt x="4409" y="5826"/>
                  <a:pt x="4435" y="5814"/>
                </a:cubicBezTo>
                <a:cubicBezTo>
                  <a:pt x="4501" y="5784"/>
                  <a:pt x="4568" y="5760"/>
                  <a:pt x="4631" y="5721"/>
                </a:cubicBezTo>
                <a:lnTo>
                  <a:pt x="7013" y="4276"/>
                </a:lnTo>
                <a:cubicBezTo>
                  <a:pt x="7882" y="3746"/>
                  <a:pt x="8159" y="2614"/>
                  <a:pt x="7630" y="1743"/>
                </a:cubicBezTo>
                <a:cubicBezTo>
                  <a:pt x="7284" y="1172"/>
                  <a:pt x="6677" y="857"/>
                  <a:pt x="6055" y="857"/>
                </a:cubicBezTo>
                <a:cubicBezTo>
                  <a:pt x="5729" y="857"/>
                  <a:pt x="5399" y="943"/>
                  <a:pt x="5100" y="1124"/>
                </a:cubicBezTo>
                <a:lnTo>
                  <a:pt x="4207" y="1668"/>
                </a:lnTo>
                <a:lnTo>
                  <a:pt x="3617" y="804"/>
                </a:lnTo>
                <a:cubicBezTo>
                  <a:pt x="3260" y="282"/>
                  <a:pt x="2682" y="1"/>
                  <a:pt x="20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85" name="Google Shape;585;p38"/>
          <p:cNvGrpSpPr/>
          <p:nvPr/>
        </p:nvGrpSpPr>
        <p:grpSpPr>
          <a:xfrm>
            <a:off x="1019131" y="4380170"/>
            <a:ext cx="747250" cy="390450"/>
            <a:chOff x="1613600" y="4051975"/>
            <a:chExt cx="747250" cy="390450"/>
          </a:xfrm>
        </p:grpSpPr>
        <p:sp>
          <p:nvSpPr>
            <p:cNvPr id="586" name="Google Shape;586;p38"/>
            <p:cNvSpPr/>
            <p:nvPr/>
          </p:nvSpPr>
          <p:spPr>
            <a:xfrm>
              <a:off x="2057800" y="4051975"/>
              <a:ext cx="303050" cy="342750"/>
            </a:xfrm>
            <a:custGeom>
              <a:avLst/>
              <a:gdLst/>
              <a:ahLst/>
              <a:cxnLst/>
              <a:rect l="l" t="t" r="r" b="b"/>
              <a:pathLst>
                <a:path w="12122" h="13710" extrusionOk="0">
                  <a:moveTo>
                    <a:pt x="6380" y="0"/>
                  </a:moveTo>
                  <a:cubicBezTo>
                    <a:pt x="6215" y="0"/>
                    <a:pt x="6074" y="126"/>
                    <a:pt x="5967" y="256"/>
                  </a:cubicBezTo>
                  <a:cubicBezTo>
                    <a:pt x="5224" y="1158"/>
                    <a:pt x="5299" y="2459"/>
                    <a:pt x="5412" y="3623"/>
                  </a:cubicBezTo>
                  <a:cubicBezTo>
                    <a:pt x="5585" y="5405"/>
                    <a:pt x="5758" y="7185"/>
                    <a:pt x="5931" y="8967"/>
                  </a:cubicBezTo>
                  <a:cubicBezTo>
                    <a:pt x="5258" y="7289"/>
                    <a:pt x="4583" y="5611"/>
                    <a:pt x="3908" y="3934"/>
                  </a:cubicBezTo>
                  <a:cubicBezTo>
                    <a:pt x="3692" y="3399"/>
                    <a:pt x="3363" y="2777"/>
                    <a:pt x="2788" y="2748"/>
                  </a:cubicBezTo>
                  <a:lnTo>
                    <a:pt x="2788" y="2748"/>
                  </a:lnTo>
                  <a:cubicBezTo>
                    <a:pt x="2447" y="5744"/>
                    <a:pt x="4689" y="8374"/>
                    <a:pt x="5441" y="11294"/>
                  </a:cubicBezTo>
                  <a:cubicBezTo>
                    <a:pt x="4011" y="9433"/>
                    <a:pt x="2305" y="7787"/>
                    <a:pt x="394" y="6424"/>
                  </a:cubicBezTo>
                  <a:cubicBezTo>
                    <a:pt x="1" y="6500"/>
                    <a:pt x="82" y="7088"/>
                    <a:pt x="277" y="7438"/>
                  </a:cubicBezTo>
                  <a:cubicBezTo>
                    <a:pt x="1412" y="9489"/>
                    <a:pt x="2949" y="11318"/>
                    <a:pt x="4775" y="12789"/>
                  </a:cubicBezTo>
                  <a:lnTo>
                    <a:pt x="4775" y="12789"/>
                  </a:lnTo>
                  <a:cubicBezTo>
                    <a:pt x="5077" y="13329"/>
                    <a:pt x="5673" y="13709"/>
                    <a:pt x="6295" y="13709"/>
                  </a:cubicBezTo>
                  <a:cubicBezTo>
                    <a:pt x="6302" y="13709"/>
                    <a:pt x="6309" y="13709"/>
                    <a:pt x="6315" y="13709"/>
                  </a:cubicBezTo>
                  <a:cubicBezTo>
                    <a:pt x="6685" y="13704"/>
                    <a:pt x="7041" y="13583"/>
                    <a:pt x="7380" y="13442"/>
                  </a:cubicBezTo>
                  <a:cubicBezTo>
                    <a:pt x="9113" y="12723"/>
                    <a:pt x="10620" y="11470"/>
                    <a:pt x="11641" y="9897"/>
                  </a:cubicBezTo>
                  <a:cubicBezTo>
                    <a:pt x="11904" y="9491"/>
                    <a:pt x="12121" y="8910"/>
                    <a:pt x="11779" y="8570"/>
                  </a:cubicBezTo>
                  <a:cubicBezTo>
                    <a:pt x="11655" y="8446"/>
                    <a:pt x="11501" y="8396"/>
                    <a:pt x="11336" y="8396"/>
                  </a:cubicBezTo>
                  <a:cubicBezTo>
                    <a:pt x="11020" y="8396"/>
                    <a:pt x="10664" y="8577"/>
                    <a:pt x="10395" y="8774"/>
                  </a:cubicBezTo>
                  <a:cubicBezTo>
                    <a:pt x="9521" y="9412"/>
                    <a:pt x="8728" y="10161"/>
                    <a:pt x="8040" y="10997"/>
                  </a:cubicBezTo>
                  <a:cubicBezTo>
                    <a:pt x="8542" y="9439"/>
                    <a:pt x="9228" y="7941"/>
                    <a:pt x="10080" y="6544"/>
                  </a:cubicBezTo>
                  <a:cubicBezTo>
                    <a:pt x="10411" y="5998"/>
                    <a:pt x="10754" y="5250"/>
                    <a:pt x="10313" y="4790"/>
                  </a:cubicBezTo>
                  <a:cubicBezTo>
                    <a:pt x="10164" y="4634"/>
                    <a:pt x="9959" y="4566"/>
                    <a:pt x="9745" y="4566"/>
                  </a:cubicBezTo>
                  <a:cubicBezTo>
                    <a:pt x="9500" y="4566"/>
                    <a:pt x="9245" y="4655"/>
                    <a:pt x="9052" y="4808"/>
                  </a:cubicBezTo>
                  <a:cubicBezTo>
                    <a:pt x="8690" y="5094"/>
                    <a:pt x="8491" y="5534"/>
                    <a:pt x="8307" y="5956"/>
                  </a:cubicBezTo>
                  <a:cubicBezTo>
                    <a:pt x="7843" y="7016"/>
                    <a:pt x="7379" y="8074"/>
                    <a:pt x="6916" y="9132"/>
                  </a:cubicBezTo>
                  <a:cubicBezTo>
                    <a:pt x="7506" y="6658"/>
                    <a:pt x="7628" y="4074"/>
                    <a:pt x="7275" y="1553"/>
                  </a:cubicBezTo>
                  <a:cubicBezTo>
                    <a:pt x="7203" y="1040"/>
                    <a:pt x="7089" y="486"/>
                    <a:pt x="6698" y="145"/>
                  </a:cubicBezTo>
                  <a:cubicBezTo>
                    <a:pt x="6611" y="69"/>
                    <a:pt x="6507" y="5"/>
                    <a:pt x="6391" y="0"/>
                  </a:cubicBezTo>
                  <a:cubicBezTo>
                    <a:pt x="6387" y="0"/>
                    <a:pt x="6384" y="0"/>
                    <a:pt x="63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8"/>
            <p:cNvSpPr/>
            <p:nvPr/>
          </p:nvSpPr>
          <p:spPr>
            <a:xfrm>
              <a:off x="1613600" y="4227350"/>
              <a:ext cx="225200" cy="215075"/>
            </a:xfrm>
            <a:custGeom>
              <a:avLst/>
              <a:gdLst/>
              <a:ahLst/>
              <a:cxnLst/>
              <a:rect l="l" t="t" r="r" b="b"/>
              <a:pathLst>
                <a:path w="9008" h="8603" extrusionOk="0">
                  <a:moveTo>
                    <a:pt x="4837" y="1"/>
                  </a:moveTo>
                  <a:cubicBezTo>
                    <a:pt x="4654" y="1"/>
                    <a:pt x="4483" y="131"/>
                    <a:pt x="4369" y="280"/>
                  </a:cubicBezTo>
                  <a:cubicBezTo>
                    <a:pt x="4092" y="642"/>
                    <a:pt x="4026" y="1127"/>
                    <a:pt x="4039" y="1585"/>
                  </a:cubicBezTo>
                  <a:cubicBezTo>
                    <a:pt x="4067" y="2543"/>
                    <a:pt x="4405" y="3491"/>
                    <a:pt x="4989" y="4251"/>
                  </a:cubicBezTo>
                  <a:cubicBezTo>
                    <a:pt x="4271" y="3667"/>
                    <a:pt x="3543" y="3075"/>
                    <a:pt x="2696" y="2703"/>
                  </a:cubicBezTo>
                  <a:cubicBezTo>
                    <a:pt x="2195" y="2483"/>
                    <a:pt x="1642" y="2347"/>
                    <a:pt x="1097" y="2347"/>
                  </a:cubicBezTo>
                  <a:cubicBezTo>
                    <a:pt x="721" y="2347"/>
                    <a:pt x="349" y="2411"/>
                    <a:pt x="1" y="2557"/>
                  </a:cubicBezTo>
                  <a:cubicBezTo>
                    <a:pt x="1342" y="3568"/>
                    <a:pt x="2913" y="4269"/>
                    <a:pt x="4561" y="4589"/>
                  </a:cubicBezTo>
                  <a:lnTo>
                    <a:pt x="4108" y="4595"/>
                  </a:lnTo>
                  <a:cubicBezTo>
                    <a:pt x="2895" y="5496"/>
                    <a:pt x="1576" y="6580"/>
                    <a:pt x="1446" y="8086"/>
                  </a:cubicBezTo>
                  <a:cubicBezTo>
                    <a:pt x="1433" y="8233"/>
                    <a:pt x="1441" y="8400"/>
                    <a:pt x="1549" y="8499"/>
                  </a:cubicBezTo>
                  <a:cubicBezTo>
                    <a:pt x="1624" y="8569"/>
                    <a:pt x="1731" y="8589"/>
                    <a:pt x="1832" y="8598"/>
                  </a:cubicBezTo>
                  <a:cubicBezTo>
                    <a:pt x="1870" y="8601"/>
                    <a:pt x="1908" y="8602"/>
                    <a:pt x="1946" y="8602"/>
                  </a:cubicBezTo>
                  <a:cubicBezTo>
                    <a:pt x="2783" y="8602"/>
                    <a:pt x="3496" y="7893"/>
                    <a:pt x="3855" y="7122"/>
                  </a:cubicBezTo>
                  <a:cubicBezTo>
                    <a:pt x="4229" y="6314"/>
                    <a:pt x="4346" y="5410"/>
                    <a:pt x="4692" y="4593"/>
                  </a:cubicBezTo>
                  <a:cubicBezTo>
                    <a:pt x="4751" y="5684"/>
                    <a:pt x="5107" y="6757"/>
                    <a:pt x="5710" y="7668"/>
                  </a:cubicBezTo>
                  <a:cubicBezTo>
                    <a:pt x="5835" y="7855"/>
                    <a:pt x="6007" y="8054"/>
                    <a:pt x="6228" y="8054"/>
                  </a:cubicBezTo>
                  <a:cubicBezTo>
                    <a:pt x="6235" y="8054"/>
                    <a:pt x="6242" y="8054"/>
                    <a:pt x="6248" y="8054"/>
                  </a:cubicBezTo>
                  <a:cubicBezTo>
                    <a:pt x="6563" y="8035"/>
                    <a:pt x="6697" y="7640"/>
                    <a:pt x="6708" y="7323"/>
                  </a:cubicBezTo>
                  <a:cubicBezTo>
                    <a:pt x="6743" y="6293"/>
                    <a:pt x="6320" y="5257"/>
                    <a:pt x="5575" y="4545"/>
                  </a:cubicBezTo>
                  <a:lnTo>
                    <a:pt x="5575" y="4545"/>
                  </a:lnTo>
                  <a:cubicBezTo>
                    <a:pt x="6542" y="5401"/>
                    <a:pt x="7609" y="6302"/>
                    <a:pt x="8898" y="6395"/>
                  </a:cubicBezTo>
                  <a:cubicBezTo>
                    <a:pt x="8861" y="5167"/>
                    <a:pt x="7686" y="4124"/>
                    <a:pt x="6477" y="4124"/>
                  </a:cubicBezTo>
                  <a:cubicBezTo>
                    <a:pt x="6326" y="4124"/>
                    <a:pt x="6174" y="4140"/>
                    <a:pt x="6024" y="4174"/>
                  </a:cubicBezTo>
                  <a:cubicBezTo>
                    <a:pt x="6631" y="3547"/>
                    <a:pt x="7236" y="2918"/>
                    <a:pt x="7843" y="2291"/>
                  </a:cubicBezTo>
                  <a:cubicBezTo>
                    <a:pt x="8404" y="1710"/>
                    <a:pt x="9007" y="916"/>
                    <a:pt x="8680" y="179"/>
                  </a:cubicBezTo>
                  <a:lnTo>
                    <a:pt x="8680" y="179"/>
                  </a:lnTo>
                  <a:cubicBezTo>
                    <a:pt x="7025" y="664"/>
                    <a:pt x="5692" y="2116"/>
                    <a:pt x="5350" y="3808"/>
                  </a:cubicBezTo>
                  <a:cubicBezTo>
                    <a:pt x="5424" y="2800"/>
                    <a:pt x="5420" y="1786"/>
                    <a:pt x="5343" y="778"/>
                  </a:cubicBezTo>
                  <a:cubicBezTo>
                    <a:pt x="5317" y="459"/>
                    <a:pt x="5216" y="61"/>
                    <a:pt x="4901" y="6"/>
                  </a:cubicBezTo>
                  <a:cubicBezTo>
                    <a:pt x="4879" y="2"/>
                    <a:pt x="4858" y="1"/>
                    <a:pt x="483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8" name="Google Shape;588;p38"/>
          <p:cNvGrpSpPr/>
          <p:nvPr/>
        </p:nvGrpSpPr>
        <p:grpSpPr>
          <a:xfrm>
            <a:off x="429072" y="205463"/>
            <a:ext cx="680075" cy="472875"/>
            <a:chOff x="2057150" y="540000"/>
            <a:chExt cx="680075" cy="472875"/>
          </a:xfrm>
        </p:grpSpPr>
        <p:sp>
          <p:nvSpPr>
            <p:cNvPr id="589" name="Google Shape;589;p38"/>
            <p:cNvSpPr/>
            <p:nvPr/>
          </p:nvSpPr>
          <p:spPr>
            <a:xfrm>
              <a:off x="2057150" y="540000"/>
              <a:ext cx="432725" cy="416275"/>
            </a:xfrm>
            <a:custGeom>
              <a:avLst/>
              <a:gdLst/>
              <a:ahLst/>
              <a:cxnLst/>
              <a:rect l="l" t="t" r="r" b="b"/>
              <a:pathLst>
                <a:path w="17309" h="16651" extrusionOk="0">
                  <a:moveTo>
                    <a:pt x="2025" y="1"/>
                  </a:moveTo>
                  <a:cubicBezTo>
                    <a:pt x="1867" y="1"/>
                    <a:pt x="1705" y="29"/>
                    <a:pt x="1579" y="124"/>
                  </a:cubicBezTo>
                  <a:cubicBezTo>
                    <a:pt x="1375" y="280"/>
                    <a:pt x="1329" y="565"/>
                    <a:pt x="1328" y="821"/>
                  </a:cubicBezTo>
                  <a:cubicBezTo>
                    <a:pt x="1321" y="2570"/>
                    <a:pt x="2635" y="4005"/>
                    <a:pt x="3865" y="5246"/>
                  </a:cubicBezTo>
                  <a:cubicBezTo>
                    <a:pt x="5749" y="7144"/>
                    <a:pt x="7632" y="9045"/>
                    <a:pt x="9515" y="10944"/>
                  </a:cubicBezTo>
                  <a:cubicBezTo>
                    <a:pt x="7148" y="9638"/>
                    <a:pt x="4784" y="8332"/>
                    <a:pt x="2417" y="7026"/>
                  </a:cubicBezTo>
                  <a:cubicBezTo>
                    <a:pt x="1914" y="6748"/>
                    <a:pt x="1314" y="6474"/>
                    <a:pt x="765" y="6474"/>
                  </a:cubicBezTo>
                  <a:cubicBezTo>
                    <a:pt x="492" y="6474"/>
                    <a:pt x="231" y="6542"/>
                    <a:pt x="0" y="6711"/>
                  </a:cubicBezTo>
                  <a:cubicBezTo>
                    <a:pt x="2435" y="10505"/>
                    <a:pt x="7517" y="11433"/>
                    <a:pt x="11146" y="14106"/>
                  </a:cubicBezTo>
                  <a:cubicBezTo>
                    <a:pt x="8474" y="13474"/>
                    <a:pt x="5728" y="13156"/>
                    <a:pt x="2982" y="13156"/>
                  </a:cubicBezTo>
                  <a:cubicBezTo>
                    <a:pt x="2221" y="13156"/>
                    <a:pt x="1460" y="13180"/>
                    <a:pt x="700" y="13229"/>
                  </a:cubicBezTo>
                  <a:cubicBezTo>
                    <a:pt x="316" y="13688"/>
                    <a:pt x="968" y="14291"/>
                    <a:pt x="1522" y="14513"/>
                  </a:cubicBezTo>
                  <a:cubicBezTo>
                    <a:pt x="4729" y="15799"/>
                    <a:pt x="8183" y="16465"/>
                    <a:pt x="11638" y="16465"/>
                  </a:cubicBezTo>
                  <a:cubicBezTo>
                    <a:pt x="11689" y="16465"/>
                    <a:pt x="11739" y="16465"/>
                    <a:pt x="11790" y="16465"/>
                  </a:cubicBezTo>
                  <a:lnTo>
                    <a:pt x="11790" y="16465"/>
                  </a:lnTo>
                  <a:cubicBezTo>
                    <a:pt x="12105" y="16589"/>
                    <a:pt x="12445" y="16651"/>
                    <a:pt x="12785" y="16651"/>
                  </a:cubicBezTo>
                  <a:cubicBezTo>
                    <a:pt x="13382" y="16651"/>
                    <a:pt x="13979" y="16459"/>
                    <a:pt x="14438" y="16075"/>
                  </a:cubicBezTo>
                  <a:cubicBezTo>
                    <a:pt x="14860" y="15721"/>
                    <a:pt x="15158" y="15243"/>
                    <a:pt x="15418" y="14759"/>
                  </a:cubicBezTo>
                  <a:cubicBezTo>
                    <a:pt x="16747" y="12291"/>
                    <a:pt x="17309" y="9417"/>
                    <a:pt x="17007" y="6630"/>
                  </a:cubicBezTo>
                  <a:cubicBezTo>
                    <a:pt x="16930" y="5912"/>
                    <a:pt x="16631" y="5035"/>
                    <a:pt x="15913" y="4963"/>
                  </a:cubicBezTo>
                  <a:cubicBezTo>
                    <a:pt x="15881" y="4960"/>
                    <a:pt x="15850" y="4958"/>
                    <a:pt x="15820" y="4958"/>
                  </a:cubicBezTo>
                  <a:cubicBezTo>
                    <a:pt x="15118" y="4958"/>
                    <a:pt x="14687" y="5799"/>
                    <a:pt x="14503" y="6506"/>
                  </a:cubicBezTo>
                  <a:cubicBezTo>
                    <a:pt x="14094" y="8070"/>
                    <a:pt x="13881" y="9687"/>
                    <a:pt x="13875" y="11304"/>
                  </a:cubicBezTo>
                  <a:cubicBezTo>
                    <a:pt x="12984" y="9028"/>
                    <a:pt x="12364" y="6643"/>
                    <a:pt x="12031" y="4221"/>
                  </a:cubicBezTo>
                  <a:cubicBezTo>
                    <a:pt x="11902" y="3278"/>
                    <a:pt x="11592" y="2086"/>
                    <a:pt x="10646" y="1969"/>
                  </a:cubicBezTo>
                  <a:cubicBezTo>
                    <a:pt x="10604" y="1964"/>
                    <a:pt x="10563" y="1961"/>
                    <a:pt x="10522" y="1961"/>
                  </a:cubicBezTo>
                  <a:cubicBezTo>
                    <a:pt x="9890" y="1961"/>
                    <a:pt x="9346" y="2551"/>
                    <a:pt x="9204" y="3182"/>
                  </a:cubicBezTo>
                  <a:cubicBezTo>
                    <a:pt x="9053" y="3855"/>
                    <a:pt x="9239" y="4551"/>
                    <a:pt x="9423" y="5217"/>
                  </a:cubicBezTo>
                  <a:cubicBezTo>
                    <a:pt x="9886" y="6880"/>
                    <a:pt x="10349" y="8545"/>
                    <a:pt x="10812" y="10209"/>
                  </a:cubicBezTo>
                  <a:cubicBezTo>
                    <a:pt x="9157" y="6785"/>
                    <a:pt x="6857" y="3675"/>
                    <a:pt x="4069" y="1089"/>
                  </a:cubicBezTo>
                  <a:cubicBezTo>
                    <a:pt x="3500" y="561"/>
                    <a:pt x="2845" y="28"/>
                    <a:pt x="2070" y="1"/>
                  </a:cubicBezTo>
                  <a:cubicBezTo>
                    <a:pt x="2055" y="1"/>
                    <a:pt x="2040" y="1"/>
                    <a:pt x="20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8"/>
            <p:cNvSpPr/>
            <p:nvPr/>
          </p:nvSpPr>
          <p:spPr>
            <a:xfrm>
              <a:off x="2668025" y="943625"/>
              <a:ext cx="69200" cy="69250"/>
            </a:xfrm>
            <a:custGeom>
              <a:avLst/>
              <a:gdLst/>
              <a:ahLst/>
              <a:cxnLst/>
              <a:rect l="l" t="t" r="r" b="b"/>
              <a:pathLst>
                <a:path w="2768" h="2770" extrusionOk="0">
                  <a:moveTo>
                    <a:pt x="1384" y="1"/>
                  </a:moveTo>
                  <a:cubicBezTo>
                    <a:pt x="620" y="1"/>
                    <a:pt x="0" y="621"/>
                    <a:pt x="0" y="1385"/>
                  </a:cubicBezTo>
                  <a:cubicBezTo>
                    <a:pt x="0" y="2150"/>
                    <a:pt x="620" y="2770"/>
                    <a:pt x="1384" y="2770"/>
                  </a:cubicBezTo>
                  <a:cubicBezTo>
                    <a:pt x="2149" y="2770"/>
                    <a:pt x="2768" y="2150"/>
                    <a:pt x="2768" y="1385"/>
                  </a:cubicBezTo>
                  <a:cubicBezTo>
                    <a:pt x="2768" y="621"/>
                    <a:pt x="2149" y="1"/>
                    <a:pt x="13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1" name="Google Shape;591;p38"/>
          <p:cNvGrpSpPr/>
          <p:nvPr/>
        </p:nvGrpSpPr>
        <p:grpSpPr>
          <a:xfrm>
            <a:off x="8099350" y="1130013"/>
            <a:ext cx="201275" cy="201213"/>
            <a:chOff x="6841825" y="3623363"/>
            <a:chExt cx="201275" cy="201213"/>
          </a:xfrm>
        </p:grpSpPr>
        <p:sp>
          <p:nvSpPr>
            <p:cNvPr id="592" name="Google Shape;592;p38"/>
            <p:cNvSpPr/>
            <p:nvPr/>
          </p:nvSpPr>
          <p:spPr>
            <a:xfrm>
              <a:off x="6841825" y="3743775"/>
              <a:ext cx="80800" cy="80800"/>
            </a:xfrm>
            <a:custGeom>
              <a:avLst/>
              <a:gdLst/>
              <a:ahLst/>
              <a:cxnLst/>
              <a:rect l="l" t="t" r="r" b="b"/>
              <a:pathLst>
                <a:path w="3232" h="3232" extrusionOk="0">
                  <a:moveTo>
                    <a:pt x="1617" y="0"/>
                  </a:moveTo>
                  <a:cubicBezTo>
                    <a:pt x="724" y="0"/>
                    <a:pt x="1" y="723"/>
                    <a:pt x="1" y="1616"/>
                  </a:cubicBezTo>
                  <a:cubicBezTo>
                    <a:pt x="1" y="2508"/>
                    <a:pt x="724" y="3231"/>
                    <a:pt x="1617" y="3231"/>
                  </a:cubicBezTo>
                  <a:cubicBezTo>
                    <a:pt x="2508" y="3231"/>
                    <a:pt x="3232" y="2508"/>
                    <a:pt x="3232" y="1616"/>
                  </a:cubicBezTo>
                  <a:cubicBezTo>
                    <a:pt x="3232" y="723"/>
                    <a:pt x="2508" y="0"/>
                    <a:pt x="161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8"/>
            <p:cNvSpPr/>
            <p:nvPr/>
          </p:nvSpPr>
          <p:spPr>
            <a:xfrm>
              <a:off x="6977325" y="3623363"/>
              <a:ext cx="65775" cy="65775"/>
            </a:xfrm>
            <a:custGeom>
              <a:avLst/>
              <a:gdLst/>
              <a:ahLst/>
              <a:cxnLst/>
              <a:rect l="l" t="t" r="r" b="b"/>
              <a:pathLst>
                <a:path w="2631" h="2631" extrusionOk="0">
                  <a:moveTo>
                    <a:pt x="1316" y="0"/>
                  </a:moveTo>
                  <a:cubicBezTo>
                    <a:pt x="589" y="0"/>
                    <a:pt x="0" y="589"/>
                    <a:pt x="0" y="1315"/>
                  </a:cubicBezTo>
                  <a:cubicBezTo>
                    <a:pt x="0" y="2042"/>
                    <a:pt x="589" y="2631"/>
                    <a:pt x="1316" y="2631"/>
                  </a:cubicBezTo>
                  <a:cubicBezTo>
                    <a:pt x="2042" y="2631"/>
                    <a:pt x="2631" y="2042"/>
                    <a:pt x="2631" y="1315"/>
                  </a:cubicBezTo>
                  <a:cubicBezTo>
                    <a:pt x="2631" y="589"/>
                    <a:pt x="2042" y="0"/>
                    <a:pt x="13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8"/>
          <p:cNvGrpSpPr/>
          <p:nvPr/>
        </p:nvGrpSpPr>
        <p:grpSpPr>
          <a:xfrm>
            <a:off x="7722054" y="3582778"/>
            <a:ext cx="1228173" cy="952135"/>
            <a:chOff x="7195817" y="3159031"/>
            <a:chExt cx="1228173" cy="952135"/>
          </a:xfrm>
        </p:grpSpPr>
        <p:grpSp>
          <p:nvGrpSpPr>
            <p:cNvPr id="595" name="Google Shape;595;p38"/>
            <p:cNvGrpSpPr/>
            <p:nvPr/>
          </p:nvGrpSpPr>
          <p:grpSpPr>
            <a:xfrm>
              <a:off x="7195817" y="3159031"/>
              <a:ext cx="1228173" cy="952135"/>
              <a:chOff x="5403125" y="957175"/>
              <a:chExt cx="1151700" cy="892850"/>
            </a:xfrm>
          </p:grpSpPr>
          <p:sp>
            <p:nvSpPr>
              <p:cNvPr id="596" name="Google Shape;596;p38"/>
              <p:cNvSpPr/>
              <p:nvPr/>
            </p:nvSpPr>
            <p:spPr>
              <a:xfrm>
                <a:off x="5938475" y="1680800"/>
                <a:ext cx="150725" cy="128775"/>
              </a:xfrm>
              <a:custGeom>
                <a:avLst/>
                <a:gdLst/>
                <a:ahLst/>
                <a:cxnLst/>
                <a:rect l="l" t="t" r="r" b="b"/>
                <a:pathLst>
                  <a:path w="6029" h="5151" extrusionOk="0">
                    <a:moveTo>
                      <a:pt x="993" y="1"/>
                    </a:moveTo>
                    <a:cubicBezTo>
                      <a:pt x="891" y="1"/>
                      <a:pt x="792" y="58"/>
                      <a:pt x="759" y="184"/>
                    </a:cubicBezTo>
                    <a:cubicBezTo>
                      <a:pt x="0" y="3058"/>
                      <a:pt x="3291" y="4957"/>
                      <a:pt x="5726" y="5150"/>
                    </a:cubicBezTo>
                    <a:cubicBezTo>
                      <a:pt x="5733" y="5150"/>
                      <a:pt x="5740" y="5151"/>
                      <a:pt x="5746" y="5151"/>
                    </a:cubicBezTo>
                    <a:cubicBezTo>
                      <a:pt x="6000" y="5151"/>
                      <a:pt x="6029" y="4761"/>
                      <a:pt x="5789" y="4689"/>
                    </a:cubicBezTo>
                    <a:cubicBezTo>
                      <a:pt x="3683" y="4057"/>
                      <a:pt x="1345" y="2701"/>
                      <a:pt x="1261" y="252"/>
                    </a:cubicBezTo>
                    <a:cubicBezTo>
                      <a:pt x="1256" y="93"/>
                      <a:pt x="1123" y="1"/>
                      <a:pt x="99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8"/>
              <p:cNvSpPr/>
              <p:nvPr/>
            </p:nvSpPr>
            <p:spPr>
              <a:xfrm>
                <a:off x="6072900" y="1796375"/>
                <a:ext cx="32525" cy="53650"/>
              </a:xfrm>
              <a:custGeom>
                <a:avLst/>
                <a:gdLst/>
                <a:ahLst/>
                <a:cxnLst/>
                <a:rect l="l" t="t" r="r" b="b"/>
                <a:pathLst>
                  <a:path w="1301" h="2146" extrusionOk="0">
                    <a:moveTo>
                      <a:pt x="235" y="0"/>
                    </a:moveTo>
                    <a:cubicBezTo>
                      <a:pt x="114" y="0"/>
                      <a:pt x="1" y="113"/>
                      <a:pt x="23" y="268"/>
                    </a:cubicBezTo>
                    <a:cubicBezTo>
                      <a:pt x="77" y="669"/>
                      <a:pt x="149" y="1008"/>
                      <a:pt x="294" y="1388"/>
                    </a:cubicBezTo>
                    <a:cubicBezTo>
                      <a:pt x="407" y="1679"/>
                      <a:pt x="461" y="2059"/>
                      <a:pt x="808" y="2137"/>
                    </a:cubicBezTo>
                    <a:cubicBezTo>
                      <a:pt x="830" y="2143"/>
                      <a:pt x="851" y="2145"/>
                      <a:pt x="872" y="2145"/>
                    </a:cubicBezTo>
                    <a:cubicBezTo>
                      <a:pt x="963" y="2145"/>
                      <a:pt x="1041" y="2098"/>
                      <a:pt x="1097" y="2019"/>
                    </a:cubicBezTo>
                    <a:cubicBezTo>
                      <a:pt x="1301" y="1725"/>
                      <a:pt x="1061" y="1368"/>
                      <a:pt x="947" y="1074"/>
                    </a:cubicBezTo>
                    <a:cubicBezTo>
                      <a:pt x="808" y="711"/>
                      <a:pt x="632" y="423"/>
                      <a:pt x="412" y="103"/>
                    </a:cubicBezTo>
                    <a:cubicBezTo>
                      <a:pt x="363" y="31"/>
                      <a:pt x="298" y="0"/>
                      <a:pt x="23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8"/>
              <p:cNvSpPr/>
              <p:nvPr/>
            </p:nvSpPr>
            <p:spPr>
              <a:xfrm>
                <a:off x="6073600" y="1795675"/>
                <a:ext cx="49500" cy="40325"/>
              </a:xfrm>
              <a:custGeom>
                <a:avLst/>
                <a:gdLst/>
                <a:ahLst/>
                <a:cxnLst/>
                <a:rect l="l" t="t" r="r" b="b"/>
                <a:pathLst>
                  <a:path w="1980" h="1613" extrusionOk="0">
                    <a:moveTo>
                      <a:pt x="323" y="1"/>
                    </a:moveTo>
                    <a:cubicBezTo>
                      <a:pt x="119" y="1"/>
                      <a:pt x="1" y="292"/>
                      <a:pt x="206" y="439"/>
                    </a:cubicBezTo>
                    <a:cubicBezTo>
                      <a:pt x="461" y="621"/>
                      <a:pt x="702" y="820"/>
                      <a:pt x="926" y="1037"/>
                    </a:cubicBezTo>
                    <a:cubicBezTo>
                      <a:pt x="1141" y="1247"/>
                      <a:pt x="1301" y="1496"/>
                      <a:pt x="1592" y="1599"/>
                    </a:cubicBezTo>
                    <a:cubicBezTo>
                      <a:pt x="1619" y="1609"/>
                      <a:pt x="1645" y="1613"/>
                      <a:pt x="1671" y="1613"/>
                    </a:cubicBezTo>
                    <a:cubicBezTo>
                      <a:pt x="1841" y="1613"/>
                      <a:pt x="1979" y="1425"/>
                      <a:pt x="1933" y="1257"/>
                    </a:cubicBezTo>
                    <a:cubicBezTo>
                      <a:pt x="1843" y="938"/>
                      <a:pt x="1546" y="753"/>
                      <a:pt x="1290" y="564"/>
                    </a:cubicBezTo>
                    <a:cubicBezTo>
                      <a:pt x="1022" y="363"/>
                      <a:pt x="739" y="188"/>
                      <a:pt x="442"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8"/>
              <p:cNvSpPr/>
              <p:nvPr/>
            </p:nvSpPr>
            <p:spPr>
              <a:xfrm>
                <a:off x="6091075" y="1680800"/>
                <a:ext cx="150700" cy="128775"/>
              </a:xfrm>
              <a:custGeom>
                <a:avLst/>
                <a:gdLst/>
                <a:ahLst/>
                <a:cxnLst/>
                <a:rect l="l" t="t" r="r" b="b"/>
                <a:pathLst>
                  <a:path w="6028" h="5151" extrusionOk="0">
                    <a:moveTo>
                      <a:pt x="994" y="1"/>
                    </a:moveTo>
                    <a:cubicBezTo>
                      <a:pt x="892" y="1"/>
                      <a:pt x="792" y="58"/>
                      <a:pt x="759" y="184"/>
                    </a:cubicBezTo>
                    <a:cubicBezTo>
                      <a:pt x="0" y="3058"/>
                      <a:pt x="3291" y="4957"/>
                      <a:pt x="5727" y="5150"/>
                    </a:cubicBezTo>
                    <a:cubicBezTo>
                      <a:pt x="5734" y="5150"/>
                      <a:pt x="5740" y="5151"/>
                      <a:pt x="5747" y="5151"/>
                    </a:cubicBezTo>
                    <a:cubicBezTo>
                      <a:pt x="5999" y="5151"/>
                      <a:pt x="6028" y="4761"/>
                      <a:pt x="5790" y="4689"/>
                    </a:cubicBezTo>
                    <a:cubicBezTo>
                      <a:pt x="3683" y="4057"/>
                      <a:pt x="1347" y="2701"/>
                      <a:pt x="1261" y="252"/>
                    </a:cubicBezTo>
                    <a:cubicBezTo>
                      <a:pt x="1257" y="93"/>
                      <a:pt x="1123" y="1"/>
                      <a:pt x="9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8"/>
              <p:cNvSpPr/>
              <p:nvPr/>
            </p:nvSpPr>
            <p:spPr>
              <a:xfrm>
                <a:off x="6225500" y="1796375"/>
                <a:ext cx="32500" cy="53650"/>
              </a:xfrm>
              <a:custGeom>
                <a:avLst/>
                <a:gdLst/>
                <a:ahLst/>
                <a:cxnLst/>
                <a:rect l="l" t="t" r="r" b="b"/>
                <a:pathLst>
                  <a:path w="1300" h="2146" extrusionOk="0">
                    <a:moveTo>
                      <a:pt x="234" y="0"/>
                    </a:moveTo>
                    <a:cubicBezTo>
                      <a:pt x="114" y="0"/>
                      <a:pt x="1" y="113"/>
                      <a:pt x="21" y="268"/>
                    </a:cubicBezTo>
                    <a:cubicBezTo>
                      <a:pt x="76" y="669"/>
                      <a:pt x="148" y="1008"/>
                      <a:pt x="294" y="1388"/>
                    </a:cubicBezTo>
                    <a:cubicBezTo>
                      <a:pt x="406" y="1679"/>
                      <a:pt x="461" y="2059"/>
                      <a:pt x="806" y="2137"/>
                    </a:cubicBezTo>
                    <a:cubicBezTo>
                      <a:pt x="829" y="2143"/>
                      <a:pt x="850" y="2145"/>
                      <a:pt x="871" y="2145"/>
                    </a:cubicBezTo>
                    <a:cubicBezTo>
                      <a:pt x="962" y="2145"/>
                      <a:pt x="1040" y="2098"/>
                      <a:pt x="1095" y="2019"/>
                    </a:cubicBezTo>
                    <a:cubicBezTo>
                      <a:pt x="1299" y="1725"/>
                      <a:pt x="1060" y="1368"/>
                      <a:pt x="947" y="1074"/>
                    </a:cubicBezTo>
                    <a:cubicBezTo>
                      <a:pt x="806" y="711"/>
                      <a:pt x="631" y="423"/>
                      <a:pt x="411" y="103"/>
                    </a:cubicBezTo>
                    <a:cubicBezTo>
                      <a:pt x="362" y="31"/>
                      <a:pt x="297" y="0"/>
                      <a:pt x="2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8"/>
              <p:cNvSpPr/>
              <p:nvPr/>
            </p:nvSpPr>
            <p:spPr>
              <a:xfrm>
                <a:off x="6226175" y="1795675"/>
                <a:ext cx="49525" cy="40325"/>
              </a:xfrm>
              <a:custGeom>
                <a:avLst/>
                <a:gdLst/>
                <a:ahLst/>
                <a:cxnLst/>
                <a:rect l="l" t="t" r="r" b="b"/>
                <a:pathLst>
                  <a:path w="1981" h="1613" extrusionOk="0">
                    <a:moveTo>
                      <a:pt x="323" y="1"/>
                    </a:moveTo>
                    <a:cubicBezTo>
                      <a:pt x="119" y="1"/>
                      <a:pt x="0" y="292"/>
                      <a:pt x="206" y="439"/>
                    </a:cubicBezTo>
                    <a:cubicBezTo>
                      <a:pt x="461" y="621"/>
                      <a:pt x="702" y="820"/>
                      <a:pt x="926" y="1037"/>
                    </a:cubicBezTo>
                    <a:cubicBezTo>
                      <a:pt x="1141" y="1247"/>
                      <a:pt x="1302" y="1496"/>
                      <a:pt x="1592" y="1599"/>
                    </a:cubicBezTo>
                    <a:cubicBezTo>
                      <a:pt x="1618" y="1609"/>
                      <a:pt x="1645" y="1613"/>
                      <a:pt x="1671" y="1613"/>
                    </a:cubicBezTo>
                    <a:cubicBezTo>
                      <a:pt x="1841" y="1613"/>
                      <a:pt x="1980" y="1425"/>
                      <a:pt x="1933" y="1257"/>
                    </a:cubicBezTo>
                    <a:cubicBezTo>
                      <a:pt x="1843" y="938"/>
                      <a:pt x="1546" y="753"/>
                      <a:pt x="1291" y="564"/>
                    </a:cubicBezTo>
                    <a:cubicBezTo>
                      <a:pt x="1022" y="363"/>
                      <a:pt x="739" y="188"/>
                      <a:pt x="441" y="33"/>
                    </a:cubicBezTo>
                    <a:cubicBezTo>
                      <a:pt x="400" y="11"/>
                      <a:pt x="360" y="1"/>
                      <a:pt x="3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38"/>
              <p:cNvSpPr/>
              <p:nvPr/>
            </p:nvSpPr>
            <p:spPr>
              <a:xfrm>
                <a:off x="6045925" y="994625"/>
                <a:ext cx="200550" cy="228775"/>
              </a:xfrm>
              <a:custGeom>
                <a:avLst/>
                <a:gdLst/>
                <a:ahLst/>
                <a:cxnLst/>
                <a:rect l="l" t="t" r="r" b="b"/>
                <a:pathLst>
                  <a:path w="8022" h="9151" extrusionOk="0">
                    <a:moveTo>
                      <a:pt x="7039" y="0"/>
                    </a:moveTo>
                    <a:lnTo>
                      <a:pt x="7039" y="0"/>
                    </a:lnTo>
                    <a:cubicBezTo>
                      <a:pt x="4571" y="1052"/>
                      <a:pt x="2208" y="2353"/>
                      <a:pt x="1" y="3878"/>
                    </a:cubicBezTo>
                    <a:lnTo>
                      <a:pt x="4537" y="9151"/>
                    </a:lnTo>
                    <a:cubicBezTo>
                      <a:pt x="7006" y="6905"/>
                      <a:pt x="8022" y="3190"/>
                      <a:pt x="70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38"/>
              <p:cNvSpPr/>
              <p:nvPr/>
            </p:nvSpPr>
            <p:spPr>
              <a:xfrm>
                <a:off x="5585550" y="957175"/>
                <a:ext cx="969150" cy="796075"/>
              </a:xfrm>
              <a:custGeom>
                <a:avLst/>
                <a:gdLst/>
                <a:ahLst/>
                <a:cxnLst/>
                <a:rect l="l" t="t" r="r" b="b"/>
                <a:pathLst>
                  <a:path w="38766" h="31843" extrusionOk="0">
                    <a:moveTo>
                      <a:pt x="9871" y="0"/>
                    </a:moveTo>
                    <a:cubicBezTo>
                      <a:pt x="9140" y="0"/>
                      <a:pt x="8410" y="73"/>
                      <a:pt x="7706" y="262"/>
                    </a:cubicBezTo>
                    <a:cubicBezTo>
                      <a:pt x="5803" y="772"/>
                      <a:pt x="3601" y="2401"/>
                      <a:pt x="2499" y="4034"/>
                    </a:cubicBezTo>
                    <a:cubicBezTo>
                      <a:pt x="1396" y="5667"/>
                      <a:pt x="743" y="7285"/>
                      <a:pt x="323" y="9210"/>
                    </a:cubicBezTo>
                    <a:cubicBezTo>
                      <a:pt x="55" y="10440"/>
                      <a:pt x="1" y="12115"/>
                      <a:pt x="98" y="13372"/>
                    </a:cubicBezTo>
                    <a:cubicBezTo>
                      <a:pt x="170" y="14309"/>
                      <a:pt x="538" y="16025"/>
                      <a:pt x="773" y="16935"/>
                    </a:cubicBezTo>
                    <a:cubicBezTo>
                      <a:pt x="1345" y="19155"/>
                      <a:pt x="1946" y="20383"/>
                      <a:pt x="3023" y="22409"/>
                    </a:cubicBezTo>
                    <a:cubicBezTo>
                      <a:pt x="6094" y="28188"/>
                      <a:pt x="12993" y="31437"/>
                      <a:pt x="19525" y="31814"/>
                    </a:cubicBezTo>
                    <a:cubicBezTo>
                      <a:pt x="19819" y="31831"/>
                      <a:pt x="20113" y="31843"/>
                      <a:pt x="20408" y="31843"/>
                    </a:cubicBezTo>
                    <a:cubicBezTo>
                      <a:pt x="20900" y="31843"/>
                      <a:pt x="21392" y="31811"/>
                      <a:pt x="21875" y="31719"/>
                    </a:cubicBezTo>
                    <a:cubicBezTo>
                      <a:pt x="22539" y="31593"/>
                      <a:pt x="23619" y="31332"/>
                      <a:pt x="24276" y="31172"/>
                    </a:cubicBezTo>
                    <a:cubicBezTo>
                      <a:pt x="25593" y="30851"/>
                      <a:pt x="27138" y="30208"/>
                      <a:pt x="28549" y="29391"/>
                    </a:cubicBezTo>
                    <a:cubicBezTo>
                      <a:pt x="31422" y="27727"/>
                      <a:pt x="33997" y="25286"/>
                      <a:pt x="35598" y="22378"/>
                    </a:cubicBezTo>
                    <a:cubicBezTo>
                      <a:pt x="37199" y="19469"/>
                      <a:pt x="38766" y="13371"/>
                      <a:pt x="38440" y="12650"/>
                    </a:cubicBezTo>
                    <a:lnTo>
                      <a:pt x="38440" y="12650"/>
                    </a:lnTo>
                    <a:cubicBezTo>
                      <a:pt x="36150" y="13736"/>
                      <a:pt x="33704" y="14695"/>
                      <a:pt x="31181" y="14695"/>
                    </a:cubicBezTo>
                    <a:cubicBezTo>
                      <a:pt x="31040" y="14695"/>
                      <a:pt x="30900" y="14692"/>
                      <a:pt x="30759" y="14686"/>
                    </a:cubicBezTo>
                    <a:cubicBezTo>
                      <a:pt x="28086" y="14571"/>
                      <a:pt x="25206" y="13946"/>
                      <a:pt x="24331" y="11418"/>
                    </a:cubicBezTo>
                    <a:cubicBezTo>
                      <a:pt x="22804" y="5286"/>
                      <a:pt x="17045" y="461"/>
                      <a:pt x="10741" y="32"/>
                    </a:cubicBezTo>
                    <a:cubicBezTo>
                      <a:pt x="10452" y="12"/>
                      <a:pt x="10161" y="0"/>
                      <a:pt x="98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38"/>
              <p:cNvSpPr/>
              <p:nvPr/>
            </p:nvSpPr>
            <p:spPr>
              <a:xfrm>
                <a:off x="5585600" y="1045725"/>
                <a:ext cx="889925" cy="707550"/>
              </a:xfrm>
              <a:custGeom>
                <a:avLst/>
                <a:gdLst/>
                <a:ahLst/>
                <a:cxnLst/>
                <a:rect l="l" t="t" r="r" b="b"/>
                <a:pathLst>
                  <a:path w="35597" h="28302" extrusionOk="0">
                    <a:moveTo>
                      <a:pt x="8442" y="0"/>
                    </a:moveTo>
                    <a:cubicBezTo>
                      <a:pt x="7967" y="0"/>
                      <a:pt x="7519" y="59"/>
                      <a:pt x="7142" y="150"/>
                    </a:cubicBezTo>
                    <a:cubicBezTo>
                      <a:pt x="5240" y="608"/>
                      <a:pt x="3600" y="1905"/>
                      <a:pt x="2498" y="3368"/>
                    </a:cubicBezTo>
                    <a:cubicBezTo>
                      <a:pt x="1395" y="4832"/>
                      <a:pt x="742" y="6283"/>
                      <a:pt x="322" y="8009"/>
                    </a:cubicBezTo>
                    <a:cubicBezTo>
                      <a:pt x="54" y="9113"/>
                      <a:pt x="1" y="10615"/>
                      <a:pt x="97" y="11741"/>
                    </a:cubicBezTo>
                    <a:cubicBezTo>
                      <a:pt x="169" y="12581"/>
                      <a:pt x="537" y="14120"/>
                      <a:pt x="772" y="14936"/>
                    </a:cubicBezTo>
                    <a:cubicBezTo>
                      <a:pt x="1345" y="16927"/>
                      <a:pt x="1945" y="18029"/>
                      <a:pt x="3022" y="19845"/>
                    </a:cubicBezTo>
                    <a:cubicBezTo>
                      <a:pt x="6093" y="25026"/>
                      <a:pt x="12992" y="27939"/>
                      <a:pt x="19524" y="28276"/>
                    </a:cubicBezTo>
                    <a:cubicBezTo>
                      <a:pt x="19817" y="28292"/>
                      <a:pt x="20111" y="28302"/>
                      <a:pt x="20404" y="28302"/>
                    </a:cubicBezTo>
                    <a:cubicBezTo>
                      <a:pt x="20898" y="28302"/>
                      <a:pt x="21391" y="28273"/>
                      <a:pt x="21875" y="28190"/>
                    </a:cubicBezTo>
                    <a:cubicBezTo>
                      <a:pt x="22538" y="28078"/>
                      <a:pt x="23618" y="27843"/>
                      <a:pt x="24275" y="27700"/>
                    </a:cubicBezTo>
                    <a:cubicBezTo>
                      <a:pt x="25592" y="27412"/>
                      <a:pt x="27137" y="26836"/>
                      <a:pt x="28548" y="26104"/>
                    </a:cubicBezTo>
                    <a:cubicBezTo>
                      <a:pt x="31421" y="24612"/>
                      <a:pt x="33996" y="22423"/>
                      <a:pt x="35597" y="19816"/>
                    </a:cubicBezTo>
                    <a:lnTo>
                      <a:pt x="35597" y="19816"/>
                    </a:lnTo>
                    <a:cubicBezTo>
                      <a:pt x="31708" y="20764"/>
                      <a:pt x="28268" y="21175"/>
                      <a:pt x="25346" y="21175"/>
                    </a:cubicBezTo>
                    <a:cubicBezTo>
                      <a:pt x="18783" y="21175"/>
                      <a:pt x="14829" y="19101"/>
                      <a:pt x="14258" y="16380"/>
                    </a:cubicBezTo>
                    <a:cubicBezTo>
                      <a:pt x="12106" y="4422"/>
                      <a:pt x="15445" y="3240"/>
                      <a:pt x="10768" y="568"/>
                    </a:cubicBezTo>
                    <a:cubicBezTo>
                      <a:pt x="10040" y="152"/>
                      <a:pt x="9206" y="0"/>
                      <a:pt x="84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38"/>
              <p:cNvSpPr/>
              <p:nvPr/>
            </p:nvSpPr>
            <p:spPr>
              <a:xfrm>
                <a:off x="5406050" y="1152525"/>
                <a:ext cx="234450" cy="134275"/>
              </a:xfrm>
              <a:custGeom>
                <a:avLst/>
                <a:gdLst/>
                <a:ahLst/>
                <a:cxnLst/>
                <a:rect l="l" t="t" r="r" b="b"/>
                <a:pathLst>
                  <a:path w="9378" h="5371" extrusionOk="0">
                    <a:moveTo>
                      <a:pt x="1" y="0"/>
                    </a:moveTo>
                    <a:lnTo>
                      <a:pt x="3688" y="3199"/>
                    </a:lnTo>
                    <a:cubicBezTo>
                      <a:pt x="3578" y="3418"/>
                      <a:pt x="4174" y="4182"/>
                      <a:pt x="4375" y="4321"/>
                    </a:cubicBezTo>
                    <a:cubicBezTo>
                      <a:pt x="5328" y="4978"/>
                      <a:pt x="6478" y="5349"/>
                      <a:pt x="7636" y="5370"/>
                    </a:cubicBezTo>
                    <a:cubicBezTo>
                      <a:pt x="7656" y="5370"/>
                      <a:pt x="7677" y="5370"/>
                      <a:pt x="7698" y="5370"/>
                    </a:cubicBezTo>
                    <a:cubicBezTo>
                      <a:pt x="7866" y="5370"/>
                      <a:pt x="8038" y="5356"/>
                      <a:pt x="8184" y="5276"/>
                    </a:cubicBezTo>
                    <a:cubicBezTo>
                      <a:pt x="8365" y="5180"/>
                      <a:pt x="8484" y="5000"/>
                      <a:pt x="8586" y="4824"/>
                    </a:cubicBezTo>
                    <a:cubicBezTo>
                      <a:pt x="9051" y="4019"/>
                      <a:pt x="9321" y="3104"/>
                      <a:pt x="9370" y="2176"/>
                    </a:cubicBezTo>
                    <a:cubicBezTo>
                      <a:pt x="9377" y="2036"/>
                      <a:pt x="9377" y="1890"/>
                      <a:pt x="9313" y="1765"/>
                    </a:cubicBezTo>
                    <a:cubicBezTo>
                      <a:pt x="9209" y="1570"/>
                      <a:pt x="8978" y="1491"/>
                      <a:pt x="8766" y="1429"/>
                    </a:cubicBezTo>
                    <a:cubicBezTo>
                      <a:pt x="5852" y="576"/>
                      <a:pt x="3025" y="261"/>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38"/>
              <p:cNvSpPr/>
              <p:nvPr/>
            </p:nvSpPr>
            <p:spPr>
              <a:xfrm>
                <a:off x="5403125" y="1156250"/>
                <a:ext cx="164275" cy="83000"/>
              </a:xfrm>
              <a:custGeom>
                <a:avLst/>
                <a:gdLst/>
                <a:ahLst/>
                <a:cxnLst/>
                <a:rect l="l" t="t" r="r" b="b"/>
                <a:pathLst>
                  <a:path w="6571" h="3320" extrusionOk="0">
                    <a:moveTo>
                      <a:pt x="118" y="0"/>
                    </a:moveTo>
                    <a:cubicBezTo>
                      <a:pt x="1" y="314"/>
                      <a:pt x="173" y="659"/>
                      <a:pt x="364" y="935"/>
                    </a:cubicBezTo>
                    <a:cubicBezTo>
                      <a:pt x="1382" y="2396"/>
                      <a:pt x="3136" y="3316"/>
                      <a:pt x="4919" y="3320"/>
                    </a:cubicBezTo>
                    <a:cubicBezTo>
                      <a:pt x="4922" y="3320"/>
                      <a:pt x="4924" y="3320"/>
                      <a:pt x="4927" y="3320"/>
                    </a:cubicBezTo>
                    <a:cubicBezTo>
                      <a:pt x="5511" y="3320"/>
                      <a:pt x="6125" y="3213"/>
                      <a:pt x="6570" y="2835"/>
                    </a:cubicBezTo>
                    <a:lnTo>
                      <a:pt x="11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38"/>
              <p:cNvSpPr/>
              <p:nvPr/>
            </p:nvSpPr>
            <p:spPr>
              <a:xfrm>
                <a:off x="5966525" y="1092950"/>
                <a:ext cx="490100" cy="443150"/>
              </a:xfrm>
              <a:custGeom>
                <a:avLst/>
                <a:gdLst/>
                <a:ahLst/>
                <a:cxnLst/>
                <a:rect l="l" t="t" r="r" b="b"/>
                <a:pathLst>
                  <a:path w="19604" h="17726" extrusionOk="0">
                    <a:moveTo>
                      <a:pt x="19268" y="0"/>
                    </a:moveTo>
                    <a:lnTo>
                      <a:pt x="19047" y="29"/>
                    </a:lnTo>
                    <a:cubicBezTo>
                      <a:pt x="15834" y="1876"/>
                      <a:pt x="12622" y="3723"/>
                      <a:pt x="9409" y="5570"/>
                    </a:cubicBezTo>
                    <a:cubicBezTo>
                      <a:pt x="6123" y="7461"/>
                      <a:pt x="3181" y="9287"/>
                      <a:pt x="0" y="11352"/>
                    </a:cubicBezTo>
                    <a:cubicBezTo>
                      <a:pt x="496" y="12391"/>
                      <a:pt x="1066" y="13396"/>
                      <a:pt x="1703" y="14358"/>
                    </a:cubicBezTo>
                    <a:cubicBezTo>
                      <a:pt x="2264" y="15205"/>
                      <a:pt x="2892" y="16031"/>
                      <a:pt x="3715" y="16628"/>
                    </a:cubicBezTo>
                    <a:cubicBezTo>
                      <a:pt x="4807" y="17419"/>
                      <a:pt x="6123" y="17725"/>
                      <a:pt x="7479" y="17725"/>
                    </a:cubicBezTo>
                    <a:cubicBezTo>
                      <a:pt x="8655" y="17725"/>
                      <a:pt x="9860" y="17495"/>
                      <a:pt x="10978" y="17151"/>
                    </a:cubicBezTo>
                    <a:cubicBezTo>
                      <a:pt x="11614" y="16956"/>
                      <a:pt x="12254" y="16721"/>
                      <a:pt x="12764" y="16294"/>
                    </a:cubicBezTo>
                    <a:cubicBezTo>
                      <a:pt x="13274" y="15868"/>
                      <a:pt x="13635" y="15213"/>
                      <a:pt x="13553" y="14552"/>
                    </a:cubicBezTo>
                    <a:lnTo>
                      <a:pt x="12792" y="14476"/>
                    </a:lnTo>
                    <a:lnTo>
                      <a:pt x="12792" y="14476"/>
                    </a:lnTo>
                    <a:cubicBezTo>
                      <a:pt x="13193" y="14402"/>
                      <a:pt x="13589" y="14307"/>
                      <a:pt x="13976" y="14196"/>
                    </a:cubicBezTo>
                    <a:cubicBezTo>
                      <a:pt x="15450" y="13775"/>
                      <a:pt x="16926" y="13085"/>
                      <a:pt x="17831" y="11849"/>
                    </a:cubicBezTo>
                    <a:cubicBezTo>
                      <a:pt x="18737" y="10611"/>
                      <a:pt x="18879" y="8721"/>
                      <a:pt x="17816" y="7615"/>
                    </a:cubicBezTo>
                    <a:lnTo>
                      <a:pt x="17433" y="7822"/>
                    </a:lnTo>
                    <a:lnTo>
                      <a:pt x="17433" y="7822"/>
                    </a:lnTo>
                    <a:cubicBezTo>
                      <a:pt x="17708" y="7488"/>
                      <a:pt x="17955" y="7132"/>
                      <a:pt x="18169" y="6758"/>
                    </a:cubicBezTo>
                    <a:cubicBezTo>
                      <a:pt x="19328" y="4742"/>
                      <a:pt x="19603" y="2301"/>
                      <a:pt x="192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38"/>
              <p:cNvSpPr/>
              <p:nvPr/>
            </p:nvSpPr>
            <p:spPr>
              <a:xfrm>
                <a:off x="5734400" y="1197750"/>
                <a:ext cx="97325" cy="97300"/>
              </a:xfrm>
              <a:custGeom>
                <a:avLst/>
                <a:gdLst/>
                <a:ahLst/>
                <a:cxnLst/>
                <a:rect l="l" t="t" r="r" b="b"/>
                <a:pathLst>
                  <a:path w="3893" h="3892" extrusionOk="0">
                    <a:moveTo>
                      <a:pt x="1946" y="1"/>
                    </a:moveTo>
                    <a:cubicBezTo>
                      <a:pt x="873" y="1"/>
                      <a:pt x="1" y="872"/>
                      <a:pt x="1" y="1947"/>
                    </a:cubicBezTo>
                    <a:cubicBezTo>
                      <a:pt x="1" y="3020"/>
                      <a:pt x="873" y="3891"/>
                      <a:pt x="1946" y="3891"/>
                    </a:cubicBezTo>
                    <a:cubicBezTo>
                      <a:pt x="3020" y="3891"/>
                      <a:pt x="3892" y="3020"/>
                      <a:pt x="3892" y="1947"/>
                    </a:cubicBezTo>
                    <a:cubicBezTo>
                      <a:pt x="3892" y="871"/>
                      <a:pt x="3020" y="1"/>
                      <a:pt x="19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38"/>
              <p:cNvSpPr/>
              <p:nvPr/>
            </p:nvSpPr>
            <p:spPr>
              <a:xfrm>
                <a:off x="5472100" y="957250"/>
                <a:ext cx="1082725" cy="795900"/>
              </a:xfrm>
              <a:custGeom>
                <a:avLst/>
                <a:gdLst/>
                <a:ahLst/>
                <a:cxnLst/>
                <a:rect l="l" t="t" r="r" b="b"/>
                <a:pathLst>
                  <a:path w="43309" h="31836" extrusionOk="0">
                    <a:moveTo>
                      <a:pt x="22368" y="20994"/>
                    </a:moveTo>
                    <a:lnTo>
                      <a:pt x="22368" y="20994"/>
                    </a:lnTo>
                    <a:cubicBezTo>
                      <a:pt x="22368" y="20995"/>
                      <a:pt x="22368" y="20995"/>
                      <a:pt x="22368" y="20995"/>
                    </a:cubicBezTo>
                    <a:lnTo>
                      <a:pt x="22368" y="20995"/>
                    </a:lnTo>
                    <a:cubicBezTo>
                      <a:pt x="22368" y="20995"/>
                      <a:pt x="22368" y="20995"/>
                      <a:pt x="22368" y="20994"/>
                    </a:cubicBezTo>
                    <a:close/>
                    <a:moveTo>
                      <a:pt x="14416" y="0"/>
                    </a:moveTo>
                    <a:cubicBezTo>
                      <a:pt x="13684" y="0"/>
                      <a:pt x="12952" y="72"/>
                      <a:pt x="12247" y="261"/>
                    </a:cubicBezTo>
                    <a:cubicBezTo>
                      <a:pt x="10344" y="772"/>
                      <a:pt x="8273" y="2496"/>
                      <a:pt x="7040" y="4033"/>
                    </a:cubicBezTo>
                    <a:cubicBezTo>
                      <a:pt x="5697" y="5708"/>
                      <a:pt x="4944" y="8925"/>
                      <a:pt x="4944" y="8925"/>
                    </a:cubicBezTo>
                    <a:cubicBezTo>
                      <a:pt x="5303" y="9015"/>
                      <a:pt x="6447" y="9316"/>
                      <a:pt x="6447" y="9316"/>
                    </a:cubicBezTo>
                    <a:cubicBezTo>
                      <a:pt x="6655" y="9478"/>
                      <a:pt x="6730" y="11800"/>
                      <a:pt x="6159" y="11800"/>
                    </a:cubicBezTo>
                    <a:cubicBezTo>
                      <a:pt x="6154" y="11800"/>
                      <a:pt x="6148" y="11799"/>
                      <a:pt x="6142" y="11799"/>
                    </a:cubicBezTo>
                    <a:cubicBezTo>
                      <a:pt x="5756" y="11769"/>
                      <a:pt x="2359" y="10981"/>
                      <a:pt x="1979" y="10910"/>
                    </a:cubicBezTo>
                    <a:cubicBezTo>
                      <a:pt x="1777" y="10923"/>
                      <a:pt x="1577" y="10929"/>
                      <a:pt x="1379" y="10929"/>
                    </a:cubicBezTo>
                    <a:cubicBezTo>
                      <a:pt x="913" y="10929"/>
                      <a:pt x="455" y="10894"/>
                      <a:pt x="1" y="10818"/>
                    </a:cubicBezTo>
                    <a:lnTo>
                      <a:pt x="1" y="10818"/>
                    </a:lnTo>
                    <a:cubicBezTo>
                      <a:pt x="334" y="10960"/>
                      <a:pt x="681" y="11072"/>
                      <a:pt x="1036" y="11149"/>
                    </a:cubicBezTo>
                    <a:lnTo>
                      <a:pt x="1047" y="11160"/>
                    </a:lnTo>
                    <a:cubicBezTo>
                      <a:pt x="936" y="11378"/>
                      <a:pt x="1634" y="12050"/>
                      <a:pt x="1836" y="12189"/>
                    </a:cubicBezTo>
                    <a:cubicBezTo>
                      <a:pt x="2686" y="12777"/>
                      <a:pt x="3596" y="13096"/>
                      <a:pt x="4625" y="13181"/>
                    </a:cubicBezTo>
                    <a:cubicBezTo>
                      <a:pt x="4585" y="13866"/>
                      <a:pt x="4588" y="14688"/>
                      <a:pt x="4638" y="15279"/>
                    </a:cubicBezTo>
                    <a:cubicBezTo>
                      <a:pt x="4710" y="16119"/>
                      <a:pt x="5078" y="17659"/>
                      <a:pt x="5313" y="18474"/>
                    </a:cubicBezTo>
                    <a:cubicBezTo>
                      <a:pt x="5888" y="20465"/>
                      <a:pt x="6487" y="21565"/>
                      <a:pt x="7563" y="23383"/>
                    </a:cubicBezTo>
                    <a:cubicBezTo>
                      <a:pt x="10017" y="27522"/>
                      <a:pt x="14915" y="30209"/>
                      <a:pt x="20116" y="31296"/>
                    </a:cubicBezTo>
                    <a:cubicBezTo>
                      <a:pt x="21760" y="31645"/>
                      <a:pt x="23302" y="31835"/>
                      <a:pt x="24723" y="31835"/>
                    </a:cubicBezTo>
                    <a:cubicBezTo>
                      <a:pt x="25909" y="31835"/>
                      <a:pt x="27009" y="31702"/>
                      <a:pt x="28012" y="31418"/>
                    </a:cubicBezTo>
                    <a:cubicBezTo>
                      <a:pt x="28307" y="31355"/>
                      <a:pt x="28589" y="31293"/>
                      <a:pt x="28818" y="31244"/>
                    </a:cubicBezTo>
                    <a:cubicBezTo>
                      <a:pt x="30136" y="30956"/>
                      <a:pt x="31680" y="30379"/>
                      <a:pt x="33090" y="29648"/>
                    </a:cubicBezTo>
                    <a:cubicBezTo>
                      <a:pt x="35963" y="28156"/>
                      <a:pt x="38538" y="25968"/>
                      <a:pt x="40139" y="23360"/>
                    </a:cubicBezTo>
                    <a:lnTo>
                      <a:pt x="40139" y="23360"/>
                    </a:lnTo>
                    <a:cubicBezTo>
                      <a:pt x="39906" y="23416"/>
                      <a:pt x="39676" y="23468"/>
                      <a:pt x="39445" y="23521"/>
                    </a:cubicBezTo>
                    <a:cubicBezTo>
                      <a:pt x="39692" y="23149"/>
                      <a:pt x="39924" y="22768"/>
                      <a:pt x="40139" y="22380"/>
                    </a:cubicBezTo>
                    <a:cubicBezTo>
                      <a:pt x="41740" y="19472"/>
                      <a:pt x="43308" y="13373"/>
                      <a:pt x="42983" y="12652"/>
                    </a:cubicBezTo>
                    <a:lnTo>
                      <a:pt x="42983" y="12652"/>
                    </a:lnTo>
                    <a:cubicBezTo>
                      <a:pt x="41472" y="13368"/>
                      <a:pt x="39896" y="14028"/>
                      <a:pt x="38275" y="14396"/>
                    </a:cubicBezTo>
                    <a:cubicBezTo>
                      <a:pt x="38176" y="13893"/>
                      <a:pt x="37956" y="13424"/>
                      <a:pt x="37594" y="13048"/>
                    </a:cubicBezTo>
                    <a:lnTo>
                      <a:pt x="37212" y="13254"/>
                    </a:lnTo>
                    <a:cubicBezTo>
                      <a:pt x="37486" y="12920"/>
                      <a:pt x="37734" y="12563"/>
                      <a:pt x="37948" y="12190"/>
                    </a:cubicBezTo>
                    <a:cubicBezTo>
                      <a:pt x="38422" y="11365"/>
                      <a:pt x="38741" y="10466"/>
                      <a:pt x="38939" y="9536"/>
                    </a:cubicBezTo>
                    <a:lnTo>
                      <a:pt x="38939" y="9536"/>
                    </a:lnTo>
                    <a:cubicBezTo>
                      <a:pt x="38198" y="10663"/>
                      <a:pt x="37357" y="11753"/>
                      <a:pt x="36447" y="12646"/>
                    </a:cubicBezTo>
                    <a:cubicBezTo>
                      <a:pt x="37562" y="13509"/>
                      <a:pt x="37580" y="15570"/>
                      <a:pt x="35821" y="16190"/>
                    </a:cubicBezTo>
                    <a:cubicBezTo>
                      <a:pt x="34074" y="16805"/>
                      <a:pt x="32295" y="17328"/>
                      <a:pt x="30596" y="18026"/>
                    </a:cubicBezTo>
                    <a:cubicBezTo>
                      <a:pt x="31147" y="19205"/>
                      <a:pt x="30622" y="20803"/>
                      <a:pt x="28880" y="20821"/>
                    </a:cubicBezTo>
                    <a:cubicBezTo>
                      <a:pt x="28467" y="20826"/>
                      <a:pt x="28056" y="20834"/>
                      <a:pt x="27647" y="20843"/>
                    </a:cubicBezTo>
                    <a:cubicBezTo>
                      <a:pt x="26797" y="21086"/>
                      <a:pt x="26830" y="21458"/>
                      <a:pt x="25729" y="21541"/>
                    </a:cubicBezTo>
                    <a:cubicBezTo>
                      <a:pt x="25729" y="21541"/>
                      <a:pt x="25729" y="21541"/>
                      <a:pt x="25728" y="21541"/>
                    </a:cubicBezTo>
                    <a:cubicBezTo>
                      <a:pt x="25673" y="21541"/>
                      <a:pt x="24102" y="21458"/>
                      <a:pt x="24031" y="21458"/>
                    </a:cubicBezTo>
                    <a:cubicBezTo>
                      <a:pt x="24030" y="21458"/>
                      <a:pt x="24029" y="21458"/>
                      <a:pt x="24029" y="21458"/>
                    </a:cubicBezTo>
                    <a:cubicBezTo>
                      <a:pt x="24029" y="21454"/>
                      <a:pt x="22568" y="21054"/>
                      <a:pt x="22386" y="21000"/>
                    </a:cubicBezTo>
                    <a:lnTo>
                      <a:pt x="22386" y="21000"/>
                    </a:lnTo>
                    <a:cubicBezTo>
                      <a:pt x="22402" y="21002"/>
                      <a:pt x="22415" y="21003"/>
                      <a:pt x="22419" y="21003"/>
                    </a:cubicBezTo>
                    <a:cubicBezTo>
                      <a:pt x="22424" y="21003"/>
                      <a:pt x="22413" y="21001"/>
                      <a:pt x="22368" y="20994"/>
                    </a:cubicBezTo>
                    <a:lnTo>
                      <a:pt x="22368" y="20994"/>
                    </a:lnTo>
                    <a:cubicBezTo>
                      <a:pt x="22368" y="20994"/>
                      <a:pt x="22368" y="20994"/>
                      <a:pt x="22368" y="20994"/>
                    </a:cubicBezTo>
                    <a:cubicBezTo>
                      <a:pt x="22338" y="20992"/>
                      <a:pt x="22324" y="20991"/>
                      <a:pt x="22319" y="20991"/>
                    </a:cubicBezTo>
                    <a:cubicBezTo>
                      <a:pt x="22310" y="20991"/>
                      <a:pt x="22341" y="20995"/>
                      <a:pt x="22371" y="20999"/>
                    </a:cubicBezTo>
                    <a:lnTo>
                      <a:pt x="22371" y="20999"/>
                    </a:lnTo>
                    <a:cubicBezTo>
                      <a:pt x="23922" y="22694"/>
                      <a:pt x="25703" y="23203"/>
                      <a:pt x="27330" y="23203"/>
                    </a:cubicBezTo>
                    <a:cubicBezTo>
                      <a:pt x="29229" y="23203"/>
                      <a:pt x="30920" y="22509"/>
                      <a:pt x="31795" y="22196"/>
                    </a:cubicBezTo>
                    <a:cubicBezTo>
                      <a:pt x="32073" y="22096"/>
                      <a:pt x="32329" y="22051"/>
                      <a:pt x="32559" y="22051"/>
                    </a:cubicBezTo>
                    <a:cubicBezTo>
                      <a:pt x="34119" y="22051"/>
                      <a:pt x="34518" y="24116"/>
                      <a:pt x="32849" y="25231"/>
                    </a:cubicBezTo>
                    <a:cubicBezTo>
                      <a:pt x="30499" y="26802"/>
                      <a:pt x="28407" y="28477"/>
                      <a:pt x="25496" y="28779"/>
                    </a:cubicBezTo>
                    <a:cubicBezTo>
                      <a:pt x="24922" y="28839"/>
                      <a:pt x="24340" y="28868"/>
                      <a:pt x="23755" y="28868"/>
                    </a:cubicBezTo>
                    <a:cubicBezTo>
                      <a:pt x="21888" y="28868"/>
                      <a:pt x="19989" y="28571"/>
                      <a:pt x="18233" y="28019"/>
                    </a:cubicBezTo>
                    <a:cubicBezTo>
                      <a:pt x="13719" y="26598"/>
                      <a:pt x="9869" y="23391"/>
                      <a:pt x="7757" y="19141"/>
                    </a:cubicBezTo>
                    <a:cubicBezTo>
                      <a:pt x="5160" y="13913"/>
                      <a:pt x="7039" y="2901"/>
                      <a:pt x="11549" y="1499"/>
                    </a:cubicBezTo>
                    <a:cubicBezTo>
                      <a:pt x="12601" y="1009"/>
                      <a:pt x="13955" y="762"/>
                      <a:pt x="15287" y="762"/>
                    </a:cubicBezTo>
                    <a:cubicBezTo>
                      <a:pt x="16282" y="762"/>
                      <a:pt x="17265" y="900"/>
                      <a:pt x="18102" y="1175"/>
                    </a:cubicBezTo>
                    <a:cubicBezTo>
                      <a:pt x="22449" y="2605"/>
                      <a:pt x="25942" y="6759"/>
                      <a:pt x="28610" y="10847"/>
                    </a:cubicBezTo>
                    <a:cubicBezTo>
                      <a:pt x="28624" y="10868"/>
                      <a:pt x="28857" y="11399"/>
                      <a:pt x="28872" y="11418"/>
                    </a:cubicBezTo>
                    <a:cubicBezTo>
                      <a:pt x="28822" y="11274"/>
                      <a:pt x="28396" y="9893"/>
                      <a:pt x="28342" y="9751"/>
                    </a:cubicBezTo>
                    <a:cubicBezTo>
                      <a:pt x="30183" y="7491"/>
                      <a:pt x="30856" y="4293"/>
                      <a:pt x="29995" y="1498"/>
                    </a:cubicBezTo>
                    <a:lnTo>
                      <a:pt x="29995" y="1498"/>
                    </a:lnTo>
                    <a:cubicBezTo>
                      <a:pt x="28143" y="2286"/>
                      <a:pt x="26350" y="3217"/>
                      <a:pt x="24638" y="4277"/>
                    </a:cubicBezTo>
                    <a:cubicBezTo>
                      <a:pt x="22106" y="1861"/>
                      <a:pt x="18778" y="270"/>
                      <a:pt x="15282" y="31"/>
                    </a:cubicBezTo>
                    <a:cubicBezTo>
                      <a:pt x="14994" y="11"/>
                      <a:pt x="14705" y="0"/>
                      <a:pt x="14416"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38"/>
              <p:cNvSpPr/>
              <p:nvPr/>
            </p:nvSpPr>
            <p:spPr>
              <a:xfrm>
                <a:off x="5756850" y="1007975"/>
                <a:ext cx="210200" cy="92975"/>
              </a:xfrm>
              <a:custGeom>
                <a:avLst/>
                <a:gdLst/>
                <a:ahLst/>
                <a:cxnLst/>
                <a:rect l="l" t="t" r="r" b="b"/>
                <a:pathLst>
                  <a:path w="8408" h="3719" extrusionOk="0">
                    <a:moveTo>
                      <a:pt x="4222" y="1"/>
                    </a:moveTo>
                    <a:cubicBezTo>
                      <a:pt x="2963" y="1"/>
                      <a:pt x="1700" y="276"/>
                      <a:pt x="742" y="864"/>
                    </a:cubicBezTo>
                    <a:cubicBezTo>
                      <a:pt x="1" y="1320"/>
                      <a:pt x="33" y="2689"/>
                      <a:pt x="1003" y="2866"/>
                    </a:cubicBezTo>
                    <a:cubicBezTo>
                      <a:pt x="1850" y="3019"/>
                      <a:pt x="2702" y="2968"/>
                      <a:pt x="3550" y="3102"/>
                    </a:cubicBezTo>
                    <a:cubicBezTo>
                      <a:pt x="4433" y="3240"/>
                      <a:pt x="5279" y="3565"/>
                      <a:pt x="6158" y="3690"/>
                    </a:cubicBezTo>
                    <a:cubicBezTo>
                      <a:pt x="6285" y="3709"/>
                      <a:pt x="6412" y="3718"/>
                      <a:pt x="6535" y="3718"/>
                    </a:cubicBezTo>
                    <a:cubicBezTo>
                      <a:pt x="7216" y="3718"/>
                      <a:pt x="7818" y="3429"/>
                      <a:pt x="8112" y="2732"/>
                    </a:cubicBezTo>
                    <a:cubicBezTo>
                      <a:pt x="8407" y="2028"/>
                      <a:pt x="8181" y="1018"/>
                      <a:pt x="7434" y="663"/>
                    </a:cubicBezTo>
                    <a:cubicBezTo>
                      <a:pt x="6523" y="231"/>
                      <a:pt x="5374" y="1"/>
                      <a:pt x="422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38"/>
              <p:cNvSpPr/>
              <p:nvPr/>
            </p:nvSpPr>
            <p:spPr>
              <a:xfrm>
                <a:off x="5978550" y="1098950"/>
                <a:ext cx="76475" cy="74875"/>
              </a:xfrm>
              <a:custGeom>
                <a:avLst/>
                <a:gdLst/>
                <a:ahLst/>
                <a:cxnLst/>
                <a:rect l="l" t="t" r="r" b="b"/>
                <a:pathLst>
                  <a:path w="3059" h="2995" extrusionOk="0">
                    <a:moveTo>
                      <a:pt x="1500" y="1"/>
                    </a:moveTo>
                    <a:cubicBezTo>
                      <a:pt x="1407" y="1"/>
                      <a:pt x="1314" y="10"/>
                      <a:pt x="1222" y="27"/>
                    </a:cubicBezTo>
                    <a:cubicBezTo>
                      <a:pt x="831" y="29"/>
                      <a:pt x="438" y="218"/>
                      <a:pt x="250" y="575"/>
                    </a:cubicBezTo>
                    <a:cubicBezTo>
                      <a:pt x="191" y="688"/>
                      <a:pt x="156" y="803"/>
                      <a:pt x="131" y="917"/>
                    </a:cubicBezTo>
                    <a:cubicBezTo>
                      <a:pt x="48" y="1110"/>
                      <a:pt x="1" y="1321"/>
                      <a:pt x="1" y="1537"/>
                    </a:cubicBezTo>
                    <a:cubicBezTo>
                      <a:pt x="1" y="1861"/>
                      <a:pt x="120" y="2144"/>
                      <a:pt x="309" y="2373"/>
                    </a:cubicBezTo>
                    <a:cubicBezTo>
                      <a:pt x="413" y="2568"/>
                      <a:pt x="564" y="2748"/>
                      <a:pt x="756" y="2850"/>
                    </a:cubicBezTo>
                    <a:cubicBezTo>
                      <a:pt x="957" y="2956"/>
                      <a:pt x="1146" y="2995"/>
                      <a:pt x="1349" y="2995"/>
                    </a:cubicBezTo>
                    <a:cubicBezTo>
                      <a:pt x="1452" y="2995"/>
                      <a:pt x="1558" y="2985"/>
                      <a:pt x="1670" y="2969"/>
                    </a:cubicBezTo>
                    <a:cubicBezTo>
                      <a:pt x="2017" y="2921"/>
                      <a:pt x="2322" y="2693"/>
                      <a:pt x="2538" y="2405"/>
                    </a:cubicBezTo>
                    <a:cubicBezTo>
                      <a:pt x="2614" y="2322"/>
                      <a:pt x="2683" y="2233"/>
                      <a:pt x="2738" y="2138"/>
                    </a:cubicBezTo>
                    <a:cubicBezTo>
                      <a:pt x="3059" y="1585"/>
                      <a:pt x="2983" y="850"/>
                      <a:pt x="2526" y="391"/>
                    </a:cubicBezTo>
                    <a:cubicBezTo>
                      <a:pt x="2363" y="228"/>
                      <a:pt x="2160" y="128"/>
                      <a:pt x="1944" y="71"/>
                    </a:cubicBezTo>
                    <a:cubicBezTo>
                      <a:pt x="1801" y="24"/>
                      <a:pt x="1651" y="1"/>
                      <a:pt x="15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38"/>
              <p:cNvSpPr/>
              <p:nvPr/>
            </p:nvSpPr>
            <p:spPr>
              <a:xfrm>
                <a:off x="6025625" y="1272300"/>
                <a:ext cx="214750" cy="139875"/>
              </a:xfrm>
              <a:custGeom>
                <a:avLst/>
                <a:gdLst/>
                <a:ahLst/>
                <a:cxnLst/>
                <a:rect l="l" t="t" r="r" b="b"/>
                <a:pathLst>
                  <a:path w="8590" h="5595" extrusionOk="0">
                    <a:moveTo>
                      <a:pt x="7328" y="1"/>
                    </a:moveTo>
                    <a:cubicBezTo>
                      <a:pt x="7188" y="1"/>
                      <a:pt x="7037" y="33"/>
                      <a:pt x="6880" y="106"/>
                    </a:cubicBezTo>
                    <a:cubicBezTo>
                      <a:pt x="5619" y="694"/>
                      <a:pt x="4449" y="1556"/>
                      <a:pt x="3287" y="2317"/>
                    </a:cubicBezTo>
                    <a:cubicBezTo>
                      <a:pt x="2189" y="3037"/>
                      <a:pt x="1100" y="3728"/>
                      <a:pt x="261" y="4754"/>
                    </a:cubicBezTo>
                    <a:cubicBezTo>
                      <a:pt x="1" y="5072"/>
                      <a:pt x="182" y="5595"/>
                      <a:pt x="586" y="5595"/>
                    </a:cubicBezTo>
                    <a:cubicBezTo>
                      <a:pt x="633" y="5595"/>
                      <a:pt x="684" y="5588"/>
                      <a:pt x="737" y="5572"/>
                    </a:cubicBezTo>
                    <a:cubicBezTo>
                      <a:pt x="1993" y="5205"/>
                      <a:pt x="3066" y="4511"/>
                      <a:pt x="4178" y="3841"/>
                    </a:cubicBezTo>
                    <a:cubicBezTo>
                      <a:pt x="5374" y="3121"/>
                      <a:pt x="6666" y="2490"/>
                      <a:pt x="7791" y="1666"/>
                    </a:cubicBezTo>
                    <a:cubicBezTo>
                      <a:pt x="8590" y="1083"/>
                      <a:pt x="8138" y="1"/>
                      <a:pt x="7328"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38"/>
              <p:cNvSpPr/>
              <p:nvPr/>
            </p:nvSpPr>
            <p:spPr>
              <a:xfrm>
                <a:off x="6245800" y="1210950"/>
                <a:ext cx="86375" cy="64275"/>
              </a:xfrm>
              <a:custGeom>
                <a:avLst/>
                <a:gdLst/>
                <a:ahLst/>
                <a:cxnLst/>
                <a:rect l="l" t="t" r="r" b="b"/>
                <a:pathLst>
                  <a:path w="3455" h="2571" extrusionOk="0">
                    <a:moveTo>
                      <a:pt x="2434" y="1"/>
                    </a:moveTo>
                    <a:cubicBezTo>
                      <a:pt x="2416" y="1"/>
                      <a:pt x="2398" y="1"/>
                      <a:pt x="2380" y="3"/>
                    </a:cubicBezTo>
                    <a:cubicBezTo>
                      <a:pt x="1816" y="41"/>
                      <a:pt x="1367" y="386"/>
                      <a:pt x="944" y="740"/>
                    </a:cubicBezTo>
                    <a:cubicBezTo>
                      <a:pt x="614" y="1017"/>
                      <a:pt x="180" y="1347"/>
                      <a:pt x="77" y="1779"/>
                    </a:cubicBezTo>
                    <a:cubicBezTo>
                      <a:pt x="1" y="2095"/>
                      <a:pt x="173" y="2466"/>
                      <a:pt x="509" y="2543"/>
                    </a:cubicBezTo>
                    <a:cubicBezTo>
                      <a:pt x="593" y="2562"/>
                      <a:pt x="675" y="2570"/>
                      <a:pt x="756" y="2570"/>
                    </a:cubicBezTo>
                    <a:cubicBezTo>
                      <a:pt x="1127" y="2570"/>
                      <a:pt x="1478" y="2394"/>
                      <a:pt x="1825" y="2253"/>
                    </a:cubicBezTo>
                    <a:cubicBezTo>
                      <a:pt x="2312" y="2054"/>
                      <a:pt x="2872" y="1800"/>
                      <a:pt x="3144" y="1333"/>
                    </a:cubicBezTo>
                    <a:cubicBezTo>
                      <a:pt x="3454" y="800"/>
                      <a:pt x="3084" y="1"/>
                      <a:pt x="2434"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38"/>
              <p:cNvSpPr/>
              <p:nvPr/>
            </p:nvSpPr>
            <p:spPr>
              <a:xfrm>
                <a:off x="5442150" y="1165725"/>
                <a:ext cx="155150" cy="37450"/>
              </a:xfrm>
              <a:custGeom>
                <a:avLst/>
                <a:gdLst/>
                <a:ahLst/>
                <a:cxnLst/>
                <a:rect l="l" t="t" r="r" b="b"/>
                <a:pathLst>
                  <a:path w="6206" h="1498" extrusionOk="0">
                    <a:moveTo>
                      <a:pt x="665" y="1"/>
                    </a:moveTo>
                    <a:cubicBezTo>
                      <a:pt x="517" y="1"/>
                      <a:pt x="370" y="7"/>
                      <a:pt x="224" y="22"/>
                    </a:cubicBezTo>
                    <a:cubicBezTo>
                      <a:pt x="29" y="42"/>
                      <a:pt x="0" y="281"/>
                      <a:pt x="179" y="355"/>
                    </a:cubicBezTo>
                    <a:cubicBezTo>
                      <a:pt x="1120" y="739"/>
                      <a:pt x="2218" y="818"/>
                      <a:pt x="3213" y="1037"/>
                    </a:cubicBezTo>
                    <a:cubicBezTo>
                      <a:pt x="4023" y="1214"/>
                      <a:pt x="4837" y="1497"/>
                      <a:pt x="5667" y="1497"/>
                    </a:cubicBezTo>
                    <a:cubicBezTo>
                      <a:pt x="5750" y="1497"/>
                      <a:pt x="5834" y="1494"/>
                      <a:pt x="5918" y="1488"/>
                    </a:cubicBezTo>
                    <a:cubicBezTo>
                      <a:pt x="6117" y="1476"/>
                      <a:pt x="6205" y="1215"/>
                      <a:pt x="6021" y="1104"/>
                    </a:cubicBezTo>
                    <a:cubicBezTo>
                      <a:pt x="5174" y="592"/>
                      <a:pt x="4135" y="507"/>
                      <a:pt x="3172" y="344"/>
                    </a:cubicBezTo>
                    <a:cubicBezTo>
                      <a:pt x="2362" y="207"/>
                      <a:pt x="1500" y="1"/>
                      <a:pt x="665" y="1"/>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38"/>
            <p:cNvSpPr/>
            <p:nvPr/>
          </p:nvSpPr>
          <p:spPr>
            <a:xfrm rot="1647930" flipH="1">
              <a:off x="759507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6" name="Google Shape;616;p38"/>
          <p:cNvGrpSpPr/>
          <p:nvPr/>
        </p:nvGrpSpPr>
        <p:grpSpPr>
          <a:xfrm>
            <a:off x="6492068" y="3581791"/>
            <a:ext cx="1228146" cy="952135"/>
            <a:chOff x="5965831" y="3158044"/>
            <a:chExt cx="1228146" cy="952135"/>
          </a:xfrm>
        </p:grpSpPr>
        <p:grpSp>
          <p:nvGrpSpPr>
            <p:cNvPr id="617" name="Google Shape;617;p38"/>
            <p:cNvGrpSpPr/>
            <p:nvPr/>
          </p:nvGrpSpPr>
          <p:grpSpPr>
            <a:xfrm>
              <a:off x="5965831" y="3158044"/>
              <a:ext cx="1228146" cy="952135"/>
              <a:chOff x="4249725" y="956250"/>
              <a:chExt cx="1151675" cy="892850"/>
            </a:xfrm>
          </p:grpSpPr>
          <p:sp>
            <p:nvSpPr>
              <p:cNvPr id="618" name="Google Shape;618;p38"/>
              <p:cNvSpPr/>
              <p:nvPr/>
            </p:nvSpPr>
            <p:spPr>
              <a:xfrm>
                <a:off x="4715400" y="1679900"/>
                <a:ext cx="150625" cy="128750"/>
              </a:xfrm>
              <a:custGeom>
                <a:avLst/>
                <a:gdLst/>
                <a:ahLst/>
                <a:cxnLst/>
                <a:rect l="l" t="t" r="r" b="b"/>
                <a:pathLst>
                  <a:path w="6025" h="5150" extrusionOk="0">
                    <a:moveTo>
                      <a:pt x="5032" y="1"/>
                    </a:moveTo>
                    <a:cubicBezTo>
                      <a:pt x="4902" y="1"/>
                      <a:pt x="4770" y="92"/>
                      <a:pt x="4764" y="251"/>
                    </a:cubicBezTo>
                    <a:cubicBezTo>
                      <a:pt x="4680" y="2696"/>
                      <a:pt x="2340" y="4059"/>
                      <a:pt x="236" y="4689"/>
                    </a:cubicBezTo>
                    <a:cubicBezTo>
                      <a:pt x="0" y="4759"/>
                      <a:pt x="24" y="5150"/>
                      <a:pt x="279" y="5150"/>
                    </a:cubicBezTo>
                    <a:cubicBezTo>
                      <a:pt x="285" y="5150"/>
                      <a:pt x="292" y="5150"/>
                      <a:pt x="299" y="5149"/>
                    </a:cubicBezTo>
                    <a:cubicBezTo>
                      <a:pt x="2735" y="4956"/>
                      <a:pt x="6025" y="3057"/>
                      <a:pt x="5266" y="183"/>
                    </a:cubicBezTo>
                    <a:cubicBezTo>
                      <a:pt x="5233" y="58"/>
                      <a:pt x="5134" y="1"/>
                      <a:pt x="5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38"/>
              <p:cNvSpPr/>
              <p:nvPr/>
            </p:nvSpPr>
            <p:spPr>
              <a:xfrm>
                <a:off x="4699150" y="1795450"/>
                <a:ext cx="32475" cy="53650"/>
              </a:xfrm>
              <a:custGeom>
                <a:avLst/>
                <a:gdLst/>
                <a:ahLst/>
                <a:cxnLst/>
                <a:rect l="l" t="t" r="r" b="b"/>
                <a:pathLst>
                  <a:path w="1299" h="2146" extrusionOk="0">
                    <a:moveTo>
                      <a:pt x="1065" y="0"/>
                    </a:moveTo>
                    <a:cubicBezTo>
                      <a:pt x="1002" y="0"/>
                      <a:pt x="937" y="31"/>
                      <a:pt x="887" y="103"/>
                    </a:cubicBezTo>
                    <a:cubicBezTo>
                      <a:pt x="667" y="427"/>
                      <a:pt x="493" y="710"/>
                      <a:pt x="352" y="1075"/>
                    </a:cubicBezTo>
                    <a:cubicBezTo>
                      <a:pt x="238" y="1369"/>
                      <a:pt x="1" y="1725"/>
                      <a:pt x="204" y="2020"/>
                    </a:cubicBezTo>
                    <a:cubicBezTo>
                      <a:pt x="259" y="2099"/>
                      <a:pt x="337" y="2145"/>
                      <a:pt x="427" y="2145"/>
                    </a:cubicBezTo>
                    <a:cubicBezTo>
                      <a:pt x="448" y="2145"/>
                      <a:pt x="470" y="2143"/>
                      <a:pt x="493" y="2138"/>
                    </a:cubicBezTo>
                    <a:cubicBezTo>
                      <a:pt x="838" y="2058"/>
                      <a:pt x="892" y="1679"/>
                      <a:pt x="1005" y="1388"/>
                    </a:cubicBezTo>
                    <a:cubicBezTo>
                      <a:pt x="1151" y="1012"/>
                      <a:pt x="1222" y="668"/>
                      <a:pt x="1278" y="268"/>
                    </a:cubicBezTo>
                    <a:cubicBezTo>
                      <a:pt x="1299"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38"/>
              <p:cNvSpPr/>
              <p:nvPr/>
            </p:nvSpPr>
            <p:spPr>
              <a:xfrm>
                <a:off x="4681400" y="1794775"/>
                <a:ext cx="49550" cy="40325"/>
              </a:xfrm>
              <a:custGeom>
                <a:avLst/>
                <a:gdLst/>
                <a:ahLst/>
                <a:cxnLst/>
                <a:rect l="l" t="t" r="r" b="b"/>
                <a:pathLst>
                  <a:path w="1982" h="1613" extrusionOk="0">
                    <a:moveTo>
                      <a:pt x="1658" y="0"/>
                    </a:moveTo>
                    <a:cubicBezTo>
                      <a:pt x="1621" y="0"/>
                      <a:pt x="1580" y="10"/>
                      <a:pt x="1539" y="32"/>
                    </a:cubicBezTo>
                    <a:cubicBezTo>
                      <a:pt x="1243" y="188"/>
                      <a:pt x="959" y="364"/>
                      <a:pt x="690" y="564"/>
                    </a:cubicBezTo>
                    <a:cubicBezTo>
                      <a:pt x="435" y="753"/>
                      <a:pt x="137" y="937"/>
                      <a:pt x="47" y="1256"/>
                    </a:cubicBezTo>
                    <a:cubicBezTo>
                      <a:pt x="1" y="1424"/>
                      <a:pt x="140" y="1612"/>
                      <a:pt x="310" y="1612"/>
                    </a:cubicBezTo>
                    <a:cubicBezTo>
                      <a:pt x="335" y="1612"/>
                      <a:pt x="362" y="1608"/>
                      <a:pt x="388" y="1599"/>
                    </a:cubicBezTo>
                    <a:cubicBezTo>
                      <a:pt x="679" y="1495"/>
                      <a:pt x="841" y="1246"/>
                      <a:pt x="1055" y="1037"/>
                    </a:cubicBezTo>
                    <a:cubicBezTo>
                      <a:pt x="1278" y="819"/>
                      <a:pt x="1519" y="618"/>
                      <a:pt x="1774" y="438"/>
                    </a:cubicBezTo>
                    <a:cubicBezTo>
                      <a:pt x="1981"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38"/>
              <p:cNvSpPr/>
              <p:nvPr/>
            </p:nvSpPr>
            <p:spPr>
              <a:xfrm>
                <a:off x="4562825" y="1679900"/>
                <a:ext cx="150650" cy="128750"/>
              </a:xfrm>
              <a:custGeom>
                <a:avLst/>
                <a:gdLst/>
                <a:ahLst/>
                <a:cxnLst/>
                <a:rect l="l" t="t" r="r" b="b"/>
                <a:pathLst>
                  <a:path w="6026" h="5150" extrusionOk="0">
                    <a:moveTo>
                      <a:pt x="5031" y="1"/>
                    </a:moveTo>
                    <a:cubicBezTo>
                      <a:pt x="4902" y="1"/>
                      <a:pt x="4769" y="92"/>
                      <a:pt x="4764" y="251"/>
                    </a:cubicBezTo>
                    <a:cubicBezTo>
                      <a:pt x="4680" y="2696"/>
                      <a:pt x="2340" y="4059"/>
                      <a:pt x="236" y="4689"/>
                    </a:cubicBezTo>
                    <a:cubicBezTo>
                      <a:pt x="1" y="4759"/>
                      <a:pt x="25" y="5150"/>
                      <a:pt x="279" y="5150"/>
                    </a:cubicBezTo>
                    <a:cubicBezTo>
                      <a:pt x="286" y="5150"/>
                      <a:pt x="292" y="5150"/>
                      <a:pt x="299" y="5149"/>
                    </a:cubicBezTo>
                    <a:cubicBezTo>
                      <a:pt x="2735" y="4956"/>
                      <a:pt x="6025" y="3057"/>
                      <a:pt x="5266" y="183"/>
                    </a:cubicBezTo>
                    <a:cubicBezTo>
                      <a:pt x="5234" y="58"/>
                      <a:pt x="5134" y="1"/>
                      <a:pt x="503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38"/>
              <p:cNvSpPr/>
              <p:nvPr/>
            </p:nvSpPr>
            <p:spPr>
              <a:xfrm>
                <a:off x="4546575" y="1795450"/>
                <a:ext cx="32475" cy="53650"/>
              </a:xfrm>
              <a:custGeom>
                <a:avLst/>
                <a:gdLst/>
                <a:ahLst/>
                <a:cxnLst/>
                <a:rect l="l" t="t" r="r" b="b"/>
                <a:pathLst>
                  <a:path w="1299" h="2146" extrusionOk="0">
                    <a:moveTo>
                      <a:pt x="1065" y="0"/>
                    </a:moveTo>
                    <a:cubicBezTo>
                      <a:pt x="1002" y="0"/>
                      <a:pt x="937" y="31"/>
                      <a:pt x="887" y="103"/>
                    </a:cubicBezTo>
                    <a:cubicBezTo>
                      <a:pt x="668" y="427"/>
                      <a:pt x="493" y="710"/>
                      <a:pt x="353" y="1075"/>
                    </a:cubicBezTo>
                    <a:cubicBezTo>
                      <a:pt x="238" y="1369"/>
                      <a:pt x="1" y="1725"/>
                      <a:pt x="203" y="2020"/>
                    </a:cubicBezTo>
                    <a:cubicBezTo>
                      <a:pt x="258" y="2099"/>
                      <a:pt x="337" y="2145"/>
                      <a:pt x="428" y="2145"/>
                    </a:cubicBezTo>
                    <a:cubicBezTo>
                      <a:pt x="449" y="2145"/>
                      <a:pt x="470" y="2143"/>
                      <a:pt x="493" y="2138"/>
                    </a:cubicBezTo>
                    <a:cubicBezTo>
                      <a:pt x="838" y="2058"/>
                      <a:pt x="893" y="1679"/>
                      <a:pt x="1006" y="1388"/>
                    </a:cubicBezTo>
                    <a:cubicBezTo>
                      <a:pt x="1150" y="1012"/>
                      <a:pt x="1222" y="668"/>
                      <a:pt x="1278" y="268"/>
                    </a:cubicBezTo>
                    <a:cubicBezTo>
                      <a:pt x="1298" y="114"/>
                      <a:pt x="1186" y="0"/>
                      <a:pt x="10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38"/>
              <p:cNvSpPr/>
              <p:nvPr/>
            </p:nvSpPr>
            <p:spPr>
              <a:xfrm>
                <a:off x="4528825" y="1794775"/>
                <a:ext cx="49500" cy="40325"/>
              </a:xfrm>
              <a:custGeom>
                <a:avLst/>
                <a:gdLst/>
                <a:ahLst/>
                <a:cxnLst/>
                <a:rect l="l" t="t" r="r" b="b"/>
                <a:pathLst>
                  <a:path w="1980" h="1613" extrusionOk="0">
                    <a:moveTo>
                      <a:pt x="1658" y="0"/>
                    </a:moveTo>
                    <a:cubicBezTo>
                      <a:pt x="1621" y="0"/>
                      <a:pt x="1581" y="10"/>
                      <a:pt x="1539" y="32"/>
                    </a:cubicBezTo>
                    <a:cubicBezTo>
                      <a:pt x="1243" y="188"/>
                      <a:pt x="959" y="364"/>
                      <a:pt x="690" y="564"/>
                    </a:cubicBezTo>
                    <a:cubicBezTo>
                      <a:pt x="436" y="753"/>
                      <a:pt x="137" y="937"/>
                      <a:pt x="47" y="1256"/>
                    </a:cubicBezTo>
                    <a:cubicBezTo>
                      <a:pt x="1" y="1424"/>
                      <a:pt x="139" y="1612"/>
                      <a:pt x="310" y="1612"/>
                    </a:cubicBezTo>
                    <a:cubicBezTo>
                      <a:pt x="335" y="1612"/>
                      <a:pt x="362" y="1608"/>
                      <a:pt x="389" y="1599"/>
                    </a:cubicBezTo>
                    <a:cubicBezTo>
                      <a:pt x="679" y="1495"/>
                      <a:pt x="842" y="1246"/>
                      <a:pt x="1056" y="1037"/>
                    </a:cubicBezTo>
                    <a:cubicBezTo>
                      <a:pt x="1279" y="819"/>
                      <a:pt x="1520" y="618"/>
                      <a:pt x="1775" y="438"/>
                    </a:cubicBezTo>
                    <a:cubicBezTo>
                      <a:pt x="1980" y="291"/>
                      <a:pt x="1863" y="0"/>
                      <a:pt x="16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38"/>
              <p:cNvSpPr/>
              <p:nvPr/>
            </p:nvSpPr>
            <p:spPr>
              <a:xfrm>
                <a:off x="4558050" y="993675"/>
                <a:ext cx="200550" cy="228750"/>
              </a:xfrm>
              <a:custGeom>
                <a:avLst/>
                <a:gdLst/>
                <a:ahLst/>
                <a:cxnLst/>
                <a:rect l="l" t="t" r="r" b="b"/>
                <a:pathLst>
                  <a:path w="8022" h="9150" extrusionOk="0">
                    <a:moveTo>
                      <a:pt x="983" y="0"/>
                    </a:moveTo>
                    <a:lnTo>
                      <a:pt x="983" y="0"/>
                    </a:lnTo>
                    <a:cubicBezTo>
                      <a:pt x="0" y="3189"/>
                      <a:pt x="1018" y="6905"/>
                      <a:pt x="3485" y="9150"/>
                    </a:cubicBezTo>
                    <a:lnTo>
                      <a:pt x="8021" y="3878"/>
                    </a:lnTo>
                    <a:cubicBezTo>
                      <a:pt x="5814" y="2352"/>
                      <a:pt x="3452" y="1052"/>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38"/>
              <p:cNvSpPr/>
              <p:nvPr/>
            </p:nvSpPr>
            <p:spPr>
              <a:xfrm>
                <a:off x="4249825" y="956250"/>
                <a:ext cx="969150" cy="796100"/>
              </a:xfrm>
              <a:custGeom>
                <a:avLst/>
                <a:gdLst/>
                <a:ahLst/>
                <a:cxnLst/>
                <a:rect l="l" t="t" r="r" b="b"/>
                <a:pathLst>
                  <a:path w="38766" h="31844" extrusionOk="0">
                    <a:moveTo>
                      <a:pt x="28896" y="1"/>
                    </a:moveTo>
                    <a:cubicBezTo>
                      <a:pt x="28606" y="1"/>
                      <a:pt x="28315" y="12"/>
                      <a:pt x="28026" y="32"/>
                    </a:cubicBezTo>
                    <a:cubicBezTo>
                      <a:pt x="21722" y="461"/>
                      <a:pt x="15963" y="5286"/>
                      <a:pt x="14436" y="11418"/>
                    </a:cubicBezTo>
                    <a:cubicBezTo>
                      <a:pt x="13561" y="13947"/>
                      <a:pt x="10680" y="14572"/>
                      <a:pt x="8007" y="14687"/>
                    </a:cubicBezTo>
                    <a:cubicBezTo>
                      <a:pt x="7866" y="14693"/>
                      <a:pt x="7726" y="14696"/>
                      <a:pt x="7586" y="14696"/>
                    </a:cubicBezTo>
                    <a:cubicBezTo>
                      <a:pt x="5062" y="14696"/>
                      <a:pt x="2616" y="13737"/>
                      <a:pt x="327" y="12650"/>
                    </a:cubicBezTo>
                    <a:lnTo>
                      <a:pt x="327" y="12650"/>
                    </a:lnTo>
                    <a:cubicBezTo>
                      <a:pt x="0" y="13371"/>
                      <a:pt x="1568" y="19470"/>
                      <a:pt x="3169" y="22378"/>
                    </a:cubicBezTo>
                    <a:cubicBezTo>
                      <a:pt x="4771" y="25287"/>
                      <a:pt x="7345" y="27728"/>
                      <a:pt x="10218" y="29392"/>
                    </a:cubicBezTo>
                    <a:cubicBezTo>
                      <a:pt x="11628" y="30208"/>
                      <a:pt x="13173" y="30852"/>
                      <a:pt x="14491" y="31172"/>
                    </a:cubicBezTo>
                    <a:cubicBezTo>
                      <a:pt x="15148" y="31332"/>
                      <a:pt x="16227" y="31594"/>
                      <a:pt x="16891" y="31719"/>
                    </a:cubicBezTo>
                    <a:cubicBezTo>
                      <a:pt x="17374" y="31811"/>
                      <a:pt x="17866" y="31843"/>
                      <a:pt x="18358" y="31843"/>
                    </a:cubicBezTo>
                    <a:cubicBezTo>
                      <a:pt x="18653" y="31843"/>
                      <a:pt x="18948" y="31832"/>
                      <a:pt x="19241" y="31815"/>
                    </a:cubicBezTo>
                    <a:cubicBezTo>
                      <a:pt x="25773" y="31438"/>
                      <a:pt x="32673" y="28188"/>
                      <a:pt x="35744" y="22410"/>
                    </a:cubicBezTo>
                    <a:cubicBezTo>
                      <a:pt x="36820" y="20384"/>
                      <a:pt x="37421" y="19156"/>
                      <a:pt x="37994" y="16935"/>
                    </a:cubicBezTo>
                    <a:cubicBezTo>
                      <a:pt x="38230" y="16025"/>
                      <a:pt x="38597" y="14309"/>
                      <a:pt x="38669" y="13372"/>
                    </a:cubicBezTo>
                    <a:cubicBezTo>
                      <a:pt x="38766" y="12115"/>
                      <a:pt x="38712" y="10441"/>
                      <a:pt x="38443" y="9209"/>
                    </a:cubicBezTo>
                    <a:cubicBezTo>
                      <a:pt x="38024" y="7285"/>
                      <a:pt x="37370" y="5667"/>
                      <a:pt x="36268" y="4034"/>
                    </a:cubicBezTo>
                    <a:cubicBezTo>
                      <a:pt x="35165" y="2401"/>
                      <a:pt x="32963" y="772"/>
                      <a:pt x="31061" y="262"/>
                    </a:cubicBezTo>
                    <a:cubicBezTo>
                      <a:pt x="30357" y="73"/>
                      <a:pt x="29627" y="1"/>
                      <a:pt x="2889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38"/>
              <p:cNvSpPr/>
              <p:nvPr/>
            </p:nvSpPr>
            <p:spPr>
              <a:xfrm>
                <a:off x="4329025" y="1044800"/>
                <a:ext cx="889925" cy="707575"/>
              </a:xfrm>
              <a:custGeom>
                <a:avLst/>
                <a:gdLst/>
                <a:ahLst/>
                <a:cxnLst/>
                <a:rect l="l" t="t" r="r" b="b"/>
                <a:pathLst>
                  <a:path w="35597" h="28303" extrusionOk="0">
                    <a:moveTo>
                      <a:pt x="27155" y="1"/>
                    </a:moveTo>
                    <a:cubicBezTo>
                      <a:pt x="26391" y="1"/>
                      <a:pt x="25556" y="153"/>
                      <a:pt x="24828" y="569"/>
                    </a:cubicBezTo>
                    <a:cubicBezTo>
                      <a:pt x="20151" y="3241"/>
                      <a:pt x="23491" y="4422"/>
                      <a:pt x="21339" y="16380"/>
                    </a:cubicBezTo>
                    <a:cubicBezTo>
                      <a:pt x="20768" y="19101"/>
                      <a:pt x="16814" y="21175"/>
                      <a:pt x="10251" y="21175"/>
                    </a:cubicBezTo>
                    <a:cubicBezTo>
                      <a:pt x="7329" y="21175"/>
                      <a:pt x="3889" y="20764"/>
                      <a:pt x="0" y="19816"/>
                    </a:cubicBezTo>
                    <a:lnTo>
                      <a:pt x="0" y="19816"/>
                    </a:lnTo>
                    <a:cubicBezTo>
                      <a:pt x="1602" y="22423"/>
                      <a:pt x="4176" y="24613"/>
                      <a:pt x="7049" y="26104"/>
                    </a:cubicBezTo>
                    <a:cubicBezTo>
                      <a:pt x="8459" y="26837"/>
                      <a:pt x="10004" y="27412"/>
                      <a:pt x="11321" y="27700"/>
                    </a:cubicBezTo>
                    <a:cubicBezTo>
                      <a:pt x="11979" y="27843"/>
                      <a:pt x="13058" y="28078"/>
                      <a:pt x="13722" y="28190"/>
                    </a:cubicBezTo>
                    <a:cubicBezTo>
                      <a:pt x="14206" y="28273"/>
                      <a:pt x="14698" y="28302"/>
                      <a:pt x="15192" y="28302"/>
                    </a:cubicBezTo>
                    <a:cubicBezTo>
                      <a:pt x="15485" y="28302"/>
                      <a:pt x="15779" y="28292"/>
                      <a:pt x="16072" y="28277"/>
                    </a:cubicBezTo>
                    <a:cubicBezTo>
                      <a:pt x="22604" y="27939"/>
                      <a:pt x="29504" y="25026"/>
                      <a:pt x="32574" y="19845"/>
                    </a:cubicBezTo>
                    <a:cubicBezTo>
                      <a:pt x="33651" y="18029"/>
                      <a:pt x="34252" y="16929"/>
                      <a:pt x="34824" y="14937"/>
                    </a:cubicBezTo>
                    <a:cubicBezTo>
                      <a:pt x="35060" y="14120"/>
                      <a:pt x="35428" y="12582"/>
                      <a:pt x="35499" y="11741"/>
                    </a:cubicBezTo>
                    <a:cubicBezTo>
                      <a:pt x="35597" y="10615"/>
                      <a:pt x="35543" y="9113"/>
                      <a:pt x="35274" y="8009"/>
                    </a:cubicBezTo>
                    <a:cubicBezTo>
                      <a:pt x="34854" y="6283"/>
                      <a:pt x="34201" y="4833"/>
                      <a:pt x="33099" y="3369"/>
                    </a:cubicBezTo>
                    <a:cubicBezTo>
                      <a:pt x="31996" y="1905"/>
                      <a:pt x="30357" y="609"/>
                      <a:pt x="28454" y="150"/>
                    </a:cubicBezTo>
                    <a:cubicBezTo>
                      <a:pt x="28077" y="59"/>
                      <a:pt x="27630" y="1"/>
                      <a:pt x="271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38"/>
              <p:cNvSpPr/>
              <p:nvPr/>
            </p:nvSpPr>
            <p:spPr>
              <a:xfrm>
                <a:off x="5164025" y="1151600"/>
                <a:ext cx="234450" cy="134275"/>
              </a:xfrm>
              <a:custGeom>
                <a:avLst/>
                <a:gdLst/>
                <a:ahLst/>
                <a:cxnLst/>
                <a:rect l="l" t="t" r="r" b="b"/>
                <a:pathLst>
                  <a:path w="9378" h="5371" extrusionOk="0">
                    <a:moveTo>
                      <a:pt x="9377" y="1"/>
                    </a:moveTo>
                    <a:lnTo>
                      <a:pt x="9377" y="1"/>
                    </a:lnTo>
                    <a:cubicBezTo>
                      <a:pt x="6354" y="261"/>
                      <a:pt x="3526" y="576"/>
                      <a:pt x="612" y="1429"/>
                    </a:cubicBezTo>
                    <a:cubicBezTo>
                      <a:pt x="402" y="1491"/>
                      <a:pt x="170" y="1571"/>
                      <a:pt x="67" y="1765"/>
                    </a:cubicBezTo>
                    <a:cubicBezTo>
                      <a:pt x="1" y="1890"/>
                      <a:pt x="1" y="2036"/>
                      <a:pt x="9" y="2177"/>
                    </a:cubicBezTo>
                    <a:cubicBezTo>
                      <a:pt x="57" y="3104"/>
                      <a:pt x="328" y="4020"/>
                      <a:pt x="793" y="4825"/>
                    </a:cubicBezTo>
                    <a:cubicBezTo>
                      <a:pt x="895" y="5000"/>
                      <a:pt x="1014" y="5180"/>
                      <a:pt x="1194" y="5277"/>
                    </a:cubicBezTo>
                    <a:cubicBezTo>
                      <a:pt x="1344" y="5358"/>
                      <a:pt x="1520" y="5370"/>
                      <a:pt x="1692" y="5370"/>
                    </a:cubicBezTo>
                    <a:cubicBezTo>
                      <a:pt x="1709" y="5370"/>
                      <a:pt x="1726" y="5370"/>
                      <a:pt x="1742" y="5370"/>
                    </a:cubicBezTo>
                    <a:cubicBezTo>
                      <a:pt x="2900" y="5349"/>
                      <a:pt x="4050" y="4978"/>
                      <a:pt x="5004" y="4321"/>
                    </a:cubicBezTo>
                    <a:cubicBezTo>
                      <a:pt x="5206" y="4182"/>
                      <a:pt x="5800" y="3418"/>
                      <a:pt x="5691" y="3199"/>
                    </a:cubicBezTo>
                    <a:lnTo>
                      <a:pt x="937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38"/>
              <p:cNvSpPr/>
              <p:nvPr/>
            </p:nvSpPr>
            <p:spPr>
              <a:xfrm>
                <a:off x="5237125" y="1155325"/>
                <a:ext cx="164275" cy="83025"/>
              </a:xfrm>
              <a:custGeom>
                <a:avLst/>
                <a:gdLst/>
                <a:ahLst/>
                <a:cxnLst/>
                <a:rect l="l" t="t" r="r" b="b"/>
                <a:pathLst>
                  <a:path w="6571" h="3321" extrusionOk="0">
                    <a:moveTo>
                      <a:pt x="6453" y="0"/>
                    </a:moveTo>
                    <a:lnTo>
                      <a:pt x="1" y="2836"/>
                    </a:lnTo>
                    <a:cubicBezTo>
                      <a:pt x="447" y="3214"/>
                      <a:pt x="1061" y="3320"/>
                      <a:pt x="1645" y="3320"/>
                    </a:cubicBezTo>
                    <a:cubicBezTo>
                      <a:pt x="1648" y="3320"/>
                      <a:pt x="1651" y="3320"/>
                      <a:pt x="1654" y="3320"/>
                    </a:cubicBezTo>
                    <a:cubicBezTo>
                      <a:pt x="3435" y="3316"/>
                      <a:pt x="5189" y="2396"/>
                      <a:pt x="6207" y="935"/>
                    </a:cubicBezTo>
                    <a:cubicBezTo>
                      <a:pt x="6399" y="660"/>
                      <a:pt x="6571" y="314"/>
                      <a:pt x="64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38"/>
              <p:cNvSpPr/>
              <p:nvPr/>
            </p:nvSpPr>
            <p:spPr>
              <a:xfrm>
                <a:off x="4347900" y="1092025"/>
                <a:ext cx="490100" cy="443150"/>
              </a:xfrm>
              <a:custGeom>
                <a:avLst/>
                <a:gdLst/>
                <a:ahLst/>
                <a:cxnLst/>
                <a:rect l="l" t="t" r="r" b="b"/>
                <a:pathLst>
                  <a:path w="19604" h="17726" extrusionOk="0">
                    <a:moveTo>
                      <a:pt x="336" y="1"/>
                    </a:moveTo>
                    <a:cubicBezTo>
                      <a:pt x="1" y="2301"/>
                      <a:pt x="277" y="4743"/>
                      <a:pt x="1435" y="6759"/>
                    </a:cubicBezTo>
                    <a:cubicBezTo>
                      <a:pt x="1649" y="7132"/>
                      <a:pt x="1896" y="7488"/>
                      <a:pt x="2171" y="7822"/>
                    </a:cubicBezTo>
                    <a:lnTo>
                      <a:pt x="2171" y="7822"/>
                    </a:lnTo>
                    <a:lnTo>
                      <a:pt x="1790" y="7616"/>
                    </a:lnTo>
                    <a:cubicBezTo>
                      <a:pt x="725" y="8721"/>
                      <a:pt x="869" y="10611"/>
                      <a:pt x="1774" y="11849"/>
                    </a:cubicBezTo>
                    <a:cubicBezTo>
                      <a:pt x="2679" y="13085"/>
                      <a:pt x="4155" y="13775"/>
                      <a:pt x="5629" y="14197"/>
                    </a:cubicBezTo>
                    <a:cubicBezTo>
                      <a:pt x="6015" y="14308"/>
                      <a:pt x="6412" y="14403"/>
                      <a:pt x="6812" y="14476"/>
                    </a:cubicBezTo>
                    <a:lnTo>
                      <a:pt x="6812" y="14476"/>
                    </a:lnTo>
                    <a:lnTo>
                      <a:pt x="6051" y="14553"/>
                    </a:lnTo>
                    <a:cubicBezTo>
                      <a:pt x="5969" y="15212"/>
                      <a:pt x="6330" y="15868"/>
                      <a:pt x="6841" y="16294"/>
                    </a:cubicBezTo>
                    <a:cubicBezTo>
                      <a:pt x="7350" y="16721"/>
                      <a:pt x="7991" y="16957"/>
                      <a:pt x="8626" y="17151"/>
                    </a:cubicBezTo>
                    <a:cubicBezTo>
                      <a:pt x="9744" y="17495"/>
                      <a:pt x="10950" y="17726"/>
                      <a:pt x="12125" y="17726"/>
                    </a:cubicBezTo>
                    <a:cubicBezTo>
                      <a:pt x="13482" y="17726"/>
                      <a:pt x="14797" y="17419"/>
                      <a:pt x="15890" y="16628"/>
                    </a:cubicBezTo>
                    <a:cubicBezTo>
                      <a:pt x="16713" y="16032"/>
                      <a:pt x="17341" y="15206"/>
                      <a:pt x="17902" y="14358"/>
                    </a:cubicBezTo>
                    <a:cubicBezTo>
                      <a:pt x="18540" y="13396"/>
                      <a:pt x="19108" y="12391"/>
                      <a:pt x="19604" y="11352"/>
                    </a:cubicBezTo>
                    <a:cubicBezTo>
                      <a:pt x="16423" y="9287"/>
                      <a:pt x="13481" y="7461"/>
                      <a:pt x="10195" y="5571"/>
                    </a:cubicBezTo>
                    <a:cubicBezTo>
                      <a:pt x="6982" y="3723"/>
                      <a:pt x="3770" y="1876"/>
                      <a:pt x="557" y="29"/>
                    </a:cubicBezTo>
                    <a:lnTo>
                      <a:pt x="3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38"/>
              <p:cNvSpPr/>
              <p:nvPr/>
            </p:nvSpPr>
            <p:spPr>
              <a:xfrm>
                <a:off x="4972850" y="1196825"/>
                <a:ext cx="97275" cy="97275"/>
              </a:xfrm>
              <a:custGeom>
                <a:avLst/>
                <a:gdLst/>
                <a:ahLst/>
                <a:cxnLst/>
                <a:rect l="l" t="t" r="r" b="b"/>
                <a:pathLst>
                  <a:path w="3891" h="3891" extrusionOk="0">
                    <a:moveTo>
                      <a:pt x="1946" y="0"/>
                    </a:moveTo>
                    <a:cubicBezTo>
                      <a:pt x="871" y="0"/>
                      <a:pt x="0" y="871"/>
                      <a:pt x="0" y="1945"/>
                    </a:cubicBezTo>
                    <a:cubicBezTo>
                      <a:pt x="0" y="3020"/>
                      <a:pt x="871" y="3891"/>
                      <a:pt x="1946" y="3891"/>
                    </a:cubicBezTo>
                    <a:cubicBezTo>
                      <a:pt x="3020" y="3891"/>
                      <a:pt x="3890" y="3019"/>
                      <a:pt x="3890" y="1945"/>
                    </a:cubicBezTo>
                    <a:cubicBezTo>
                      <a:pt x="3890" y="871"/>
                      <a:pt x="3020" y="0"/>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38"/>
              <p:cNvSpPr/>
              <p:nvPr/>
            </p:nvSpPr>
            <p:spPr>
              <a:xfrm>
                <a:off x="4249725" y="956300"/>
                <a:ext cx="1082700" cy="795900"/>
              </a:xfrm>
              <a:custGeom>
                <a:avLst/>
                <a:gdLst/>
                <a:ahLst/>
                <a:cxnLst/>
                <a:rect l="l" t="t" r="r" b="b"/>
                <a:pathLst>
                  <a:path w="43308" h="31836" extrusionOk="0">
                    <a:moveTo>
                      <a:pt x="20941" y="20995"/>
                    </a:moveTo>
                    <a:cubicBezTo>
                      <a:pt x="20941" y="20995"/>
                      <a:pt x="20941" y="20995"/>
                      <a:pt x="20941" y="20995"/>
                    </a:cubicBezTo>
                    <a:lnTo>
                      <a:pt x="20941" y="20995"/>
                    </a:lnTo>
                    <a:cubicBezTo>
                      <a:pt x="20941" y="20995"/>
                      <a:pt x="20941" y="20995"/>
                      <a:pt x="20941" y="20995"/>
                    </a:cubicBezTo>
                    <a:close/>
                    <a:moveTo>
                      <a:pt x="28892" y="1"/>
                    </a:moveTo>
                    <a:cubicBezTo>
                      <a:pt x="28603" y="1"/>
                      <a:pt x="28314" y="12"/>
                      <a:pt x="28026" y="31"/>
                    </a:cubicBezTo>
                    <a:cubicBezTo>
                      <a:pt x="24530" y="270"/>
                      <a:pt x="21202" y="1862"/>
                      <a:pt x="18670" y="4276"/>
                    </a:cubicBezTo>
                    <a:cubicBezTo>
                      <a:pt x="16958" y="3217"/>
                      <a:pt x="15166" y="2287"/>
                      <a:pt x="13314" y="1498"/>
                    </a:cubicBezTo>
                    <a:lnTo>
                      <a:pt x="13314" y="1498"/>
                    </a:lnTo>
                    <a:cubicBezTo>
                      <a:pt x="12453" y="4292"/>
                      <a:pt x="13127" y="7491"/>
                      <a:pt x="14967" y="9750"/>
                    </a:cubicBezTo>
                    <a:cubicBezTo>
                      <a:pt x="14912" y="9893"/>
                      <a:pt x="14487" y="11273"/>
                      <a:pt x="14436" y="11418"/>
                    </a:cubicBezTo>
                    <a:cubicBezTo>
                      <a:pt x="14452" y="11398"/>
                      <a:pt x="14684" y="10868"/>
                      <a:pt x="14699" y="10847"/>
                    </a:cubicBezTo>
                    <a:cubicBezTo>
                      <a:pt x="17366" y="6759"/>
                      <a:pt x="20859" y="2605"/>
                      <a:pt x="25207" y="1175"/>
                    </a:cubicBezTo>
                    <a:cubicBezTo>
                      <a:pt x="26043" y="900"/>
                      <a:pt x="27026" y="763"/>
                      <a:pt x="28021" y="763"/>
                    </a:cubicBezTo>
                    <a:cubicBezTo>
                      <a:pt x="29354" y="763"/>
                      <a:pt x="30708" y="1009"/>
                      <a:pt x="31760" y="1500"/>
                    </a:cubicBezTo>
                    <a:cubicBezTo>
                      <a:pt x="36269" y="2900"/>
                      <a:pt x="38148" y="13913"/>
                      <a:pt x="35551" y="19141"/>
                    </a:cubicBezTo>
                    <a:cubicBezTo>
                      <a:pt x="33440" y="23392"/>
                      <a:pt x="29590" y="26598"/>
                      <a:pt x="25075" y="28019"/>
                    </a:cubicBezTo>
                    <a:cubicBezTo>
                      <a:pt x="23318" y="28571"/>
                      <a:pt x="21419" y="28868"/>
                      <a:pt x="19551" y="28868"/>
                    </a:cubicBezTo>
                    <a:cubicBezTo>
                      <a:pt x="18967" y="28868"/>
                      <a:pt x="18385" y="28839"/>
                      <a:pt x="17812" y="28779"/>
                    </a:cubicBezTo>
                    <a:cubicBezTo>
                      <a:pt x="14902" y="28477"/>
                      <a:pt x="12809" y="26802"/>
                      <a:pt x="10459" y="25231"/>
                    </a:cubicBezTo>
                    <a:cubicBezTo>
                      <a:pt x="8790" y="24116"/>
                      <a:pt x="9189" y="22052"/>
                      <a:pt x="10749" y="22052"/>
                    </a:cubicBezTo>
                    <a:cubicBezTo>
                      <a:pt x="10979" y="22052"/>
                      <a:pt x="11235" y="22097"/>
                      <a:pt x="11513" y="22196"/>
                    </a:cubicBezTo>
                    <a:cubicBezTo>
                      <a:pt x="12388" y="22510"/>
                      <a:pt x="14079" y="23204"/>
                      <a:pt x="15978" y="23204"/>
                    </a:cubicBezTo>
                    <a:cubicBezTo>
                      <a:pt x="17606" y="23204"/>
                      <a:pt x="19386" y="22694"/>
                      <a:pt x="20937" y="20999"/>
                    </a:cubicBezTo>
                    <a:lnTo>
                      <a:pt x="20937" y="20999"/>
                    </a:lnTo>
                    <a:cubicBezTo>
                      <a:pt x="20967" y="20995"/>
                      <a:pt x="20998" y="20991"/>
                      <a:pt x="20989" y="20991"/>
                    </a:cubicBezTo>
                    <a:cubicBezTo>
                      <a:pt x="20984" y="20991"/>
                      <a:pt x="20970" y="20992"/>
                      <a:pt x="20941" y="20995"/>
                    </a:cubicBezTo>
                    <a:cubicBezTo>
                      <a:pt x="20941" y="20995"/>
                      <a:pt x="20941" y="20995"/>
                      <a:pt x="20941" y="20995"/>
                    </a:cubicBezTo>
                    <a:lnTo>
                      <a:pt x="20941" y="20995"/>
                    </a:lnTo>
                    <a:cubicBezTo>
                      <a:pt x="20941" y="20995"/>
                      <a:pt x="20941" y="20995"/>
                      <a:pt x="20941" y="20995"/>
                    </a:cubicBezTo>
                    <a:lnTo>
                      <a:pt x="20941" y="20995"/>
                    </a:lnTo>
                    <a:cubicBezTo>
                      <a:pt x="20896" y="21001"/>
                      <a:pt x="20884" y="21004"/>
                      <a:pt x="20890" y="21004"/>
                    </a:cubicBezTo>
                    <a:cubicBezTo>
                      <a:pt x="20894" y="21004"/>
                      <a:pt x="20906" y="21002"/>
                      <a:pt x="20922" y="21001"/>
                    </a:cubicBezTo>
                    <a:lnTo>
                      <a:pt x="20922" y="21001"/>
                    </a:lnTo>
                    <a:cubicBezTo>
                      <a:pt x="20739" y="21054"/>
                      <a:pt x="19281" y="21455"/>
                      <a:pt x="19281" y="21458"/>
                    </a:cubicBezTo>
                    <a:cubicBezTo>
                      <a:pt x="19280" y="21458"/>
                      <a:pt x="19280" y="21458"/>
                      <a:pt x="19278" y="21458"/>
                    </a:cubicBezTo>
                    <a:cubicBezTo>
                      <a:pt x="19207" y="21458"/>
                      <a:pt x="17653" y="21540"/>
                      <a:pt x="17582" y="21540"/>
                    </a:cubicBezTo>
                    <a:cubicBezTo>
                      <a:pt x="17581" y="21540"/>
                      <a:pt x="17580" y="21540"/>
                      <a:pt x="17580" y="21540"/>
                    </a:cubicBezTo>
                    <a:cubicBezTo>
                      <a:pt x="16478" y="21458"/>
                      <a:pt x="16512" y="21085"/>
                      <a:pt x="15661" y="20843"/>
                    </a:cubicBezTo>
                    <a:cubicBezTo>
                      <a:pt x="15252" y="20834"/>
                      <a:pt x="14841" y="20826"/>
                      <a:pt x="14430" y="20821"/>
                    </a:cubicBezTo>
                    <a:cubicBezTo>
                      <a:pt x="12687" y="20802"/>
                      <a:pt x="12163" y="19205"/>
                      <a:pt x="12713" y="18027"/>
                    </a:cubicBezTo>
                    <a:cubicBezTo>
                      <a:pt x="11014" y="17327"/>
                      <a:pt x="9234" y="16804"/>
                      <a:pt x="7487" y="16190"/>
                    </a:cubicBezTo>
                    <a:cubicBezTo>
                      <a:pt x="5728" y="15569"/>
                      <a:pt x="5746" y="13509"/>
                      <a:pt x="6863" y="12646"/>
                    </a:cubicBezTo>
                    <a:cubicBezTo>
                      <a:pt x="5952" y="11753"/>
                      <a:pt x="5111" y="10664"/>
                      <a:pt x="4370" y="9535"/>
                    </a:cubicBezTo>
                    <a:lnTo>
                      <a:pt x="4370" y="9535"/>
                    </a:lnTo>
                    <a:cubicBezTo>
                      <a:pt x="4567" y="10466"/>
                      <a:pt x="4886" y="11365"/>
                      <a:pt x="5361" y="12191"/>
                    </a:cubicBezTo>
                    <a:cubicBezTo>
                      <a:pt x="5575" y="12563"/>
                      <a:pt x="5822" y="12920"/>
                      <a:pt x="6097" y="13254"/>
                    </a:cubicBezTo>
                    <a:lnTo>
                      <a:pt x="5715" y="13047"/>
                    </a:lnTo>
                    <a:cubicBezTo>
                      <a:pt x="5352" y="13424"/>
                      <a:pt x="5133" y="13894"/>
                      <a:pt x="5033" y="14396"/>
                    </a:cubicBezTo>
                    <a:cubicBezTo>
                      <a:pt x="3412" y="14029"/>
                      <a:pt x="1836" y="13368"/>
                      <a:pt x="327" y="12652"/>
                    </a:cubicBezTo>
                    <a:lnTo>
                      <a:pt x="327" y="12652"/>
                    </a:lnTo>
                    <a:cubicBezTo>
                      <a:pt x="0" y="13373"/>
                      <a:pt x="1568" y="19472"/>
                      <a:pt x="3169" y="22381"/>
                    </a:cubicBezTo>
                    <a:cubicBezTo>
                      <a:pt x="3384" y="22769"/>
                      <a:pt x="3616" y="23150"/>
                      <a:pt x="3864" y="23521"/>
                    </a:cubicBezTo>
                    <a:cubicBezTo>
                      <a:pt x="3632" y="23468"/>
                      <a:pt x="3404" y="23417"/>
                      <a:pt x="3169" y="23359"/>
                    </a:cubicBezTo>
                    <a:lnTo>
                      <a:pt x="3169" y="23359"/>
                    </a:lnTo>
                    <a:cubicBezTo>
                      <a:pt x="4770" y="25966"/>
                      <a:pt x="7345" y="28155"/>
                      <a:pt x="10218" y="29646"/>
                    </a:cubicBezTo>
                    <a:cubicBezTo>
                      <a:pt x="11628" y="30378"/>
                      <a:pt x="13174" y="30954"/>
                      <a:pt x="14490" y="31242"/>
                    </a:cubicBezTo>
                    <a:cubicBezTo>
                      <a:pt x="14720" y="31292"/>
                      <a:pt x="15001" y="31354"/>
                      <a:pt x="15296" y="31417"/>
                    </a:cubicBezTo>
                    <a:cubicBezTo>
                      <a:pt x="16299" y="31703"/>
                      <a:pt x="17400" y="31836"/>
                      <a:pt x="18586" y="31836"/>
                    </a:cubicBezTo>
                    <a:cubicBezTo>
                      <a:pt x="20007" y="31836"/>
                      <a:pt x="21549" y="31645"/>
                      <a:pt x="23192" y="31297"/>
                    </a:cubicBezTo>
                    <a:cubicBezTo>
                      <a:pt x="28393" y="30209"/>
                      <a:pt x="33292" y="27521"/>
                      <a:pt x="35745" y="23382"/>
                    </a:cubicBezTo>
                    <a:cubicBezTo>
                      <a:pt x="36822" y="21565"/>
                      <a:pt x="37423" y="20465"/>
                      <a:pt x="37995" y="18474"/>
                    </a:cubicBezTo>
                    <a:cubicBezTo>
                      <a:pt x="38231" y="17659"/>
                      <a:pt x="38598" y="16119"/>
                      <a:pt x="38670" y="15279"/>
                    </a:cubicBezTo>
                    <a:cubicBezTo>
                      <a:pt x="38721" y="14688"/>
                      <a:pt x="38724" y="13866"/>
                      <a:pt x="38684" y="13181"/>
                    </a:cubicBezTo>
                    <a:cubicBezTo>
                      <a:pt x="39713" y="13096"/>
                      <a:pt x="40622" y="12777"/>
                      <a:pt x="41473" y="12189"/>
                    </a:cubicBezTo>
                    <a:cubicBezTo>
                      <a:pt x="41674" y="12050"/>
                      <a:pt x="42373" y="11378"/>
                      <a:pt x="42261" y="11160"/>
                    </a:cubicBezTo>
                    <a:lnTo>
                      <a:pt x="42274" y="11149"/>
                    </a:lnTo>
                    <a:cubicBezTo>
                      <a:pt x="42627" y="11072"/>
                      <a:pt x="42975" y="10959"/>
                      <a:pt x="43308" y="10818"/>
                    </a:cubicBezTo>
                    <a:lnTo>
                      <a:pt x="43308" y="10818"/>
                    </a:lnTo>
                    <a:cubicBezTo>
                      <a:pt x="42853" y="10894"/>
                      <a:pt x="42395" y="10929"/>
                      <a:pt x="41928" y="10929"/>
                    </a:cubicBezTo>
                    <a:cubicBezTo>
                      <a:pt x="41731" y="10929"/>
                      <a:pt x="41531" y="10923"/>
                      <a:pt x="41330" y="10911"/>
                    </a:cubicBezTo>
                    <a:cubicBezTo>
                      <a:pt x="40951" y="10980"/>
                      <a:pt x="37551" y="11769"/>
                      <a:pt x="37167" y="11799"/>
                    </a:cubicBezTo>
                    <a:cubicBezTo>
                      <a:pt x="37161" y="11800"/>
                      <a:pt x="37156" y="11800"/>
                      <a:pt x="37150" y="11800"/>
                    </a:cubicBezTo>
                    <a:cubicBezTo>
                      <a:pt x="36578" y="11800"/>
                      <a:pt x="36653" y="9478"/>
                      <a:pt x="36863" y="9316"/>
                    </a:cubicBezTo>
                    <a:cubicBezTo>
                      <a:pt x="36863" y="9316"/>
                      <a:pt x="38006" y="9015"/>
                      <a:pt x="38366" y="8925"/>
                    </a:cubicBezTo>
                    <a:cubicBezTo>
                      <a:pt x="38366" y="8925"/>
                      <a:pt x="37612" y="5708"/>
                      <a:pt x="36268" y="4033"/>
                    </a:cubicBezTo>
                    <a:cubicBezTo>
                      <a:pt x="35036" y="2496"/>
                      <a:pt x="32965" y="772"/>
                      <a:pt x="31061" y="261"/>
                    </a:cubicBezTo>
                    <a:cubicBezTo>
                      <a:pt x="30356" y="72"/>
                      <a:pt x="29625" y="1"/>
                      <a:pt x="28892"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38"/>
              <p:cNvSpPr/>
              <p:nvPr/>
            </p:nvSpPr>
            <p:spPr>
              <a:xfrm>
                <a:off x="4837500" y="1007050"/>
                <a:ext cx="210200" cy="92975"/>
              </a:xfrm>
              <a:custGeom>
                <a:avLst/>
                <a:gdLst/>
                <a:ahLst/>
                <a:cxnLst/>
                <a:rect l="l" t="t" r="r" b="b"/>
                <a:pathLst>
                  <a:path w="8408" h="3719" extrusionOk="0">
                    <a:moveTo>
                      <a:pt x="4186" y="1"/>
                    </a:moveTo>
                    <a:cubicBezTo>
                      <a:pt x="3033" y="1"/>
                      <a:pt x="1884" y="232"/>
                      <a:pt x="973" y="664"/>
                    </a:cubicBezTo>
                    <a:cubicBezTo>
                      <a:pt x="227" y="1019"/>
                      <a:pt x="0" y="2029"/>
                      <a:pt x="296" y="2732"/>
                    </a:cubicBezTo>
                    <a:cubicBezTo>
                      <a:pt x="589" y="3430"/>
                      <a:pt x="1192" y="3718"/>
                      <a:pt x="1872" y="3718"/>
                    </a:cubicBezTo>
                    <a:cubicBezTo>
                      <a:pt x="1996" y="3718"/>
                      <a:pt x="2122" y="3709"/>
                      <a:pt x="2249" y="3691"/>
                    </a:cubicBezTo>
                    <a:cubicBezTo>
                      <a:pt x="3128" y="3565"/>
                      <a:pt x="3975" y="3241"/>
                      <a:pt x="4858" y="3102"/>
                    </a:cubicBezTo>
                    <a:cubicBezTo>
                      <a:pt x="5706" y="2968"/>
                      <a:pt x="6557" y="3020"/>
                      <a:pt x="7404" y="2866"/>
                    </a:cubicBezTo>
                    <a:cubicBezTo>
                      <a:pt x="8375" y="2689"/>
                      <a:pt x="8407" y="1320"/>
                      <a:pt x="7665" y="865"/>
                    </a:cubicBezTo>
                    <a:cubicBezTo>
                      <a:pt x="6707" y="276"/>
                      <a:pt x="5444" y="1"/>
                      <a:pt x="4186"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38"/>
              <p:cNvSpPr/>
              <p:nvPr/>
            </p:nvSpPr>
            <p:spPr>
              <a:xfrm>
                <a:off x="4749525" y="1098000"/>
                <a:ext cx="76450" cy="74875"/>
              </a:xfrm>
              <a:custGeom>
                <a:avLst/>
                <a:gdLst/>
                <a:ahLst/>
                <a:cxnLst/>
                <a:rect l="l" t="t" r="r" b="b"/>
                <a:pathLst>
                  <a:path w="3058" h="2995" extrusionOk="0">
                    <a:moveTo>
                      <a:pt x="1561" y="1"/>
                    </a:moveTo>
                    <a:cubicBezTo>
                      <a:pt x="1410" y="1"/>
                      <a:pt x="1259" y="24"/>
                      <a:pt x="1115" y="71"/>
                    </a:cubicBezTo>
                    <a:cubicBezTo>
                      <a:pt x="899" y="128"/>
                      <a:pt x="696" y="228"/>
                      <a:pt x="533" y="392"/>
                    </a:cubicBezTo>
                    <a:cubicBezTo>
                      <a:pt x="75" y="851"/>
                      <a:pt x="0" y="1585"/>
                      <a:pt x="321" y="2138"/>
                    </a:cubicBezTo>
                    <a:cubicBezTo>
                      <a:pt x="376" y="2234"/>
                      <a:pt x="445" y="2323"/>
                      <a:pt x="521" y="2405"/>
                    </a:cubicBezTo>
                    <a:cubicBezTo>
                      <a:pt x="737" y="2693"/>
                      <a:pt x="1042" y="2920"/>
                      <a:pt x="1388" y="2969"/>
                    </a:cubicBezTo>
                    <a:cubicBezTo>
                      <a:pt x="1500" y="2985"/>
                      <a:pt x="1605" y="2995"/>
                      <a:pt x="1707" y="2995"/>
                    </a:cubicBezTo>
                    <a:cubicBezTo>
                      <a:pt x="1911" y="2995"/>
                      <a:pt x="2101" y="2956"/>
                      <a:pt x="2303" y="2850"/>
                    </a:cubicBezTo>
                    <a:cubicBezTo>
                      <a:pt x="2495" y="2748"/>
                      <a:pt x="2645" y="2569"/>
                      <a:pt x="2749" y="2373"/>
                    </a:cubicBezTo>
                    <a:cubicBezTo>
                      <a:pt x="2938" y="2145"/>
                      <a:pt x="3058" y="1861"/>
                      <a:pt x="3058" y="1538"/>
                    </a:cubicBezTo>
                    <a:cubicBezTo>
                      <a:pt x="3058" y="1321"/>
                      <a:pt x="3010" y="1110"/>
                      <a:pt x="2927" y="916"/>
                    </a:cubicBezTo>
                    <a:cubicBezTo>
                      <a:pt x="2905" y="803"/>
                      <a:pt x="2868" y="688"/>
                      <a:pt x="2809" y="575"/>
                    </a:cubicBezTo>
                    <a:cubicBezTo>
                      <a:pt x="2621" y="218"/>
                      <a:pt x="2229" y="30"/>
                      <a:pt x="1837" y="26"/>
                    </a:cubicBezTo>
                    <a:cubicBezTo>
                      <a:pt x="1746" y="9"/>
                      <a:pt x="1653" y="1"/>
                      <a:pt x="156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38"/>
              <p:cNvSpPr/>
              <p:nvPr/>
            </p:nvSpPr>
            <p:spPr>
              <a:xfrm>
                <a:off x="4564175" y="1271375"/>
                <a:ext cx="214725" cy="139900"/>
              </a:xfrm>
              <a:custGeom>
                <a:avLst/>
                <a:gdLst/>
                <a:ahLst/>
                <a:cxnLst/>
                <a:rect l="l" t="t" r="r" b="b"/>
                <a:pathLst>
                  <a:path w="8589" h="5596" extrusionOk="0">
                    <a:moveTo>
                      <a:pt x="1262" y="1"/>
                    </a:moveTo>
                    <a:cubicBezTo>
                      <a:pt x="452" y="1"/>
                      <a:pt x="0" y="1082"/>
                      <a:pt x="798" y="1666"/>
                    </a:cubicBezTo>
                    <a:cubicBezTo>
                      <a:pt x="1923" y="2490"/>
                      <a:pt x="3216" y="3121"/>
                      <a:pt x="4412" y="3842"/>
                    </a:cubicBezTo>
                    <a:cubicBezTo>
                      <a:pt x="5524" y="4512"/>
                      <a:pt x="6597" y="5205"/>
                      <a:pt x="7853" y="5572"/>
                    </a:cubicBezTo>
                    <a:cubicBezTo>
                      <a:pt x="7906" y="5588"/>
                      <a:pt x="7957" y="5595"/>
                      <a:pt x="8004" y="5595"/>
                    </a:cubicBezTo>
                    <a:cubicBezTo>
                      <a:pt x="8407" y="5595"/>
                      <a:pt x="8588" y="5072"/>
                      <a:pt x="8328" y="4755"/>
                    </a:cubicBezTo>
                    <a:cubicBezTo>
                      <a:pt x="7489" y="3728"/>
                      <a:pt x="6400" y="3037"/>
                      <a:pt x="5302" y="2317"/>
                    </a:cubicBezTo>
                    <a:cubicBezTo>
                      <a:pt x="4141" y="1556"/>
                      <a:pt x="2972" y="694"/>
                      <a:pt x="1710" y="107"/>
                    </a:cubicBezTo>
                    <a:cubicBezTo>
                      <a:pt x="1553" y="34"/>
                      <a:pt x="1402" y="1"/>
                      <a:pt x="1262"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38"/>
              <p:cNvSpPr/>
              <p:nvPr/>
            </p:nvSpPr>
            <p:spPr>
              <a:xfrm>
                <a:off x="4472400" y="1210050"/>
                <a:ext cx="86325" cy="64250"/>
              </a:xfrm>
              <a:custGeom>
                <a:avLst/>
                <a:gdLst/>
                <a:ahLst/>
                <a:cxnLst/>
                <a:rect l="l" t="t" r="r" b="b"/>
                <a:pathLst>
                  <a:path w="3453" h="2570" extrusionOk="0">
                    <a:moveTo>
                      <a:pt x="1019" y="0"/>
                    </a:moveTo>
                    <a:cubicBezTo>
                      <a:pt x="369" y="0"/>
                      <a:pt x="0" y="799"/>
                      <a:pt x="309" y="1332"/>
                    </a:cubicBezTo>
                    <a:cubicBezTo>
                      <a:pt x="582" y="1799"/>
                      <a:pt x="1140" y="2053"/>
                      <a:pt x="1628" y="2252"/>
                    </a:cubicBezTo>
                    <a:cubicBezTo>
                      <a:pt x="1974" y="2394"/>
                      <a:pt x="2326" y="2570"/>
                      <a:pt x="2696" y="2570"/>
                    </a:cubicBezTo>
                    <a:cubicBezTo>
                      <a:pt x="2777" y="2570"/>
                      <a:pt x="2860" y="2561"/>
                      <a:pt x="2943" y="2542"/>
                    </a:cubicBezTo>
                    <a:cubicBezTo>
                      <a:pt x="3280" y="2466"/>
                      <a:pt x="3452" y="2094"/>
                      <a:pt x="3377" y="1778"/>
                    </a:cubicBezTo>
                    <a:cubicBezTo>
                      <a:pt x="3273" y="1347"/>
                      <a:pt x="2839" y="1016"/>
                      <a:pt x="2509" y="740"/>
                    </a:cubicBezTo>
                    <a:cubicBezTo>
                      <a:pt x="2087" y="385"/>
                      <a:pt x="1639" y="42"/>
                      <a:pt x="1075" y="2"/>
                    </a:cubicBezTo>
                    <a:cubicBezTo>
                      <a:pt x="1056" y="1"/>
                      <a:pt x="1037" y="0"/>
                      <a:pt x="101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38"/>
              <p:cNvSpPr/>
              <p:nvPr/>
            </p:nvSpPr>
            <p:spPr>
              <a:xfrm>
                <a:off x="5207250" y="1164825"/>
                <a:ext cx="155150" cy="37425"/>
              </a:xfrm>
              <a:custGeom>
                <a:avLst/>
                <a:gdLst/>
                <a:ahLst/>
                <a:cxnLst/>
                <a:rect l="l" t="t" r="r" b="b"/>
                <a:pathLst>
                  <a:path w="6206" h="1497" extrusionOk="0">
                    <a:moveTo>
                      <a:pt x="5541" y="0"/>
                    </a:moveTo>
                    <a:cubicBezTo>
                      <a:pt x="4706" y="0"/>
                      <a:pt x="3843" y="207"/>
                      <a:pt x="3033" y="344"/>
                    </a:cubicBezTo>
                    <a:cubicBezTo>
                      <a:pt x="2070" y="507"/>
                      <a:pt x="1033" y="592"/>
                      <a:pt x="185" y="1103"/>
                    </a:cubicBezTo>
                    <a:cubicBezTo>
                      <a:pt x="1" y="1213"/>
                      <a:pt x="90" y="1474"/>
                      <a:pt x="289" y="1488"/>
                    </a:cubicBezTo>
                    <a:cubicBezTo>
                      <a:pt x="372" y="1494"/>
                      <a:pt x="456" y="1497"/>
                      <a:pt x="539" y="1497"/>
                    </a:cubicBezTo>
                    <a:cubicBezTo>
                      <a:pt x="1369" y="1497"/>
                      <a:pt x="2183" y="1213"/>
                      <a:pt x="2992" y="1036"/>
                    </a:cubicBezTo>
                    <a:cubicBezTo>
                      <a:pt x="3988" y="818"/>
                      <a:pt x="5085" y="738"/>
                      <a:pt x="6026" y="354"/>
                    </a:cubicBezTo>
                    <a:cubicBezTo>
                      <a:pt x="6205" y="281"/>
                      <a:pt x="6177" y="41"/>
                      <a:pt x="5982" y="21"/>
                    </a:cubicBezTo>
                    <a:cubicBezTo>
                      <a:pt x="5836" y="7"/>
                      <a:pt x="5689" y="0"/>
                      <a:pt x="5541" y="0"/>
                    </a:cubicBezTo>
                    <a:close/>
                  </a:path>
                </a:pathLst>
              </a:custGeom>
              <a:solidFill>
                <a:srgbClr val="FFFFFF">
                  <a:alpha val="793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38"/>
            <p:cNvSpPr/>
            <p:nvPr/>
          </p:nvSpPr>
          <p:spPr>
            <a:xfrm rot="-1647930">
              <a:off x="6720020" y="3336224"/>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TextBox 2">
            <a:extLst>
              <a:ext uri="{FF2B5EF4-FFF2-40B4-BE49-F238E27FC236}">
                <a16:creationId xmlns:a16="http://schemas.microsoft.com/office/drawing/2014/main" id="{E34E8EE8-8400-E9B1-1A84-7A83B9DBF4ED}"/>
              </a:ext>
            </a:extLst>
          </p:cNvPr>
          <p:cNvSpPr txBox="1"/>
          <p:nvPr/>
        </p:nvSpPr>
        <p:spPr>
          <a:xfrm>
            <a:off x="278339" y="872009"/>
            <a:ext cx="8545543" cy="3137269"/>
          </a:xfrm>
          <a:prstGeom prst="rect">
            <a:avLst/>
          </a:prstGeom>
          <a:noFill/>
        </p:spPr>
        <p:txBody>
          <a:bodyPr wrap="square">
            <a:spAutoFit/>
          </a:bodyPr>
          <a:lstStyle>
            <a:defPPr marR="0" lvl="0" algn="l" rtl="0">
              <a:lnSpc>
                <a:spcPct val="100000"/>
              </a:lnSpc>
              <a:spcBef>
                <a:spcPts val="0"/>
              </a:spcBef>
              <a:spcAft>
                <a:spcPts val="0"/>
              </a:spcAft>
              <a:defRPr/>
            </a:defPPr>
            <a:lvl1pPr marL="0" indent="457200" algn="just">
              <a:lnSpc>
                <a:spcPct val="105000"/>
              </a:lnSpc>
              <a:spcBef>
                <a:spcPts val="400"/>
              </a:spcBef>
              <a:spcAft>
                <a:spcPts val="400"/>
              </a:spcAft>
              <a:defRPr sz="2000" b="1">
                <a:solidFill>
                  <a:srgbClr val="0070C0"/>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defRPr>
            </a:lvl1pPr>
          </a:lstStyle>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BoosterNextFYBlack" panose="02000A03000000020004" pitchFamily="2" charset="0"/>
                <a:cs typeface="#9Slide03 Arima Madurai Bold" panose="00000800000000000000" pitchFamily="2" charset="0"/>
                <a:sym typeface="Arial"/>
              </a:rPr>
              <a:t>Câu 6. Muốn đọc hiểu văn bản tục ngữ hiệu quả cần chú ý:</a:t>
            </a:r>
            <a:endParaRPr kumimoji="0" lang="en-US" sz="1800" b="1" i="0" u="none" strike="noStrike" kern="0" cap="none" spc="0" normalizeH="0" baseline="0" noProof="0" dirty="0">
              <a:ln>
                <a:noFill/>
              </a:ln>
              <a:solidFill>
                <a:srgbClr val="0070C0"/>
              </a:solidFill>
              <a:effectLst/>
              <a:uLnTx/>
              <a:uFillTx/>
              <a:latin typeface="#9Slide03 BoosterNextFYBlack" panose="02000A03000000020004"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(1) Tìm hiểu nghĩa đen, nghĩa bóng của câu tục ngữ.</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(2) Tìm hiểu nội dung, ý nghĩa chung của câu tục ngữ.</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(3) Phân tích các chi tiết, hình ảnh trong câu tục ngữ.</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(4) Nhận biết các yếu tố hình thức của tục ngữ và tác dụng của các yếu tố đó.</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(5) Nhận biết các yếu tố như đề tài, bối cảnh, tình huống.</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(6) Tìm hiểu giá trị nhận thức, văn hóa, giáo dục, thẩm mĩ từ câu tục ngữ.</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a:p>
            <a:pPr marL="0" marR="0" lvl="0" indent="457200" algn="just" defTabSz="914400" rtl="0" eaLnBrk="1" fontAlgn="auto" latinLnBrk="0" hangingPunct="1">
              <a:lnSpc>
                <a:spcPct val="105000"/>
              </a:lnSpc>
              <a:spcBef>
                <a:spcPts val="400"/>
              </a:spcBef>
              <a:spcAft>
                <a:spcPts val="400"/>
              </a:spcAft>
              <a:buClr>
                <a:srgbClr val="000000"/>
              </a:buClr>
              <a:buSzTx/>
              <a:buFont typeface="Arial"/>
              <a:buNone/>
              <a:tabLst/>
              <a:defRPr/>
            </a:pP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	A. 1,3,5,6              B. 2,4,5,6                    </a:t>
            </a:r>
            <a:r>
              <a:rPr kumimoji="0" lang="pt-BR" sz="1800" b="1" i="0" u="none" strike="noStrike" kern="0" cap="none" spc="0" normalizeH="0" baseline="0" noProof="0" dirty="0">
                <a:ln>
                  <a:noFill/>
                </a:ln>
                <a:solidFill>
                  <a:schemeClr val="bg1">
                    <a:lumMod val="10000"/>
                  </a:schemeClr>
                </a:solidFill>
                <a:effectLst/>
                <a:uLnTx/>
                <a:uFillTx/>
                <a:latin typeface="#9Slide03 Arima Madurai Bold" panose="00000800000000000000" pitchFamily="2" charset="0"/>
                <a:cs typeface="#9Slide03 Arima Madurai Bold" panose="00000800000000000000" pitchFamily="2" charset="0"/>
                <a:sym typeface="Arial"/>
              </a:rPr>
              <a:t>C. 1,2,4,6                 </a:t>
            </a:r>
            <a:r>
              <a:rPr kumimoji="0" lang="pt-BR"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rPr>
              <a:t>D. 1,2,3,4</a:t>
            </a:r>
            <a:endParaRPr kumimoji="0" lang="en-US" sz="1800" b="1" i="0" u="none" strike="noStrike" kern="0" cap="none" spc="0" normalizeH="0" baseline="0" noProof="0" dirty="0">
              <a:ln>
                <a:noFill/>
              </a:ln>
              <a:solidFill>
                <a:srgbClr val="0070C0"/>
              </a:solidFill>
              <a:effectLst/>
              <a:uLnTx/>
              <a:uFillTx/>
              <a:latin typeface="#9Slide03 Arima Madurai Bold" panose="00000800000000000000" pitchFamily="2" charset="0"/>
              <a:cs typeface="#9Slide03 Arima Madurai Bold" panose="00000800000000000000" pitchFamily="2" charset="0"/>
              <a:sym typeface="Arial"/>
            </a:endParaRPr>
          </a:p>
        </p:txBody>
      </p:sp>
    </p:spTree>
    <p:extLst>
      <p:ext uri="{BB962C8B-B14F-4D97-AF65-F5344CB8AC3E}">
        <p14:creationId xmlns:p14="http://schemas.microsoft.com/office/powerpoint/2010/main" val="2699197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solidFill>
                  <a:schemeClr val="accent2"/>
                </a:solidFill>
              </a:rPr>
              <a:t>Vận</a:t>
            </a:r>
            <a:r>
              <a:rPr lang="en-US" dirty="0">
                <a:solidFill>
                  <a:schemeClr val="accent2"/>
                </a:solidFill>
              </a:rPr>
              <a:t> </a:t>
            </a:r>
            <a:r>
              <a:rPr lang="en-US" dirty="0" err="1">
                <a:solidFill>
                  <a:schemeClr val="accent2"/>
                </a:solidFill>
              </a:rPr>
              <a:t>dụng</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85288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8"/>
        <p:cNvGrpSpPr/>
        <p:nvPr/>
      </p:nvGrpSpPr>
      <p:grpSpPr>
        <a:xfrm>
          <a:off x="0" y="0"/>
          <a:ext cx="0" cy="0"/>
          <a:chOff x="0" y="0"/>
          <a:chExt cx="0" cy="0"/>
        </a:xfrm>
      </p:grpSpPr>
      <p:sp>
        <p:nvSpPr>
          <p:cNvPr id="28" name="Rectangle 27">
            <a:extLst>
              <a:ext uri="{FF2B5EF4-FFF2-40B4-BE49-F238E27FC236}">
                <a16:creationId xmlns:a16="http://schemas.microsoft.com/office/drawing/2014/main" id="{77422B6D-B7D2-3BD9-F8A3-0DFCD72499A4}"/>
              </a:ext>
            </a:extLst>
          </p:cNvPr>
          <p:cNvSpPr/>
          <p:nvPr/>
        </p:nvSpPr>
        <p:spPr>
          <a:xfrm>
            <a:off x="746760" y="1021080"/>
            <a:ext cx="119634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A2A5703-2415-68C7-AFDD-0036C828FA3D}"/>
              </a:ext>
            </a:extLst>
          </p:cNvPr>
          <p:cNvSpPr txBox="1"/>
          <p:nvPr/>
        </p:nvSpPr>
        <p:spPr>
          <a:xfrm>
            <a:off x="1940677" y="2412906"/>
            <a:ext cx="6594108" cy="1323439"/>
          </a:xfrm>
          <a:prstGeom prst="rect">
            <a:avLst/>
          </a:prstGeom>
          <a:noFill/>
        </p:spPr>
        <p:txBody>
          <a:bodyPr wrap="square">
            <a:spAutoFit/>
          </a:bodyPr>
          <a:lstStyle>
            <a:defPPr marR="0" lvl="0" algn="l" rtl="0">
              <a:lnSpc>
                <a:spcPct val="100000"/>
              </a:lnSpc>
              <a:spcBef>
                <a:spcPts val="0"/>
              </a:spcBef>
              <a:spcAft>
                <a:spcPts val="0"/>
              </a:spcAft>
            </a:defPPr>
            <a:lvl1pPr marL="0" indent="457200" algn="just">
              <a:spcBef>
                <a:spcPts val="600"/>
              </a:spcBef>
              <a:spcAft>
                <a:spcPts val="600"/>
              </a:spcAft>
              <a:defRPr sz="2000">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r>
              <a:rPr lang="pt-BR" dirty="0">
                <a:solidFill>
                  <a:srgbClr val="002060"/>
                </a:solidFill>
              </a:rPr>
              <a:t>Theo em, các câu tục ngữ trên có còn đúng với cuộc sống ngày nay hay không? Hãy nêu một câu tục ngữ về thiên nhiên lao động và một câu tục ngữ về con người xã hội mà em cảm thấy vẫn hữu ích với cuộc sống hôm nay.</a:t>
            </a:r>
            <a:endParaRPr lang="en-US" dirty="0">
              <a:solidFill>
                <a:srgbClr val="002060"/>
              </a:solidFill>
            </a:endParaRPr>
          </a:p>
        </p:txBody>
      </p:sp>
      <p:sp>
        <p:nvSpPr>
          <p:cNvPr id="3" name="TextBox 2">
            <a:extLst>
              <a:ext uri="{FF2B5EF4-FFF2-40B4-BE49-F238E27FC236}">
                <a16:creationId xmlns:a16="http://schemas.microsoft.com/office/drawing/2014/main" id="{C72C853F-1A55-F6E4-782D-D945A5AF472A}"/>
              </a:ext>
            </a:extLst>
          </p:cNvPr>
          <p:cNvSpPr txBox="1"/>
          <p:nvPr/>
        </p:nvSpPr>
        <p:spPr>
          <a:xfrm>
            <a:off x="1940677" y="1208772"/>
            <a:ext cx="6528144" cy="707886"/>
          </a:xfrm>
          <a:prstGeom prst="rect">
            <a:avLst/>
          </a:prstGeom>
          <a:noFill/>
        </p:spPr>
        <p:txBody>
          <a:bodyPr wrap="square">
            <a:spAutoFit/>
          </a:bodyPr>
          <a:lstStyle/>
          <a:p>
            <a:pPr marL="0" marR="0" indent="457200" algn="just">
              <a:spcBef>
                <a:spcPts val="600"/>
              </a:spcBef>
              <a:spcAft>
                <a:spcPts val="600"/>
              </a:spcAft>
            </a:pPr>
            <a:r>
              <a:rPr lang="pt-BR" sz="20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Trong những câu tục ngữ đã học, em thích câu nào nhất? Vì sao?</a:t>
            </a:r>
            <a:endParaRPr lang="en-US" sz="1800" dirty="0">
              <a:solidFill>
                <a:srgbClr val="00206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grpSp>
        <p:nvGrpSpPr>
          <p:cNvPr id="67" name="Google Shape;4682;p65">
            <a:extLst>
              <a:ext uri="{FF2B5EF4-FFF2-40B4-BE49-F238E27FC236}">
                <a16:creationId xmlns:a16="http://schemas.microsoft.com/office/drawing/2014/main" id="{DB7F05D8-43CD-1579-1B16-D4363C9C81DF}"/>
              </a:ext>
            </a:extLst>
          </p:cNvPr>
          <p:cNvGrpSpPr/>
          <p:nvPr/>
        </p:nvGrpSpPr>
        <p:grpSpPr>
          <a:xfrm>
            <a:off x="861485" y="1028782"/>
            <a:ext cx="990814" cy="971285"/>
            <a:chOff x="708745" y="1557237"/>
            <a:chExt cx="1306594" cy="1297034"/>
          </a:xfrm>
        </p:grpSpPr>
        <p:sp>
          <p:nvSpPr>
            <p:cNvPr id="68" name="Google Shape;4683;p65">
              <a:extLst>
                <a:ext uri="{FF2B5EF4-FFF2-40B4-BE49-F238E27FC236}">
                  <a16:creationId xmlns:a16="http://schemas.microsoft.com/office/drawing/2014/main" id="{48DAB9CF-F52D-DFE6-6F29-8804B1EB0993}"/>
                </a:ext>
              </a:extLst>
            </p:cNvPr>
            <p:cNvSpPr/>
            <p:nvPr/>
          </p:nvSpPr>
          <p:spPr>
            <a:xfrm>
              <a:off x="827898" y="2633028"/>
              <a:ext cx="1091847" cy="221244"/>
            </a:xfrm>
            <a:custGeom>
              <a:avLst/>
              <a:gdLst/>
              <a:ahLst/>
              <a:cxnLst/>
              <a:rect l="l" t="t" r="r" b="b"/>
              <a:pathLst>
                <a:path w="49913" h="10114" extrusionOk="0">
                  <a:moveTo>
                    <a:pt x="24956" y="0"/>
                  </a:moveTo>
                  <a:cubicBezTo>
                    <a:pt x="18337" y="0"/>
                    <a:pt x="11990" y="533"/>
                    <a:pt x="7310" y="1482"/>
                  </a:cubicBezTo>
                  <a:cubicBezTo>
                    <a:pt x="2630" y="2429"/>
                    <a:pt x="1" y="3716"/>
                    <a:pt x="1" y="5057"/>
                  </a:cubicBezTo>
                  <a:cubicBezTo>
                    <a:pt x="1" y="6398"/>
                    <a:pt x="2630" y="7685"/>
                    <a:pt x="7310" y="8632"/>
                  </a:cubicBezTo>
                  <a:cubicBezTo>
                    <a:pt x="11990" y="9581"/>
                    <a:pt x="18337" y="10113"/>
                    <a:pt x="24956" y="10113"/>
                  </a:cubicBezTo>
                  <a:cubicBezTo>
                    <a:pt x="31575" y="10113"/>
                    <a:pt x="37922" y="9581"/>
                    <a:pt x="42602" y="8632"/>
                  </a:cubicBezTo>
                  <a:cubicBezTo>
                    <a:pt x="47283" y="7685"/>
                    <a:pt x="49912" y="6398"/>
                    <a:pt x="49912" y="5057"/>
                  </a:cubicBezTo>
                  <a:cubicBezTo>
                    <a:pt x="49912" y="3716"/>
                    <a:pt x="47283" y="2429"/>
                    <a:pt x="42602" y="1482"/>
                  </a:cubicBezTo>
                  <a:cubicBezTo>
                    <a:pt x="37922" y="533"/>
                    <a:pt x="31575" y="0"/>
                    <a:pt x="24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684;p65">
              <a:extLst>
                <a:ext uri="{FF2B5EF4-FFF2-40B4-BE49-F238E27FC236}">
                  <a16:creationId xmlns:a16="http://schemas.microsoft.com/office/drawing/2014/main" id="{000B097B-850B-BAAD-53DD-4DBFAF1CDF28}"/>
                </a:ext>
              </a:extLst>
            </p:cNvPr>
            <p:cNvSpPr/>
            <p:nvPr/>
          </p:nvSpPr>
          <p:spPr>
            <a:xfrm>
              <a:off x="813964" y="1640122"/>
              <a:ext cx="1088675" cy="1008831"/>
            </a:xfrm>
            <a:custGeom>
              <a:avLst/>
              <a:gdLst/>
              <a:ahLst/>
              <a:cxnLst/>
              <a:rect l="l" t="t" r="r" b="b"/>
              <a:pathLst>
                <a:path w="49768" h="46118" extrusionOk="0">
                  <a:moveTo>
                    <a:pt x="25866" y="0"/>
                  </a:moveTo>
                  <a:cubicBezTo>
                    <a:pt x="10699" y="0"/>
                    <a:pt x="9411" y="7795"/>
                    <a:pt x="4557" y="15494"/>
                  </a:cubicBezTo>
                  <a:cubicBezTo>
                    <a:pt x="1706" y="20016"/>
                    <a:pt x="1" y="27891"/>
                    <a:pt x="826" y="31763"/>
                  </a:cubicBezTo>
                  <a:cubicBezTo>
                    <a:pt x="3715" y="45320"/>
                    <a:pt x="15507" y="46118"/>
                    <a:pt x="25866" y="46118"/>
                  </a:cubicBezTo>
                  <a:cubicBezTo>
                    <a:pt x="36225" y="46118"/>
                    <a:pt x="47824" y="44854"/>
                    <a:pt x="49541" y="29617"/>
                  </a:cubicBezTo>
                  <a:cubicBezTo>
                    <a:pt x="49768" y="27616"/>
                    <a:pt x="48386" y="19598"/>
                    <a:pt x="45465" y="15023"/>
                  </a:cubicBezTo>
                  <a:cubicBezTo>
                    <a:pt x="40593" y="7400"/>
                    <a:pt x="38597" y="0"/>
                    <a:pt x="25866" y="0"/>
                  </a:cubicBezTo>
                  <a:close/>
                </a:path>
              </a:pathLst>
            </a:custGeom>
            <a:solidFill>
              <a:srgbClr val="FAC0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685;p65">
              <a:extLst>
                <a:ext uri="{FF2B5EF4-FFF2-40B4-BE49-F238E27FC236}">
                  <a16:creationId xmlns:a16="http://schemas.microsoft.com/office/drawing/2014/main" id="{A892E8A4-9029-2D31-1BFC-7749F7AEDA2E}"/>
                </a:ext>
              </a:extLst>
            </p:cNvPr>
            <p:cNvSpPr/>
            <p:nvPr/>
          </p:nvSpPr>
          <p:spPr>
            <a:xfrm>
              <a:off x="912795" y="2491497"/>
              <a:ext cx="333200" cy="267838"/>
            </a:xfrm>
            <a:custGeom>
              <a:avLst/>
              <a:gdLst/>
              <a:ahLst/>
              <a:cxnLst/>
              <a:rect l="l" t="t" r="r" b="b"/>
              <a:pathLst>
                <a:path w="15232" h="12244" extrusionOk="0">
                  <a:moveTo>
                    <a:pt x="1644" y="1"/>
                  </a:moveTo>
                  <a:cubicBezTo>
                    <a:pt x="661" y="1"/>
                    <a:pt x="0" y="215"/>
                    <a:pt x="0" y="827"/>
                  </a:cubicBezTo>
                  <a:lnTo>
                    <a:pt x="5788" y="8527"/>
                  </a:lnTo>
                  <a:cubicBezTo>
                    <a:pt x="8115" y="10837"/>
                    <a:pt x="7705" y="12244"/>
                    <a:pt x="10510" y="12244"/>
                  </a:cubicBezTo>
                  <a:lnTo>
                    <a:pt x="12520" y="12244"/>
                  </a:lnTo>
                  <a:cubicBezTo>
                    <a:pt x="14572" y="12244"/>
                    <a:pt x="15232" y="10579"/>
                    <a:pt x="15232" y="8526"/>
                  </a:cubicBezTo>
                  <a:lnTo>
                    <a:pt x="15232" y="4910"/>
                  </a:lnTo>
                  <a:cubicBezTo>
                    <a:pt x="15232" y="2858"/>
                    <a:pt x="13567" y="1194"/>
                    <a:pt x="11515" y="1194"/>
                  </a:cubicBezTo>
                  <a:lnTo>
                    <a:pt x="9505" y="1194"/>
                  </a:lnTo>
                  <a:cubicBezTo>
                    <a:pt x="8064" y="1194"/>
                    <a:pt x="3961" y="1"/>
                    <a:pt x="16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686;p65">
              <a:extLst>
                <a:ext uri="{FF2B5EF4-FFF2-40B4-BE49-F238E27FC236}">
                  <a16:creationId xmlns:a16="http://schemas.microsoft.com/office/drawing/2014/main" id="{4E5E84D1-C047-0A87-1ED2-2693E4BD5331}"/>
                </a:ext>
              </a:extLst>
            </p:cNvPr>
            <p:cNvSpPr/>
            <p:nvPr/>
          </p:nvSpPr>
          <p:spPr>
            <a:xfrm>
              <a:off x="1480845" y="2491497"/>
              <a:ext cx="333222" cy="267838"/>
            </a:xfrm>
            <a:custGeom>
              <a:avLst/>
              <a:gdLst/>
              <a:ahLst/>
              <a:cxnLst/>
              <a:rect l="l" t="t" r="r" b="b"/>
              <a:pathLst>
                <a:path w="15233" h="12244" extrusionOk="0">
                  <a:moveTo>
                    <a:pt x="13589" y="1"/>
                  </a:moveTo>
                  <a:cubicBezTo>
                    <a:pt x="11272" y="1"/>
                    <a:pt x="7169" y="1194"/>
                    <a:pt x="5727" y="1194"/>
                  </a:cubicBezTo>
                  <a:lnTo>
                    <a:pt x="3718" y="1194"/>
                  </a:lnTo>
                  <a:cubicBezTo>
                    <a:pt x="1665" y="1194"/>
                    <a:pt x="1" y="2858"/>
                    <a:pt x="1" y="4910"/>
                  </a:cubicBezTo>
                  <a:lnTo>
                    <a:pt x="1" y="8526"/>
                  </a:lnTo>
                  <a:cubicBezTo>
                    <a:pt x="1" y="10579"/>
                    <a:pt x="660" y="12244"/>
                    <a:pt x="2713" y="12244"/>
                  </a:cubicBezTo>
                  <a:lnTo>
                    <a:pt x="4723" y="12244"/>
                  </a:lnTo>
                  <a:cubicBezTo>
                    <a:pt x="7528" y="12244"/>
                    <a:pt x="7117" y="10837"/>
                    <a:pt x="9443" y="8527"/>
                  </a:cubicBezTo>
                  <a:lnTo>
                    <a:pt x="15232" y="827"/>
                  </a:lnTo>
                  <a:cubicBezTo>
                    <a:pt x="15232" y="215"/>
                    <a:pt x="14571" y="1"/>
                    <a:pt x="135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687;p65">
              <a:extLst>
                <a:ext uri="{FF2B5EF4-FFF2-40B4-BE49-F238E27FC236}">
                  <a16:creationId xmlns:a16="http://schemas.microsoft.com/office/drawing/2014/main" id="{113B9F58-9091-CCAE-AAA2-325F2A5C6882}"/>
                </a:ext>
              </a:extLst>
            </p:cNvPr>
            <p:cNvSpPr/>
            <p:nvPr/>
          </p:nvSpPr>
          <p:spPr>
            <a:xfrm>
              <a:off x="912773" y="2491497"/>
              <a:ext cx="333222" cy="243228"/>
            </a:xfrm>
            <a:custGeom>
              <a:avLst/>
              <a:gdLst/>
              <a:ahLst/>
              <a:cxnLst/>
              <a:rect l="l" t="t" r="r" b="b"/>
              <a:pathLst>
                <a:path w="15233" h="11119" extrusionOk="0">
                  <a:moveTo>
                    <a:pt x="1643" y="0"/>
                  </a:moveTo>
                  <a:cubicBezTo>
                    <a:pt x="661" y="0"/>
                    <a:pt x="0" y="215"/>
                    <a:pt x="0" y="826"/>
                  </a:cubicBezTo>
                  <a:lnTo>
                    <a:pt x="4676" y="7044"/>
                  </a:lnTo>
                  <a:cubicBezTo>
                    <a:pt x="4705" y="7043"/>
                    <a:pt x="4734" y="7042"/>
                    <a:pt x="4764" y="7042"/>
                  </a:cubicBezTo>
                  <a:cubicBezTo>
                    <a:pt x="5293" y="7042"/>
                    <a:pt x="5830" y="7283"/>
                    <a:pt x="6284" y="7861"/>
                  </a:cubicBezTo>
                  <a:cubicBezTo>
                    <a:pt x="8007" y="10049"/>
                    <a:pt x="10200" y="11119"/>
                    <a:pt x="12784" y="11119"/>
                  </a:cubicBezTo>
                  <a:cubicBezTo>
                    <a:pt x="13338" y="11119"/>
                    <a:pt x="13909" y="11069"/>
                    <a:pt x="14498" y="10972"/>
                  </a:cubicBezTo>
                  <a:cubicBezTo>
                    <a:pt x="14588" y="10957"/>
                    <a:pt x="14678" y="10946"/>
                    <a:pt x="14765" y="10941"/>
                  </a:cubicBezTo>
                  <a:cubicBezTo>
                    <a:pt x="15098" y="10291"/>
                    <a:pt x="15233" y="9449"/>
                    <a:pt x="15233" y="8527"/>
                  </a:cubicBezTo>
                  <a:lnTo>
                    <a:pt x="15233" y="4910"/>
                  </a:lnTo>
                  <a:cubicBezTo>
                    <a:pt x="15233" y="2858"/>
                    <a:pt x="13568" y="1194"/>
                    <a:pt x="11516" y="1194"/>
                  </a:cubicBezTo>
                  <a:lnTo>
                    <a:pt x="9506" y="1194"/>
                  </a:lnTo>
                  <a:cubicBezTo>
                    <a:pt x="8065" y="1194"/>
                    <a:pt x="3960" y="0"/>
                    <a:pt x="1643"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688;p65">
              <a:extLst>
                <a:ext uri="{FF2B5EF4-FFF2-40B4-BE49-F238E27FC236}">
                  <a16:creationId xmlns:a16="http://schemas.microsoft.com/office/drawing/2014/main" id="{12CF5D16-4AB1-D64A-545D-2E4493BD31B3}"/>
                </a:ext>
              </a:extLst>
            </p:cNvPr>
            <p:cNvSpPr/>
            <p:nvPr/>
          </p:nvSpPr>
          <p:spPr>
            <a:xfrm>
              <a:off x="1480889" y="2491497"/>
              <a:ext cx="333222" cy="234850"/>
            </a:xfrm>
            <a:custGeom>
              <a:avLst/>
              <a:gdLst/>
              <a:ahLst/>
              <a:cxnLst/>
              <a:rect l="l" t="t" r="r" b="b"/>
              <a:pathLst>
                <a:path w="15233" h="10736" extrusionOk="0">
                  <a:moveTo>
                    <a:pt x="13590" y="0"/>
                  </a:moveTo>
                  <a:cubicBezTo>
                    <a:pt x="11273" y="0"/>
                    <a:pt x="7168" y="1194"/>
                    <a:pt x="5727" y="1194"/>
                  </a:cubicBezTo>
                  <a:lnTo>
                    <a:pt x="3717" y="1194"/>
                  </a:lnTo>
                  <a:cubicBezTo>
                    <a:pt x="1664" y="1194"/>
                    <a:pt x="0" y="2858"/>
                    <a:pt x="0" y="4910"/>
                  </a:cubicBezTo>
                  <a:lnTo>
                    <a:pt x="0" y="8526"/>
                  </a:lnTo>
                  <a:cubicBezTo>
                    <a:pt x="0" y="9271"/>
                    <a:pt x="89" y="9964"/>
                    <a:pt x="298" y="10546"/>
                  </a:cubicBezTo>
                  <a:cubicBezTo>
                    <a:pt x="1126" y="10648"/>
                    <a:pt x="1943" y="10735"/>
                    <a:pt x="2754" y="10735"/>
                  </a:cubicBezTo>
                  <a:cubicBezTo>
                    <a:pt x="3841" y="10735"/>
                    <a:pt x="4916" y="10579"/>
                    <a:pt x="5989" y="10094"/>
                  </a:cubicBezTo>
                  <a:cubicBezTo>
                    <a:pt x="6036" y="10074"/>
                    <a:pt x="6082" y="10053"/>
                    <a:pt x="6127" y="10032"/>
                  </a:cubicBezTo>
                  <a:cubicBezTo>
                    <a:pt x="7443" y="8985"/>
                    <a:pt x="8805" y="8009"/>
                    <a:pt x="10347" y="7323"/>
                  </a:cubicBezTo>
                  <a:lnTo>
                    <a:pt x="15232" y="826"/>
                  </a:lnTo>
                  <a:cubicBezTo>
                    <a:pt x="15232" y="215"/>
                    <a:pt x="14572" y="0"/>
                    <a:pt x="13590"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689;p65">
              <a:extLst>
                <a:ext uri="{FF2B5EF4-FFF2-40B4-BE49-F238E27FC236}">
                  <a16:creationId xmlns:a16="http://schemas.microsoft.com/office/drawing/2014/main" id="{E33CCC01-B052-D65F-1A29-1ED5F6A6BAF5}"/>
                </a:ext>
              </a:extLst>
            </p:cNvPr>
            <p:cNvSpPr/>
            <p:nvPr/>
          </p:nvSpPr>
          <p:spPr>
            <a:xfrm>
              <a:off x="764548" y="1789068"/>
              <a:ext cx="329066" cy="301197"/>
            </a:xfrm>
            <a:custGeom>
              <a:avLst/>
              <a:gdLst/>
              <a:ahLst/>
              <a:cxnLst/>
              <a:rect l="l" t="t" r="r" b="b"/>
              <a:pathLst>
                <a:path w="15043" h="13769" extrusionOk="0">
                  <a:moveTo>
                    <a:pt x="6745" y="0"/>
                  </a:moveTo>
                  <a:cubicBezTo>
                    <a:pt x="5799" y="0"/>
                    <a:pt x="4836" y="269"/>
                    <a:pt x="3909" y="861"/>
                  </a:cubicBezTo>
                  <a:cubicBezTo>
                    <a:pt x="885" y="2792"/>
                    <a:pt x="0" y="6809"/>
                    <a:pt x="1931" y="9833"/>
                  </a:cubicBezTo>
                  <a:cubicBezTo>
                    <a:pt x="3346" y="12050"/>
                    <a:pt x="6479" y="13768"/>
                    <a:pt x="9243" y="13768"/>
                  </a:cubicBezTo>
                  <a:cubicBezTo>
                    <a:pt x="10251" y="13768"/>
                    <a:pt x="11210" y="13539"/>
                    <a:pt x="12018" y="13023"/>
                  </a:cubicBezTo>
                  <a:cubicBezTo>
                    <a:pt x="15042" y="11092"/>
                    <a:pt x="14201" y="6493"/>
                    <a:pt x="12270" y="3468"/>
                  </a:cubicBezTo>
                  <a:cubicBezTo>
                    <a:pt x="10930" y="1372"/>
                    <a:pt x="8883" y="0"/>
                    <a:pt x="6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690;p65">
              <a:extLst>
                <a:ext uri="{FF2B5EF4-FFF2-40B4-BE49-F238E27FC236}">
                  <a16:creationId xmlns:a16="http://schemas.microsoft.com/office/drawing/2014/main" id="{CE101ABB-4797-F029-37D0-C84FB6AD4EA0}"/>
                </a:ext>
              </a:extLst>
            </p:cNvPr>
            <p:cNvSpPr/>
            <p:nvPr/>
          </p:nvSpPr>
          <p:spPr>
            <a:xfrm>
              <a:off x="1619751" y="1789068"/>
              <a:ext cx="329066" cy="301197"/>
            </a:xfrm>
            <a:custGeom>
              <a:avLst/>
              <a:gdLst/>
              <a:ahLst/>
              <a:cxnLst/>
              <a:rect l="l" t="t" r="r" b="b"/>
              <a:pathLst>
                <a:path w="15043" h="13769" extrusionOk="0">
                  <a:moveTo>
                    <a:pt x="8298" y="0"/>
                  </a:moveTo>
                  <a:cubicBezTo>
                    <a:pt x="6160" y="0"/>
                    <a:pt x="4113" y="1372"/>
                    <a:pt x="2773" y="3468"/>
                  </a:cubicBezTo>
                  <a:cubicBezTo>
                    <a:pt x="842" y="6493"/>
                    <a:pt x="1" y="11092"/>
                    <a:pt x="3025" y="13023"/>
                  </a:cubicBezTo>
                  <a:cubicBezTo>
                    <a:pt x="3833" y="13539"/>
                    <a:pt x="4792" y="13768"/>
                    <a:pt x="5799" y="13768"/>
                  </a:cubicBezTo>
                  <a:cubicBezTo>
                    <a:pt x="8562" y="13768"/>
                    <a:pt x="11696" y="12050"/>
                    <a:pt x="13112" y="9833"/>
                  </a:cubicBezTo>
                  <a:cubicBezTo>
                    <a:pt x="15043" y="6807"/>
                    <a:pt x="14157" y="2792"/>
                    <a:pt x="11134" y="861"/>
                  </a:cubicBezTo>
                  <a:cubicBezTo>
                    <a:pt x="10206" y="269"/>
                    <a:pt x="9243" y="0"/>
                    <a:pt x="8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691;p65">
              <a:extLst>
                <a:ext uri="{FF2B5EF4-FFF2-40B4-BE49-F238E27FC236}">
                  <a16:creationId xmlns:a16="http://schemas.microsoft.com/office/drawing/2014/main" id="{B5A52927-A1B5-F538-29AF-D10469899D22}"/>
                </a:ext>
              </a:extLst>
            </p:cNvPr>
            <p:cNvSpPr/>
            <p:nvPr/>
          </p:nvSpPr>
          <p:spPr>
            <a:xfrm>
              <a:off x="786292" y="1796922"/>
              <a:ext cx="307322" cy="293322"/>
            </a:xfrm>
            <a:custGeom>
              <a:avLst/>
              <a:gdLst/>
              <a:ahLst/>
              <a:cxnLst/>
              <a:rect l="l" t="t" r="r" b="b"/>
              <a:pathLst>
                <a:path w="14049" h="13409" extrusionOk="0">
                  <a:moveTo>
                    <a:pt x="7637" y="1"/>
                  </a:moveTo>
                  <a:cubicBezTo>
                    <a:pt x="7634" y="18"/>
                    <a:pt x="7630" y="35"/>
                    <a:pt x="7626" y="52"/>
                  </a:cubicBezTo>
                  <a:cubicBezTo>
                    <a:pt x="7307" y="1212"/>
                    <a:pt x="6303" y="1742"/>
                    <a:pt x="5219" y="1742"/>
                  </a:cubicBezTo>
                  <a:cubicBezTo>
                    <a:pt x="5052" y="1742"/>
                    <a:pt x="4884" y="1729"/>
                    <a:pt x="4716" y="1704"/>
                  </a:cubicBezTo>
                  <a:cubicBezTo>
                    <a:pt x="4677" y="1699"/>
                    <a:pt x="4638" y="1696"/>
                    <a:pt x="4598" y="1696"/>
                  </a:cubicBezTo>
                  <a:cubicBezTo>
                    <a:pt x="3829" y="1696"/>
                    <a:pt x="2907" y="2724"/>
                    <a:pt x="2462" y="3239"/>
                  </a:cubicBezTo>
                  <a:cubicBezTo>
                    <a:pt x="1681" y="4144"/>
                    <a:pt x="1086" y="5213"/>
                    <a:pt x="560" y="6281"/>
                  </a:cubicBezTo>
                  <a:cubicBezTo>
                    <a:pt x="406" y="6595"/>
                    <a:pt x="214" y="6836"/>
                    <a:pt x="0" y="7023"/>
                  </a:cubicBezTo>
                  <a:cubicBezTo>
                    <a:pt x="139" y="7871"/>
                    <a:pt x="446" y="8704"/>
                    <a:pt x="936" y="9474"/>
                  </a:cubicBezTo>
                  <a:cubicBezTo>
                    <a:pt x="2351" y="11690"/>
                    <a:pt x="5485" y="13408"/>
                    <a:pt x="8249" y="13408"/>
                  </a:cubicBezTo>
                  <a:cubicBezTo>
                    <a:pt x="9256" y="13408"/>
                    <a:pt x="10215" y="13180"/>
                    <a:pt x="11023" y="12664"/>
                  </a:cubicBezTo>
                  <a:cubicBezTo>
                    <a:pt x="14048" y="10733"/>
                    <a:pt x="13207" y="6134"/>
                    <a:pt x="11276" y="3109"/>
                  </a:cubicBezTo>
                  <a:cubicBezTo>
                    <a:pt x="10338" y="1644"/>
                    <a:pt x="9054" y="536"/>
                    <a:pt x="7637"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692;p65">
              <a:extLst>
                <a:ext uri="{FF2B5EF4-FFF2-40B4-BE49-F238E27FC236}">
                  <a16:creationId xmlns:a16="http://schemas.microsoft.com/office/drawing/2014/main" id="{8CF6B341-8D3E-B2A7-4F3A-7C8AAD364A5B}"/>
                </a:ext>
              </a:extLst>
            </p:cNvPr>
            <p:cNvSpPr/>
            <p:nvPr/>
          </p:nvSpPr>
          <p:spPr>
            <a:xfrm>
              <a:off x="1619751" y="1794100"/>
              <a:ext cx="302947" cy="296188"/>
            </a:xfrm>
            <a:custGeom>
              <a:avLst/>
              <a:gdLst/>
              <a:ahLst/>
              <a:cxnLst/>
              <a:rect l="l" t="t" r="r" b="b"/>
              <a:pathLst>
                <a:path w="13849" h="13540" extrusionOk="0">
                  <a:moveTo>
                    <a:pt x="6807" y="0"/>
                  </a:moveTo>
                  <a:cubicBezTo>
                    <a:pt x="5233" y="468"/>
                    <a:pt x="3796" y="1640"/>
                    <a:pt x="2773" y="3240"/>
                  </a:cubicBezTo>
                  <a:cubicBezTo>
                    <a:pt x="842" y="6264"/>
                    <a:pt x="1" y="10863"/>
                    <a:pt x="3025" y="12795"/>
                  </a:cubicBezTo>
                  <a:cubicBezTo>
                    <a:pt x="3833" y="13311"/>
                    <a:pt x="4791" y="13540"/>
                    <a:pt x="5799" y="13540"/>
                  </a:cubicBezTo>
                  <a:cubicBezTo>
                    <a:pt x="8562" y="13540"/>
                    <a:pt x="11696" y="11822"/>
                    <a:pt x="13112" y="9605"/>
                  </a:cubicBezTo>
                  <a:cubicBezTo>
                    <a:pt x="13439" y="9090"/>
                    <a:pt x="13680" y="8547"/>
                    <a:pt x="13848" y="7991"/>
                  </a:cubicBezTo>
                  <a:cubicBezTo>
                    <a:pt x="13691" y="7770"/>
                    <a:pt x="13576" y="7521"/>
                    <a:pt x="13533" y="7242"/>
                  </a:cubicBezTo>
                  <a:cubicBezTo>
                    <a:pt x="13088" y="4460"/>
                    <a:pt x="11359" y="2454"/>
                    <a:pt x="8513" y="2067"/>
                  </a:cubicBezTo>
                  <a:cubicBezTo>
                    <a:pt x="7538" y="1934"/>
                    <a:pt x="6914" y="950"/>
                    <a:pt x="6807"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693;p65">
              <a:extLst>
                <a:ext uri="{FF2B5EF4-FFF2-40B4-BE49-F238E27FC236}">
                  <a16:creationId xmlns:a16="http://schemas.microsoft.com/office/drawing/2014/main" id="{BB3FBF43-9E06-E438-CC52-1F3C156A5423}"/>
                </a:ext>
              </a:extLst>
            </p:cNvPr>
            <p:cNvSpPr/>
            <p:nvPr/>
          </p:nvSpPr>
          <p:spPr>
            <a:xfrm>
              <a:off x="834001" y="1856378"/>
              <a:ext cx="189372" cy="173338"/>
            </a:xfrm>
            <a:custGeom>
              <a:avLst/>
              <a:gdLst/>
              <a:ahLst/>
              <a:cxnLst/>
              <a:rect l="l" t="t" r="r" b="b"/>
              <a:pathLst>
                <a:path w="8657" h="7924" extrusionOk="0">
                  <a:moveTo>
                    <a:pt x="3883" y="1"/>
                  </a:moveTo>
                  <a:cubicBezTo>
                    <a:pt x="3339" y="1"/>
                    <a:pt x="2784" y="155"/>
                    <a:pt x="2250" y="496"/>
                  </a:cubicBezTo>
                  <a:cubicBezTo>
                    <a:pt x="510" y="1608"/>
                    <a:pt x="0" y="3920"/>
                    <a:pt x="1112" y="5659"/>
                  </a:cubicBezTo>
                  <a:cubicBezTo>
                    <a:pt x="1926" y="6934"/>
                    <a:pt x="3730" y="7923"/>
                    <a:pt x="5321" y="7923"/>
                  </a:cubicBezTo>
                  <a:cubicBezTo>
                    <a:pt x="5901" y="7923"/>
                    <a:pt x="6452" y="7792"/>
                    <a:pt x="6917" y="7495"/>
                  </a:cubicBezTo>
                  <a:cubicBezTo>
                    <a:pt x="8657" y="6384"/>
                    <a:pt x="8173" y="3738"/>
                    <a:pt x="7062" y="1997"/>
                  </a:cubicBezTo>
                  <a:cubicBezTo>
                    <a:pt x="6291" y="790"/>
                    <a:pt x="5113" y="1"/>
                    <a:pt x="38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694;p65">
              <a:extLst>
                <a:ext uri="{FF2B5EF4-FFF2-40B4-BE49-F238E27FC236}">
                  <a16:creationId xmlns:a16="http://schemas.microsoft.com/office/drawing/2014/main" id="{82163211-12CD-B065-3EAB-0BCDF7B6D377}"/>
                </a:ext>
              </a:extLst>
            </p:cNvPr>
            <p:cNvSpPr/>
            <p:nvPr/>
          </p:nvSpPr>
          <p:spPr>
            <a:xfrm>
              <a:off x="1690167" y="1856378"/>
              <a:ext cx="189372" cy="173338"/>
            </a:xfrm>
            <a:custGeom>
              <a:avLst/>
              <a:gdLst/>
              <a:ahLst/>
              <a:cxnLst/>
              <a:rect l="l" t="t" r="r" b="b"/>
              <a:pathLst>
                <a:path w="8657" h="7924" extrusionOk="0">
                  <a:moveTo>
                    <a:pt x="4775" y="1"/>
                  </a:moveTo>
                  <a:cubicBezTo>
                    <a:pt x="3544" y="1"/>
                    <a:pt x="2366" y="790"/>
                    <a:pt x="1596" y="1997"/>
                  </a:cubicBezTo>
                  <a:cubicBezTo>
                    <a:pt x="484" y="3738"/>
                    <a:pt x="1" y="6384"/>
                    <a:pt x="1741" y="7495"/>
                  </a:cubicBezTo>
                  <a:cubicBezTo>
                    <a:pt x="2206" y="7792"/>
                    <a:pt x="2758" y="7923"/>
                    <a:pt x="3337" y="7923"/>
                  </a:cubicBezTo>
                  <a:cubicBezTo>
                    <a:pt x="4928" y="7923"/>
                    <a:pt x="6731" y="6934"/>
                    <a:pt x="7546" y="5659"/>
                  </a:cubicBezTo>
                  <a:cubicBezTo>
                    <a:pt x="8657" y="3920"/>
                    <a:pt x="8149" y="1608"/>
                    <a:pt x="6408" y="496"/>
                  </a:cubicBezTo>
                  <a:cubicBezTo>
                    <a:pt x="5874" y="155"/>
                    <a:pt x="5319" y="1"/>
                    <a:pt x="4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695;p65">
              <a:extLst>
                <a:ext uri="{FF2B5EF4-FFF2-40B4-BE49-F238E27FC236}">
                  <a16:creationId xmlns:a16="http://schemas.microsoft.com/office/drawing/2014/main" id="{8BFF3514-52A3-5F71-79BB-68B5D08A6686}"/>
                </a:ext>
              </a:extLst>
            </p:cNvPr>
            <p:cNvSpPr/>
            <p:nvPr/>
          </p:nvSpPr>
          <p:spPr>
            <a:xfrm>
              <a:off x="708745" y="1557237"/>
              <a:ext cx="1306594" cy="1156837"/>
            </a:xfrm>
            <a:custGeom>
              <a:avLst/>
              <a:gdLst/>
              <a:ahLst/>
              <a:cxnLst/>
              <a:rect l="l" t="t" r="r" b="b"/>
              <a:pathLst>
                <a:path w="59730" h="52884" extrusionOk="0">
                  <a:moveTo>
                    <a:pt x="30106" y="1"/>
                  </a:moveTo>
                  <a:cubicBezTo>
                    <a:pt x="28223" y="1"/>
                    <a:pt x="26345" y="1102"/>
                    <a:pt x="25930" y="3310"/>
                  </a:cubicBezTo>
                  <a:lnTo>
                    <a:pt x="25794" y="4032"/>
                  </a:lnTo>
                  <a:lnTo>
                    <a:pt x="25398" y="3396"/>
                  </a:lnTo>
                  <a:cubicBezTo>
                    <a:pt x="24515" y="1985"/>
                    <a:pt x="23099" y="1370"/>
                    <a:pt x="21692" y="1370"/>
                  </a:cubicBezTo>
                  <a:cubicBezTo>
                    <a:pt x="19213" y="1370"/>
                    <a:pt x="16764" y="3278"/>
                    <a:pt x="17319" y="6099"/>
                  </a:cubicBezTo>
                  <a:lnTo>
                    <a:pt x="17461" y="6819"/>
                  </a:lnTo>
                  <a:lnTo>
                    <a:pt x="16851" y="6347"/>
                  </a:lnTo>
                  <a:cubicBezTo>
                    <a:pt x="16104" y="5768"/>
                    <a:pt x="15383" y="5517"/>
                    <a:pt x="14728" y="5517"/>
                  </a:cubicBezTo>
                  <a:cubicBezTo>
                    <a:pt x="12103" y="5517"/>
                    <a:pt x="10532" y="9548"/>
                    <a:pt x="12506" y="12655"/>
                  </a:cubicBezTo>
                  <a:lnTo>
                    <a:pt x="12908" y="13288"/>
                  </a:lnTo>
                  <a:lnTo>
                    <a:pt x="12158" y="13035"/>
                  </a:lnTo>
                  <a:cubicBezTo>
                    <a:pt x="11608" y="12850"/>
                    <a:pt x="11075" y="12765"/>
                    <a:pt x="10568" y="12765"/>
                  </a:cubicBezTo>
                  <a:cubicBezTo>
                    <a:pt x="6836" y="12765"/>
                    <a:pt x="4548" y="17337"/>
                    <a:pt x="7863" y="19867"/>
                  </a:cubicBezTo>
                  <a:lnTo>
                    <a:pt x="8476" y="20335"/>
                  </a:lnTo>
                  <a:lnTo>
                    <a:pt x="8476" y="20335"/>
                  </a:lnTo>
                  <a:lnTo>
                    <a:pt x="7679" y="20333"/>
                  </a:lnTo>
                  <a:cubicBezTo>
                    <a:pt x="7674" y="20333"/>
                    <a:pt x="7668" y="20333"/>
                    <a:pt x="7663" y="20333"/>
                  </a:cubicBezTo>
                  <a:cubicBezTo>
                    <a:pt x="2776" y="20333"/>
                    <a:pt x="653" y="26578"/>
                    <a:pt x="5258" y="28096"/>
                  </a:cubicBezTo>
                  <a:lnTo>
                    <a:pt x="6008" y="28343"/>
                  </a:lnTo>
                  <a:lnTo>
                    <a:pt x="5258" y="28591"/>
                  </a:lnTo>
                  <a:cubicBezTo>
                    <a:pt x="656" y="30114"/>
                    <a:pt x="1" y="35794"/>
                    <a:pt x="4874" y="35794"/>
                  </a:cubicBezTo>
                  <a:cubicBezTo>
                    <a:pt x="4882" y="35794"/>
                    <a:pt x="4889" y="35794"/>
                    <a:pt x="4897" y="35794"/>
                  </a:cubicBezTo>
                  <a:lnTo>
                    <a:pt x="5695" y="35791"/>
                  </a:lnTo>
                  <a:lnTo>
                    <a:pt x="5082" y="36260"/>
                  </a:lnTo>
                  <a:cubicBezTo>
                    <a:pt x="2374" y="39584"/>
                    <a:pt x="4439" y="43807"/>
                    <a:pt x="8016" y="43807"/>
                  </a:cubicBezTo>
                  <a:cubicBezTo>
                    <a:pt x="8200" y="43807"/>
                    <a:pt x="8389" y="43796"/>
                    <a:pt x="8581" y="43773"/>
                  </a:cubicBezTo>
                  <a:lnTo>
                    <a:pt x="9329" y="43521"/>
                  </a:lnTo>
                  <a:lnTo>
                    <a:pt x="8927" y="44154"/>
                  </a:lnTo>
                  <a:cubicBezTo>
                    <a:pt x="7841" y="46573"/>
                    <a:pt x="10477" y="49005"/>
                    <a:pt x="13435" y="49005"/>
                  </a:cubicBezTo>
                  <a:cubicBezTo>
                    <a:pt x="14523" y="49005"/>
                    <a:pt x="15655" y="48675"/>
                    <a:pt x="16662" y="47895"/>
                  </a:cubicBezTo>
                  <a:lnTo>
                    <a:pt x="17270" y="47421"/>
                  </a:lnTo>
                  <a:lnTo>
                    <a:pt x="17270" y="47421"/>
                  </a:lnTo>
                  <a:lnTo>
                    <a:pt x="17130" y="48142"/>
                  </a:lnTo>
                  <a:cubicBezTo>
                    <a:pt x="16577" y="50967"/>
                    <a:pt x="18983" y="52883"/>
                    <a:pt x="21427" y="52883"/>
                  </a:cubicBezTo>
                  <a:cubicBezTo>
                    <a:pt x="22810" y="52883"/>
                    <a:pt x="24206" y="52270"/>
                    <a:pt x="25085" y="50861"/>
                  </a:cubicBezTo>
                  <a:lnTo>
                    <a:pt x="25482" y="50226"/>
                  </a:lnTo>
                  <a:lnTo>
                    <a:pt x="34353" y="50220"/>
                  </a:lnTo>
                  <a:lnTo>
                    <a:pt x="34750" y="50855"/>
                  </a:lnTo>
                  <a:cubicBezTo>
                    <a:pt x="35629" y="52262"/>
                    <a:pt x="37056" y="52874"/>
                    <a:pt x="38479" y="52874"/>
                  </a:cubicBezTo>
                  <a:cubicBezTo>
                    <a:pt x="41000" y="52874"/>
                    <a:pt x="43511" y="50954"/>
                    <a:pt x="42955" y="48128"/>
                  </a:cubicBezTo>
                  <a:lnTo>
                    <a:pt x="42812" y="47408"/>
                  </a:lnTo>
                  <a:lnTo>
                    <a:pt x="42812" y="47408"/>
                  </a:lnTo>
                  <a:lnTo>
                    <a:pt x="43423" y="47880"/>
                  </a:lnTo>
                  <a:cubicBezTo>
                    <a:pt x="44413" y="48647"/>
                    <a:pt x="45474" y="48974"/>
                    <a:pt x="46485" y="48974"/>
                  </a:cubicBezTo>
                  <a:cubicBezTo>
                    <a:pt x="49296" y="48974"/>
                    <a:pt x="51721" y="46447"/>
                    <a:pt x="51180" y="43803"/>
                  </a:cubicBezTo>
                  <a:lnTo>
                    <a:pt x="50778" y="43170"/>
                  </a:lnTo>
                  <a:lnTo>
                    <a:pt x="51528" y="43422"/>
                  </a:lnTo>
                  <a:cubicBezTo>
                    <a:pt x="51660" y="43431"/>
                    <a:pt x="51790" y="43436"/>
                    <a:pt x="51918" y="43436"/>
                  </a:cubicBezTo>
                  <a:cubicBezTo>
                    <a:pt x="56137" y="43436"/>
                    <a:pt x="58303" y="38384"/>
                    <a:pt x="54649" y="35594"/>
                  </a:cubicBezTo>
                  <a:lnTo>
                    <a:pt x="54035" y="35126"/>
                  </a:lnTo>
                  <a:lnTo>
                    <a:pt x="54833" y="35129"/>
                  </a:lnTo>
                  <a:cubicBezTo>
                    <a:pt x="54839" y="35129"/>
                    <a:pt x="54844" y="35129"/>
                    <a:pt x="54850" y="35129"/>
                  </a:cubicBezTo>
                  <a:cubicBezTo>
                    <a:pt x="59729" y="35129"/>
                    <a:pt x="58985" y="30001"/>
                    <a:pt x="54380" y="28484"/>
                  </a:cubicBezTo>
                  <a:lnTo>
                    <a:pt x="53628" y="28236"/>
                  </a:lnTo>
                  <a:lnTo>
                    <a:pt x="54380" y="27987"/>
                  </a:lnTo>
                  <a:cubicBezTo>
                    <a:pt x="58979" y="26467"/>
                    <a:pt x="56702" y="21319"/>
                    <a:pt x="51822" y="21319"/>
                  </a:cubicBezTo>
                  <a:cubicBezTo>
                    <a:pt x="51813" y="21319"/>
                    <a:pt x="51804" y="21319"/>
                    <a:pt x="51796" y="21319"/>
                  </a:cubicBezTo>
                  <a:lnTo>
                    <a:pt x="50998" y="21322"/>
                  </a:lnTo>
                  <a:lnTo>
                    <a:pt x="51611" y="20852"/>
                  </a:lnTo>
                  <a:cubicBezTo>
                    <a:pt x="54948" y="18299"/>
                    <a:pt x="53166" y="13343"/>
                    <a:pt x="49511" y="13343"/>
                  </a:cubicBezTo>
                  <a:cubicBezTo>
                    <a:pt x="49047" y="13343"/>
                    <a:pt x="48552" y="13423"/>
                    <a:pt x="48034" y="13598"/>
                  </a:cubicBezTo>
                  <a:lnTo>
                    <a:pt x="47285" y="13852"/>
                  </a:lnTo>
                  <a:lnTo>
                    <a:pt x="47687" y="13220"/>
                  </a:lnTo>
                  <a:cubicBezTo>
                    <a:pt x="49658" y="10108"/>
                    <a:pt x="47627" y="6057"/>
                    <a:pt x="44819" y="6057"/>
                  </a:cubicBezTo>
                  <a:cubicBezTo>
                    <a:pt x="44120" y="6057"/>
                    <a:pt x="43374" y="6308"/>
                    <a:pt x="42629" y="6886"/>
                  </a:cubicBezTo>
                  <a:lnTo>
                    <a:pt x="42072" y="7073"/>
                  </a:lnTo>
                  <a:lnTo>
                    <a:pt x="42162" y="6544"/>
                  </a:lnTo>
                  <a:cubicBezTo>
                    <a:pt x="42732" y="3634"/>
                    <a:pt x="40439" y="1512"/>
                    <a:pt x="38111" y="1512"/>
                  </a:cubicBezTo>
                  <a:cubicBezTo>
                    <a:pt x="36901" y="1512"/>
                    <a:pt x="35682" y="2085"/>
                    <a:pt x="34850" y="3419"/>
                  </a:cubicBezTo>
                  <a:lnTo>
                    <a:pt x="34454" y="4054"/>
                  </a:lnTo>
                  <a:lnTo>
                    <a:pt x="34316" y="3332"/>
                  </a:lnTo>
                  <a:cubicBezTo>
                    <a:pt x="33897" y="1113"/>
                    <a:pt x="32000" y="1"/>
                    <a:pt x="30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696;p65">
              <a:extLst>
                <a:ext uri="{FF2B5EF4-FFF2-40B4-BE49-F238E27FC236}">
                  <a16:creationId xmlns:a16="http://schemas.microsoft.com/office/drawing/2014/main" id="{CC23184B-9EB8-E149-56CF-1249304FD0BC}"/>
                </a:ext>
              </a:extLst>
            </p:cNvPr>
            <p:cNvSpPr/>
            <p:nvPr/>
          </p:nvSpPr>
          <p:spPr>
            <a:xfrm>
              <a:off x="969079" y="1943506"/>
              <a:ext cx="768994" cy="502053"/>
            </a:xfrm>
            <a:custGeom>
              <a:avLst/>
              <a:gdLst/>
              <a:ahLst/>
              <a:cxnLst/>
              <a:rect l="l" t="t" r="r" b="b"/>
              <a:pathLst>
                <a:path w="35154" h="22951" extrusionOk="0">
                  <a:moveTo>
                    <a:pt x="17796" y="1"/>
                  </a:moveTo>
                  <a:cubicBezTo>
                    <a:pt x="13339" y="1"/>
                    <a:pt x="8995" y="703"/>
                    <a:pt x="6360" y="1798"/>
                  </a:cubicBezTo>
                  <a:cubicBezTo>
                    <a:pt x="219" y="4349"/>
                    <a:pt x="1" y="11113"/>
                    <a:pt x="3465" y="16926"/>
                  </a:cubicBezTo>
                  <a:cubicBezTo>
                    <a:pt x="6121" y="21381"/>
                    <a:pt x="11610" y="22590"/>
                    <a:pt x="16598" y="22590"/>
                  </a:cubicBezTo>
                  <a:cubicBezTo>
                    <a:pt x="17592" y="22590"/>
                    <a:pt x="18566" y="22542"/>
                    <a:pt x="19494" y="22462"/>
                  </a:cubicBezTo>
                  <a:cubicBezTo>
                    <a:pt x="19575" y="22455"/>
                    <a:pt x="19654" y="22452"/>
                    <a:pt x="19731" y="22452"/>
                  </a:cubicBezTo>
                  <a:cubicBezTo>
                    <a:pt x="20308" y="22452"/>
                    <a:pt x="20760" y="22644"/>
                    <a:pt x="21090" y="22950"/>
                  </a:cubicBezTo>
                  <a:cubicBezTo>
                    <a:pt x="28353" y="22067"/>
                    <a:pt x="35153" y="13858"/>
                    <a:pt x="33560" y="6765"/>
                  </a:cubicBezTo>
                  <a:cubicBezTo>
                    <a:pt x="32453" y="1823"/>
                    <a:pt x="24976" y="1"/>
                    <a:pt x="1779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697;p65">
              <a:extLst>
                <a:ext uri="{FF2B5EF4-FFF2-40B4-BE49-F238E27FC236}">
                  <a16:creationId xmlns:a16="http://schemas.microsoft.com/office/drawing/2014/main" id="{36B846A7-69B0-50CF-5896-62B51005DE1E}"/>
                </a:ext>
              </a:extLst>
            </p:cNvPr>
            <p:cNvSpPr/>
            <p:nvPr/>
          </p:nvSpPr>
          <p:spPr>
            <a:xfrm>
              <a:off x="708745" y="2069725"/>
              <a:ext cx="1306550" cy="644350"/>
            </a:xfrm>
            <a:custGeom>
              <a:avLst/>
              <a:gdLst/>
              <a:ahLst/>
              <a:cxnLst/>
              <a:rect l="l" t="t" r="r" b="b"/>
              <a:pathLst>
                <a:path w="59728" h="29456" extrusionOk="0">
                  <a:moveTo>
                    <a:pt x="2986" y="1"/>
                  </a:moveTo>
                  <a:lnTo>
                    <a:pt x="2986" y="1"/>
                  </a:lnTo>
                  <a:cubicBezTo>
                    <a:pt x="2292" y="1805"/>
                    <a:pt x="2857" y="3878"/>
                    <a:pt x="5256" y="4668"/>
                  </a:cubicBezTo>
                  <a:lnTo>
                    <a:pt x="6007" y="4915"/>
                  </a:lnTo>
                  <a:lnTo>
                    <a:pt x="5256" y="5163"/>
                  </a:lnTo>
                  <a:cubicBezTo>
                    <a:pt x="655" y="6686"/>
                    <a:pt x="0" y="12365"/>
                    <a:pt x="4871" y="12365"/>
                  </a:cubicBezTo>
                  <a:cubicBezTo>
                    <a:pt x="4880" y="12365"/>
                    <a:pt x="4888" y="12365"/>
                    <a:pt x="4896" y="12365"/>
                  </a:cubicBezTo>
                  <a:lnTo>
                    <a:pt x="5694" y="12363"/>
                  </a:lnTo>
                  <a:lnTo>
                    <a:pt x="5081" y="12832"/>
                  </a:lnTo>
                  <a:cubicBezTo>
                    <a:pt x="2373" y="16155"/>
                    <a:pt x="4439" y="20379"/>
                    <a:pt x="8015" y="20379"/>
                  </a:cubicBezTo>
                  <a:cubicBezTo>
                    <a:pt x="8199" y="20379"/>
                    <a:pt x="8388" y="20368"/>
                    <a:pt x="8580" y="20345"/>
                  </a:cubicBezTo>
                  <a:lnTo>
                    <a:pt x="9328" y="20093"/>
                  </a:lnTo>
                  <a:lnTo>
                    <a:pt x="8926" y="20726"/>
                  </a:lnTo>
                  <a:cubicBezTo>
                    <a:pt x="7840" y="23145"/>
                    <a:pt x="10476" y="25577"/>
                    <a:pt x="13434" y="25577"/>
                  </a:cubicBezTo>
                  <a:cubicBezTo>
                    <a:pt x="14522" y="25577"/>
                    <a:pt x="15654" y="25248"/>
                    <a:pt x="16661" y="24467"/>
                  </a:cubicBezTo>
                  <a:lnTo>
                    <a:pt x="17269" y="23993"/>
                  </a:lnTo>
                  <a:lnTo>
                    <a:pt x="17269" y="23993"/>
                  </a:lnTo>
                  <a:lnTo>
                    <a:pt x="17128" y="24714"/>
                  </a:lnTo>
                  <a:cubicBezTo>
                    <a:pt x="16576" y="27539"/>
                    <a:pt x="18981" y="29455"/>
                    <a:pt x="21426" y="29455"/>
                  </a:cubicBezTo>
                  <a:cubicBezTo>
                    <a:pt x="22809" y="29455"/>
                    <a:pt x="24205" y="28842"/>
                    <a:pt x="25084" y="27433"/>
                  </a:cubicBezTo>
                  <a:lnTo>
                    <a:pt x="25479" y="26798"/>
                  </a:lnTo>
                  <a:lnTo>
                    <a:pt x="34351" y="26792"/>
                  </a:lnTo>
                  <a:lnTo>
                    <a:pt x="34747" y="27427"/>
                  </a:lnTo>
                  <a:cubicBezTo>
                    <a:pt x="35627" y="28834"/>
                    <a:pt x="37053" y="29446"/>
                    <a:pt x="38476" y="29446"/>
                  </a:cubicBezTo>
                  <a:cubicBezTo>
                    <a:pt x="40997" y="29446"/>
                    <a:pt x="43507" y="27526"/>
                    <a:pt x="42951" y="24700"/>
                  </a:cubicBezTo>
                  <a:lnTo>
                    <a:pt x="42810" y="23980"/>
                  </a:lnTo>
                  <a:lnTo>
                    <a:pt x="43419" y="24451"/>
                  </a:lnTo>
                  <a:cubicBezTo>
                    <a:pt x="44410" y="25218"/>
                    <a:pt x="45471" y="25545"/>
                    <a:pt x="46483" y="25545"/>
                  </a:cubicBezTo>
                  <a:cubicBezTo>
                    <a:pt x="49293" y="25545"/>
                    <a:pt x="51719" y="23018"/>
                    <a:pt x="51177" y="20375"/>
                  </a:cubicBezTo>
                  <a:lnTo>
                    <a:pt x="50776" y="19742"/>
                  </a:lnTo>
                  <a:lnTo>
                    <a:pt x="51526" y="19994"/>
                  </a:lnTo>
                  <a:cubicBezTo>
                    <a:pt x="51657" y="20003"/>
                    <a:pt x="51787" y="20008"/>
                    <a:pt x="51915" y="20008"/>
                  </a:cubicBezTo>
                  <a:cubicBezTo>
                    <a:pt x="56134" y="20008"/>
                    <a:pt x="58301" y="14955"/>
                    <a:pt x="54647" y="12166"/>
                  </a:cubicBezTo>
                  <a:lnTo>
                    <a:pt x="54032" y="11698"/>
                  </a:lnTo>
                  <a:lnTo>
                    <a:pt x="54830" y="11700"/>
                  </a:lnTo>
                  <a:cubicBezTo>
                    <a:pt x="54835" y="11700"/>
                    <a:pt x="54841" y="11700"/>
                    <a:pt x="54847" y="11700"/>
                  </a:cubicBezTo>
                  <a:cubicBezTo>
                    <a:pt x="59727" y="11700"/>
                    <a:pt x="58981" y="6572"/>
                    <a:pt x="54377" y="5055"/>
                  </a:cubicBezTo>
                  <a:lnTo>
                    <a:pt x="53626" y="4807"/>
                  </a:lnTo>
                  <a:lnTo>
                    <a:pt x="54377" y="4558"/>
                  </a:lnTo>
                  <a:cubicBezTo>
                    <a:pt x="56596" y="3824"/>
                    <a:pt x="57211" y="2245"/>
                    <a:pt x="56708" y="809"/>
                  </a:cubicBezTo>
                  <a:lnTo>
                    <a:pt x="56708" y="809"/>
                  </a:lnTo>
                  <a:cubicBezTo>
                    <a:pt x="56213" y="1904"/>
                    <a:pt x="55341" y="2775"/>
                    <a:pt x="54117" y="3280"/>
                  </a:cubicBezTo>
                  <a:cubicBezTo>
                    <a:pt x="53392" y="3578"/>
                    <a:pt x="52655" y="3709"/>
                    <a:pt x="51919" y="3709"/>
                  </a:cubicBezTo>
                  <a:cubicBezTo>
                    <a:pt x="51505" y="3709"/>
                    <a:pt x="51092" y="3667"/>
                    <a:pt x="50681" y="3592"/>
                  </a:cubicBezTo>
                  <a:lnTo>
                    <a:pt x="50681" y="3592"/>
                  </a:lnTo>
                  <a:cubicBezTo>
                    <a:pt x="51291" y="3913"/>
                    <a:pt x="51654" y="4515"/>
                    <a:pt x="51772" y="5164"/>
                  </a:cubicBezTo>
                  <a:cubicBezTo>
                    <a:pt x="52389" y="5913"/>
                    <a:pt x="52540" y="6902"/>
                    <a:pt x="52036" y="7855"/>
                  </a:cubicBezTo>
                  <a:cubicBezTo>
                    <a:pt x="51766" y="8366"/>
                    <a:pt x="51171" y="8791"/>
                    <a:pt x="50622" y="8943"/>
                  </a:cubicBezTo>
                  <a:cubicBezTo>
                    <a:pt x="50512" y="8973"/>
                    <a:pt x="50408" y="8991"/>
                    <a:pt x="50304" y="9003"/>
                  </a:cubicBezTo>
                  <a:cubicBezTo>
                    <a:pt x="50603" y="9557"/>
                    <a:pt x="50797" y="10157"/>
                    <a:pt x="50778" y="10827"/>
                  </a:cubicBezTo>
                  <a:cubicBezTo>
                    <a:pt x="50745" y="11995"/>
                    <a:pt x="50064" y="13033"/>
                    <a:pt x="49032" y="13563"/>
                  </a:cubicBezTo>
                  <a:cubicBezTo>
                    <a:pt x="48528" y="13822"/>
                    <a:pt x="47979" y="13971"/>
                    <a:pt x="47415" y="14029"/>
                  </a:cubicBezTo>
                  <a:cubicBezTo>
                    <a:pt x="47438" y="14175"/>
                    <a:pt x="47457" y="14321"/>
                    <a:pt x="47462" y="14474"/>
                  </a:cubicBezTo>
                  <a:cubicBezTo>
                    <a:pt x="47510" y="15847"/>
                    <a:pt x="46697" y="17026"/>
                    <a:pt x="45655" y="17833"/>
                  </a:cubicBezTo>
                  <a:cubicBezTo>
                    <a:pt x="44186" y="18970"/>
                    <a:pt x="42162" y="19691"/>
                    <a:pt x="40221" y="19691"/>
                  </a:cubicBezTo>
                  <a:cubicBezTo>
                    <a:pt x="40191" y="19691"/>
                    <a:pt x="40162" y="19691"/>
                    <a:pt x="40132" y="19691"/>
                  </a:cubicBezTo>
                  <a:cubicBezTo>
                    <a:pt x="40014" y="20386"/>
                    <a:pt x="39734" y="21051"/>
                    <a:pt x="39288" y="21633"/>
                  </a:cubicBezTo>
                  <a:cubicBezTo>
                    <a:pt x="38260" y="22976"/>
                    <a:pt x="36785" y="23592"/>
                    <a:pt x="35253" y="23592"/>
                  </a:cubicBezTo>
                  <a:cubicBezTo>
                    <a:pt x="34367" y="23592"/>
                    <a:pt x="33463" y="23386"/>
                    <a:pt x="32614" y="22996"/>
                  </a:cubicBezTo>
                  <a:cubicBezTo>
                    <a:pt x="32171" y="22791"/>
                    <a:pt x="31857" y="22420"/>
                    <a:pt x="31669" y="21984"/>
                  </a:cubicBezTo>
                  <a:cubicBezTo>
                    <a:pt x="31262" y="22012"/>
                    <a:pt x="30853" y="22026"/>
                    <a:pt x="30443" y="22026"/>
                  </a:cubicBezTo>
                  <a:cubicBezTo>
                    <a:pt x="28891" y="22026"/>
                    <a:pt x="27319" y="21826"/>
                    <a:pt x="25796" y="21443"/>
                  </a:cubicBezTo>
                  <a:cubicBezTo>
                    <a:pt x="25210" y="21996"/>
                    <a:pt x="24438" y="22290"/>
                    <a:pt x="23651" y="22290"/>
                  </a:cubicBezTo>
                  <a:cubicBezTo>
                    <a:pt x="23562" y="22290"/>
                    <a:pt x="23473" y="22287"/>
                    <a:pt x="23385" y="22279"/>
                  </a:cubicBezTo>
                  <a:cubicBezTo>
                    <a:pt x="23261" y="22292"/>
                    <a:pt x="23139" y="22306"/>
                    <a:pt x="23016" y="22307"/>
                  </a:cubicBezTo>
                  <a:cubicBezTo>
                    <a:pt x="23001" y="22307"/>
                    <a:pt x="22987" y="22307"/>
                    <a:pt x="22972" y="22307"/>
                  </a:cubicBezTo>
                  <a:cubicBezTo>
                    <a:pt x="21410" y="22307"/>
                    <a:pt x="19614" y="21567"/>
                    <a:pt x="18746" y="20236"/>
                  </a:cubicBezTo>
                  <a:cubicBezTo>
                    <a:pt x="18604" y="20020"/>
                    <a:pt x="18508" y="19785"/>
                    <a:pt x="18433" y="19543"/>
                  </a:cubicBezTo>
                  <a:cubicBezTo>
                    <a:pt x="18395" y="19526"/>
                    <a:pt x="18355" y="19511"/>
                    <a:pt x="18316" y="19494"/>
                  </a:cubicBezTo>
                  <a:cubicBezTo>
                    <a:pt x="17793" y="19819"/>
                    <a:pt x="17090" y="20016"/>
                    <a:pt x="16476" y="20016"/>
                  </a:cubicBezTo>
                  <a:cubicBezTo>
                    <a:pt x="16441" y="20016"/>
                    <a:pt x="16407" y="20015"/>
                    <a:pt x="16373" y="20014"/>
                  </a:cubicBezTo>
                  <a:cubicBezTo>
                    <a:pt x="15283" y="19974"/>
                    <a:pt x="14244" y="19487"/>
                    <a:pt x="13685" y="18511"/>
                  </a:cubicBezTo>
                  <a:cubicBezTo>
                    <a:pt x="13261" y="17775"/>
                    <a:pt x="13228" y="16956"/>
                    <a:pt x="13430" y="16177"/>
                  </a:cubicBezTo>
                  <a:cubicBezTo>
                    <a:pt x="13408" y="16155"/>
                    <a:pt x="13383" y="16135"/>
                    <a:pt x="13362" y="16112"/>
                  </a:cubicBezTo>
                  <a:cubicBezTo>
                    <a:pt x="12824" y="16012"/>
                    <a:pt x="12293" y="15800"/>
                    <a:pt x="11830" y="15563"/>
                  </a:cubicBezTo>
                  <a:cubicBezTo>
                    <a:pt x="11447" y="15364"/>
                    <a:pt x="11089" y="15086"/>
                    <a:pt x="10777" y="14794"/>
                  </a:cubicBezTo>
                  <a:cubicBezTo>
                    <a:pt x="10553" y="14585"/>
                    <a:pt x="10370" y="14324"/>
                    <a:pt x="10192" y="14079"/>
                  </a:cubicBezTo>
                  <a:cubicBezTo>
                    <a:pt x="10124" y="13984"/>
                    <a:pt x="10065" y="13889"/>
                    <a:pt x="10016" y="13784"/>
                  </a:cubicBezTo>
                  <a:cubicBezTo>
                    <a:pt x="9889" y="13511"/>
                    <a:pt x="9752" y="13229"/>
                    <a:pt x="9693" y="12932"/>
                  </a:cubicBezTo>
                  <a:cubicBezTo>
                    <a:pt x="9591" y="12406"/>
                    <a:pt x="9583" y="12167"/>
                    <a:pt x="9648" y="11682"/>
                  </a:cubicBezTo>
                  <a:cubicBezTo>
                    <a:pt x="9698" y="11301"/>
                    <a:pt x="9799" y="10926"/>
                    <a:pt x="9966" y="10578"/>
                  </a:cubicBezTo>
                  <a:cubicBezTo>
                    <a:pt x="9962" y="10566"/>
                    <a:pt x="9956" y="10554"/>
                    <a:pt x="9951" y="10540"/>
                  </a:cubicBezTo>
                  <a:cubicBezTo>
                    <a:pt x="9074" y="10360"/>
                    <a:pt x="8278" y="9797"/>
                    <a:pt x="7867" y="8991"/>
                  </a:cubicBezTo>
                  <a:cubicBezTo>
                    <a:pt x="7277" y="7828"/>
                    <a:pt x="7359" y="6588"/>
                    <a:pt x="7593" y="5345"/>
                  </a:cubicBezTo>
                  <a:cubicBezTo>
                    <a:pt x="7675" y="4915"/>
                    <a:pt x="7947" y="4537"/>
                    <a:pt x="8278" y="4240"/>
                  </a:cubicBezTo>
                  <a:lnTo>
                    <a:pt x="8278" y="4240"/>
                  </a:lnTo>
                  <a:cubicBezTo>
                    <a:pt x="8147" y="4250"/>
                    <a:pt x="8016" y="4255"/>
                    <a:pt x="7885" y="4255"/>
                  </a:cubicBezTo>
                  <a:cubicBezTo>
                    <a:pt x="6941" y="4255"/>
                    <a:pt x="5992" y="4010"/>
                    <a:pt x="5171" y="3522"/>
                  </a:cubicBezTo>
                  <a:cubicBezTo>
                    <a:pt x="3855" y="2739"/>
                    <a:pt x="3088" y="1400"/>
                    <a:pt x="298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698;p65">
              <a:extLst>
                <a:ext uri="{FF2B5EF4-FFF2-40B4-BE49-F238E27FC236}">
                  <a16:creationId xmlns:a16="http://schemas.microsoft.com/office/drawing/2014/main" id="{908A59B4-2001-5743-1329-3081713B766C}"/>
                </a:ext>
              </a:extLst>
            </p:cNvPr>
            <p:cNvSpPr/>
            <p:nvPr/>
          </p:nvSpPr>
          <p:spPr>
            <a:xfrm>
              <a:off x="999048" y="2002240"/>
              <a:ext cx="713453" cy="463072"/>
            </a:xfrm>
            <a:custGeom>
              <a:avLst/>
              <a:gdLst/>
              <a:ahLst/>
              <a:cxnLst/>
              <a:rect l="l" t="t" r="r" b="b"/>
              <a:pathLst>
                <a:path w="32615" h="21169" extrusionOk="0">
                  <a:moveTo>
                    <a:pt x="16308" y="1"/>
                  </a:moveTo>
                  <a:cubicBezTo>
                    <a:pt x="5500" y="1"/>
                    <a:pt x="0" y="1969"/>
                    <a:pt x="0" y="8800"/>
                  </a:cubicBezTo>
                  <a:cubicBezTo>
                    <a:pt x="0" y="15632"/>
                    <a:pt x="5809" y="21169"/>
                    <a:pt x="16615" y="21169"/>
                  </a:cubicBezTo>
                  <a:cubicBezTo>
                    <a:pt x="27423" y="21169"/>
                    <a:pt x="32614" y="15632"/>
                    <a:pt x="32614" y="8800"/>
                  </a:cubicBezTo>
                  <a:cubicBezTo>
                    <a:pt x="32614" y="1969"/>
                    <a:pt x="27117" y="1"/>
                    <a:pt x="16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699;p65">
              <a:extLst>
                <a:ext uri="{FF2B5EF4-FFF2-40B4-BE49-F238E27FC236}">
                  <a16:creationId xmlns:a16="http://schemas.microsoft.com/office/drawing/2014/main" id="{43B416AF-C9E1-FDA0-01E4-74C49D0DACAD}"/>
                </a:ext>
              </a:extLst>
            </p:cNvPr>
            <p:cNvSpPr/>
            <p:nvPr/>
          </p:nvSpPr>
          <p:spPr>
            <a:xfrm>
              <a:off x="999048" y="2002240"/>
              <a:ext cx="713453" cy="463072"/>
            </a:xfrm>
            <a:custGeom>
              <a:avLst/>
              <a:gdLst/>
              <a:ahLst/>
              <a:cxnLst/>
              <a:rect l="l" t="t" r="r" b="b"/>
              <a:pathLst>
                <a:path w="32615" h="21169" extrusionOk="0">
                  <a:moveTo>
                    <a:pt x="18322" y="302"/>
                  </a:moveTo>
                  <a:cubicBezTo>
                    <a:pt x="21014" y="302"/>
                    <a:pt x="23753" y="801"/>
                    <a:pt x="25945" y="1650"/>
                  </a:cubicBezTo>
                  <a:cubicBezTo>
                    <a:pt x="30578" y="3446"/>
                    <a:pt x="32575" y="8430"/>
                    <a:pt x="29764" y="12795"/>
                  </a:cubicBezTo>
                  <a:cubicBezTo>
                    <a:pt x="29746" y="12822"/>
                    <a:pt x="29726" y="12849"/>
                    <a:pt x="29707" y="12876"/>
                  </a:cubicBezTo>
                  <a:cubicBezTo>
                    <a:pt x="29444" y="13366"/>
                    <a:pt x="29119" y="13847"/>
                    <a:pt x="28722" y="14314"/>
                  </a:cubicBezTo>
                  <a:cubicBezTo>
                    <a:pt x="26472" y="16961"/>
                    <a:pt x="23435" y="18073"/>
                    <a:pt x="20218" y="18510"/>
                  </a:cubicBezTo>
                  <a:cubicBezTo>
                    <a:pt x="19059" y="18818"/>
                    <a:pt x="17870" y="19004"/>
                    <a:pt x="16680" y="19046"/>
                  </a:cubicBezTo>
                  <a:cubicBezTo>
                    <a:pt x="16241" y="19140"/>
                    <a:pt x="15791" y="19182"/>
                    <a:pt x="15336" y="19182"/>
                  </a:cubicBezTo>
                  <a:cubicBezTo>
                    <a:pt x="14675" y="19182"/>
                    <a:pt x="14003" y="19093"/>
                    <a:pt x="13338" y="18942"/>
                  </a:cubicBezTo>
                  <a:cubicBezTo>
                    <a:pt x="9160" y="18781"/>
                    <a:pt x="4390" y="16546"/>
                    <a:pt x="2611" y="12767"/>
                  </a:cubicBezTo>
                  <a:cubicBezTo>
                    <a:pt x="1439" y="10277"/>
                    <a:pt x="1307" y="6658"/>
                    <a:pt x="2914" y="4501"/>
                  </a:cubicBezTo>
                  <a:cubicBezTo>
                    <a:pt x="4183" y="2422"/>
                    <a:pt x="6781" y="1159"/>
                    <a:pt x="9345" y="834"/>
                  </a:cubicBezTo>
                  <a:cubicBezTo>
                    <a:pt x="9948" y="758"/>
                    <a:pt x="10571" y="715"/>
                    <a:pt x="11204" y="691"/>
                  </a:cubicBezTo>
                  <a:cubicBezTo>
                    <a:pt x="11946" y="513"/>
                    <a:pt x="12707" y="407"/>
                    <a:pt x="13458" y="407"/>
                  </a:cubicBezTo>
                  <a:cubicBezTo>
                    <a:pt x="13985" y="407"/>
                    <a:pt x="14507" y="459"/>
                    <a:pt x="15014" y="575"/>
                  </a:cubicBezTo>
                  <a:cubicBezTo>
                    <a:pt x="16080" y="389"/>
                    <a:pt x="17197" y="302"/>
                    <a:pt x="18322" y="302"/>
                  </a:cubicBezTo>
                  <a:close/>
                  <a:moveTo>
                    <a:pt x="16308" y="1"/>
                  </a:moveTo>
                  <a:cubicBezTo>
                    <a:pt x="5501" y="1"/>
                    <a:pt x="0" y="1969"/>
                    <a:pt x="0" y="8800"/>
                  </a:cubicBezTo>
                  <a:cubicBezTo>
                    <a:pt x="0" y="15632"/>
                    <a:pt x="5809" y="21169"/>
                    <a:pt x="16615" y="21169"/>
                  </a:cubicBezTo>
                  <a:cubicBezTo>
                    <a:pt x="27423" y="21169"/>
                    <a:pt x="32614" y="15632"/>
                    <a:pt x="32614" y="8800"/>
                  </a:cubicBezTo>
                  <a:cubicBezTo>
                    <a:pt x="32614" y="1969"/>
                    <a:pt x="27115" y="1"/>
                    <a:pt x="16308"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700;p65">
              <a:extLst>
                <a:ext uri="{FF2B5EF4-FFF2-40B4-BE49-F238E27FC236}">
                  <a16:creationId xmlns:a16="http://schemas.microsoft.com/office/drawing/2014/main" id="{DA1A7C38-26C6-3F32-55CE-01FAB11B402A}"/>
                </a:ext>
              </a:extLst>
            </p:cNvPr>
            <p:cNvSpPr/>
            <p:nvPr/>
          </p:nvSpPr>
          <p:spPr>
            <a:xfrm>
              <a:off x="1310832" y="2147315"/>
              <a:ext cx="103994" cy="67288"/>
            </a:xfrm>
            <a:custGeom>
              <a:avLst/>
              <a:gdLst/>
              <a:ahLst/>
              <a:cxnLst/>
              <a:rect l="l" t="t" r="r" b="b"/>
              <a:pathLst>
                <a:path w="4754" h="3076" extrusionOk="0">
                  <a:moveTo>
                    <a:pt x="2378" y="0"/>
                  </a:moveTo>
                  <a:cubicBezTo>
                    <a:pt x="1189" y="0"/>
                    <a:pt x="1" y="245"/>
                    <a:pt x="0" y="735"/>
                  </a:cubicBezTo>
                  <a:cubicBezTo>
                    <a:pt x="0" y="735"/>
                    <a:pt x="975" y="3075"/>
                    <a:pt x="2383" y="3075"/>
                  </a:cubicBezTo>
                  <a:cubicBezTo>
                    <a:pt x="3088" y="3075"/>
                    <a:pt x="3900" y="2490"/>
                    <a:pt x="4754" y="735"/>
                  </a:cubicBezTo>
                  <a:cubicBezTo>
                    <a:pt x="4754" y="245"/>
                    <a:pt x="3566" y="0"/>
                    <a:pt x="2378" y="0"/>
                  </a:cubicBez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701;p65">
              <a:extLst>
                <a:ext uri="{FF2B5EF4-FFF2-40B4-BE49-F238E27FC236}">
                  <a16:creationId xmlns:a16="http://schemas.microsoft.com/office/drawing/2014/main" id="{78C813CA-30B2-F78D-DE76-A723CC4DEE52}"/>
                </a:ext>
              </a:extLst>
            </p:cNvPr>
            <p:cNvSpPr/>
            <p:nvPr/>
          </p:nvSpPr>
          <p:spPr>
            <a:xfrm>
              <a:off x="1316039" y="2208172"/>
              <a:ext cx="53594" cy="58122"/>
            </a:xfrm>
            <a:custGeom>
              <a:avLst/>
              <a:gdLst/>
              <a:ahLst/>
              <a:cxnLst/>
              <a:rect l="l" t="t" r="r" b="b"/>
              <a:pathLst>
                <a:path w="2450" h="2657" extrusionOk="0">
                  <a:moveTo>
                    <a:pt x="2122" y="0"/>
                  </a:moveTo>
                  <a:cubicBezTo>
                    <a:pt x="2040" y="0"/>
                    <a:pt x="1959" y="34"/>
                    <a:pt x="1901" y="101"/>
                  </a:cubicBezTo>
                  <a:lnTo>
                    <a:pt x="107" y="2171"/>
                  </a:lnTo>
                  <a:cubicBezTo>
                    <a:pt x="1" y="2294"/>
                    <a:pt x="13" y="2478"/>
                    <a:pt x="136" y="2584"/>
                  </a:cubicBezTo>
                  <a:cubicBezTo>
                    <a:pt x="190" y="2632"/>
                    <a:pt x="259" y="2656"/>
                    <a:pt x="327" y="2656"/>
                  </a:cubicBezTo>
                  <a:cubicBezTo>
                    <a:pt x="410" y="2656"/>
                    <a:pt x="492" y="2621"/>
                    <a:pt x="549" y="2555"/>
                  </a:cubicBezTo>
                  <a:lnTo>
                    <a:pt x="2343" y="485"/>
                  </a:lnTo>
                  <a:cubicBezTo>
                    <a:pt x="2450" y="363"/>
                    <a:pt x="2437" y="179"/>
                    <a:pt x="2315" y="72"/>
                  </a:cubicBezTo>
                  <a:cubicBezTo>
                    <a:pt x="2259" y="24"/>
                    <a:pt x="2190" y="0"/>
                    <a:pt x="2122" y="0"/>
                  </a:cubicBez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702;p65">
              <a:extLst>
                <a:ext uri="{FF2B5EF4-FFF2-40B4-BE49-F238E27FC236}">
                  <a16:creationId xmlns:a16="http://schemas.microsoft.com/office/drawing/2014/main" id="{FA40F6A8-73B7-94D3-AC98-8033B7E02118}"/>
                </a:ext>
              </a:extLst>
            </p:cNvPr>
            <p:cNvSpPr/>
            <p:nvPr/>
          </p:nvSpPr>
          <p:spPr>
            <a:xfrm>
              <a:off x="1355654" y="2208172"/>
              <a:ext cx="53616" cy="58122"/>
            </a:xfrm>
            <a:custGeom>
              <a:avLst/>
              <a:gdLst/>
              <a:ahLst/>
              <a:cxnLst/>
              <a:rect l="l" t="t" r="r" b="b"/>
              <a:pathLst>
                <a:path w="2451" h="2657" extrusionOk="0">
                  <a:moveTo>
                    <a:pt x="330" y="0"/>
                  </a:moveTo>
                  <a:cubicBezTo>
                    <a:pt x="261" y="0"/>
                    <a:pt x="192" y="24"/>
                    <a:pt x="137" y="72"/>
                  </a:cubicBezTo>
                  <a:cubicBezTo>
                    <a:pt x="14" y="179"/>
                    <a:pt x="1" y="363"/>
                    <a:pt x="107" y="485"/>
                  </a:cubicBezTo>
                  <a:lnTo>
                    <a:pt x="1902" y="2555"/>
                  </a:lnTo>
                  <a:cubicBezTo>
                    <a:pt x="1961" y="2621"/>
                    <a:pt x="2041" y="2656"/>
                    <a:pt x="2124" y="2656"/>
                  </a:cubicBezTo>
                  <a:cubicBezTo>
                    <a:pt x="2191" y="2656"/>
                    <a:pt x="2259" y="2632"/>
                    <a:pt x="2316" y="2584"/>
                  </a:cubicBezTo>
                  <a:cubicBezTo>
                    <a:pt x="2438" y="2478"/>
                    <a:pt x="2451" y="2294"/>
                    <a:pt x="2344" y="2171"/>
                  </a:cubicBezTo>
                  <a:lnTo>
                    <a:pt x="550" y="101"/>
                  </a:lnTo>
                  <a:cubicBezTo>
                    <a:pt x="493" y="34"/>
                    <a:pt x="412" y="0"/>
                    <a:pt x="330" y="0"/>
                  </a:cubicBez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703;p65">
              <a:extLst>
                <a:ext uri="{FF2B5EF4-FFF2-40B4-BE49-F238E27FC236}">
                  <a16:creationId xmlns:a16="http://schemas.microsoft.com/office/drawing/2014/main" id="{82F87D38-9F8F-0024-C7D4-3BBE08050C56}"/>
                </a:ext>
              </a:extLst>
            </p:cNvPr>
            <p:cNvSpPr/>
            <p:nvPr/>
          </p:nvSpPr>
          <p:spPr>
            <a:xfrm>
              <a:off x="1021557" y="1718237"/>
              <a:ext cx="370475" cy="203306"/>
            </a:xfrm>
            <a:custGeom>
              <a:avLst/>
              <a:gdLst/>
              <a:ahLst/>
              <a:cxnLst/>
              <a:rect l="l" t="t" r="r" b="b"/>
              <a:pathLst>
                <a:path w="16936" h="9294" extrusionOk="0">
                  <a:moveTo>
                    <a:pt x="10400" y="1"/>
                  </a:moveTo>
                  <a:cubicBezTo>
                    <a:pt x="9593" y="1"/>
                    <a:pt x="8791" y="119"/>
                    <a:pt x="8083" y="325"/>
                  </a:cubicBezTo>
                  <a:cubicBezTo>
                    <a:pt x="7237" y="570"/>
                    <a:pt x="6260" y="1113"/>
                    <a:pt x="5432" y="1824"/>
                  </a:cubicBezTo>
                  <a:cubicBezTo>
                    <a:pt x="2881" y="3091"/>
                    <a:pt x="1" y="6060"/>
                    <a:pt x="2902" y="8438"/>
                  </a:cubicBezTo>
                  <a:cubicBezTo>
                    <a:pt x="3640" y="9043"/>
                    <a:pt x="4678" y="9294"/>
                    <a:pt x="5827" y="9294"/>
                  </a:cubicBezTo>
                  <a:cubicBezTo>
                    <a:pt x="6782" y="9294"/>
                    <a:pt x="7813" y="9121"/>
                    <a:pt x="8814" y="8836"/>
                  </a:cubicBezTo>
                  <a:cubicBezTo>
                    <a:pt x="9062" y="8794"/>
                    <a:pt x="9306" y="8752"/>
                    <a:pt x="9540" y="8718"/>
                  </a:cubicBezTo>
                  <a:cubicBezTo>
                    <a:pt x="10790" y="8533"/>
                    <a:pt x="11770" y="8215"/>
                    <a:pt x="13225" y="7742"/>
                  </a:cubicBezTo>
                  <a:cubicBezTo>
                    <a:pt x="14082" y="7571"/>
                    <a:pt x="15028" y="7183"/>
                    <a:pt x="15616" y="6703"/>
                  </a:cubicBezTo>
                  <a:cubicBezTo>
                    <a:pt x="16408" y="6299"/>
                    <a:pt x="16936" y="5577"/>
                    <a:pt x="16878" y="4279"/>
                  </a:cubicBezTo>
                  <a:cubicBezTo>
                    <a:pt x="16794" y="2386"/>
                    <a:pt x="14840" y="1033"/>
                    <a:pt x="12933" y="463"/>
                  </a:cubicBezTo>
                  <a:cubicBezTo>
                    <a:pt x="12162" y="141"/>
                    <a:pt x="11279" y="1"/>
                    <a:pt x="10400"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704;p65">
              <a:extLst>
                <a:ext uri="{FF2B5EF4-FFF2-40B4-BE49-F238E27FC236}">
                  <a16:creationId xmlns:a16="http://schemas.microsoft.com/office/drawing/2014/main" id="{8251E1E3-2B6E-9D47-49A0-92B4F30A4CE0}"/>
                </a:ext>
              </a:extLst>
            </p:cNvPr>
            <p:cNvSpPr/>
            <p:nvPr/>
          </p:nvSpPr>
          <p:spPr>
            <a:xfrm>
              <a:off x="1490273" y="1782615"/>
              <a:ext cx="187338" cy="161591"/>
            </a:xfrm>
            <a:custGeom>
              <a:avLst/>
              <a:gdLst/>
              <a:ahLst/>
              <a:cxnLst/>
              <a:rect l="l" t="t" r="r" b="b"/>
              <a:pathLst>
                <a:path w="8564" h="7387" extrusionOk="0">
                  <a:moveTo>
                    <a:pt x="3473" y="0"/>
                  </a:moveTo>
                  <a:cubicBezTo>
                    <a:pt x="2802" y="0"/>
                    <a:pt x="2153" y="182"/>
                    <a:pt x="1628" y="539"/>
                  </a:cubicBezTo>
                  <a:cubicBezTo>
                    <a:pt x="1578" y="552"/>
                    <a:pt x="1529" y="565"/>
                    <a:pt x="1482" y="582"/>
                  </a:cubicBezTo>
                  <a:cubicBezTo>
                    <a:pt x="577" y="913"/>
                    <a:pt x="141" y="1718"/>
                    <a:pt x="44" y="2603"/>
                  </a:cubicBezTo>
                  <a:cubicBezTo>
                    <a:pt x="8" y="2748"/>
                    <a:pt x="1" y="2895"/>
                    <a:pt x="22" y="3033"/>
                  </a:cubicBezTo>
                  <a:cubicBezTo>
                    <a:pt x="28" y="3689"/>
                    <a:pt x="204" y="4357"/>
                    <a:pt x="503" y="4883"/>
                  </a:cubicBezTo>
                  <a:cubicBezTo>
                    <a:pt x="1412" y="6477"/>
                    <a:pt x="3172" y="7278"/>
                    <a:pt x="4951" y="7381"/>
                  </a:cubicBezTo>
                  <a:cubicBezTo>
                    <a:pt x="5022" y="7385"/>
                    <a:pt x="5092" y="7387"/>
                    <a:pt x="5162" y="7387"/>
                  </a:cubicBezTo>
                  <a:cubicBezTo>
                    <a:pt x="7024" y="7387"/>
                    <a:pt x="8564" y="5998"/>
                    <a:pt x="8182" y="4018"/>
                  </a:cubicBezTo>
                  <a:cubicBezTo>
                    <a:pt x="7859" y="2344"/>
                    <a:pt x="6392" y="854"/>
                    <a:pt x="4830" y="253"/>
                  </a:cubicBezTo>
                  <a:cubicBezTo>
                    <a:pt x="4390" y="84"/>
                    <a:pt x="3927" y="0"/>
                    <a:pt x="3473"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4705;p65">
              <a:extLst>
                <a:ext uri="{FF2B5EF4-FFF2-40B4-BE49-F238E27FC236}">
                  <a16:creationId xmlns:a16="http://schemas.microsoft.com/office/drawing/2014/main" id="{52CCCCE4-9144-42A2-6EAB-F3EE705CB0C7}"/>
                </a:ext>
              </a:extLst>
            </p:cNvPr>
            <p:cNvGrpSpPr/>
            <p:nvPr/>
          </p:nvGrpSpPr>
          <p:grpSpPr>
            <a:xfrm>
              <a:off x="1065353" y="2111370"/>
              <a:ext cx="594954" cy="124904"/>
              <a:chOff x="1065353" y="2111370"/>
              <a:chExt cx="594954" cy="124904"/>
            </a:xfrm>
          </p:grpSpPr>
          <p:sp>
            <p:nvSpPr>
              <p:cNvPr id="91" name="Google Shape;4706;p65">
                <a:extLst>
                  <a:ext uri="{FF2B5EF4-FFF2-40B4-BE49-F238E27FC236}">
                    <a16:creationId xmlns:a16="http://schemas.microsoft.com/office/drawing/2014/main" id="{3259617C-3D91-92F8-D179-4AC1A0286628}"/>
                  </a:ext>
                </a:extLst>
              </p:cNvPr>
              <p:cNvSpPr/>
              <p:nvPr/>
            </p:nvSpPr>
            <p:spPr>
              <a:xfrm rot="-1647930">
                <a:off x="1079220" y="2130861"/>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07;p65">
                <a:extLst>
                  <a:ext uri="{FF2B5EF4-FFF2-40B4-BE49-F238E27FC236}">
                    <a16:creationId xmlns:a16="http://schemas.microsoft.com/office/drawing/2014/main" id="{95785A98-8DC0-56BB-A379-F8D4DD410A56}"/>
                  </a:ext>
                </a:extLst>
              </p:cNvPr>
              <p:cNvSpPr/>
              <p:nvPr/>
            </p:nvSpPr>
            <p:spPr>
              <a:xfrm rot="1647930" flipH="1">
                <a:off x="1540920" y="2130861"/>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 name="Google Shape;4851;p65">
            <a:extLst>
              <a:ext uri="{FF2B5EF4-FFF2-40B4-BE49-F238E27FC236}">
                <a16:creationId xmlns:a16="http://schemas.microsoft.com/office/drawing/2014/main" id="{0C7668A0-137C-5BB3-BAE2-BFCC0EF5220A}"/>
              </a:ext>
            </a:extLst>
          </p:cNvPr>
          <p:cNvGrpSpPr/>
          <p:nvPr/>
        </p:nvGrpSpPr>
        <p:grpSpPr>
          <a:xfrm>
            <a:off x="904121" y="2660669"/>
            <a:ext cx="884488" cy="965527"/>
            <a:chOff x="5243296" y="3023738"/>
            <a:chExt cx="1247825" cy="1568200"/>
          </a:xfrm>
        </p:grpSpPr>
        <p:sp>
          <p:nvSpPr>
            <p:cNvPr id="94" name="Google Shape;4852;p65">
              <a:extLst>
                <a:ext uri="{FF2B5EF4-FFF2-40B4-BE49-F238E27FC236}">
                  <a16:creationId xmlns:a16="http://schemas.microsoft.com/office/drawing/2014/main" id="{D36D7287-B173-994C-69DD-93EA61107F5C}"/>
                </a:ext>
              </a:extLst>
            </p:cNvPr>
            <p:cNvSpPr/>
            <p:nvPr/>
          </p:nvSpPr>
          <p:spPr>
            <a:xfrm>
              <a:off x="5243296" y="4339088"/>
              <a:ext cx="1247825" cy="252850"/>
            </a:xfrm>
            <a:custGeom>
              <a:avLst/>
              <a:gdLst/>
              <a:ahLst/>
              <a:cxnLst/>
              <a:rect l="l" t="t" r="r" b="b"/>
              <a:pathLst>
                <a:path w="49913" h="10114" extrusionOk="0">
                  <a:moveTo>
                    <a:pt x="24957" y="0"/>
                  </a:moveTo>
                  <a:cubicBezTo>
                    <a:pt x="18338" y="0"/>
                    <a:pt x="11991" y="533"/>
                    <a:pt x="7311" y="1481"/>
                  </a:cubicBezTo>
                  <a:cubicBezTo>
                    <a:pt x="2631" y="2429"/>
                    <a:pt x="1" y="3716"/>
                    <a:pt x="1" y="5057"/>
                  </a:cubicBezTo>
                  <a:cubicBezTo>
                    <a:pt x="1" y="6398"/>
                    <a:pt x="2631" y="7684"/>
                    <a:pt x="7311" y="8632"/>
                  </a:cubicBezTo>
                  <a:cubicBezTo>
                    <a:pt x="11991" y="9580"/>
                    <a:pt x="18338" y="10113"/>
                    <a:pt x="24957" y="10113"/>
                  </a:cubicBezTo>
                  <a:cubicBezTo>
                    <a:pt x="31576" y="10113"/>
                    <a:pt x="37923" y="9580"/>
                    <a:pt x="42604" y="8632"/>
                  </a:cubicBezTo>
                  <a:cubicBezTo>
                    <a:pt x="47284" y="7684"/>
                    <a:pt x="49912" y="6398"/>
                    <a:pt x="49912" y="5057"/>
                  </a:cubicBezTo>
                  <a:cubicBezTo>
                    <a:pt x="49912" y="3716"/>
                    <a:pt x="47284" y="2429"/>
                    <a:pt x="42604" y="1481"/>
                  </a:cubicBezTo>
                  <a:cubicBezTo>
                    <a:pt x="37923" y="533"/>
                    <a:pt x="31576" y="0"/>
                    <a:pt x="24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53;p65">
              <a:extLst>
                <a:ext uri="{FF2B5EF4-FFF2-40B4-BE49-F238E27FC236}">
                  <a16:creationId xmlns:a16="http://schemas.microsoft.com/office/drawing/2014/main" id="{A8C599BE-0477-0B7E-4AA7-DBF3A4F0F4AE}"/>
                </a:ext>
              </a:extLst>
            </p:cNvPr>
            <p:cNvSpPr/>
            <p:nvPr/>
          </p:nvSpPr>
          <p:spPr>
            <a:xfrm>
              <a:off x="6058046" y="3079463"/>
              <a:ext cx="218925" cy="308550"/>
            </a:xfrm>
            <a:custGeom>
              <a:avLst/>
              <a:gdLst/>
              <a:ahLst/>
              <a:cxnLst/>
              <a:rect l="l" t="t" r="r" b="b"/>
              <a:pathLst>
                <a:path w="8757" h="12342" extrusionOk="0">
                  <a:moveTo>
                    <a:pt x="5249" y="0"/>
                  </a:moveTo>
                  <a:cubicBezTo>
                    <a:pt x="3063" y="0"/>
                    <a:pt x="841" y="3806"/>
                    <a:pt x="429" y="7050"/>
                  </a:cubicBezTo>
                  <a:cubicBezTo>
                    <a:pt x="0" y="10409"/>
                    <a:pt x="1674" y="11889"/>
                    <a:pt x="3935" y="12176"/>
                  </a:cubicBezTo>
                  <a:cubicBezTo>
                    <a:pt x="4579" y="12258"/>
                    <a:pt x="5178" y="12342"/>
                    <a:pt x="5715" y="12342"/>
                  </a:cubicBezTo>
                  <a:cubicBezTo>
                    <a:pt x="7064" y="12342"/>
                    <a:pt x="8025" y="11815"/>
                    <a:pt x="8330" y="9413"/>
                  </a:cubicBezTo>
                  <a:cubicBezTo>
                    <a:pt x="8757" y="6055"/>
                    <a:pt x="7743" y="302"/>
                    <a:pt x="5483" y="15"/>
                  </a:cubicBezTo>
                  <a:cubicBezTo>
                    <a:pt x="5405" y="5"/>
                    <a:pt x="5327" y="0"/>
                    <a:pt x="5249"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54;p65">
              <a:extLst>
                <a:ext uri="{FF2B5EF4-FFF2-40B4-BE49-F238E27FC236}">
                  <a16:creationId xmlns:a16="http://schemas.microsoft.com/office/drawing/2014/main" id="{A70C7EA8-986A-9CBB-F831-4128F75EA616}"/>
                </a:ext>
              </a:extLst>
            </p:cNvPr>
            <p:cNvSpPr/>
            <p:nvPr/>
          </p:nvSpPr>
          <p:spPr>
            <a:xfrm>
              <a:off x="5482821" y="3079463"/>
              <a:ext cx="218925" cy="308550"/>
            </a:xfrm>
            <a:custGeom>
              <a:avLst/>
              <a:gdLst/>
              <a:ahLst/>
              <a:cxnLst/>
              <a:rect l="l" t="t" r="r" b="b"/>
              <a:pathLst>
                <a:path w="8757" h="12342" extrusionOk="0">
                  <a:moveTo>
                    <a:pt x="3508" y="0"/>
                  </a:moveTo>
                  <a:cubicBezTo>
                    <a:pt x="3430" y="0"/>
                    <a:pt x="3352" y="5"/>
                    <a:pt x="3274" y="15"/>
                  </a:cubicBezTo>
                  <a:cubicBezTo>
                    <a:pt x="1014" y="302"/>
                    <a:pt x="0" y="6055"/>
                    <a:pt x="427" y="9413"/>
                  </a:cubicBezTo>
                  <a:cubicBezTo>
                    <a:pt x="732" y="11815"/>
                    <a:pt x="1693" y="12342"/>
                    <a:pt x="3042" y="12342"/>
                  </a:cubicBezTo>
                  <a:cubicBezTo>
                    <a:pt x="3579" y="12342"/>
                    <a:pt x="4178" y="12258"/>
                    <a:pt x="4822" y="12176"/>
                  </a:cubicBezTo>
                  <a:cubicBezTo>
                    <a:pt x="7083" y="11889"/>
                    <a:pt x="8756" y="10409"/>
                    <a:pt x="8328" y="7050"/>
                  </a:cubicBezTo>
                  <a:cubicBezTo>
                    <a:pt x="7916" y="3806"/>
                    <a:pt x="5695" y="0"/>
                    <a:pt x="3508"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55;p65">
              <a:extLst>
                <a:ext uri="{FF2B5EF4-FFF2-40B4-BE49-F238E27FC236}">
                  <a16:creationId xmlns:a16="http://schemas.microsoft.com/office/drawing/2014/main" id="{F88576C6-F853-8CA7-949E-FB85AADD6DE2}"/>
                </a:ext>
              </a:extLst>
            </p:cNvPr>
            <p:cNvSpPr/>
            <p:nvPr/>
          </p:nvSpPr>
          <p:spPr>
            <a:xfrm>
              <a:off x="5245271" y="3213063"/>
              <a:ext cx="1244175" cy="1152925"/>
            </a:xfrm>
            <a:custGeom>
              <a:avLst/>
              <a:gdLst/>
              <a:ahLst/>
              <a:cxnLst/>
              <a:rect l="l" t="t" r="r" b="b"/>
              <a:pathLst>
                <a:path w="49767" h="46117" extrusionOk="0">
                  <a:moveTo>
                    <a:pt x="25866" y="0"/>
                  </a:moveTo>
                  <a:cubicBezTo>
                    <a:pt x="10699" y="0"/>
                    <a:pt x="9411" y="7795"/>
                    <a:pt x="4556" y="15494"/>
                  </a:cubicBezTo>
                  <a:cubicBezTo>
                    <a:pt x="1705" y="20015"/>
                    <a:pt x="1" y="27889"/>
                    <a:pt x="826" y="31762"/>
                  </a:cubicBezTo>
                  <a:cubicBezTo>
                    <a:pt x="3715" y="45319"/>
                    <a:pt x="15506" y="46116"/>
                    <a:pt x="25866" y="46116"/>
                  </a:cubicBezTo>
                  <a:cubicBezTo>
                    <a:pt x="36225" y="46116"/>
                    <a:pt x="47824" y="44854"/>
                    <a:pt x="49541" y="29616"/>
                  </a:cubicBezTo>
                  <a:cubicBezTo>
                    <a:pt x="49766" y="27616"/>
                    <a:pt x="48386" y="19598"/>
                    <a:pt x="45465" y="15022"/>
                  </a:cubicBezTo>
                  <a:cubicBezTo>
                    <a:pt x="40592" y="7399"/>
                    <a:pt x="38596" y="0"/>
                    <a:pt x="25866"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56;p65">
              <a:extLst>
                <a:ext uri="{FF2B5EF4-FFF2-40B4-BE49-F238E27FC236}">
                  <a16:creationId xmlns:a16="http://schemas.microsoft.com/office/drawing/2014/main" id="{1E64373F-EE32-6CCC-D43D-361E0A4D06C7}"/>
                </a:ext>
              </a:extLst>
            </p:cNvPr>
            <p:cNvSpPr/>
            <p:nvPr/>
          </p:nvSpPr>
          <p:spPr>
            <a:xfrm>
              <a:off x="5245221" y="3340413"/>
              <a:ext cx="1244225" cy="1025550"/>
            </a:xfrm>
            <a:custGeom>
              <a:avLst/>
              <a:gdLst/>
              <a:ahLst/>
              <a:cxnLst/>
              <a:rect l="l" t="t" r="r" b="b"/>
              <a:pathLst>
                <a:path w="49769" h="41022" extrusionOk="0">
                  <a:moveTo>
                    <a:pt x="39020" y="1"/>
                  </a:moveTo>
                  <a:lnTo>
                    <a:pt x="39020" y="1"/>
                  </a:lnTo>
                  <a:cubicBezTo>
                    <a:pt x="39360" y="599"/>
                    <a:pt x="39668" y="1217"/>
                    <a:pt x="39932" y="1877"/>
                  </a:cubicBezTo>
                  <a:cubicBezTo>
                    <a:pt x="40221" y="2601"/>
                    <a:pt x="40495" y="3334"/>
                    <a:pt x="40774" y="4063"/>
                  </a:cubicBezTo>
                  <a:cubicBezTo>
                    <a:pt x="41867" y="5945"/>
                    <a:pt x="42886" y="7870"/>
                    <a:pt x="43528" y="9926"/>
                  </a:cubicBezTo>
                  <a:cubicBezTo>
                    <a:pt x="43813" y="10193"/>
                    <a:pt x="44039" y="10554"/>
                    <a:pt x="44164" y="11029"/>
                  </a:cubicBezTo>
                  <a:cubicBezTo>
                    <a:pt x="45601" y="16468"/>
                    <a:pt x="46924" y="22365"/>
                    <a:pt x="43979" y="27563"/>
                  </a:cubicBezTo>
                  <a:cubicBezTo>
                    <a:pt x="41596" y="31771"/>
                    <a:pt x="37593" y="33970"/>
                    <a:pt x="33027" y="34406"/>
                  </a:cubicBezTo>
                  <a:cubicBezTo>
                    <a:pt x="30915" y="35007"/>
                    <a:pt x="28746" y="35330"/>
                    <a:pt x="26541" y="35400"/>
                  </a:cubicBezTo>
                  <a:cubicBezTo>
                    <a:pt x="25387" y="35609"/>
                    <a:pt x="24223" y="35702"/>
                    <a:pt x="23056" y="35702"/>
                  </a:cubicBezTo>
                  <a:cubicBezTo>
                    <a:pt x="19625" y="35702"/>
                    <a:pt x="16176" y="34899"/>
                    <a:pt x="12926" y="33886"/>
                  </a:cubicBezTo>
                  <a:cubicBezTo>
                    <a:pt x="9647" y="32864"/>
                    <a:pt x="6675" y="31191"/>
                    <a:pt x="5034" y="28040"/>
                  </a:cubicBezTo>
                  <a:cubicBezTo>
                    <a:pt x="3946" y="25948"/>
                    <a:pt x="3500" y="23646"/>
                    <a:pt x="3547" y="21316"/>
                  </a:cubicBezTo>
                  <a:cubicBezTo>
                    <a:pt x="3414" y="19885"/>
                    <a:pt x="3527" y="18470"/>
                    <a:pt x="3810" y="17074"/>
                  </a:cubicBezTo>
                  <a:cubicBezTo>
                    <a:pt x="4049" y="15430"/>
                    <a:pt x="4458" y="13815"/>
                    <a:pt x="4954" y="12305"/>
                  </a:cubicBezTo>
                  <a:cubicBezTo>
                    <a:pt x="5558" y="10470"/>
                    <a:pt x="6365" y="8299"/>
                    <a:pt x="7477" y="6358"/>
                  </a:cubicBezTo>
                  <a:cubicBezTo>
                    <a:pt x="7865" y="5477"/>
                    <a:pt x="8343" y="4642"/>
                    <a:pt x="8882" y="3845"/>
                  </a:cubicBezTo>
                  <a:cubicBezTo>
                    <a:pt x="9109" y="3307"/>
                    <a:pt x="9370" y="2782"/>
                    <a:pt x="9670" y="2271"/>
                  </a:cubicBezTo>
                  <a:cubicBezTo>
                    <a:pt x="9775" y="1961"/>
                    <a:pt x="9886" y="1649"/>
                    <a:pt x="9999" y="1340"/>
                  </a:cubicBezTo>
                  <a:lnTo>
                    <a:pt x="9999" y="1340"/>
                  </a:lnTo>
                  <a:cubicBezTo>
                    <a:pt x="7969" y="4003"/>
                    <a:pt x="6568" y="7209"/>
                    <a:pt x="4555" y="10399"/>
                  </a:cubicBezTo>
                  <a:cubicBezTo>
                    <a:pt x="1704" y="14920"/>
                    <a:pt x="0" y="22794"/>
                    <a:pt x="826" y="26666"/>
                  </a:cubicBezTo>
                  <a:cubicBezTo>
                    <a:pt x="3715" y="40224"/>
                    <a:pt x="15506" y="41021"/>
                    <a:pt x="25865" y="41021"/>
                  </a:cubicBezTo>
                  <a:cubicBezTo>
                    <a:pt x="36224" y="41021"/>
                    <a:pt x="47823" y="39757"/>
                    <a:pt x="49541" y="24521"/>
                  </a:cubicBezTo>
                  <a:cubicBezTo>
                    <a:pt x="49768" y="22522"/>
                    <a:pt x="48388" y="14504"/>
                    <a:pt x="45465" y="9930"/>
                  </a:cubicBezTo>
                  <a:cubicBezTo>
                    <a:pt x="43155" y="6314"/>
                    <a:pt x="41491" y="2750"/>
                    <a:pt x="39020"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57;p65">
              <a:extLst>
                <a:ext uri="{FF2B5EF4-FFF2-40B4-BE49-F238E27FC236}">
                  <a16:creationId xmlns:a16="http://schemas.microsoft.com/office/drawing/2014/main" id="{81C2FA1B-D5D6-1020-011C-D47DA467D80B}"/>
                </a:ext>
              </a:extLst>
            </p:cNvPr>
            <p:cNvSpPr/>
            <p:nvPr/>
          </p:nvSpPr>
          <p:spPr>
            <a:xfrm>
              <a:off x="5358146" y="4186038"/>
              <a:ext cx="380875" cy="306100"/>
            </a:xfrm>
            <a:custGeom>
              <a:avLst/>
              <a:gdLst/>
              <a:ahLst/>
              <a:cxnLst/>
              <a:rect l="l" t="t" r="r" b="b"/>
              <a:pathLst>
                <a:path w="15235" h="12244" extrusionOk="0">
                  <a:moveTo>
                    <a:pt x="1645" y="0"/>
                  </a:moveTo>
                  <a:cubicBezTo>
                    <a:pt x="662" y="0"/>
                    <a:pt x="1" y="215"/>
                    <a:pt x="1" y="826"/>
                  </a:cubicBezTo>
                  <a:lnTo>
                    <a:pt x="5790" y="8527"/>
                  </a:lnTo>
                  <a:cubicBezTo>
                    <a:pt x="8116" y="10837"/>
                    <a:pt x="7705" y="12243"/>
                    <a:pt x="10512" y="12243"/>
                  </a:cubicBezTo>
                  <a:lnTo>
                    <a:pt x="12521" y="12243"/>
                  </a:lnTo>
                  <a:cubicBezTo>
                    <a:pt x="14575" y="12243"/>
                    <a:pt x="15234" y="10579"/>
                    <a:pt x="15233" y="8527"/>
                  </a:cubicBezTo>
                  <a:lnTo>
                    <a:pt x="15233" y="4910"/>
                  </a:lnTo>
                  <a:cubicBezTo>
                    <a:pt x="15233" y="2857"/>
                    <a:pt x="13569" y="1193"/>
                    <a:pt x="11517" y="1193"/>
                  </a:cubicBezTo>
                  <a:lnTo>
                    <a:pt x="9507" y="1193"/>
                  </a:lnTo>
                  <a:cubicBezTo>
                    <a:pt x="8066" y="1193"/>
                    <a:pt x="3962" y="0"/>
                    <a:pt x="1645"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58;p65">
              <a:extLst>
                <a:ext uri="{FF2B5EF4-FFF2-40B4-BE49-F238E27FC236}">
                  <a16:creationId xmlns:a16="http://schemas.microsoft.com/office/drawing/2014/main" id="{35AD801C-B6C3-6D0F-498C-684B4C60DEF1}"/>
                </a:ext>
              </a:extLst>
            </p:cNvPr>
            <p:cNvSpPr/>
            <p:nvPr/>
          </p:nvSpPr>
          <p:spPr>
            <a:xfrm>
              <a:off x="6007371" y="4186038"/>
              <a:ext cx="380850" cy="306100"/>
            </a:xfrm>
            <a:custGeom>
              <a:avLst/>
              <a:gdLst/>
              <a:ahLst/>
              <a:cxnLst/>
              <a:rect l="l" t="t" r="r" b="b"/>
              <a:pathLst>
                <a:path w="15234" h="12244" extrusionOk="0">
                  <a:moveTo>
                    <a:pt x="13590" y="0"/>
                  </a:moveTo>
                  <a:cubicBezTo>
                    <a:pt x="11274" y="0"/>
                    <a:pt x="7170" y="1193"/>
                    <a:pt x="5729" y="1193"/>
                  </a:cubicBezTo>
                  <a:lnTo>
                    <a:pt x="3719" y="1193"/>
                  </a:lnTo>
                  <a:cubicBezTo>
                    <a:pt x="1667" y="1193"/>
                    <a:pt x="3" y="2857"/>
                    <a:pt x="3" y="4910"/>
                  </a:cubicBezTo>
                  <a:lnTo>
                    <a:pt x="3" y="8527"/>
                  </a:lnTo>
                  <a:cubicBezTo>
                    <a:pt x="0" y="10579"/>
                    <a:pt x="662" y="12243"/>
                    <a:pt x="2714" y="12243"/>
                  </a:cubicBezTo>
                  <a:lnTo>
                    <a:pt x="4724" y="12243"/>
                  </a:lnTo>
                  <a:cubicBezTo>
                    <a:pt x="7529" y="12243"/>
                    <a:pt x="7119" y="10837"/>
                    <a:pt x="9446" y="8527"/>
                  </a:cubicBezTo>
                  <a:lnTo>
                    <a:pt x="15234" y="826"/>
                  </a:lnTo>
                  <a:cubicBezTo>
                    <a:pt x="15234" y="215"/>
                    <a:pt x="14573" y="0"/>
                    <a:pt x="13590"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59;p65">
              <a:extLst>
                <a:ext uri="{FF2B5EF4-FFF2-40B4-BE49-F238E27FC236}">
                  <a16:creationId xmlns:a16="http://schemas.microsoft.com/office/drawing/2014/main" id="{BF14CC78-4C54-79FC-E9BC-365B466D0C8E}"/>
                </a:ext>
              </a:extLst>
            </p:cNvPr>
            <p:cNvSpPr/>
            <p:nvPr/>
          </p:nvSpPr>
          <p:spPr>
            <a:xfrm>
              <a:off x="5358171" y="4186013"/>
              <a:ext cx="380850" cy="279000"/>
            </a:xfrm>
            <a:custGeom>
              <a:avLst/>
              <a:gdLst/>
              <a:ahLst/>
              <a:cxnLst/>
              <a:rect l="l" t="t" r="r" b="b"/>
              <a:pathLst>
                <a:path w="15234" h="11160" extrusionOk="0">
                  <a:moveTo>
                    <a:pt x="1645" y="0"/>
                  </a:moveTo>
                  <a:cubicBezTo>
                    <a:pt x="662" y="0"/>
                    <a:pt x="1" y="215"/>
                    <a:pt x="1" y="826"/>
                  </a:cubicBezTo>
                  <a:lnTo>
                    <a:pt x="3647" y="5675"/>
                  </a:lnTo>
                  <a:cubicBezTo>
                    <a:pt x="7996" y="5755"/>
                    <a:pt x="11654" y="8085"/>
                    <a:pt x="14643" y="11160"/>
                  </a:cubicBezTo>
                  <a:cubicBezTo>
                    <a:pt x="15067" y="10487"/>
                    <a:pt x="15233" y="9555"/>
                    <a:pt x="15233" y="8526"/>
                  </a:cubicBezTo>
                  <a:lnTo>
                    <a:pt x="15233" y="4910"/>
                  </a:lnTo>
                  <a:cubicBezTo>
                    <a:pt x="15233" y="2857"/>
                    <a:pt x="13569" y="1193"/>
                    <a:pt x="11517" y="1193"/>
                  </a:cubicBezTo>
                  <a:lnTo>
                    <a:pt x="9507" y="1193"/>
                  </a:lnTo>
                  <a:cubicBezTo>
                    <a:pt x="8066" y="1193"/>
                    <a:pt x="3962" y="0"/>
                    <a:pt x="1645"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60;p65">
              <a:extLst>
                <a:ext uri="{FF2B5EF4-FFF2-40B4-BE49-F238E27FC236}">
                  <a16:creationId xmlns:a16="http://schemas.microsoft.com/office/drawing/2014/main" id="{7E7FEE4E-DBF3-BD1F-1FDC-2DADB41334BB}"/>
                </a:ext>
              </a:extLst>
            </p:cNvPr>
            <p:cNvSpPr/>
            <p:nvPr/>
          </p:nvSpPr>
          <p:spPr>
            <a:xfrm>
              <a:off x="6007371" y="4186038"/>
              <a:ext cx="380825" cy="267800"/>
            </a:xfrm>
            <a:custGeom>
              <a:avLst/>
              <a:gdLst/>
              <a:ahLst/>
              <a:cxnLst/>
              <a:rect l="l" t="t" r="r" b="b"/>
              <a:pathLst>
                <a:path w="15233" h="10712" extrusionOk="0">
                  <a:moveTo>
                    <a:pt x="13589" y="0"/>
                  </a:moveTo>
                  <a:cubicBezTo>
                    <a:pt x="11272" y="0"/>
                    <a:pt x="7168" y="1193"/>
                    <a:pt x="5727" y="1193"/>
                  </a:cubicBezTo>
                  <a:lnTo>
                    <a:pt x="3717" y="1193"/>
                  </a:lnTo>
                  <a:cubicBezTo>
                    <a:pt x="1665" y="1193"/>
                    <a:pt x="0" y="2857"/>
                    <a:pt x="0" y="4910"/>
                  </a:cubicBezTo>
                  <a:lnTo>
                    <a:pt x="0" y="8527"/>
                  </a:lnTo>
                  <a:cubicBezTo>
                    <a:pt x="0" y="9344"/>
                    <a:pt x="108" y="10099"/>
                    <a:pt x="363" y="10712"/>
                  </a:cubicBezTo>
                  <a:cubicBezTo>
                    <a:pt x="2587" y="8871"/>
                    <a:pt x="5914" y="7516"/>
                    <a:pt x="8752" y="7516"/>
                  </a:cubicBezTo>
                  <a:cubicBezTo>
                    <a:pt x="9223" y="7516"/>
                    <a:pt x="9680" y="7554"/>
                    <a:pt x="10117" y="7632"/>
                  </a:cubicBezTo>
                  <a:lnTo>
                    <a:pt x="15233" y="826"/>
                  </a:lnTo>
                  <a:cubicBezTo>
                    <a:pt x="15233" y="215"/>
                    <a:pt x="14572" y="0"/>
                    <a:pt x="13589"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61;p65">
              <a:extLst>
                <a:ext uri="{FF2B5EF4-FFF2-40B4-BE49-F238E27FC236}">
                  <a16:creationId xmlns:a16="http://schemas.microsoft.com/office/drawing/2014/main" id="{4DAFD980-342B-7E27-A4CA-D7F74FADE764}"/>
                </a:ext>
              </a:extLst>
            </p:cNvPr>
            <p:cNvSpPr/>
            <p:nvPr/>
          </p:nvSpPr>
          <p:spPr>
            <a:xfrm>
              <a:off x="5517621" y="4415263"/>
              <a:ext cx="220400" cy="76875"/>
            </a:xfrm>
            <a:custGeom>
              <a:avLst/>
              <a:gdLst/>
              <a:ahLst/>
              <a:cxnLst/>
              <a:rect l="l" t="t" r="r" b="b"/>
              <a:pathLst>
                <a:path w="8816" h="3075" extrusionOk="0">
                  <a:moveTo>
                    <a:pt x="1" y="1"/>
                  </a:moveTo>
                  <a:lnTo>
                    <a:pt x="0" y="4"/>
                  </a:lnTo>
                  <a:cubicBezTo>
                    <a:pt x="1669" y="1926"/>
                    <a:pt x="1587" y="3074"/>
                    <a:pt x="4120" y="3074"/>
                  </a:cubicBezTo>
                  <a:lnTo>
                    <a:pt x="6130" y="3074"/>
                  </a:lnTo>
                  <a:cubicBezTo>
                    <a:pt x="7959" y="3074"/>
                    <a:pt x="8679" y="1753"/>
                    <a:pt x="8816" y="15"/>
                  </a:cubicBezTo>
                  <a:lnTo>
                    <a:pt x="8816" y="15"/>
                  </a:lnTo>
                  <a:cubicBezTo>
                    <a:pt x="7330" y="792"/>
                    <a:pt x="5859" y="1051"/>
                    <a:pt x="4557" y="1051"/>
                  </a:cubicBezTo>
                  <a:cubicBezTo>
                    <a:pt x="1937" y="1051"/>
                    <a:pt x="1" y="1"/>
                    <a:pt x="1" y="1"/>
                  </a:cubicBez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62;p65">
              <a:extLst>
                <a:ext uri="{FF2B5EF4-FFF2-40B4-BE49-F238E27FC236}">
                  <a16:creationId xmlns:a16="http://schemas.microsoft.com/office/drawing/2014/main" id="{97004FF5-07A4-5BAC-096A-375BD1BBAA1D}"/>
                </a:ext>
              </a:extLst>
            </p:cNvPr>
            <p:cNvSpPr/>
            <p:nvPr/>
          </p:nvSpPr>
          <p:spPr>
            <a:xfrm>
              <a:off x="6007046" y="4415263"/>
              <a:ext cx="220425" cy="76875"/>
            </a:xfrm>
            <a:custGeom>
              <a:avLst/>
              <a:gdLst/>
              <a:ahLst/>
              <a:cxnLst/>
              <a:rect l="l" t="t" r="r" b="b"/>
              <a:pathLst>
                <a:path w="8817" h="3075" extrusionOk="0">
                  <a:moveTo>
                    <a:pt x="8814" y="1"/>
                  </a:moveTo>
                  <a:cubicBezTo>
                    <a:pt x="8814" y="1"/>
                    <a:pt x="6879" y="1051"/>
                    <a:pt x="4260" y="1051"/>
                  </a:cubicBezTo>
                  <a:cubicBezTo>
                    <a:pt x="2958" y="1051"/>
                    <a:pt x="1487" y="792"/>
                    <a:pt x="1" y="15"/>
                  </a:cubicBezTo>
                  <a:lnTo>
                    <a:pt x="1" y="15"/>
                  </a:lnTo>
                  <a:cubicBezTo>
                    <a:pt x="138" y="1753"/>
                    <a:pt x="858" y="3074"/>
                    <a:pt x="2687" y="3074"/>
                  </a:cubicBezTo>
                  <a:lnTo>
                    <a:pt x="4697" y="3074"/>
                  </a:lnTo>
                  <a:cubicBezTo>
                    <a:pt x="7229" y="3074"/>
                    <a:pt x="7148" y="1926"/>
                    <a:pt x="8816" y="4"/>
                  </a:cubicBezTo>
                  <a:lnTo>
                    <a:pt x="8814" y="1"/>
                  </a:lnTo>
                  <a:close/>
                </a:path>
              </a:pathLst>
            </a:custGeom>
            <a:solidFill>
              <a:srgbClr val="4C4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63;p65">
              <a:extLst>
                <a:ext uri="{FF2B5EF4-FFF2-40B4-BE49-F238E27FC236}">
                  <a16:creationId xmlns:a16="http://schemas.microsoft.com/office/drawing/2014/main" id="{2F94D37D-5FE1-6A56-CA81-8BD9BEEEF6AF}"/>
                </a:ext>
              </a:extLst>
            </p:cNvPr>
            <p:cNvSpPr/>
            <p:nvPr/>
          </p:nvSpPr>
          <p:spPr>
            <a:xfrm>
              <a:off x="5647871" y="3769238"/>
              <a:ext cx="449325" cy="317950"/>
            </a:xfrm>
            <a:custGeom>
              <a:avLst/>
              <a:gdLst/>
              <a:ahLst/>
              <a:cxnLst/>
              <a:rect l="l" t="t" r="r" b="b"/>
              <a:pathLst>
                <a:path w="17973" h="12718" extrusionOk="0">
                  <a:moveTo>
                    <a:pt x="6029" y="1"/>
                  </a:moveTo>
                  <a:cubicBezTo>
                    <a:pt x="2699" y="1"/>
                    <a:pt x="1" y="2701"/>
                    <a:pt x="1" y="6029"/>
                  </a:cubicBezTo>
                  <a:lnTo>
                    <a:pt x="1" y="6689"/>
                  </a:lnTo>
                  <a:cubicBezTo>
                    <a:pt x="1" y="10018"/>
                    <a:pt x="2701" y="12717"/>
                    <a:pt x="6029" y="12717"/>
                  </a:cubicBezTo>
                  <a:lnTo>
                    <a:pt x="11944" y="12717"/>
                  </a:lnTo>
                  <a:cubicBezTo>
                    <a:pt x="15273" y="12717"/>
                    <a:pt x="17972" y="10018"/>
                    <a:pt x="17973" y="6689"/>
                  </a:cubicBezTo>
                  <a:lnTo>
                    <a:pt x="17973" y="6029"/>
                  </a:lnTo>
                  <a:cubicBezTo>
                    <a:pt x="17973" y="2700"/>
                    <a:pt x="15273" y="1"/>
                    <a:pt x="11944" y="1"/>
                  </a:cubicBezTo>
                  <a:close/>
                </a:path>
              </a:pathLst>
            </a:custGeom>
            <a:solidFill>
              <a:srgbClr val="AFB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64;p65">
              <a:extLst>
                <a:ext uri="{FF2B5EF4-FFF2-40B4-BE49-F238E27FC236}">
                  <a16:creationId xmlns:a16="http://schemas.microsoft.com/office/drawing/2014/main" id="{E36BB20A-AFF6-E4F4-92D8-7D9ADAAB6D76}"/>
                </a:ext>
              </a:extLst>
            </p:cNvPr>
            <p:cNvSpPr/>
            <p:nvPr/>
          </p:nvSpPr>
          <p:spPr>
            <a:xfrm>
              <a:off x="5639921" y="3778813"/>
              <a:ext cx="457300" cy="308400"/>
            </a:xfrm>
            <a:custGeom>
              <a:avLst/>
              <a:gdLst/>
              <a:ahLst/>
              <a:cxnLst/>
              <a:rect l="l" t="t" r="r" b="b"/>
              <a:pathLst>
                <a:path w="18292" h="12336" extrusionOk="0">
                  <a:moveTo>
                    <a:pt x="14356" y="1"/>
                  </a:moveTo>
                  <a:lnTo>
                    <a:pt x="14356" y="1"/>
                  </a:lnTo>
                  <a:cubicBezTo>
                    <a:pt x="14587" y="181"/>
                    <a:pt x="14809" y="378"/>
                    <a:pt x="15020" y="595"/>
                  </a:cubicBezTo>
                  <a:cubicBezTo>
                    <a:pt x="16596" y="2226"/>
                    <a:pt x="17038" y="4784"/>
                    <a:pt x="16466" y="6931"/>
                  </a:cubicBezTo>
                  <a:cubicBezTo>
                    <a:pt x="15671" y="9906"/>
                    <a:pt x="13101" y="10528"/>
                    <a:pt x="10428" y="10528"/>
                  </a:cubicBezTo>
                  <a:cubicBezTo>
                    <a:pt x="9731" y="10528"/>
                    <a:pt x="9026" y="10486"/>
                    <a:pt x="8345" y="10432"/>
                  </a:cubicBezTo>
                  <a:cubicBezTo>
                    <a:pt x="8015" y="10453"/>
                    <a:pt x="7686" y="10465"/>
                    <a:pt x="7360" y="10465"/>
                  </a:cubicBezTo>
                  <a:cubicBezTo>
                    <a:pt x="5213" y="10465"/>
                    <a:pt x="3191" y="9944"/>
                    <a:pt x="1857" y="8092"/>
                  </a:cubicBezTo>
                  <a:cubicBezTo>
                    <a:pt x="1" y="5517"/>
                    <a:pt x="749" y="2684"/>
                    <a:pt x="2632" y="908"/>
                  </a:cubicBezTo>
                  <a:lnTo>
                    <a:pt x="2632" y="908"/>
                  </a:lnTo>
                  <a:cubicBezTo>
                    <a:pt x="1225" y="2011"/>
                    <a:pt x="320" y="3722"/>
                    <a:pt x="320" y="5647"/>
                  </a:cubicBezTo>
                  <a:lnTo>
                    <a:pt x="320" y="6307"/>
                  </a:lnTo>
                  <a:cubicBezTo>
                    <a:pt x="320" y="9635"/>
                    <a:pt x="3019" y="12335"/>
                    <a:pt x="6349" y="12335"/>
                  </a:cubicBezTo>
                  <a:lnTo>
                    <a:pt x="12263" y="12335"/>
                  </a:lnTo>
                  <a:cubicBezTo>
                    <a:pt x="15592" y="12335"/>
                    <a:pt x="18292" y="9637"/>
                    <a:pt x="18292" y="6307"/>
                  </a:cubicBezTo>
                  <a:lnTo>
                    <a:pt x="18292" y="5647"/>
                  </a:lnTo>
                  <a:cubicBezTo>
                    <a:pt x="18290" y="3056"/>
                    <a:pt x="16652" y="851"/>
                    <a:pt x="14356"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65;p65">
              <a:extLst>
                <a:ext uri="{FF2B5EF4-FFF2-40B4-BE49-F238E27FC236}">
                  <a16:creationId xmlns:a16="http://schemas.microsoft.com/office/drawing/2014/main" id="{29622E1E-4409-152A-19BB-893A2AD03D64}"/>
                </a:ext>
              </a:extLst>
            </p:cNvPr>
            <p:cNvSpPr/>
            <p:nvPr/>
          </p:nvSpPr>
          <p:spPr>
            <a:xfrm>
              <a:off x="5747946" y="3885288"/>
              <a:ext cx="71350" cy="78100"/>
            </a:xfrm>
            <a:custGeom>
              <a:avLst/>
              <a:gdLst/>
              <a:ahLst/>
              <a:cxnLst/>
              <a:rect l="l" t="t" r="r" b="b"/>
              <a:pathLst>
                <a:path w="2854" h="3124" extrusionOk="0">
                  <a:moveTo>
                    <a:pt x="988" y="0"/>
                  </a:moveTo>
                  <a:cubicBezTo>
                    <a:pt x="847" y="0"/>
                    <a:pt x="713" y="33"/>
                    <a:pt x="593" y="102"/>
                  </a:cubicBezTo>
                  <a:cubicBezTo>
                    <a:pt x="60" y="408"/>
                    <a:pt x="1" y="1308"/>
                    <a:pt x="461" y="2115"/>
                  </a:cubicBezTo>
                  <a:cubicBezTo>
                    <a:pt x="818" y="2739"/>
                    <a:pt x="1383" y="3124"/>
                    <a:pt x="1867" y="3124"/>
                  </a:cubicBezTo>
                  <a:cubicBezTo>
                    <a:pt x="2008" y="3124"/>
                    <a:pt x="2142" y="3091"/>
                    <a:pt x="2261" y="3023"/>
                  </a:cubicBezTo>
                  <a:cubicBezTo>
                    <a:pt x="2794" y="2717"/>
                    <a:pt x="2854" y="1817"/>
                    <a:pt x="2393" y="1010"/>
                  </a:cubicBezTo>
                  <a:cubicBezTo>
                    <a:pt x="2037" y="385"/>
                    <a:pt x="1472" y="0"/>
                    <a:pt x="988"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66;p65">
              <a:extLst>
                <a:ext uri="{FF2B5EF4-FFF2-40B4-BE49-F238E27FC236}">
                  <a16:creationId xmlns:a16="http://schemas.microsoft.com/office/drawing/2014/main" id="{1B2478E0-ABA1-E42D-2BE6-418D620C69EE}"/>
                </a:ext>
              </a:extLst>
            </p:cNvPr>
            <p:cNvSpPr/>
            <p:nvPr/>
          </p:nvSpPr>
          <p:spPr>
            <a:xfrm>
              <a:off x="5936296" y="3884563"/>
              <a:ext cx="70000" cy="76525"/>
            </a:xfrm>
            <a:custGeom>
              <a:avLst/>
              <a:gdLst/>
              <a:ahLst/>
              <a:cxnLst/>
              <a:rect l="l" t="t" r="r" b="b"/>
              <a:pathLst>
                <a:path w="2800" h="3061" extrusionOk="0">
                  <a:moveTo>
                    <a:pt x="1772" y="0"/>
                  </a:moveTo>
                  <a:cubicBezTo>
                    <a:pt x="1285" y="0"/>
                    <a:pt x="735" y="393"/>
                    <a:pt x="411" y="1021"/>
                  </a:cubicBezTo>
                  <a:cubicBezTo>
                    <a:pt x="1" y="1816"/>
                    <a:pt x="111" y="2690"/>
                    <a:pt x="657" y="2972"/>
                  </a:cubicBezTo>
                  <a:cubicBezTo>
                    <a:pt x="773" y="3032"/>
                    <a:pt x="899" y="3060"/>
                    <a:pt x="1029" y="3060"/>
                  </a:cubicBezTo>
                  <a:cubicBezTo>
                    <a:pt x="1516" y="3060"/>
                    <a:pt x="2066" y="2667"/>
                    <a:pt x="2389" y="2040"/>
                  </a:cubicBezTo>
                  <a:cubicBezTo>
                    <a:pt x="2800" y="1244"/>
                    <a:pt x="2689" y="370"/>
                    <a:pt x="2144" y="88"/>
                  </a:cubicBezTo>
                  <a:cubicBezTo>
                    <a:pt x="2028" y="28"/>
                    <a:pt x="1902" y="0"/>
                    <a:pt x="1772" y="0"/>
                  </a:cubicBezTo>
                  <a:close/>
                </a:path>
              </a:pathLst>
            </a:custGeom>
            <a:solidFill>
              <a:srgbClr val="FAE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67;p65">
              <a:extLst>
                <a:ext uri="{FF2B5EF4-FFF2-40B4-BE49-F238E27FC236}">
                  <a16:creationId xmlns:a16="http://schemas.microsoft.com/office/drawing/2014/main" id="{45121188-DEEA-D67D-9628-39CAF882D54E}"/>
                </a:ext>
              </a:extLst>
            </p:cNvPr>
            <p:cNvSpPr/>
            <p:nvPr/>
          </p:nvSpPr>
          <p:spPr>
            <a:xfrm>
              <a:off x="5748821" y="3885288"/>
              <a:ext cx="62450" cy="43325"/>
            </a:xfrm>
            <a:custGeom>
              <a:avLst/>
              <a:gdLst/>
              <a:ahLst/>
              <a:cxnLst/>
              <a:rect l="l" t="t" r="r" b="b"/>
              <a:pathLst>
                <a:path w="2498" h="1733" extrusionOk="0">
                  <a:moveTo>
                    <a:pt x="955" y="0"/>
                  </a:moveTo>
                  <a:cubicBezTo>
                    <a:pt x="814" y="0"/>
                    <a:pt x="679" y="33"/>
                    <a:pt x="559" y="102"/>
                  </a:cubicBezTo>
                  <a:cubicBezTo>
                    <a:pt x="109" y="360"/>
                    <a:pt x="1" y="1042"/>
                    <a:pt x="254" y="1733"/>
                  </a:cubicBezTo>
                  <a:cubicBezTo>
                    <a:pt x="355" y="1647"/>
                    <a:pt x="460" y="1568"/>
                    <a:pt x="566" y="1500"/>
                  </a:cubicBezTo>
                  <a:cubicBezTo>
                    <a:pt x="912" y="1277"/>
                    <a:pt x="1317" y="1186"/>
                    <a:pt x="1723" y="1186"/>
                  </a:cubicBezTo>
                  <a:cubicBezTo>
                    <a:pt x="1949" y="1186"/>
                    <a:pt x="2174" y="1214"/>
                    <a:pt x="2390" y="1263"/>
                  </a:cubicBezTo>
                  <a:cubicBezTo>
                    <a:pt x="2425" y="1270"/>
                    <a:pt x="2461" y="1284"/>
                    <a:pt x="2498" y="1295"/>
                  </a:cubicBezTo>
                  <a:cubicBezTo>
                    <a:pt x="2457" y="1199"/>
                    <a:pt x="2413" y="1104"/>
                    <a:pt x="2359" y="1010"/>
                  </a:cubicBezTo>
                  <a:cubicBezTo>
                    <a:pt x="2002" y="385"/>
                    <a:pt x="1439" y="0"/>
                    <a:pt x="955"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68;p65">
              <a:extLst>
                <a:ext uri="{FF2B5EF4-FFF2-40B4-BE49-F238E27FC236}">
                  <a16:creationId xmlns:a16="http://schemas.microsoft.com/office/drawing/2014/main" id="{AF2C911A-A095-B26C-CCDE-6594BFB6537F}"/>
                </a:ext>
              </a:extLst>
            </p:cNvPr>
            <p:cNvSpPr/>
            <p:nvPr/>
          </p:nvSpPr>
          <p:spPr>
            <a:xfrm>
              <a:off x="5944721" y="3884563"/>
              <a:ext cx="60700" cy="43475"/>
            </a:xfrm>
            <a:custGeom>
              <a:avLst/>
              <a:gdLst/>
              <a:ahLst/>
              <a:cxnLst/>
              <a:rect l="l" t="t" r="r" b="b"/>
              <a:pathLst>
                <a:path w="2428" h="1739" extrusionOk="0">
                  <a:moveTo>
                    <a:pt x="1435" y="0"/>
                  </a:moveTo>
                  <a:cubicBezTo>
                    <a:pt x="948" y="0"/>
                    <a:pt x="398" y="393"/>
                    <a:pt x="74" y="1021"/>
                  </a:cubicBezTo>
                  <a:cubicBezTo>
                    <a:pt x="45" y="1077"/>
                    <a:pt x="23" y="1135"/>
                    <a:pt x="0" y="1192"/>
                  </a:cubicBezTo>
                  <a:cubicBezTo>
                    <a:pt x="186" y="1141"/>
                    <a:pt x="376" y="1104"/>
                    <a:pt x="576" y="1095"/>
                  </a:cubicBezTo>
                  <a:cubicBezTo>
                    <a:pt x="605" y="1094"/>
                    <a:pt x="633" y="1093"/>
                    <a:pt x="662" y="1093"/>
                  </a:cubicBezTo>
                  <a:cubicBezTo>
                    <a:pt x="1235" y="1093"/>
                    <a:pt x="1774" y="1346"/>
                    <a:pt x="2182" y="1739"/>
                  </a:cubicBezTo>
                  <a:cubicBezTo>
                    <a:pt x="2428" y="1034"/>
                    <a:pt x="2285" y="335"/>
                    <a:pt x="1807" y="88"/>
                  </a:cubicBezTo>
                  <a:cubicBezTo>
                    <a:pt x="1691" y="28"/>
                    <a:pt x="1565" y="0"/>
                    <a:pt x="1435" y="0"/>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69;p65">
              <a:extLst>
                <a:ext uri="{FF2B5EF4-FFF2-40B4-BE49-F238E27FC236}">
                  <a16:creationId xmlns:a16="http://schemas.microsoft.com/office/drawing/2014/main" id="{152B8AB7-3A2B-90AC-93E0-49895DE6FC4E}"/>
                </a:ext>
              </a:extLst>
            </p:cNvPr>
            <p:cNvSpPr/>
            <p:nvPr/>
          </p:nvSpPr>
          <p:spPr>
            <a:xfrm>
              <a:off x="5659696" y="3023738"/>
              <a:ext cx="399325" cy="330375"/>
            </a:xfrm>
            <a:custGeom>
              <a:avLst/>
              <a:gdLst/>
              <a:ahLst/>
              <a:cxnLst/>
              <a:rect l="l" t="t" r="r" b="b"/>
              <a:pathLst>
                <a:path w="15973" h="13215" extrusionOk="0">
                  <a:moveTo>
                    <a:pt x="9389" y="1"/>
                  </a:moveTo>
                  <a:cubicBezTo>
                    <a:pt x="8073" y="1"/>
                    <a:pt x="6415" y="188"/>
                    <a:pt x="5908" y="272"/>
                  </a:cubicBezTo>
                  <a:cubicBezTo>
                    <a:pt x="5094" y="406"/>
                    <a:pt x="5908" y="4408"/>
                    <a:pt x="5908" y="4408"/>
                  </a:cubicBezTo>
                  <a:lnTo>
                    <a:pt x="4975" y="1742"/>
                  </a:lnTo>
                  <a:cubicBezTo>
                    <a:pt x="4975" y="1742"/>
                    <a:pt x="3121" y="2144"/>
                    <a:pt x="1560" y="2483"/>
                  </a:cubicBezTo>
                  <a:cubicBezTo>
                    <a:pt x="0" y="2822"/>
                    <a:pt x="2808" y="9039"/>
                    <a:pt x="2808" y="9039"/>
                  </a:cubicBezTo>
                  <a:cubicBezTo>
                    <a:pt x="3300" y="10213"/>
                    <a:pt x="6682" y="13209"/>
                    <a:pt x="8530" y="13214"/>
                  </a:cubicBezTo>
                  <a:cubicBezTo>
                    <a:pt x="8532" y="13214"/>
                    <a:pt x="8535" y="13214"/>
                    <a:pt x="8538" y="13214"/>
                  </a:cubicBezTo>
                  <a:cubicBezTo>
                    <a:pt x="10342" y="13214"/>
                    <a:pt x="13209" y="11103"/>
                    <a:pt x="14168" y="10174"/>
                  </a:cubicBezTo>
                  <a:cubicBezTo>
                    <a:pt x="15128" y="9244"/>
                    <a:pt x="15969" y="3213"/>
                    <a:pt x="15971" y="2481"/>
                  </a:cubicBezTo>
                  <a:cubicBezTo>
                    <a:pt x="15973" y="1751"/>
                    <a:pt x="13687" y="1074"/>
                    <a:pt x="12847" y="939"/>
                  </a:cubicBezTo>
                  <a:cubicBezTo>
                    <a:pt x="12832" y="937"/>
                    <a:pt x="12817" y="936"/>
                    <a:pt x="12802" y="936"/>
                  </a:cubicBezTo>
                  <a:cubicBezTo>
                    <a:pt x="11973" y="936"/>
                    <a:pt x="11077" y="4520"/>
                    <a:pt x="11077" y="4520"/>
                  </a:cubicBezTo>
                  <a:cubicBezTo>
                    <a:pt x="11077" y="4520"/>
                    <a:pt x="11647" y="806"/>
                    <a:pt x="11077" y="272"/>
                  </a:cubicBezTo>
                  <a:cubicBezTo>
                    <a:pt x="10861" y="70"/>
                    <a:pt x="10188" y="1"/>
                    <a:pt x="9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70;p65">
              <a:extLst>
                <a:ext uri="{FF2B5EF4-FFF2-40B4-BE49-F238E27FC236}">
                  <a16:creationId xmlns:a16="http://schemas.microsoft.com/office/drawing/2014/main" id="{CBAB5866-013A-4CD7-BB0B-56B4363CA6E2}"/>
                </a:ext>
              </a:extLst>
            </p:cNvPr>
            <p:cNvSpPr/>
            <p:nvPr/>
          </p:nvSpPr>
          <p:spPr>
            <a:xfrm>
              <a:off x="5672896" y="3062463"/>
              <a:ext cx="386075" cy="291675"/>
            </a:xfrm>
            <a:custGeom>
              <a:avLst/>
              <a:gdLst/>
              <a:ahLst/>
              <a:cxnLst/>
              <a:rect l="l" t="t" r="r" b="b"/>
              <a:pathLst>
                <a:path w="15443" h="11667" extrusionOk="0">
                  <a:moveTo>
                    <a:pt x="14340" y="1"/>
                  </a:moveTo>
                  <a:cubicBezTo>
                    <a:pt x="13656" y="2837"/>
                    <a:pt x="12351" y="5283"/>
                    <a:pt x="10114" y="7437"/>
                  </a:cubicBezTo>
                  <a:cubicBezTo>
                    <a:pt x="9580" y="7952"/>
                    <a:pt x="9580" y="7952"/>
                    <a:pt x="8690" y="8545"/>
                  </a:cubicBezTo>
                  <a:cubicBezTo>
                    <a:pt x="8524" y="8637"/>
                    <a:pt x="7730" y="8746"/>
                    <a:pt x="7201" y="8746"/>
                  </a:cubicBezTo>
                  <a:cubicBezTo>
                    <a:pt x="7074" y="8746"/>
                    <a:pt x="6963" y="8739"/>
                    <a:pt x="6879" y="8725"/>
                  </a:cubicBezTo>
                  <a:cubicBezTo>
                    <a:pt x="2817" y="8035"/>
                    <a:pt x="1322" y="4719"/>
                    <a:pt x="691" y="1197"/>
                  </a:cubicBezTo>
                  <a:lnTo>
                    <a:pt x="691" y="1197"/>
                  </a:lnTo>
                  <a:cubicBezTo>
                    <a:pt x="1" y="2445"/>
                    <a:pt x="2277" y="7490"/>
                    <a:pt x="2277" y="7490"/>
                  </a:cubicBezTo>
                  <a:cubicBezTo>
                    <a:pt x="2771" y="8663"/>
                    <a:pt x="6152" y="11660"/>
                    <a:pt x="7999" y="11667"/>
                  </a:cubicBezTo>
                  <a:cubicBezTo>
                    <a:pt x="8002" y="11667"/>
                    <a:pt x="8005" y="11667"/>
                    <a:pt x="8008" y="11667"/>
                  </a:cubicBezTo>
                  <a:cubicBezTo>
                    <a:pt x="9813" y="11667"/>
                    <a:pt x="12678" y="9556"/>
                    <a:pt x="13638" y="8627"/>
                  </a:cubicBezTo>
                  <a:cubicBezTo>
                    <a:pt x="14599" y="7697"/>
                    <a:pt x="15439" y="1665"/>
                    <a:pt x="15440" y="934"/>
                  </a:cubicBezTo>
                  <a:cubicBezTo>
                    <a:pt x="15443" y="595"/>
                    <a:pt x="14951" y="269"/>
                    <a:pt x="14340" y="1"/>
                  </a:cubicBezTo>
                  <a:close/>
                </a:path>
              </a:pathLst>
            </a:custGeom>
            <a:solidFill>
              <a:srgbClr val="4C487D">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71;p65">
              <a:extLst>
                <a:ext uri="{FF2B5EF4-FFF2-40B4-BE49-F238E27FC236}">
                  <a16:creationId xmlns:a16="http://schemas.microsoft.com/office/drawing/2014/main" id="{B9A1A3FF-A5F3-D52B-DD41-35874CBAC9B0}"/>
                </a:ext>
              </a:extLst>
            </p:cNvPr>
            <p:cNvSpPr/>
            <p:nvPr/>
          </p:nvSpPr>
          <p:spPr>
            <a:xfrm>
              <a:off x="5288196" y="4048513"/>
              <a:ext cx="227100" cy="135200"/>
            </a:xfrm>
            <a:custGeom>
              <a:avLst/>
              <a:gdLst/>
              <a:ahLst/>
              <a:cxnLst/>
              <a:rect l="l" t="t" r="r" b="b"/>
              <a:pathLst>
                <a:path w="9084" h="5408" extrusionOk="0">
                  <a:moveTo>
                    <a:pt x="7413" y="0"/>
                  </a:moveTo>
                  <a:cubicBezTo>
                    <a:pt x="5195" y="0"/>
                    <a:pt x="1" y="1348"/>
                    <a:pt x="1" y="1348"/>
                  </a:cubicBezTo>
                  <a:cubicBezTo>
                    <a:pt x="541" y="3018"/>
                    <a:pt x="2152" y="5407"/>
                    <a:pt x="2152" y="5407"/>
                  </a:cubicBezTo>
                  <a:cubicBezTo>
                    <a:pt x="2152" y="5407"/>
                    <a:pt x="9084" y="1029"/>
                    <a:pt x="8339" y="202"/>
                  </a:cubicBezTo>
                  <a:cubicBezTo>
                    <a:pt x="8211" y="59"/>
                    <a:pt x="7877" y="0"/>
                    <a:pt x="7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72;p65">
              <a:extLst>
                <a:ext uri="{FF2B5EF4-FFF2-40B4-BE49-F238E27FC236}">
                  <a16:creationId xmlns:a16="http://schemas.microsoft.com/office/drawing/2014/main" id="{7C34E423-13E4-BD15-A11A-96F3F809EDD1}"/>
                </a:ext>
              </a:extLst>
            </p:cNvPr>
            <p:cNvSpPr/>
            <p:nvPr/>
          </p:nvSpPr>
          <p:spPr>
            <a:xfrm>
              <a:off x="5256646" y="3934238"/>
              <a:ext cx="202925" cy="116175"/>
            </a:xfrm>
            <a:custGeom>
              <a:avLst/>
              <a:gdLst/>
              <a:ahLst/>
              <a:cxnLst/>
              <a:rect l="l" t="t" r="r" b="b"/>
              <a:pathLst>
                <a:path w="8117" h="4647" extrusionOk="0">
                  <a:moveTo>
                    <a:pt x="1847" y="1"/>
                  </a:moveTo>
                  <a:cubicBezTo>
                    <a:pt x="871" y="1"/>
                    <a:pt x="173" y="28"/>
                    <a:pt x="173" y="28"/>
                  </a:cubicBezTo>
                  <a:cubicBezTo>
                    <a:pt x="173" y="28"/>
                    <a:pt x="1" y="2784"/>
                    <a:pt x="838" y="4646"/>
                  </a:cubicBezTo>
                  <a:cubicBezTo>
                    <a:pt x="838" y="4646"/>
                    <a:pt x="8117" y="2379"/>
                    <a:pt x="7868" y="1057"/>
                  </a:cubicBezTo>
                  <a:cubicBezTo>
                    <a:pt x="7697" y="141"/>
                    <a:pt x="4058" y="1"/>
                    <a:pt x="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73;p65">
              <a:extLst>
                <a:ext uri="{FF2B5EF4-FFF2-40B4-BE49-F238E27FC236}">
                  <a16:creationId xmlns:a16="http://schemas.microsoft.com/office/drawing/2014/main" id="{A389B4F6-8050-1DF1-CC5A-EC16AE9F9CB7}"/>
                </a:ext>
              </a:extLst>
            </p:cNvPr>
            <p:cNvSpPr/>
            <p:nvPr/>
          </p:nvSpPr>
          <p:spPr>
            <a:xfrm>
              <a:off x="5423021" y="3400188"/>
              <a:ext cx="173700" cy="113200"/>
            </a:xfrm>
            <a:custGeom>
              <a:avLst/>
              <a:gdLst/>
              <a:ahLst/>
              <a:cxnLst/>
              <a:rect l="l" t="t" r="r" b="b"/>
              <a:pathLst>
                <a:path w="6948" h="4528" extrusionOk="0">
                  <a:moveTo>
                    <a:pt x="2124" y="0"/>
                  </a:moveTo>
                  <a:lnTo>
                    <a:pt x="1" y="3426"/>
                  </a:lnTo>
                  <a:cubicBezTo>
                    <a:pt x="1" y="3426"/>
                    <a:pt x="3770" y="4527"/>
                    <a:pt x="5570" y="4527"/>
                  </a:cubicBezTo>
                  <a:cubicBezTo>
                    <a:pt x="6042" y="4527"/>
                    <a:pt x="6378" y="4452"/>
                    <a:pt x="6476" y="4260"/>
                  </a:cubicBezTo>
                  <a:cubicBezTo>
                    <a:pt x="6948" y="3342"/>
                    <a:pt x="2124" y="0"/>
                    <a:pt x="2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74;p65">
              <a:extLst>
                <a:ext uri="{FF2B5EF4-FFF2-40B4-BE49-F238E27FC236}">
                  <a16:creationId xmlns:a16="http://schemas.microsoft.com/office/drawing/2014/main" id="{5AA51B05-7684-AA31-AD92-C62E764E5D4D}"/>
                </a:ext>
              </a:extLst>
            </p:cNvPr>
            <p:cNvSpPr/>
            <p:nvPr/>
          </p:nvSpPr>
          <p:spPr>
            <a:xfrm>
              <a:off x="6229746" y="4046988"/>
              <a:ext cx="227125" cy="135200"/>
            </a:xfrm>
            <a:custGeom>
              <a:avLst/>
              <a:gdLst/>
              <a:ahLst/>
              <a:cxnLst/>
              <a:rect l="l" t="t" r="r" b="b"/>
              <a:pathLst>
                <a:path w="9085" h="5408" extrusionOk="0">
                  <a:moveTo>
                    <a:pt x="1674" y="0"/>
                  </a:moveTo>
                  <a:cubicBezTo>
                    <a:pt x="1209" y="0"/>
                    <a:pt x="874" y="59"/>
                    <a:pt x="745" y="202"/>
                  </a:cubicBezTo>
                  <a:cubicBezTo>
                    <a:pt x="1" y="1029"/>
                    <a:pt x="6933" y="5408"/>
                    <a:pt x="6933" y="5408"/>
                  </a:cubicBezTo>
                  <a:cubicBezTo>
                    <a:pt x="6933" y="5408"/>
                    <a:pt x="8544" y="3017"/>
                    <a:pt x="9085" y="1348"/>
                  </a:cubicBezTo>
                  <a:cubicBezTo>
                    <a:pt x="9085" y="1348"/>
                    <a:pt x="3893"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75;p65">
              <a:extLst>
                <a:ext uri="{FF2B5EF4-FFF2-40B4-BE49-F238E27FC236}">
                  <a16:creationId xmlns:a16="http://schemas.microsoft.com/office/drawing/2014/main" id="{7660B12B-8A8F-40F8-28ED-F304EB85C696}"/>
                </a:ext>
              </a:extLst>
            </p:cNvPr>
            <p:cNvSpPr/>
            <p:nvPr/>
          </p:nvSpPr>
          <p:spPr>
            <a:xfrm>
              <a:off x="6285496" y="3932713"/>
              <a:ext cx="202925" cy="116175"/>
            </a:xfrm>
            <a:custGeom>
              <a:avLst/>
              <a:gdLst/>
              <a:ahLst/>
              <a:cxnLst/>
              <a:rect l="l" t="t" r="r" b="b"/>
              <a:pathLst>
                <a:path w="8117" h="4647" extrusionOk="0">
                  <a:moveTo>
                    <a:pt x="6272" y="0"/>
                  </a:moveTo>
                  <a:cubicBezTo>
                    <a:pt x="4061" y="0"/>
                    <a:pt x="421" y="140"/>
                    <a:pt x="249" y="1058"/>
                  </a:cubicBezTo>
                  <a:cubicBezTo>
                    <a:pt x="1" y="2379"/>
                    <a:pt x="7280" y="4647"/>
                    <a:pt x="7280" y="4647"/>
                  </a:cubicBezTo>
                  <a:cubicBezTo>
                    <a:pt x="8117" y="2785"/>
                    <a:pt x="7945" y="27"/>
                    <a:pt x="7945" y="27"/>
                  </a:cubicBezTo>
                  <a:cubicBezTo>
                    <a:pt x="7945" y="27"/>
                    <a:pt x="7247" y="0"/>
                    <a:pt x="6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76;p65">
              <a:extLst>
                <a:ext uri="{FF2B5EF4-FFF2-40B4-BE49-F238E27FC236}">
                  <a16:creationId xmlns:a16="http://schemas.microsoft.com/office/drawing/2014/main" id="{402A5FF0-30EA-D7F1-CDEC-8868AC2E3876}"/>
                </a:ext>
              </a:extLst>
            </p:cNvPr>
            <p:cNvSpPr/>
            <p:nvPr/>
          </p:nvSpPr>
          <p:spPr>
            <a:xfrm>
              <a:off x="6141996" y="3394088"/>
              <a:ext cx="173750" cy="113475"/>
            </a:xfrm>
            <a:custGeom>
              <a:avLst/>
              <a:gdLst/>
              <a:ahLst/>
              <a:cxnLst/>
              <a:rect l="l" t="t" r="r" b="b"/>
              <a:pathLst>
                <a:path w="6950" h="4539" extrusionOk="0">
                  <a:moveTo>
                    <a:pt x="4816" y="1"/>
                  </a:moveTo>
                  <a:cubicBezTo>
                    <a:pt x="4816" y="1"/>
                    <a:pt x="1" y="3357"/>
                    <a:pt x="475" y="4275"/>
                  </a:cubicBezTo>
                  <a:cubicBezTo>
                    <a:pt x="573" y="4463"/>
                    <a:pt x="904" y="4538"/>
                    <a:pt x="1368" y="4538"/>
                  </a:cubicBezTo>
                  <a:cubicBezTo>
                    <a:pt x="3163" y="4538"/>
                    <a:pt x="6949" y="3420"/>
                    <a:pt x="6949" y="3420"/>
                  </a:cubicBezTo>
                  <a:lnTo>
                    <a:pt x="48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77;p65">
              <a:extLst>
                <a:ext uri="{FF2B5EF4-FFF2-40B4-BE49-F238E27FC236}">
                  <a16:creationId xmlns:a16="http://schemas.microsoft.com/office/drawing/2014/main" id="{45D32EC2-B169-93A5-9ADA-A5DC057B1CF1}"/>
                </a:ext>
              </a:extLst>
            </p:cNvPr>
            <p:cNvSpPr/>
            <p:nvPr/>
          </p:nvSpPr>
          <p:spPr>
            <a:xfrm>
              <a:off x="5500546" y="3105113"/>
              <a:ext cx="113375" cy="196650"/>
            </a:xfrm>
            <a:custGeom>
              <a:avLst/>
              <a:gdLst/>
              <a:ahLst/>
              <a:cxnLst/>
              <a:rect l="l" t="t" r="r" b="b"/>
              <a:pathLst>
                <a:path w="4535" h="7866" extrusionOk="0">
                  <a:moveTo>
                    <a:pt x="2945" y="0"/>
                  </a:moveTo>
                  <a:cubicBezTo>
                    <a:pt x="0" y="0"/>
                    <a:pt x="847" y="5424"/>
                    <a:pt x="1086" y="7072"/>
                  </a:cubicBezTo>
                  <a:cubicBezTo>
                    <a:pt x="1165" y="7618"/>
                    <a:pt x="1616" y="7866"/>
                    <a:pt x="2088" y="7866"/>
                  </a:cubicBezTo>
                  <a:cubicBezTo>
                    <a:pt x="2684" y="7866"/>
                    <a:pt x="3313" y="7471"/>
                    <a:pt x="3267" y="6778"/>
                  </a:cubicBezTo>
                  <a:cubicBezTo>
                    <a:pt x="3160" y="5157"/>
                    <a:pt x="3194" y="3637"/>
                    <a:pt x="3471" y="2086"/>
                  </a:cubicBezTo>
                  <a:cubicBezTo>
                    <a:pt x="3578" y="1957"/>
                    <a:pt x="3708" y="1827"/>
                    <a:pt x="3867" y="1676"/>
                  </a:cubicBezTo>
                  <a:cubicBezTo>
                    <a:pt x="4535" y="1053"/>
                    <a:pt x="3968" y="81"/>
                    <a:pt x="3177" y="11"/>
                  </a:cubicBezTo>
                  <a:cubicBezTo>
                    <a:pt x="3097" y="4"/>
                    <a:pt x="3020" y="0"/>
                    <a:pt x="2945"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78;p65">
              <a:extLst>
                <a:ext uri="{FF2B5EF4-FFF2-40B4-BE49-F238E27FC236}">
                  <a16:creationId xmlns:a16="http://schemas.microsoft.com/office/drawing/2014/main" id="{16133BB5-0012-C9C7-2A77-34B0249AE1DA}"/>
                </a:ext>
              </a:extLst>
            </p:cNvPr>
            <p:cNvSpPr/>
            <p:nvPr/>
          </p:nvSpPr>
          <p:spPr>
            <a:xfrm>
              <a:off x="6171221" y="3122663"/>
              <a:ext cx="66450" cy="181275"/>
            </a:xfrm>
            <a:custGeom>
              <a:avLst/>
              <a:gdLst/>
              <a:ahLst/>
              <a:cxnLst/>
              <a:rect l="l" t="t" r="r" b="b"/>
              <a:pathLst>
                <a:path w="2658" h="7251" extrusionOk="0">
                  <a:moveTo>
                    <a:pt x="1251" y="1"/>
                  </a:moveTo>
                  <a:cubicBezTo>
                    <a:pt x="743" y="1"/>
                    <a:pt x="215" y="348"/>
                    <a:pt x="229" y="955"/>
                  </a:cubicBezTo>
                  <a:cubicBezTo>
                    <a:pt x="268" y="2731"/>
                    <a:pt x="0" y="4858"/>
                    <a:pt x="497" y="6567"/>
                  </a:cubicBezTo>
                  <a:cubicBezTo>
                    <a:pt x="621" y="6992"/>
                    <a:pt x="1028" y="7225"/>
                    <a:pt x="1425" y="7232"/>
                  </a:cubicBezTo>
                  <a:cubicBezTo>
                    <a:pt x="1475" y="7244"/>
                    <a:pt x="1525" y="7250"/>
                    <a:pt x="1575" y="7250"/>
                  </a:cubicBezTo>
                  <a:cubicBezTo>
                    <a:pt x="1712" y="7250"/>
                    <a:pt x="1842" y="7202"/>
                    <a:pt x="1932" y="7097"/>
                  </a:cubicBezTo>
                  <a:cubicBezTo>
                    <a:pt x="2106" y="6987"/>
                    <a:pt x="2241" y="6814"/>
                    <a:pt x="2294" y="6567"/>
                  </a:cubicBezTo>
                  <a:cubicBezTo>
                    <a:pt x="2377" y="6179"/>
                    <a:pt x="2419" y="5774"/>
                    <a:pt x="2436" y="5361"/>
                  </a:cubicBezTo>
                  <a:cubicBezTo>
                    <a:pt x="2658" y="3819"/>
                    <a:pt x="2443" y="2157"/>
                    <a:pt x="2142" y="696"/>
                  </a:cubicBezTo>
                  <a:cubicBezTo>
                    <a:pt x="2043" y="218"/>
                    <a:pt x="1653" y="1"/>
                    <a:pt x="1251" y="1"/>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79;p65">
              <a:extLst>
                <a:ext uri="{FF2B5EF4-FFF2-40B4-BE49-F238E27FC236}">
                  <a16:creationId xmlns:a16="http://schemas.microsoft.com/office/drawing/2014/main" id="{EBA6CDC1-144E-AE06-2D03-529C30B530C9}"/>
                </a:ext>
              </a:extLst>
            </p:cNvPr>
            <p:cNvSpPr/>
            <p:nvPr/>
          </p:nvSpPr>
          <p:spPr>
            <a:xfrm>
              <a:off x="5742446" y="3779013"/>
              <a:ext cx="272400" cy="73400"/>
            </a:xfrm>
            <a:custGeom>
              <a:avLst/>
              <a:gdLst/>
              <a:ahLst/>
              <a:cxnLst/>
              <a:rect l="l" t="t" r="r" b="b"/>
              <a:pathLst>
                <a:path w="10896" h="2936" extrusionOk="0">
                  <a:moveTo>
                    <a:pt x="5401" y="0"/>
                  </a:moveTo>
                  <a:cubicBezTo>
                    <a:pt x="4268" y="0"/>
                    <a:pt x="3138" y="112"/>
                    <a:pt x="2076" y="407"/>
                  </a:cubicBezTo>
                  <a:cubicBezTo>
                    <a:pt x="1625" y="458"/>
                    <a:pt x="1179" y="521"/>
                    <a:pt x="745" y="607"/>
                  </a:cubicBezTo>
                  <a:cubicBezTo>
                    <a:pt x="361" y="684"/>
                    <a:pt x="157" y="994"/>
                    <a:pt x="118" y="1329"/>
                  </a:cubicBezTo>
                  <a:cubicBezTo>
                    <a:pt x="1" y="1571"/>
                    <a:pt x="69" y="1901"/>
                    <a:pt x="309" y="2037"/>
                  </a:cubicBezTo>
                  <a:cubicBezTo>
                    <a:pt x="414" y="2171"/>
                    <a:pt x="558" y="2274"/>
                    <a:pt x="745" y="2318"/>
                  </a:cubicBezTo>
                  <a:cubicBezTo>
                    <a:pt x="3373" y="2935"/>
                    <a:pt x="6433" y="2804"/>
                    <a:pt x="9131" y="2855"/>
                  </a:cubicBezTo>
                  <a:cubicBezTo>
                    <a:pt x="9139" y="2856"/>
                    <a:pt x="9147" y="2856"/>
                    <a:pt x="9155" y="2856"/>
                  </a:cubicBezTo>
                  <a:cubicBezTo>
                    <a:pt x="10521" y="2856"/>
                    <a:pt x="10895" y="600"/>
                    <a:pt x="9468" y="372"/>
                  </a:cubicBezTo>
                  <a:cubicBezTo>
                    <a:pt x="8184" y="168"/>
                    <a:pt x="6790" y="0"/>
                    <a:pt x="5401"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80;p65">
              <a:extLst>
                <a:ext uri="{FF2B5EF4-FFF2-40B4-BE49-F238E27FC236}">
                  <a16:creationId xmlns:a16="http://schemas.microsoft.com/office/drawing/2014/main" id="{1C60307C-98DD-1AD2-15E3-3F76EF4695F1}"/>
                </a:ext>
              </a:extLst>
            </p:cNvPr>
            <p:cNvSpPr/>
            <p:nvPr/>
          </p:nvSpPr>
          <p:spPr>
            <a:xfrm>
              <a:off x="5828971" y="3056763"/>
              <a:ext cx="76300" cy="159525"/>
            </a:xfrm>
            <a:custGeom>
              <a:avLst/>
              <a:gdLst/>
              <a:ahLst/>
              <a:cxnLst/>
              <a:rect l="l" t="t" r="r" b="b"/>
              <a:pathLst>
                <a:path w="3052" h="6381" extrusionOk="0">
                  <a:moveTo>
                    <a:pt x="1505" y="0"/>
                  </a:moveTo>
                  <a:cubicBezTo>
                    <a:pt x="1165" y="0"/>
                    <a:pt x="826" y="222"/>
                    <a:pt x="673" y="599"/>
                  </a:cubicBezTo>
                  <a:cubicBezTo>
                    <a:pt x="163" y="1851"/>
                    <a:pt x="357" y="3398"/>
                    <a:pt x="104" y="4724"/>
                  </a:cubicBezTo>
                  <a:cubicBezTo>
                    <a:pt x="1" y="5259"/>
                    <a:pt x="163" y="5934"/>
                    <a:pt x="703" y="6198"/>
                  </a:cubicBezTo>
                  <a:cubicBezTo>
                    <a:pt x="890" y="6288"/>
                    <a:pt x="1068" y="6381"/>
                    <a:pt x="1275" y="6381"/>
                  </a:cubicBezTo>
                  <a:cubicBezTo>
                    <a:pt x="1303" y="6381"/>
                    <a:pt x="1332" y="6379"/>
                    <a:pt x="1362" y="6375"/>
                  </a:cubicBezTo>
                  <a:cubicBezTo>
                    <a:pt x="2125" y="6279"/>
                    <a:pt x="2584" y="5852"/>
                    <a:pt x="2668" y="5071"/>
                  </a:cubicBezTo>
                  <a:cubicBezTo>
                    <a:pt x="2826" y="3588"/>
                    <a:pt x="3052" y="1710"/>
                    <a:pt x="2195" y="399"/>
                  </a:cubicBezTo>
                  <a:cubicBezTo>
                    <a:pt x="2015" y="124"/>
                    <a:pt x="1760" y="0"/>
                    <a:pt x="1505"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81;p65">
              <a:extLst>
                <a:ext uri="{FF2B5EF4-FFF2-40B4-BE49-F238E27FC236}">
                  <a16:creationId xmlns:a16="http://schemas.microsoft.com/office/drawing/2014/main" id="{067EEC53-D078-33EC-3517-623537C0DAD8}"/>
                </a:ext>
              </a:extLst>
            </p:cNvPr>
            <p:cNvSpPr/>
            <p:nvPr/>
          </p:nvSpPr>
          <p:spPr>
            <a:xfrm>
              <a:off x="5741171" y="3114288"/>
              <a:ext cx="51000" cy="67600"/>
            </a:xfrm>
            <a:custGeom>
              <a:avLst/>
              <a:gdLst/>
              <a:ahLst/>
              <a:cxnLst/>
              <a:rect l="l" t="t" r="r" b="b"/>
              <a:pathLst>
                <a:path w="2040" h="2704" extrusionOk="0">
                  <a:moveTo>
                    <a:pt x="829" y="0"/>
                  </a:moveTo>
                  <a:cubicBezTo>
                    <a:pt x="653" y="0"/>
                    <a:pt x="481" y="84"/>
                    <a:pt x="378" y="269"/>
                  </a:cubicBezTo>
                  <a:cubicBezTo>
                    <a:pt x="163" y="655"/>
                    <a:pt x="0" y="1033"/>
                    <a:pt x="67" y="1482"/>
                  </a:cubicBezTo>
                  <a:cubicBezTo>
                    <a:pt x="141" y="1966"/>
                    <a:pt x="306" y="2357"/>
                    <a:pt x="758" y="2600"/>
                  </a:cubicBezTo>
                  <a:cubicBezTo>
                    <a:pt x="887" y="2670"/>
                    <a:pt x="1027" y="2703"/>
                    <a:pt x="1164" y="2703"/>
                  </a:cubicBezTo>
                  <a:cubicBezTo>
                    <a:pt x="1513" y="2703"/>
                    <a:pt x="1845" y="2488"/>
                    <a:pt x="1949" y="2117"/>
                  </a:cubicBezTo>
                  <a:cubicBezTo>
                    <a:pt x="2011" y="1899"/>
                    <a:pt x="2039" y="1697"/>
                    <a:pt x="1994" y="1468"/>
                  </a:cubicBezTo>
                  <a:cubicBezTo>
                    <a:pt x="1974" y="1366"/>
                    <a:pt x="1931" y="1274"/>
                    <a:pt x="1890" y="1179"/>
                  </a:cubicBezTo>
                  <a:lnTo>
                    <a:pt x="1890" y="1179"/>
                  </a:lnTo>
                  <a:cubicBezTo>
                    <a:pt x="1890" y="1179"/>
                    <a:pt x="1890" y="1179"/>
                    <a:pt x="1891" y="1179"/>
                  </a:cubicBezTo>
                  <a:cubicBezTo>
                    <a:pt x="1892" y="1179"/>
                    <a:pt x="1853" y="1072"/>
                    <a:pt x="1842" y="1044"/>
                  </a:cubicBezTo>
                  <a:cubicBezTo>
                    <a:pt x="1723" y="729"/>
                    <a:pt x="1503" y="514"/>
                    <a:pt x="1335" y="269"/>
                  </a:cubicBezTo>
                  <a:cubicBezTo>
                    <a:pt x="1217" y="98"/>
                    <a:pt x="1021" y="0"/>
                    <a:pt x="829" y="0"/>
                  </a:cubicBezTo>
                  <a:close/>
                </a:path>
              </a:pathLst>
            </a:custGeom>
            <a:solidFill>
              <a:srgbClr val="FFFFFF">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4882;p65">
              <a:extLst>
                <a:ext uri="{FF2B5EF4-FFF2-40B4-BE49-F238E27FC236}">
                  <a16:creationId xmlns:a16="http://schemas.microsoft.com/office/drawing/2014/main" id="{43CB27E7-84A2-C699-857F-7C6B6D71D313}"/>
                </a:ext>
              </a:extLst>
            </p:cNvPr>
            <p:cNvGrpSpPr/>
            <p:nvPr/>
          </p:nvGrpSpPr>
          <p:grpSpPr>
            <a:xfrm>
              <a:off x="5579590" y="3633633"/>
              <a:ext cx="594954" cy="124904"/>
              <a:chOff x="1065353" y="2111370"/>
              <a:chExt cx="594954" cy="124904"/>
            </a:xfrm>
          </p:grpSpPr>
          <p:sp>
            <p:nvSpPr>
              <p:cNvPr id="125" name="Google Shape;4883;p65">
                <a:extLst>
                  <a:ext uri="{FF2B5EF4-FFF2-40B4-BE49-F238E27FC236}">
                    <a16:creationId xmlns:a16="http://schemas.microsoft.com/office/drawing/2014/main" id="{148FA0A0-CB0F-6A1B-035C-5E8B1DD1FC6B}"/>
                  </a:ext>
                </a:extLst>
              </p:cNvPr>
              <p:cNvSpPr/>
              <p:nvPr/>
            </p:nvSpPr>
            <p:spPr>
              <a:xfrm rot="-1647930">
                <a:off x="1079220" y="2130861"/>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84;p65">
                <a:extLst>
                  <a:ext uri="{FF2B5EF4-FFF2-40B4-BE49-F238E27FC236}">
                    <a16:creationId xmlns:a16="http://schemas.microsoft.com/office/drawing/2014/main" id="{27F67174-259C-637A-3481-74E71DD3088D}"/>
                  </a:ext>
                </a:extLst>
              </p:cNvPr>
              <p:cNvSpPr/>
              <p:nvPr/>
            </p:nvSpPr>
            <p:spPr>
              <a:xfrm rot="1647930" flipH="1">
                <a:off x="1540920" y="2130861"/>
                <a:ext cx="105518" cy="85922"/>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randombar(horizontal)">
                                      <p:cBhvr>
                                        <p:cTn id="15" dur="500"/>
                                        <p:tgtEl>
                                          <p:spTgt spid="9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2" name="Google Shape;442;p36"/>
          <p:cNvGrpSpPr/>
          <p:nvPr/>
        </p:nvGrpSpPr>
        <p:grpSpPr>
          <a:xfrm>
            <a:off x="6220250" y="255738"/>
            <a:ext cx="2297988" cy="1024538"/>
            <a:chOff x="6220250" y="255738"/>
            <a:chExt cx="2297988" cy="1024538"/>
          </a:xfrm>
        </p:grpSpPr>
        <p:grpSp>
          <p:nvGrpSpPr>
            <p:cNvPr id="443" name="Google Shape;443;p36"/>
            <p:cNvGrpSpPr/>
            <p:nvPr/>
          </p:nvGrpSpPr>
          <p:grpSpPr>
            <a:xfrm>
              <a:off x="6220250" y="1028525"/>
              <a:ext cx="194200" cy="165125"/>
              <a:chOff x="4733125" y="2330850"/>
              <a:chExt cx="194200" cy="165125"/>
            </a:xfrm>
          </p:grpSpPr>
          <p:sp>
            <p:nvSpPr>
              <p:cNvPr id="444" name="Google Shape;444;p36"/>
              <p:cNvSpPr/>
              <p:nvPr/>
            </p:nvSpPr>
            <p:spPr>
              <a:xfrm>
                <a:off x="4816375" y="2393725"/>
                <a:ext cx="44650" cy="102250"/>
              </a:xfrm>
              <a:custGeom>
                <a:avLst/>
                <a:gdLst/>
                <a:ahLst/>
                <a:cxnLst/>
                <a:rect l="l" t="t" r="r" b="b"/>
                <a:pathLst>
                  <a:path w="1786" h="4090" extrusionOk="0">
                    <a:moveTo>
                      <a:pt x="142" y="0"/>
                    </a:moveTo>
                    <a:cubicBezTo>
                      <a:pt x="58" y="294"/>
                      <a:pt x="45" y="607"/>
                      <a:pt x="102" y="908"/>
                    </a:cubicBezTo>
                    <a:lnTo>
                      <a:pt x="102" y="908"/>
                    </a:lnTo>
                    <a:lnTo>
                      <a:pt x="0" y="463"/>
                    </a:lnTo>
                    <a:lnTo>
                      <a:pt x="0" y="463"/>
                    </a:lnTo>
                    <a:cubicBezTo>
                      <a:pt x="51" y="1447"/>
                      <a:pt x="156" y="2429"/>
                      <a:pt x="316" y="3400"/>
                    </a:cubicBezTo>
                    <a:cubicBezTo>
                      <a:pt x="355" y="3646"/>
                      <a:pt x="421" y="3921"/>
                      <a:pt x="639" y="4039"/>
                    </a:cubicBezTo>
                    <a:cubicBezTo>
                      <a:pt x="704" y="4074"/>
                      <a:pt x="771" y="4089"/>
                      <a:pt x="839" y="4089"/>
                    </a:cubicBezTo>
                    <a:cubicBezTo>
                      <a:pt x="1098" y="4089"/>
                      <a:pt x="1362" y="3862"/>
                      <a:pt x="1528" y="3634"/>
                    </a:cubicBezTo>
                    <a:cubicBezTo>
                      <a:pt x="1638" y="3485"/>
                      <a:pt x="1739" y="3320"/>
                      <a:pt x="1759" y="3137"/>
                    </a:cubicBezTo>
                    <a:cubicBezTo>
                      <a:pt x="1785" y="2903"/>
                      <a:pt x="1675" y="2674"/>
                      <a:pt x="1568" y="2463"/>
                    </a:cubicBezTo>
                    <a:cubicBezTo>
                      <a:pt x="1260" y="1854"/>
                      <a:pt x="953" y="1243"/>
                      <a:pt x="643" y="635"/>
                    </a:cubicBezTo>
                    <a:cubicBezTo>
                      <a:pt x="519" y="390"/>
                      <a:pt x="382" y="132"/>
                      <a:pt x="1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6"/>
              <p:cNvSpPr/>
              <p:nvPr/>
            </p:nvSpPr>
            <p:spPr>
              <a:xfrm>
                <a:off x="4733125" y="2330850"/>
                <a:ext cx="194200" cy="113050"/>
              </a:xfrm>
              <a:custGeom>
                <a:avLst/>
                <a:gdLst/>
                <a:ahLst/>
                <a:cxnLst/>
                <a:rect l="l" t="t" r="r" b="b"/>
                <a:pathLst>
                  <a:path w="7768" h="4522" extrusionOk="0">
                    <a:moveTo>
                      <a:pt x="3643" y="0"/>
                    </a:moveTo>
                    <a:cubicBezTo>
                      <a:pt x="3361" y="0"/>
                      <a:pt x="3111" y="90"/>
                      <a:pt x="2544" y="294"/>
                    </a:cubicBezTo>
                    <a:cubicBezTo>
                      <a:pt x="1030" y="867"/>
                      <a:pt x="1" y="2521"/>
                      <a:pt x="154" y="4132"/>
                    </a:cubicBezTo>
                    <a:cubicBezTo>
                      <a:pt x="165" y="4236"/>
                      <a:pt x="182" y="4347"/>
                      <a:pt x="251" y="4425"/>
                    </a:cubicBezTo>
                    <a:cubicBezTo>
                      <a:pt x="315" y="4496"/>
                      <a:pt x="400" y="4521"/>
                      <a:pt x="493" y="4521"/>
                    </a:cubicBezTo>
                    <a:cubicBezTo>
                      <a:pt x="616" y="4521"/>
                      <a:pt x="752" y="4477"/>
                      <a:pt x="869" y="4432"/>
                    </a:cubicBezTo>
                    <a:cubicBezTo>
                      <a:pt x="2748" y="3711"/>
                      <a:pt x="4843" y="3972"/>
                      <a:pt x="6843" y="3751"/>
                    </a:cubicBezTo>
                    <a:cubicBezTo>
                      <a:pt x="6989" y="3735"/>
                      <a:pt x="7138" y="3715"/>
                      <a:pt x="7269" y="3652"/>
                    </a:cubicBezTo>
                    <a:cubicBezTo>
                      <a:pt x="7622" y="3484"/>
                      <a:pt x="7768" y="3032"/>
                      <a:pt x="7691" y="2650"/>
                    </a:cubicBezTo>
                    <a:cubicBezTo>
                      <a:pt x="7615" y="2267"/>
                      <a:pt x="7364" y="1943"/>
                      <a:pt x="7094" y="1661"/>
                    </a:cubicBezTo>
                    <a:cubicBezTo>
                      <a:pt x="6400" y="935"/>
                      <a:pt x="5515" y="375"/>
                      <a:pt x="4534" y="153"/>
                    </a:cubicBezTo>
                    <a:cubicBezTo>
                      <a:pt x="4104" y="55"/>
                      <a:pt x="3863" y="0"/>
                      <a:pt x="36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36"/>
            <p:cNvSpPr/>
            <p:nvPr/>
          </p:nvSpPr>
          <p:spPr>
            <a:xfrm>
              <a:off x="6484900" y="840550"/>
              <a:ext cx="311050" cy="351825"/>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8329763" y="420813"/>
              <a:ext cx="188475" cy="148600"/>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8185675" y="985113"/>
              <a:ext cx="62700" cy="62700"/>
            </a:xfrm>
            <a:custGeom>
              <a:avLst/>
              <a:gdLst/>
              <a:ahLst/>
              <a:cxnLst/>
              <a:rect l="l" t="t" r="r" b="b"/>
              <a:pathLst>
                <a:path w="2508" h="2508" extrusionOk="0">
                  <a:moveTo>
                    <a:pt x="1253" y="0"/>
                  </a:moveTo>
                  <a:cubicBezTo>
                    <a:pt x="562" y="0"/>
                    <a:pt x="0" y="562"/>
                    <a:pt x="0" y="1254"/>
                  </a:cubicBezTo>
                  <a:cubicBezTo>
                    <a:pt x="0" y="1946"/>
                    <a:pt x="562" y="2508"/>
                    <a:pt x="1253" y="2508"/>
                  </a:cubicBezTo>
                  <a:cubicBezTo>
                    <a:pt x="1946" y="2508"/>
                    <a:pt x="2508" y="1946"/>
                    <a:pt x="2508" y="1254"/>
                  </a:cubicBezTo>
                  <a:cubicBezTo>
                    <a:pt x="2508" y="562"/>
                    <a:pt x="1946" y="0"/>
                    <a:pt x="12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36"/>
            <p:cNvGrpSpPr/>
            <p:nvPr/>
          </p:nvGrpSpPr>
          <p:grpSpPr>
            <a:xfrm>
              <a:off x="6414450" y="985113"/>
              <a:ext cx="202425" cy="211125"/>
              <a:chOff x="4889700" y="2290950"/>
              <a:chExt cx="202425" cy="211125"/>
            </a:xfrm>
          </p:grpSpPr>
          <p:sp>
            <p:nvSpPr>
              <p:cNvPr id="450" name="Google Shape;450;p36"/>
              <p:cNvSpPr/>
              <p:nvPr/>
            </p:nvSpPr>
            <p:spPr>
              <a:xfrm>
                <a:off x="4896925" y="2327550"/>
                <a:ext cx="107750" cy="174525"/>
              </a:xfrm>
              <a:custGeom>
                <a:avLst/>
                <a:gdLst/>
                <a:ahLst/>
                <a:cxnLst/>
                <a:rect l="l" t="t" r="r" b="b"/>
                <a:pathLst>
                  <a:path w="4310" h="6981" extrusionOk="0">
                    <a:moveTo>
                      <a:pt x="3734" y="0"/>
                    </a:moveTo>
                    <a:cubicBezTo>
                      <a:pt x="3706" y="0"/>
                      <a:pt x="3677" y="4"/>
                      <a:pt x="3651" y="17"/>
                    </a:cubicBezTo>
                    <a:cubicBezTo>
                      <a:pt x="3588" y="47"/>
                      <a:pt x="3556" y="120"/>
                      <a:pt x="3531" y="185"/>
                    </a:cubicBezTo>
                    <a:cubicBezTo>
                      <a:pt x="2921" y="1772"/>
                      <a:pt x="2310" y="3359"/>
                      <a:pt x="1700" y="4946"/>
                    </a:cubicBezTo>
                    <a:cubicBezTo>
                      <a:pt x="1599" y="5209"/>
                      <a:pt x="1469" y="5502"/>
                      <a:pt x="1203" y="5597"/>
                    </a:cubicBezTo>
                    <a:cubicBezTo>
                      <a:pt x="1027" y="5660"/>
                      <a:pt x="831" y="5618"/>
                      <a:pt x="647" y="5650"/>
                    </a:cubicBezTo>
                    <a:cubicBezTo>
                      <a:pt x="209" y="5721"/>
                      <a:pt x="138" y="5941"/>
                      <a:pt x="1" y="6271"/>
                    </a:cubicBezTo>
                    <a:cubicBezTo>
                      <a:pt x="1" y="6700"/>
                      <a:pt x="649" y="6981"/>
                      <a:pt x="1260" y="6981"/>
                    </a:cubicBezTo>
                    <a:cubicBezTo>
                      <a:pt x="1512" y="6981"/>
                      <a:pt x="1757" y="6933"/>
                      <a:pt x="1948" y="6829"/>
                    </a:cubicBezTo>
                    <a:cubicBezTo>
                      <a:pt x="2299" y="6640"/>
                      <a:pt x="2556" y="6315"/>
                      <a:pt x="2778" y="5984"/>
                    </a:cubicBezTo>
                    <a:cubicBezTo>
                      <a:pt x="3772" y="4511"/>
                      <a:pt x="4310" y="2735"/>
                      <a:pt x="4302" y="957"/>
                    </a:cubicBezTo>
                    <a:cubicBezTo>
                      <a:pt x="4299" y="551"/>
                      <a:pt x="4161" y="27"/>
                      <a:pt x="3756" y="1"/>
                    </a:cubicBezTo>
                    <a:cubicBezTo>
                      <a:pt x="3749" y="0"/>
                      <a:pt x="3742" y="0"/>
                      <a:pt x="3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4889700" y="2290950"/>
                <a:ext cx="202425" cy="103375"/>
              </a:xfrm>
              <a:custGeom>
                <a:avLst/>
                <a:gdLst/>
                <a:ahLst/>
                <a:cxnLst/>
                <a:rect l="l" t="t" r="r" b="b"/>
                <a:pathLst>
                  <a:path w="8097" h="4135" extrusionOk="0">
                    <a:moveTo>
                      <a:pt x="2030" y="1"/>
                    </a:moveTo>
                    <a:cubicBezTo>
                      <a:pt x="2016" y="1"/>
                      <a:pt x="2003" y="1"/>
                      <a:pt x="1989" y="1"/>
                    </a:cubicBezTo>
                    <a:cubicBezTo>
                      <a:pt x="1159" y="18"/>
                      <a:pt x="347" y="437"/>
                      <a:pt x="0" y="1191"/>
                    </a:cubicBezTo>
                    <a:lnTo>
                      <a:pt x="90" y="1382"/>
                    </a:lnTo>
                    <a:cubicBezTo>
                      <a:pt x="805" y="1489"/>
                      <a:pt x="1458" y="1673"/>
                      <a:pt x="2192" y="1954"/>
                    </a:cubicBezTo>
                    <a:lnTo>
                      <a:pt x="7850" y="4123"/>
                    </a:lnTo>
                    <a:cubicBezTo>
                      <a:pt x="7871" y="4131"/>
                      <a:pt x="7892" y="4135"/>
                      <a:pt x="7912" y="4135"/>
                    </a:cubicBezTo>
                    <a:cubicBezTo>
                      <a:pt x="8011" y="4135"/>
                      <a:pt x="8097" y="4048"/>
                      <a:pt x="8087" y="3942"/>
                    </a:cubicBezTo>
                    <a:cubicBezTo>
                      <a:pt x="8003" y="3062"/>
                      <a:pt x="7513" y="2224"/>
                      <a:pt x="6776" y="1731"/>
                    </a:cubicBezTo>
                    <a:cubicBezTo>
                      <a:pt x="6417" y="1491"/>
                      <a:pt x="6012" y="1332"/>
                      <a:pt x="5610" y="1175"/>
                    </a:cubicBezTo>
                    <a:cubicBezTo>
                      <a:pt x="4963" y="923"/>
                      <a:pt x="4316" y="669"/>
                      <a:pt x="3669" y="417"/>
                    </a:cubicBezTo>
                    <a:cubicBezTo>
                      <a:pt x="3141" y="210"/>
                      <a:pt x="2595" y="1"/>
                      <a:pt x="20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36"/>
            <p:cNvGrpSpPr/>
            <p:nvPr/>
          </p:nvGrpSpPr>
          <p:grpSpPr>
            <a:xfrm>
              <a:off x="6795950" y="255738"/>
              <a:ext cx="1389725" cy="1024538"/>
              <a:chOff x="6795950" y="255738"/>
              <a:chExt cx="1389725" cy="1024538"/>
            </a:xfrm>
          </p:grpSpPr>
          <p:sp>
            <p:nvSpPr>
              <p:cNvPr id="453" name="Google Shape;453;p36"/>
              <p:cNvSpPr/>
              <p:nvPr/>
            </p:nvSpPr>
            <p:spPr>
              <a:xfrm>
                <a:off x="6892675" y="1085875"/>
                <a:ext cx="1109700" cy="19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36"/>
              <p:cNvGrpSpPr/>
              <p:nvPr/>
            </p:nvGrpSpPr>
            <p:grpSpPr>
              <a:xfrm>
                <a:off x="6795950" y="255738"/>
                <a:ext cx="1389725" cy="981325"/>
                <a:chOff x="5197800" y="1226000"/>
                <a:chExt cx="1389725" cy="981325"/>
              </a:xfrm>
            </p:grpSpPr>
            <p:sp>
              <p:nvSpPr>
                <p:cNvPr id="455" name="Google Shape;455;p36"/>
                <p:cNvSpPr/>
                <p:nvPr/>
              </p:nvSpPr>
              <p:spPr>
                <a:xfrm>
                  <a:off x="5612100" y="2013050"/>
                  <a:ext cx="126200" cy="147000"/>
                </a:xfrm>
                <a:custGeom>
                  <a:avLst/>
                  <a:gdLst/>
                  <a:ahLst/>
                  <a:cxnLst/>
                  <a:rect l="l" t="t" r="r" b="b"/>
                  <a:pathLst>
                    <a:path w="5048" h="5880" extrusionOk="0">
                      <a:moveTo>
                        <a:pt x="1205" y="0"/>
                      </a:moveTo>
                      <a:lnTo>
                        <a:pt x="1205" y="0"/>
                      </a:lnTo>
                      <a:cubicBezTo>
                        <a:pt x="1347" y="1980"/>
                        <a:pt x="925" y="3998"/>
                        <a:pt x="1" y="5755"/>
                      </a:cubicBezTo>
                      <a:cubicBezTo>
                        <a:pt x="389" y="5800"/>
                        <a:pt x="780" y="5836"/>
                        <a:pt x="1169" y="5866"/>
                      </a:cubicBezTo>
                      <a:cubicBezTo>
                        <a:pt x="1265" y="5873"/>
                        <a:pt x="1362" y="5879"/>
                        <a:pt x="1458" y="5879"/>
                      </a:cubicBezTo>
                      <a:cubicBezTo>
                        <a:pt x="1598" y="5879"/>
                        <a:pt x="1737" y="5865"/>
                        <a:pt x="1869" y="5819"/>
                      </a:cubicBezTo>
                      <a:cubicBezTo>
                        <a:pt x="2090" y="5741"/>
                        <a:pt x="2269" y="5580"/>
                        <a:pt x="2437" y="5419"/>
                      </a:cubicBezTo>
                      <a:cubicBezTo>
                        <a:pt x="3284" y="4607"/>
                        <a:pt x="4017" y="3676"/>
                        <a:pt x="4606" y="2663"/>
                      </a:cubicBezTo>
                      <a:cubicBezTo>
                        <a:pt x="4835" y="2269"/>
                        <a:pt x="5048" y="1804"/>
                        <a:pt x="4899" y="1374"/>
                      </a:cubicBezTo>
                      <a:cubicBezTo>
                        <a:pt x="4795" y="1072"/>
                        <a:pt x="4531" y="854"/>
                        <a:pt x="4262" y="683"/>
                      </a:cubicBezTo>
                      <a:cubicBezTo>
                        <a:pt x="3573" y="248"/>
                        <a:pt x="2758" y="18"/>
                        <a:pt x="1943" y="18"/>
                      </a:cubicBezTo>
                      <a:cubicBezTo>
                        <a:pt x="1728" y="18"/>
                        <a:pt x="1513" y="34"/>
                        <a:pt x="1301" y="67"/>
                      </a:cubicBezTo>
                      <a:lnTo>
                        <a:pt x="1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5468425" y="1964625"/>
                  <a:ext cx="144850" cy="145750"/>
                </a:xfrm>
                <a:custGeom>
                  <a:avLst/>
                  <a:gdLst/>
                  <a:ahLst/>
                  <a:cxnLst/>
                  <a:rect l="l" t="t" r="r" b="b"/>
                  <a:pathLst>
                    <a:path w="5794" h="5830" extrusionOk="0">
                      <a:moveTo>
                        <a:pt x="2438" y="1"/>
                      </a:moveTo>
                      <a:cubicBezTo>
                        <a:pt x="2143" y="1964"/>
                        <a:pt x="1287" y="3840"/>
                        <a:pt x="0" y="5351"/>
                      </a:cubicBezTo>
                      <a:cubicBezTo>
                        <a:pt x="369" y="5479"/>
                        <a:pt x="742" y="5600"/>
                        <a:pt x="1116" y="5715"/>
                      </a:cubicBezTo>
                      <a:cubicBezTo>
                        <a:pt x="1305" y="5773"/>
                        <a:pt x="1501" y="5830"/>
                        <a:pt x="1698" y="5830"/>
                      </a:cubicBezTo>
                      <a:cubicBezTo>
                        <a:pt x="1735" y="5830"/>
                        <a:pt x="1771" y="5828"/>
                        <a:pt x="1808" y="5823"/>
                      </a:cubicBezTo>
                      <a:cubicBezTo>
                        <a:pt x="2040" y="5795"/>
                        <a:pt x="2252" y="5678"/>
                        <a:pt x="2452" y="5557"/>
                      </a:cubicBezTo>
                      <a:cubicBezTo>
                        <a:pt x="3457" y="4952"/>
                        <a:pt x="4375" y="4205"/>
                        <a:pt x="5173" y="3345"/>
                      </a:cubicBezTo>
                      <a:cubicBezTo>
                        <a:pt x="5483" y="3012"/>
                        <a:pt x="5793" y="2604"/>
                        <a:pt x="5743" y="2152"/>
                      </a:cubicBezTo>
                      <a:cubicBezTo>
                        <a:pt x="5707" y="1833"/>
                        <a:pt x="5497" y="1564"/>
                        <a:pt x="5272" y="1337"/>
                      </a:cubicBezTo>
                      <a:cubicBezTo>
                        <a:pt x="4543" y="610"/>
                        <a:pt x="3545" y="157"/>
                        <a:pt x="2518" y="85"/>
                      </a:cubicBezTo>
                      <a:lnTo>
                        <a:pt x="24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5979450" y="2051000"/>
                  <a:ext cx="126200" cy="147000"/>
                </a:xfrm>
                <a:custGeom>
                  <a:avLst/>
                  <a:gdLst/>
                  <a:ahLst/>
                  <a:cxnLst/>
                  <a:rect l="l" t="t" r="r" b="b"/>
                  <a:pathLst>
                    <a:path w="5048" h="5880" extrusionOk="0">
                      <a:moveTo>
                        <a:pt x="1203" y="1"/>
                      </a:moveTo>
                      <a:lnTo>
                        <a:pt x="1203" y="1"/>
                      </a:lnTo>
                      <a:cubicBezTo>
                        <a:pt x="1345" y="1980"/>
                        <a:pt x="923" y="3997"/>
                        <a:pt x="0" y="5755"/>
                      </a:cubicBezTo>
                      <a:cubicBezTo>
                        <a:pt x="388" y="5800"/>
                        <a:pt x="779" y="5837"/>
                        <a:pt x="1169" y="5865"/>
                      </a:cubicBezTo>
                      <a:cubicBezTo>
                        <a:pt x="1264" y="5873"/>
                        <a:pt x="1360" y="5879"/>
                        <a:pt x="1455" y="5879"/>
                      </a:cubicBezTo>
                      <a:cubicBezTo>
                        <a:pt x="1596" y="5879"/>
                        <a:pt x="1736" y="5865"/>
                        <a:pt x="1868" y="5818"/>
                      </a:cubicBezTo>
                      <a:cubicBezTo>
                        <a:pt x="2089" y="5741"/>
                        <a:pt x="2268" y="5580"/>
                        <a:pt x="2437" y="5418"/>
                      </a:cubicBezTo>
                      <a:cubicBezTo>
                        <a:pt x="3284" y="4607"/>
                        <a:pt x="4016" y="3675"/>
                        <a:pt x="4605" y="2663"/>
                      </a:cubicBezTo>
                      <a:cubicBezTo>
                        <a:pt x="4834" y="2270"/>
                        <a:pt x="5047" y="1803"/>
                        <a:pt x="4899" y="1374"/>
                      </a:cubicBezTo>
                      <a:cubicBezTo>
                        <a:pt x="4795" y="1071"/>
                        <a:pt x="4531" y="854"/>
                        <a:pt x="4260" y="683"/>
                      </a:cubicBezTo>
                      <a:cubicBezTo>
                        <a:pt x="3571" y="248"/>
                        <a:pt x="2755" y="18"/>
                        <a:pt x="1940" y="18"/>
                      </a:cubicBezTo>
                      <a:cubicBezTo>
                        <a:pt x="1726" y="18"/>
                        <a:pt x="1512" y="34"/>
                        <a:pt x="1300" y="66"/>
                      </a:cubicBezTo>
                      <a:lnTo>
                        <a:pt x="12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6131925" y="2056675"/>
                  <a:ext cx="109225" cy="150650"/>
                </a:xfrm>
                <a:custGeom>
                  <a:avLst/>
                  <a:gdLst/>
                  <a:ahLst/>
                  <a:cxnLst/>
                  <a:rect l="l" t="t" r="r" b="b"/>
                  <a:pathLst>
                    <a:path w="4369" h="6026" extrusionOk="0">
                      <a:moveTo>
                        <a:pt x="1705" y="1"/>
                      </a:moveTo>
                      <a:cubicBezTo>
                        <a:pt x="1262" y="1"/>
                        <a:pt x="818" y="67"/>
                        <a:pt x="395" y="202"/>
                      </a:cubicBezTo>
                      <a:lnTo>
                        <a:pt x="290" y="154"/>
                      </a:lnTo>
                      <a:lnTo>
                        <a:pt x="290" y="154"/>
                      </a:lnTo>
                      <a:cubicBezTo>
                        <a:pt x="739" y="2087"/>
                        <a:pt x="638" y="4146"/>
                        <a:pt x="1" y="6026"/>
                      </a:cubicBezTo>
                      <a:cubicBezTo>
                        <a:pt x="391" y="6009"/>
                        <a:pt x="782" y="5985"/>
                        <a:pt x="1171" y="5952"/>
                      </a:cubicBezTo>
                      <a:cubicBezTo>
                        <a:pt x="1406" y="5932"/>
                        <a:pt x="1648" y="5908"/>
                        <a:pt x="1855" y="5795"/>
                      </a:cubicBezTo>
                      <a:cubicBezTo>
                        <a:pt x="2060" y="5685"/>
                        <a:pt x="2213" y="5496"/>
                        <a:pt x="2355" y="5311"/>
                      </a:cubicBezTo>
                      <a:cubicBezTo>
                        <a:pt x="3064" y="4378"/>
                        <a:pt x="3643" y="3343"/>
                        <a:pt x="4067" y="2250"/>
                      </a:cubicBezTo>
                      <a:cubicBezTo>
                        <a:pt x="4231" y="1826"/>
                        <a:pt x="4369" y="1333"/>
                        <a:pt x="4156" y="931"/>
                      </a:cubicBezTo>
                      <a:cubicBezTo>
                        <a:pt x="4006" y="648"/>
                        <a:pt x="3711" y="475"/>
                        <a:pt x="3417" y="348"/>
                      </a:cubicBezTo>
                      <a:cubicBezTo>
                        <a:pt x="2878" y="117"/>
                        <a:pt x="2292" y="1"/>
                        <a:pt x="1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6"/>
                <p:cNvSpPr/>
                <p:nvPr/>
              </p:nvSpPr>
              <p:spPr>
                <a:xfrm>
                  <a:off x="6259025" y="1975050"/>
                  <a:ext cx="207800" cy="88125"/>
                </a:xfrm>
                <a:custGeom>
                  <a:avLst/>
                  <a:gdLst/>
                  <a:ahLst/>
                  <a:cxnLst/>
                  <a:rect l="l" t="t" r="r" b="b"/>
                  <a:pathLst>
                    <a:path w="8312" h="3525" extrusionOk="0">
                      <a:moveTo>
                        <a:pt x="3941" y="1"/>
                      </a:moveTo>
                      <a:cubicBezTo>
                        <a:pt x="3868" y="1"/>
                        <a:pt x="3796" y="9"/>
                        <a:pt x="3726" y="30"/>
                      </a:cubicBezTo>
                      <a:cubicBezTo>
                        <a:pt x="3587" y="72"/>
                        <a:pt x="3466" y="160"/>
                        <a:pt x="3350" y="250"/>
                      </a:cubicBezTo>
                      <a:cubicBezTo>
                        <a:pt x="2137" y="1173"/>
                        <a:pt x="1014" y="2216"/>
                        <a:pt x="0" y="3358"/>
                      </a:cubicBezTo>
                      <a:cubicBezTo>
                        <a:pt x="626" y="3464"/>
                        <a:pt x="1388" y="3525"/>
                        <a:pt x="2158" y="3525"/>
                      </a:cubicBezTo>
                      <a:cubicBezTo>
                        <a:pt x="3039" y="3525"/>
                        <a:pt x="3930" y="3445"/>
                        <a:pt x="4634" y="3263"/>
                      </a:cubicBezTo>
                      <a:cubicBezTo>
                        <a:pt x="5950" y="2923"/>
                        <a:pt x="7191" y="2221"/>
                        <a:pt x="8068" y="1181"/>
                      </a:cubicBezTo>
                      <a:cubicBezTo>
                        <a:pt x="8189" y="1036"/>
                        <a:pt x="8312" y="858"/>
                        <a:pt x="8271" y="674"/>
                      </a:cubicBezTo>
                      <a:cubicBezTo>
                        <a:pt x="8229" y="480"/>
                        <a:pt x="8023" y="367"/>
                        <a:pt x="7833" y="308"/>
                      </a:cubicBezTo>
                      <a:cubicBezTo>
                        <a:pt x="7539" y="217"/>
                        <a:pt x="7236" y="191"/>
                        <a:pt x="6929" y="191"/>
                      </a:cubicBezTo>
                      <a:cubicBezTo>
                        <a:pt x="6534" y="191"/>
                        <a:pt x="6134" y="233"/>
                        <a:pt x="5737" y="233"/>
                      </a:cubicBezTo>
                      <a:cubicBezTo>
                        <a:pt x="5677" y="233"/>
                        <a:pt x="5617" y="232"/>
                        <a:pt x="5558" y="230"/>
                      </a:cubicBezTo>
                      <a:cubicBezTo>
                        <a:pt x="5151" y="215"/>
                        <a:pt x="4747" y="141"/>
                        <a:pt x="4348" y="58"/>
                      </a:cubicBezTo>
                      <a:cubicBezTo>
                        <a:pt x="4214" y="29"/>
                        <a:pt x="4076" y="1"/>
                        <a:pt x="3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6"/>
                <p:cNvSpPr/>
                <p:nvPr/>
              </p:nvSpPr>
              <p:spPr>
                <a:xfrm>
                  <a:off x="5198025" y="1445650"/>
                  <a:ext cx="1281050" cy="678875"/>
                </a:xfrm>
                <a:custGeom>
                  <a:avLst/>
                  <a:gdLst/>
                  <a:ahLst/>
                  <a:cxnLst/>
                  <a:rect l="l" t="t" r="r" b="b"/>
                  <a:pathLst>
                    <a:path w="51242" h="27155" extrusionOk="0">
                      <a:moveTo>
                        <a:pt x="25094" y="0"/>
                      </a:moveTo>
                      <a:cubicBezTo>
                        <a:pt x="19592" y="0"/>
                        <a:pt x="14332" y="1881"/>
                        <a:pt x="9990" y="5969"/>
                      </a:cubicBezTo>
                      <a:cubicBezTo>
                        <a:pt x="9808" y="6139"/>
                        <a:pt x="9641" y="6307"/>
                        <a:pt x="9481" y="6475"/>
                      </a:cubicBezTo>
                      <a:cubicBezTo>
                        <a:pt x="7856" y="7666"/>
                        <a:pt x="3860" y="8159"/>
                        <a:pt x="1974" y="8159"/>
                      </a:cubicBezTo>
                      <a:cubicBezTo>
                        <a:pt x="1434" y="8159"/>
                        <a:pt x="1067" y="8119"/>
                        <a:pt x="978" y="8043"/>
                      </a:cubicBezTo>
                      <a:cubicBezTo>
                        <a:pt x="966" y="8032"/>
                        <a:pt x="953" y="8027"/>
                        <a:pt x="940" y="8027"/>
                      </a:cubicBezTo>
                      <a:cubicBezTo>
                        <a:pt x="541" y="8027"/>
                        <a:pt x="1" y="12980"/>
                        <a:pt x="9008" y="20266"/>
                      </a:cubicBezTo>
                      <a:lnTo>
                        <a:pt x="9011" y="20219"/>
                      </a:lnTo>
                      <a:cubicBezTo>
                        <a:pt x="11892" y="22753"/>
                        <a:pt x="17446" y="24636"/>
                        <a:pt x="26699" y="26500"/>
                      </a:cubicBezTo>
                      <a:cubicBezTo>
                        <a:pt x="28897" y="26944"/>
                        <a:pt x="31058" y="27154"/>
                        <a:pt x="33123" y="27154"/>
                      </a:cubicBezTo>
                      <a:cubicBezTo>
                        <a:pt x="41740" y="27154"/>
                        <a:pt x="48703" y="23492"/>
                        <a:pt x="49836" y="17787"/>
                      </a:cubicBezTo>
                      <a:cubicBezTo>
                        <a:pt x="51241" y="10715"/>
                        <a:pt x="43012" y="3813"/>
                        <a:pt x="31791" y="888"/>
                      </a:cubicBezTo>
                      <a:cubicBezTo>
                        <a:pt x="29549" y="303"/>
                        <a:pt x="27302" y="0"/>
                        <a:pt x="25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5197900" y="1605300"/>
                  <a:ext cx="46450" cy="55650"/>
                </a:xfrm>
                <a:custGeom>
                  <a:avLst/>
                  <a:gdLst/>
                  <a:ahLst/>
                  <a:cxnLst/>
                  <a:rect l="l" t="t" r="r" b="b"/>
                  <a:pathLst>
                    <a:path w="1858" h="2226" extrusionOk="0">
                      <a:moveTo>
                        <a:pt x="929" y="0"/>
                      </a:moveTo>
                      <a:cubicBezTo>
                        <a:pt x="416" y="0"/>
                        <a:pt x="0" y="499"/>
                        <a:pt x="0" y="1114"/>
                      </a:cubicBezTo>
                      <a:cubicBezTo>
                        <a:pt x="0" y="1728"/>
                        <a:pt x="416" y="2226"/>
                        <a:pt x="929" y="2226"/>
                      </a:cubicBezTo>
                      <a:cubicBezTo>
                        <a:pt x="1442" y="2226"/>
                        <a:pt x="1857" y="1728"/>
                        <a:pt x="1857" y="1114"/>
                      </a:cubicBezTo>
                      <a:cubicBezTo>
                        <a:pt x="1857" y="499"/>
                        <a:pt x="1442" y="0"/>
                        <a:pt x="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5327175" y="1769100"/>
                  <a:ext cx="66575" cy="37800"/>
                </a:xfrm>
                <a:custGeom>
                  <a:avLst/>
                  <a:gdLst/>
                  <a:ahLst/>
                  <a:cxnLst/>
                  <a:rect l="l" t="t" r="r" b="b"/>
                  <a:pathLst>
                    <a:path w="2663" h="1512" extrusionOk="0">
                      <a:moveTo>
                        <a:pt x="179" y="0"/>
                      </a:moveTo>
                      <a:cubicBezTo>
                        <a:pt x="80" y="0"/>
                        <a:pt x="0" y="81"/>
                        <a:pt x="0" y="180"/>
                      </a:cubicBezTo>
                      <a:cubicBezTo>
                        <a:pt x="0" y="913"/>
                        <a:pt x="597" y="1511"/>
                        <a:pt x="1331" y="1511"/>
                      </a:cubicBezTo>
                      <a:cubicBezTo>
                        <a:pt x="2065" y="1511"/>
                        <a:pt x="2663" y="913"/>
                        <a:pt x="2663" y="180"/>
                      </a:cubicBezTo>
                      <a:cubicBezTo>
                        <a:pt x="2663" y="81"/>
                        <a:pt x="2583" y="0"/>
                        <a:pt x="2484" y="0"/>
                      </a:cubicBezTo>
                      <a:cubicBezTo>
                        <a:pt x="2385" y="0"/>
                        <a:pt x="2305" y="81"/>
                        <a:pt x="2305" y="180"/>
                      </a:cubicBezTo>
                      <a:cubicBezTo>
                        <a:pt x="2305" y="717"/>
                        <a:pt x="1868" y="1153"/>
                        <a:pt x="1331" y="1153"/>
                      </a:cubicBezTo>
                      <a:cubicBezTo>
                        <a:pt x="795" y="1153"/>
                        <a:pt x="358" y="717"/>
                        <a:pt x="358" y="180"/>
                      </a:cubicBezTo>
                      <a:cubicBezTo>
                        <a:pt x="358" y="81"/>
                        <a:pt x="278"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5518975" y="1226000"/>
                  <a:ext cx="1068550" cy="819150"/>
                </a:xfrm>
                <a:custGeom>
                  <a:avLst/>
                  <a:gdLst/>
                  <a:ahLst/>
                  <a:cxnLst/>
                  <a:rect l="l" t="t" r="r" b="b"/>
                  <a:pathLst>
                    <a:path w="42742" h="32766" extrusionOk="0">
                      <a:moveTo>
                        <a:pt x="2480" y="1784"/>
                      </a:moveTo>
                      <a:cubicBezTo>
                        <a:pt x="2468" y="1793"/>
                        <a:pt x="2457" y="1801"/>
                        <a:pt x="2446" y="1810"/>
                      </a:cubicBezTo>
                      <a:lnTo>
                        <a:pt x="2480" y="1784"/>
                      </a:lnTo>
                      <a:close/>
                      <a:moveTo>
                        <a:pt x="21970" y="0"/>
                      </a:moveTo>
                      <a:cubicBezTo>
                        <a:pt x="21947" y="0"/>
                        <a:pt x="21925" y="0"/>
                        <a:pt x="21903" y="1"/>
                      </a:cubicBezTo>
                      <a:cubicBezTo>
                        <a:pt x="19880" y="58"/>
                        <a:pt x="17913" y="676"/>
                        <a:pt x="16039" y="1436"/>
                      </a:cubicBezTo>
                      <a:cubicBezTo>
                        <a:pt x="15419" y="1687"/>
                        <a:pt x="14802" y="1958"/>
                        <a:pt x="14256" y="2348"/>
                      </a:cubicBezTo>
                      <a:cubicBezTo>
                        <a:pt x="13839" y="2648"/>
                        <a:pt x="13470" y="3012"/>
                        <a:pt x="13104" y="3374"/>
                      </a:cubicBezTo>
                      <a:cubicBezTo>
                        <a:pt x="12455" y="4018"/>
                        <a:pt x="11807" y="4662"/>
                        <a:pt x="11157" y="5306"/>
                      </a:cubicBezTo>
                      <a:lnTo>
                        <a:pt x="11107" y="5115"/>
                      </a:lnTo>
                      <a:cubicBezTo>
                        <a:pt x="11481" y="3825"/>
                        <a:pt x="11550" y="2447"/>
                        <a:pt x="11304" y="1126"/>
                      </a:cubicBezTo>
                      <a:cubicBezTo>
                        <a:pt x="11287" y="1036"/>
                        <a:pt x="11265" y="939"/>
                        <a:pt x="11195" y="881"/>
                      </a:cubicBezTo>
                      <a:cubicBezTo>
                        <a:pt x="11132" y="829"/>
                        <a:pt x="11046" y="821"/>
                        <a:pt x="10965" y="821"/>
                      </a:cubicBezTo>
                      <a:cubicBezTo>
                        <a:pt x="10956" y="821"/>
                        <a:pt x="10947" y="821"/>
                        <a:pt x="10938" y="821"/>
                      </a:cubicBezTo>
                      <a:cubicBezTo>
                        <a:pt x="10369" y="821"/>
                        <a:pt x="9833" y="1083"/>
                        <a:pt x="9345" y="1376"/>
                      </a:cubicBezTo>
                      <a:cubicBezTo>
                        <a:pt x="7790" y="2313"/>
                        <a:pt x="6472" y="3641"/>
                        <a:pt x="5549" y="5204"/>
                      </a:cubicBezTo>
                      <a:cubicBezTo>
                        <a:pt x="5282" y="4358"/>
                        <a:pt x="4919" y="3541"/>
                        <a:pt x="4470" y="2775"/>
                      </a:cubicBezTo>
                      <a:cubicBezTo>
                        <a:pt x="4254" y="2407"/>
                        <a:pt x="4007" y="2038"/>
                        <a:pt x="3646" y="1813"/>
                      </a:cubicBezTo>
                      <a:cubicBezTo>
                        <a:pt x="3456" y="1694"/>
                        <a:pt x="3227" y="1626"/>
                        <a:pt x="3004" y="1626"/>
                      </a:cubicBezTo>
                      <a:cubicBezTo>
                        <a:pt x="2861" y="1626"/>
                        <a:pt x="2721" y="1654"/>
                        <a:pt x="2595" y="1715"/>
                      </a:cubicBezTo>
                      <a:lnTo>
                        <a:pt x="2595" y="1715"/>
                      </a:lnTo>
                      <a:cubicBezTo>
                        <a:pt x="2614" y="1694"/>
                        <a:pt x="2633" y="1673"/>
                        <a:pt x="2653" y="1652"/>
                      </a:cubicBezTo>
                      <a:lnTo>
                        <a:pt x="2653" y="1652"/>
                      </a:lnTo>
                      <a:lnTo>
                        <a:pt x="2480" y="1784"/>
                      </a:lnTo>
                      <a:lnTo>
                        <a:pt x="2480" y="1784"/>
                      </a:lnTo>
                      <a:cubicBezTo>
                        <a:pt x="2517" y="1758"/>
                        <a:pt x="2555" y="1735"/>
                        <a:pt x="2595" y="1715"/>
                      </a:cubicBezTo>
                      <a:lnTo>
                        <a:pt x="2595" y="1715"/>
                      </a:lnTo>
                      <a:cubicBezTo>
                        <a:pt x="499" y="4052"/>
                        <a:pt x="0" y="7476"/>
                        <a:pt x="432" y="10592"/>
                      </a:cubicBezTo>
                      <a:cubicBezTo>
                        <a:pt x="653" y="12189"/>
                        <a:pt x="1126" y="13819"/>
                        <a:pt x="2205" y="15019"/>
                      </a:cubicBezTo>
                      <a:cubicBezTo>
                        <a:pt x="3343" y="16285"/>
                        <a:pt x="5001" y="16917"/>
                        <a:pt x="6461" y="17795"/>
                      </a:cubicBezTo>
                      <a:cubicBezTo>
                        <a:pt x="7042" y="18144"/>
                        <a:pt x="7613" y="18554"/>
                        <a:pt x="7960" y="19137"/>
                      </a:cubicBezTo>
                      <a:cubicBezTo>
                        <a:pt x="8224" y="19581"/>
                        <a:pt x="8339" y="20094"/>
                        <a:pt x="8451" y="20596"/>
                      </a:cubicBezTo>
                      <a:cubicBezTo>
                        <a:pt x="8925" y="22751"/>
                        <a:pt x="9399" y="24956"/>
                        <a:pt x="10547" y="26837"/>
                      </a:cubicBezTo>
                      <a:cubicBezTo>
                        <a:pt x="12264" y="29655"/>
                        <a:pt x="15345" y="31443"/>
                        <a:pt x="18554" y="32209"/>
                      </a:cubicBezTo>
                      <a:cubicBezTo>
                        <a:pt x="20256" y="32616"/>
                        <a:pt x="21999" y="32765"/>
                        <a:pt x="23751" y="32765"/>
                      </a:cubicBezTo>
                      <a:cubicBezTo>
                        <a:pt x="25302" y="32765"/>
                        <a:pt x="26859" y="32649"/>
                        <a:pt x="28400" y="32490"/>
                      </a:cubicBezTo>
                      <a:cubicBezTo>
                        <a:pt x="29924" y="32334"/>
                        <a:pt x="31461" y="32134"/>
                        <a:pt x="32903" y="31613"/>
                      </a:cubicBezTo>
                      <a:cubicBezTo>
                        <a:pt x="36055" y="30473"/>
                        <a:pt x="38504" y="27868"/>
                        <a:pt x="40147" y="24945"/>
                      </a:cubicBezTo>
                      <a:cubicBezTo>
                        <a:pt x="41800" y="22004"/>
                        <a:pt x="42742" y="18416"/>
                        <a:pt x="41589" y="15245"/>
                      </a:cubicBezTo>
                      <a:lnTo>
                        <a:pt x="41668" y="15118"/>
                      </a:lnTo>
                      <a:cubicBezTo>
                        <a:pt x="41417" y="14619"/>
                        <a:pt x="40915" y="14257"/>
                        <a:pt x="40363" y="14176"/>
                      </a:cubicBezTo>
                      <a:cubicBezTo>
                        <a:pt x="40262" y="14161"/>
                        <a:pt x="40161" y="14155"/>
                        <a:pt x="40058" y="14155"/>
                      </a:cubicBezTo>
                      <a:cubicBezTo>
                        <a:pt x="39840" y="14155"/>
                        <a:pt x="39619" y="14182"/>
                        <a:pt x="39401" y="14207"/>
                      </a:cubicBezTo>
                      <a:cubicBezTo>
                        <a:pt x="38502" y="14307"/>
                        <a:pt x="37598" y="14357"/>
                        <a:pt x="36694" y="14357"/>
                      </a:cubicBezTo>
                      <a:cubicBezTo>
                        <a:pt x="36291" y="14357"/>
                        <a:pt x="35888" y="14347"/>
                        <a:pt x="35486" y="14327"/>
                      </a:cubicBezTo>
                      <a:lnTo>
                        <a:pt x="35228" y="14208"/>
                      </a:lnTo>
                      <a:cubicBezTo>
                        <a:pt x="36475" y="12880"/>
                        <a:pt x="37455" y="11303"/>
                        <a:pt x="38095" y="9597"/>
                      </a:cubicBezTo>
                      <a:cubicBezTo>
                        <a:pt x="38173" y="9388"/>
                        <a:pt x="38247" y="9169"/>
                        <a:pt x="38228" y="8947"/>
                      </a:cubicBezTo>
                      <a:cubicBezTo>
                        <a:pt x="38174" y="8274"/>
                        <a:pt x="37376" y="7967"/>
                        <a:pt x="36713" y="7841"/>
                      </a:cubicBezTo>
                      <a:cubicBezTo>
                        <a:pt x="35287" y="7569"/>
                        <a:pt x="33835" y="7433"/>
                        <a:pt x="32384" y="7433"/>
                      </a:cubicBezTo>
                      <a:cubicBezTo>
                        <a:pt x="31616" y="7433"/>
                        <a:pt x="30848" y="7471"/>
                        <a:pt x="30083" y="7547"/>
                      </a:cubicBezTo>
                      <a:lnTo>
                        <a:pt x="29922" y="7284"/>
                      </a:lnTo>
                      <a:cubicBezTo>
                        <a:pt x="30617" y="6362"/>
                        <a:pt x="31312" y="5438"/>
                        <a:pt x="32007" y="4517"/>
                      </a:cubicBezTo>
                      <a:cubicBezTo>
                        <a:pt x="32272" y="4163"/>
                        <a:pt x="32553" y="3721"/>
                        <a:pt x="32390" y="3311"/>
                      </a:cubicBezTo>
                      <a:cubicBezTo>
                        <a:pt x="32272" y="3016"/>
                        <a:pt x="31962" y="2850"/>
                        <a:pt x="31662" y="2744"/>
                      </a:cubicBezTo>
                      <a:cubicBezTo>
                        <a:pt x="31168" y="2573"/>
                        <a:pt x="30658" y="2505"/>
                        <a:pt x="30141" y="2505"/>
                      </a:cubicBezTo>
                      <a:cubicBezTo>
                        <a:pt x="29195" y="2505"/>
                        <a:pt x="28226" y="2731"/>
                        <a:pt x="27298" y="2958"/>
                      </a:cubicBezTo>
                      <a:cubicBezTo>
                        <a:pt x="25347" y="3436"/>
                        <a:pt x="23396" y="3912"/>
                        <a:pt x="21446" y="4389"/>
                      </a:cubicBezTo>
                      <a:lnTo>
                        <a:pt x="21551" y="4097"/>
                      </a:lnTo>
                      <a:lnTo>
                        <a:pt x="23031" y="1323"/>
                      </a:lnTo>
                      <a:cubicBezTo>
                        <a:pt x="23132" y="1133"/>
                        <a:pt x="23236" y="931"/>
                        <a:pt x="23220" y="717"/>
                      </a:cubicBezTo>
                      <a:cubicBezTo>
                        <a:pt x="23183" y="185"/>
                        <a:pt x="22513" y="0"/>
                        <a:pt x="219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5951200" y="1438600"/>
                  <a:ext cx="48275" cy="41100"/>
                </a:xfrm>
                <a:custGeom>
                  <a:avLst/>
                  <a:gdLst/>
                  <a:ahLst/>
                  <a:cxnLst/>
                  <a:rect l="l" t="t" r="r" b="b"/>
                  <a:pathLst>
                    <a:path w="1931" h="1644" extrusionOk="0">
                      <a:moveTo>
                        <a:pt x="1819" y="0"/>
                      </a:moveTo>
                      <a:cubicBezTo>
                        <a:pt x="1806" y="0"/>
                        <a:pt x="1791" y="4"/>
                        <a:pt x="1777" y="12"/>
                      </a:cubicBezTo>
                      <a:cubicBezTo>
                        <a:pt x="1107" y="386"/>
                        <a:pt x="558" y="1043"/>
                        <a:pt x="24" y="1588"/>
                      </a:cubicBezTo>
                      <a:cubicBezTo>
                        <a:pt x="1" y="1612"/>
                        <a:pt x="23" y="1644"/>
                        <a:pt x="50" y="1644"/>
                      </a:cubicBezTo>
                      <a:cubicBezTo>
                        <a:pt x="57" y="1644"/>
                        <a:pt x="65" y="1641"/>
                        <a:pt x="73" y="1635"/>
                      </a:cubicBezTo>
                      <a:cubicBezTo>
                        <a:pt x="662" y="1140"/>
                        <a:pt x="1367" y="716"/>
                        <a:pt x="1879" y="144"/>
                      </a:cubicBezTo>
                      <a:cubicBezTo>
                        <a:pt x="1931" y="86"/>
                        <a:pt x="1886" y="0"/>
                        <a:pt x="1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6147575" y="1475800"/>
                  <a:ext cx="36150" cy="27600"/>
                </a:xfrm>
                <a:custGeom>
                  <a:avLst/>
                  <a:gdLst/>
                  <a:ahLst/>
                  <a:cxnLst/>
                  <a:rect l="l" t="t" r="r" b="b"/>
                  <a:pathLst>
                    <a:path w="1446" h="1104" extrusionOk="0">
                      <a:moveTo>
                        <a:pt x="1262" y="0"/>
                      </a:moveTo>
                      <a:cubicBezTo>
                        <a:pt x="1241" y="0"/>
                        <a:pt x="1218" y="6"/>
                        <a:pt x="1195" y="18"/>
                      </a:cubicBezTo>
                      <a:cubicBezTo>
                        <a:pt x="986" y="128"/>
                        <a:pt x="812" y="322"/>
                        <a:pt x="634" y="475"/>
                      </a:cubicBezTo>
                      <a:cubicBezTo>
                        <a:pt x="439" y="647"/>
                        <a:pt x="243" y="817"/>
                        <a:pt x="47" y="987"/>
                      </a:cubicBezTo>
                      <a:cubicBezTo>
                        <a:pt x="0" y="1028"/>
                        <a:pt x="43" y="1103"/>
                        <a:pt x="95" y="1103"/>
                      </a:cubicBezTo>
                      <a:cubicBezTo>
                        <a:pt x="106" y="1103"/>
                        <a:pt x="117" y="1100"/>
                        <a:pt x="128" y="1092"/>
                      </a:cubicBezTo>
                      <a:cubicBezTo>
                        <a:pt x="343" y="946"/>
                        <a:pt x="559" y="801"/>
                        <a:pt x="773" y="654"/>
                      </a:cubicBezTo>
                      <a:cubicBezTo>
                        <a:pt x="968" y="522"/>
                        <a:pt x="1197" y="402"/>
                        <a:pt x="1358" y="228"/>
                      </a:cubicBezTo>
                      <a:cubicBezTo>
                        <a:pt x="1445" y="134"/>
                        <a:pt x="1369" y="0"/>
                        <a:pt x="1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6068925" y="1642050"/>
                  <a:ext cx="54050" cy="40275"/>
                </a:xfrm>
                <a:custGeom>
                  <a:avLst/>
                  <a:gdLst/>
                  <a:ahLst/>
                  <a:cxnLst/>
                  <a:rect l="l" t="t" r="r" b="b"/>
                  <a:pathLst>
                    <a:path w="2162" h="1611" extrusionOk="0">
                      <a:moveTo>
                        <a:pt x="1961" y="0"/>
                      </a:moveTo>
                      <a:cubicBezTo>
                        <a:pt x="1946" y="0"/>
                        <a:pt x="1931" y="3"/>
                        <a:pt x="1916" y="9"/>
                      </a:cubicBezTo>
                      <a:cubicBezTo>
                        <a:pt x="1205" y="271"/>
                        <a:pt x="591" y="909"/>
                        <a:pt x="72" y="1441"/>
                      </a:cubicBezTo>
                      <a:cubicBezTo>
                        <a:pt x="1" y="1516"/>
                        <a:pt x="67" y="1611"/>
                        <a:pt x="147" y="1611"/>
                      </a:cubicBezTo>
                      <a:cubicBezTo>
                        <a:pt x="170" y="1611"/>
                        <a:pt x="193" y="1603"/>
                        <a:pt x="215" y="1585"/>
                      </a:cubicBezTo>
                      <a:cubicBezTo>
                        <a:pt x="528" y="1322"/>
                        <a:pt x="854" y="1075"/>
                        <a:pt x="1196" y="851"/>
                      </a:cubicBezTo>
                      <a:cubicBezTo>
                        <a:pt x="1492" y="656"/>
                        <a:pt x="1797" y="497"/>
                        <a:pt x="2063" y="261"/>
                      </a:cubicBezTo>
                      <a:cubicBezTo>
                        <a:pt x="2161" y="175"/>
                        <a:pt x="2080" y="0"/>
                        <a:pt x="1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6295750" y="1636300"/>
                  <a:ext cx="44475" cy="30450"/>
                </a:xfrm>
                <a:custGeom>
                  <a:avLst/>
                  <a:gdLst/>
                  <a:ahLst/>
                  <a:cxnLst/>
                  <a:rect l="l" t="t" r="r" b="b"/>
                  <a:pathLst>
                    <a:path w="1779" h="1218" extrusionOk="0">
                      <a:moveTo>
                        <a:pt x="1553" y="0"/>
                      </a:moveTo>
                      <a:cubicBezTo>
                        <a:pt x="1537" y="0"/>
                        <a:pt x="1519" y="3"/>
                        <a:pt x="1500" y="7"/>
                      </a:cubicBezTo>
                      <a:cubicBezTo>
                        <a:pt x="1257" y="73"/>
                        <a:pt x="1050" y="263"/>
                        <a:pt x="844" y="404"/>
                      </a:cubicBezTo>
                      <a:cubicBezTo>
                        <a:pt x="618" y="559"/>
                        <a:pt x="390" y="714"/>
                        <a:pt x="164" y="869"/>
                      </a:cubicBezTo>
                      <a:cubicBezTo>
                        <a:pt x="0" y="979"/>
                        <a:pt x="98" y="1217"/>
                        <a:pt x="255" y="1217"/>
                      </a:cubicBezTo>
                      <a:cubicBezTo>
                        <a:pt x="285" y="1217"/>
                        <a:pt x="317" y="1208"/>
                        <a:pt x="350" y="1188"/>
                      </a:cubicBezTo>
                      <a:cubicBezTo>
                        <a:pt x="582" y="1043"/>
                        <a:pt x="815" y="899"/>
                        <a:pt x="1050" y="754"/>
                      </a:cubicBezTo>
                      <a:cubicBezTo>
                        <a:pt x="1260" y="625"/>
                        <a:pt x="1525" y="511"/>
                        <a:pt x="1681" y="317"/>
                      </a:cubicBezTo>
                      <a:cubicBezTo>
                        <a:pt x="1779" y="193"/>
                        <a:pt x="1710" y="0"/>
                        <a:pt x="1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6221725" y="1767000"/>
                  <a:ext cx="44750" cy="31975"/>
                </a:xfrm>
                <a:custGeom>
                  <a:avLst/>
                  <a:gdLst/>
                  <a:ahLst/>
                  <a:cxnLst/>
                  <a:rect l="l" t="t" r="r" b="b"/>
                  <a:pathLst>
                    <a:path w="1790" h="1279" extrusionOk="0">
                      <a:moveTo>
                        <a:pt x="1517" y="0"/>
                      </a:moveTo>
                      <a:cubicBezTo>
                        <a:pt x="1505" y="0"/>
                        <a:pt x="1492" y="1"/>
                        <a:pt x="1480" y="3"/>
                      </a:cubicBezTo>
                      <a:cubicBezTo>
                        <a:pt x="1227" y="40"/>
                        <a:pt x="1008" y="287"/>
                        <a:pt x="815" y="443"/>
                      </a:cubicBezTo>
                      <a:cubicBezTo>
                        <a:pt x="585" y="625"/>
                        <a:pt x="356" y="809"/>
                        <a:pt x="125" y="992"/>
                      </a:cubicBezTo>
                      <a:cubicBezTo>
                        <a:pt x="0" y="1092"/>
                        <a:pt x="116" y="1279"/>
                        <a:pt x="250" y="1279"/>
                      </a:cubicBezTo>
                      <a:cubicBezTo>
                        <a:pt x="276" y="1279"/>
                        <a:pt x="303" y="1272"/>
                        <a:pt x="329" y="1255"/>
                      </a:cubicBezTo>
                      <a:cubicBezTo>
                        <a:pt x="578" y="1099"/>
                        <a:pt x="828" y="943"/>
                        <a:pt x="1080" y="786"/>
                      </a:cubicBezTo>
                      <a:cubicBezTo>
                        <a:pt x="1297" y="650"/>
                        <a:pt x="1585" y="532"/>
                        <a:pt x="1707" y="299"/>
                      </a:cubicBezTo>
                      <a:cubicBezTo>
                        <a:pt x="1789" y="143"/>
                        <a:pt x="1670" y="0"/>
                        <a:pt x="1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6403450" y="1717600"/>
                  <a:ext cx="25500" cy="17800"/>
                </a:xfrm>
                <a:custGeom>
                  <a:avLst/>
                  <a:gdLst/>
                  <a:ahLst/>
                  <a:cxnLst/>
                  <a:rect l="l" t="t" r="r" b="b"/>
                  <a:pathLst>
                    <a:path w="1020" h="712" extrusionOk="0">
                      <a:moveTo>
                        <a:pt x="786" y="0"/>
                      </a:moveTo>
                      <a:cubicBezTo>
                        <a:pt x="775" y="0"/>
                        <a:pt x="765" y="1"/>
                        <a:pt x="754" y="3"/>
                      </a:cubicBezTo>
                      <a:cubicBezTo>
                        <a:pt x="521" y="47"/>
                        <a:pt x="296" y="308"/>
                        <a:pt x="115" y="454"/>
                      </a:cubicBezTo>
                      <a:cubicBezTo>
                        <a:pt x="1" y="547"/>
                        <a:pt x="105" y="712"/>
                        <a:pt x="228" y="712"/>
                      </a:cubicBezTo>
                      <a:cubicBezTo>
                        <a:pt x="251" y="712"/>
                        <a:pt x="275" y="706"/>
                        <a:pt x="299" y="692"/>
                      </a:cubicBezTo>
                      <a:cubicBezTo>
                        <a:pt x="507" y="572"/>
                        <a:pt x="815" y="463"/>
                        <a:pt x="944" y="250"/>
                      </a:cubicBezTo>
                      <a:cubicBezTo>
                        <a:pt x="1019" y="127"/>
                        <a:pt x="911"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a:off x="5675450" y="1422925"/>
                  <a:ext cx="43575" cy="35425"/>
                </a:xfrm>
                <a:custGeom>
                  <a:avLst/>
                  <a:gdLst/>
                  <a:ahLst/>
                  <a:cxnLst/>
                  <a:rect l="l" t="t" r="r" b="b"/>
                  <a:pathLst>
                    <a:path w="1743" h="1417" extrusionOk="0">
                      <a:moveTo>
                        <a:pt x="1486" y="0"/>
                      </a:moveTo>
                      <a:cubicBezTo>
                        <a:pt x="1468" y="0"/>
                        <a:pt x="1450" y="2"/>
                        <a:pt x="1433" y="6"/>
                      </a:cubicBezTo>
                      <a:cubicBezTo>
                        <a:pt x="1161" y="68"/>
                        <a:pt x="972" y="357"/>
                        <a:pt x="766" y="531"/>
                      </a:cubicBezTo>
                      <a:cubicBezTo>
                        <a:pt x="541" y="719"/>
                        <a:pt x="345" y="939"/>
                        <a:pt x="119" y="1129"/>
                      </a:cubicBezTo>
                      <a:cubicBezTo>
                        <a:pt x="1" y="1227"/>
                        <a:pt x="104" y="1417"/>
                        <a:pt x="238" y="1417"/>
                      </a:cubicBezTo>
                      <a:cubicBezTo>
                        <a:pt x="252" y="1417"/>
                        <a:pt x="267" y="1414"/>
                        <a:pt x="282" y="1410"/>
                      </a:cubicBezTo>
                      <a:cubicBezTo>
                        <a:pt x="595" y="1310"/>
                        <a:pt x="904" y="1195"/>
                        <a:pt x="1161" y="985"/>
                      </a:cubicBezTo>
                      <a:cubicBezTo>
                        <a:pt x="1403" y="786"/>
                        <a:pt x="1701" y="562"/>
                        <a:pt x="1730" y="232"/>
                      </a:cubicBezTo>
                      <a:cubicBezTo>
                        <a:pt x="1743" y="93"/>
                        <a:pt x="1611" y="0"/>
                        <a:pt x="1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6"/>
                <p:cNvSpPr/>
                <p:nvPr/>
              </p:nvSpPr>
              <p:spPr>
                <a:xfrm>
                  <a:off x="5197800" y="1266950"/>
                  <a:ext cx="1377100" cy="936875"/>
                </a:xfrm>
                <a:custGeom>
                  <a:avLst/>
                  <a:gdLst/>
                  <a:ahLst/>
                  <a:cxnLst/>
                  <a:rect l="l" t="t" r="r" b="b"/>
                  <a:pathLst>
                    <a:path w="55084" h="37475" extrusionOk="0">
                      <a:moveTo>
                        <a:pt x="15698" y="0"/>
                      </a:moveTo>
                      <a:lnTo>
                        <a:pt x="15698" y="0"/>
                      </a:lnTo>
                      <a:cubicBezTo>
                        <a:pt x="15610" y="13"/>
                        <a:pt x="15523" y="38"/>
                        <a:pt x="15443" y="78"/>
                      </a:cubicBezTo>
                      <a:cubicBezTo>
                        <a:pt x="13348" y="2415"/>
                        <a:pt x="12845" y="5839"/>
                        <a:pt x="13276" y="8954"/>
                      </a:cubicBezTo>
                      <a:cubicBezTo>
                        <a:pt x="13342" y="9429"/>
                        <a:pt x="13434" y="9907"/>
                        <a:pt x="13554" y="10375"/>
                      </a:cubicBezTo>
                      <a:cubicBezTo>
                        <a:pt x="13229" y="10576"/>
                        <a:pt x="12908" y="10792"/>
                        <a:pt x="12591" y="11014"/>
                      </a:cubicBezTo>
                      <a:cubicBezTo>
                        <a:pt x="12184" y="12413"/>
                        <a:pt x="12541" y="13375"/>
                        <a:pt x="13280" y="14331"/>
                      </a:cubicBezTo>
                      <a:cubicBezTo>
                        <a:pt x="13999" y="14965"/>
                        <a:pt x="14694" y="15626"/>
                        <a:pt x="15377" y="16309"/>
                      </a:cubicBezTo>
                      <a:cubicBezTo>
                        <a:pt x="16403" y="17332"/>
                        <a:pt x="17584" y="18359"/>
                        <a:pt x="18029" y="19788"/>
                      </a:cubicBezTo>
                      <a:cubicBezTo>
                        <a:pt x="18774" y="22179"/>
                        <a:pt x="16993" y="24025"/>
                        <a:pt x="14833" y="24692"/>
                      </a:cubicBezTo>
                      <a:cubicBezTo>
                        <a:pt x="13930" y="24971"/>
                        <a:pt x="13069" y="25098"/>
                        <a:pt x="12249" y="25098"/>
                      </a:cubicBezTo>
                      <a:cubicBezTo>
                        <a:pt x="12027" y="25098"/>
                        <a:pt x="11808" y="25089"/>
                        <a:pt x="11592" y="25071"/>
                      </a:cubicBezTo>
                      <a:cubicBezTo>
                        <a:pt x="8987" y="25003"/>
                        <a:pt x="6312" y="23334"/>
                        <a:pt x="4602" y="21389"/>
                      </a:cubicBezTo>
                      <a:cubicBezTo>
                        <a:pt x="4045" y="20945"/>
                        <a:pt x="3605" y="20453"/>
                        <a:pt x="3405" y="19925"/>
                      </a:cubicBezTo>
                      <a:cubicBezTo>
                        <a:pt x="3277" y="19769"/>
                        <a:pt x="3149" y="19615"/>
                        <a:pt x="3035" y="19448"/>
                      </a:cubicBezTo>
                      <a:cubicBezTo>
                        <a:pt x="2593" y="18921"/>
                        <a:pt x="2250" y="18338"/>
                        <a:pt x="2048" y="17699"/>
                      </a:cubicBezTo>
                      <a:cubicBezTo>
                        <a:pt x="1736" y="17389"/>
                        <a:pt x="1545" y="16956"/>
                        <a:pt x="1489" y="16436"/>
                      </a:cubicBezTo>
                      <a:cubicBezTo>
                        <a:pt x="1436" y="15943"/>
                        <a:pt x="1498" y="15448"/>
                        <a:pt x="1597" y="14963"/>
                      </a:cubicBezTo>
                      <a:cubicBezTo>
                        <a:pt x="1011" y="14813"/>
                        <a:pt x="484" y="14512"/>
                        <a:pt x="132" y="14086"/>
                      </a:cubicBezTo>
                      <a:cubicBezTo>
                        <a:pt x="51" y="14252"/>
                        <a:pt x="1" y="14442"/>
                        <a:pt x="1" y="14649"/>
                      </a:cubicBezTo>
                      <a:cubicBezTo>
                        <a:pt x="1" y="15197"/>
                        <a:pt x="335" y="15652"/>
                        <a:pt x="771" y="15742"/>
                      </a:cubicBezTo>
                      <a:cubicBezTo>
                        <a:pt x="711" y="17233"/>
                        <a:pt x="1795" y="21573"/>
                        <a:pt x="9017" y="27417"/>
                      </a:cubicBezTo>
                      <a:lnTo>
                        <a:pt x="9020" y="27369"/>
                      </a:lnTo>
                      <a:cubicBezTo>
                        <a:pt x="9977" y="28212"/>
                        <a:pt x="11233" y="28981"/>
                        <a:pt x="12820" y="29703"/>
                      </a:cubicBezTo>
                      <a:cubicBezTo>
                        <a:pt x="12797" y="29771"/>
                        <a:pt x="12771" y="29838"/>
                        <a:pt x="12748" y="29905"/>
                      </a:cubicBezTo>
                      <a:cubicBezTo>
                        <a:pt x="13301" y="30342"/>
                        <a:pt x="13586" y="31131"/>
                        <a:pt x="13388" y="31811"/>
                      </a:cubicBezTo>
                      <a:cubicBezTo>
                        <a:pt x="13145" y="32637"/>
                        <a:pt x="12622" y="33189"/>
                        <a:pt x="11993" y="33639"/>
                      </a:cubicBezTo>
                      <a:cubicBezTo>
                        <a:pt x="12165" y="33691"/>
                        <a:pt x="12343" y="33738"/>
                        <a:pt x="12522" y="33738"/>
                      </a:cubicBezTo>
                      <a:cubicBezTo>
                        <a:pt x="12558" y="33738"/>
                        <a:pt x="12594" y="33736"/>
                        <a:pt x="12631" y="33732"/>
                      </a:cubicBezTo>
                      <a:cubicBezTo>
                        <a:pt x="12862" y="33704"/>
                        <a:pt x="13074" y="33586"/>
                        <a:pt x="13274" y="33465"/>
                      </a:cubicBezTo>
                      <a:cubicBezTo>
                        <a:pt x="14279" y="32860"/>
                        <a:pt x="15198" y="32113"/>
                        <a:pt x="15995" y="31253"/>
                      </a:cubicBezTo>
                      <a:cubicBezTo>
                        <a:pt x="16068" y="31175"/>
                        <a:pt x="16138" y="31094"/>
                        <a:pt x="16206" y="31008"/>
                      </a:cubicBezTo>
                      <a:cubicBezTo>
                        <a:pt x="16702" y="31173"/>
                        <a:pt x="17219" y="31336"/>
                        <a:pt x="17759" y="31496"/>
                      </a:cubicBezTo>
                      <a:cubicBezTo>
                        <a:pt x="17738" y="31748"/>
                        <a:pt x="17705" y="31999"/>
                        <a:pt x="17667" y="32248"/>
                      </a:cubicBezTo>
                      <a:cubicBezTo>
                        <a:pt x="17804" y="32285"/>
                        <a:pt x="17937" y="32331"/>
                        <a:pt x="18058" y="32395"/>
                      </a:cubicBezTo>
                      <a:cubicBezTo>
                        <a:pt x="18960" y="32871"/>
                        <a:pt x="19108" y="34002"/>
                        <a:pt x="18700" y="34846"/>
                      </a:cubicBezTo>
                      <a:cubicBezTo>
                        <a:pt x="18548" y="35158"/>
                        <a:pt x="18342" y="35449"/>
                        <a:pt x="18101" y="35721"/>
                      </a:cubicBezTo>
                      <a:cubicBezTo>
                        <a:pt x="18216" y="35716"/>
                        <a:pt x="18330" y="35700"/>
                        <a:pt x="18439" y="35663"/>
                      </a:cubicBezTo>
                      <a:cubicBezTo>
                        <a:pt x="18659" y="35585"/>
                        <a:pt x="18837" y="35425"/>
                        <a:pt x="19007" y="35263"/>
                      </a:cubicBezTo>
                      <a:cubicBezTo>
                        <a:pt x="19854" y="34451"/>
                        <a:pt x="20586" y="33520"/>
                        <a:pt x="21176" y="32507"/>
                      </a:cubicBezTo>
                      <a:cubicBezTo>
                        <a:pt x="21190" y="32481"/>
                        <a:pt x="21203" y="32457"/>
                        <a:pt x="21218" y="32432"/>
                      </a:cubicBezTo>
                      <a:cubicBezTo>
                        <a:pt x="22882" y="32842"/>
                        <a:pt x="24707" y="33246"/>
                        <a:pt x="26707" y="33649"/>
                      </a:cubicBezTo>
                      <a:cubicBezTo>
                        <a:pt x="28602" y="34033"/>
                        <a:pt x="30469" y="34238"/>
                        <a:pt x="32272" y="34288"/>
                      </a:cubicBezTo>
                      <a:cubicBezTo>
                        <a:pt x="32069" y="35273"/>
                        <a:pt x="31732" y="36230"/>
                        <a:pt x="31264" y="37119"/>
                      </a:cubicBezTo>
                      <a:cubicBezTo>
                        <a:pt x="31653" y="37163"/>
                        <a:pt x="32043" y="37200"/>
                        <a:pt x="32432" y="37229"/>
                      </a:cubicBezTo>
                      <a:cubicBezTo>
                        <a:pt x="32528" y="37236"/>
                        <a:pt x="32625" y="37243"/>
                        <a:pt x="32721" y="37243"/>
                      </a:cubicBezTo>
                      <a:cubicBezTo>
                        <a:pt x="32862" y="37243"/>
                        <a:pt x="33000" y="37229"/>
                        <a:pt x="33132" y="37182"/>
                      </a:cubicBezTo>
                      <a:cubicBezTo>
                        <a:pt x="33353" y="37104"/>
                        <a:pt x="33532" y="36943"/>
                        <a:pt x="33700" y="36782"/>
                      </a:cubicBezTo>
                      <a:cubicBezTo>
                        <a:pt x="34503" y="36014"/>
                        <a:pt x="35198" y="35135"/>
                        <a:pt x="35770" y="34184"/>
                      </a:cubicBezTo>
                      <a:cubicBezTo>
                        <a:pt x="36505" y="34117"/>
                        <a:pt x="37224" y="34022"/>
                        <a:pt x="37923" y="33900"/>
                      </a:cubicBezTo>
                      <a:lnTo>
                        <a:pt x="37923" y="33900"/>
                      </a:lnTo>
                      <a:cubicBezTo>
                        <a:pt x="37930" y="34146"/>
                        <a:pt x="37924" y="34391"/>
                        <a:pt x="37914" y="34638"/>
                      </a:cubicBezTo>
                      <a:cubicBezTo>
                        <a:pt x="38102" y="34673"/>
                        <a:pt x="38285" y="34728"/>
                        <a:pt x="38450" y="34815"/>
                      </a:cubicBezTo>
                      <a:cubicBezTo>
                        <a:pt x="39350" y="35291"/>
                        <a:pt x="39499" y="36422"/>
                        <a:pt x="39092" y="37266"/>
                      </a:cubicBezTo>
                      <a:cubicBezTo>
                        <a:pt x="39057" y="37338"/>
                        <a:pt x="39014" y="37405"/>
                        <a:pt x="38976" y="37475"/>
                      </a:cubicBezTo>
                      <a:cubicBezTo>
                        <a:pt x="39059" y="37454"/>
                        <a:pt x="39141" y="37426"/>
                        <a:pt x="39217" y="37385"/>
                      </a:cubicBezTo>
                      <a:cubicBezTo>
                        <a:pt x="39422" y="37275"/>
                        <a:pt x="39575" y="37087"/>
                        <a:pt x="39717" y="36901"/>
                      </a:cubicBezTo>
                      <a:cubicBezTo>
                        <a:pt x="40425" y="35968"/>
                        <a:pt x="41004" y="34933"/>
                        <a:pt x="41428" y="33841"/>
                      </a:cubicBezTo>
                      <a:cubicBezTo>
                        <a:pt x="41538" y="33555"/>
                        <a:pt x="41634" y="33241"/>
                        <a:pt x="41622" y="32942"/>
                      </a:cubicBezTo>
                      <a:cubicBezTo>
                        <a:pt x="42517" y="32626"/>
                        <a:pt x="43359" y="32259"/>
                        <a:pt x="44137" y="31842"/>
                      </a:cubicBezTo>
                      <a:cubicBezTo>
                        <a:pt x="44292" y="31847"/>
                        <a:pt x="44449" y="31849"/>
                        <a:pt x="44606" y="31849"/>
                      </a:cubicBezTo>
                      <a:cubicBezTo>
                        <a:pt x="45487" y="31849"/>
                        <a:pt x="46377" y="31769"/>
                        <a:pt x="47080" y="31587"/>
                      </a:cubicBezTo>
                      <a:cubicBezTo>
                        <a:pt x="47774" y="31408"/>
                        <a:pt x="48447" y="31124"/>
                        <a:pt x="49057" y="30747"/>
                      </a:cubicBezTo>
                      <a:cubicBezTo>
                        <a:pt x="48769" y="30105"/>
                        <a:pt x="48822" y="29327"/>
                        <a:pt x="49422" y="28807"/>
                      </a:cubicBezTo>
                      <a:cubicBezTo>
                        <a:pt x="49535" y="28711"/>
                        <a:pt x="49656" y="28612"/>
                        <a:pt x="49784" y="28533"/>
                      </a:cubicBezTo>
                      <a:cubicBezTo>
                        <a:pt x="49646" y="28519"/>
                        <a:pt x="49506" y="28513"/>
                        <a:pt x="49365" y="28513"/>
                      </a:cubicBezTo>
                      <a:cubicBezTo>
                        <a:pt x="49056" y="28513"/>
                        <a:pt x="48742" y="28539"/>
                        <a:pt x="48430" y="28550"/>
                      </a:cubicBezTo>
                      <a:cubicBezTo>
                        <a:pt x="50315" y="27211"/>
                        <a:pt x="51846" y="25335"/>
                        <a:pt x="52985" y="23305"/>
                      </a:cubicBezTo>
                      <a:cubicBezTo>
                        <a:pt x="54245" y="21073"/>
                        <a:pt x="55084" y="18467"/>
                        <a:pt x="54913" y="15953"/>
                      </a:cubicBezTo>
                      <a:lnTo>
                        <a:pt x="54913" y="15953"/>
                      </a:lnTo>
                      <a:cubicBezTo>
                        <a:pt x="53755" y="17510"/>
                        <a:pt x="52002" y="18752"/>
                        <a:pt x="50477" y="19704"/>
                      </a:cubicBezTo>
                      <a:cubicBezTo>
                        <a:pt x="47828" y="21356"/>
                        <a:pt x="44941" y="22630"/>
                        <a:pt x="41838" y="23055"/>
                      </a:cubicBezTo>
                      <a:cubicBezTo>
                        <a:pt x="40952" y="23176"/>
                        <a:pt x="40035" y="23247"/>
                        <a:pt x="39114" y="23247"/>
                      </a:cubicBezTo>
                      <a:cubicBezTo>
                        <a:pt x="36836" y="23247"/>
                        <a:pt x="34532" y="22813"/>
                        <a:pt x="32601" y="21639"/>
                      </a:cubicBezTo>
                      <a:cubicBezTo>
                        <a:pt x="32048" y="21334"/>
                        <a:pt x="31519" y="20971"/>
                        <a:pt x="31021" y="20548"/>
                      </a:cubicBezTo>
                      <a:cubicBezTo>
                        <a:pt x="29235" y="19027"/>
                        <a:pt x="28312" y="16959"/>
                        <a:pt x="27996" y="14674"/>
                      </a:cubicBezTo>
                      <a:cubicBezTo>
                        <a:pt x="27884" y="13858"/>
                        <a:pt x="27658" y="10127"/>
                        <a:pt x="26570" y="10127"/>
                      </a:cubicBezTo>
                      <a:cubicBezTo>
                        <a:pt x="26567" y="10127"/>
                        <a:pt x="26563" y="10127"/>
                        <a:pt x="26559" y="10127"/>
                      </a:cubicBezTo>
                      <a:cubicBezTo>
                        <a:pt x="26544" y="10127"/>
                        <a:pt x="26528" y="10127"/>
                        <a:pt x="26513" y="10127"/>
                      </a:cubicBezTo>
                      <a:cubicBezTo>
                        <a:pt x="26459" y="10127"/>
                        <a:pt x="26407" y="10126"/>
                        <a:pt x="26355" y="10122"/>
                      </a:cubicBezTo>
                      <a:cubicBezTo>
                        <a:pt x="25472" y="10323"/>
                        <a:pt x="24574" y="10431"/>
                        <a:pt x="23683" y="10431"/>
                      </a:cubicBezTo>
                      <a:cubicBezTo>
                        <a:pt x="22556" y="10431"/>
                        <a:pt x="21440" y="10259"/>
                        <a:pt x="20373" y="9887"/>
                      </a:cubicBezTo>
                      <a:cubicBezTo>
                        <a:pt x="17310" y="8820"/>
                        <a:pt x="15376" y="6167"/>
                        <a:pt x="15339" y="2918"/>
                      </a:cubicBezTo>
                      <a:cubicBezTo>
                        <a:pt x="15327" y="1924"/>
                        <a:pt x="15458" y="949"/>
                        <a:pt x="1569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5212900" y="1614750"/>
                  <a:ext cx="17400" cy="16150"/>
                </a:xfrm>
                <a:custGeom>
                  <a:avLst/>
                  <a:gdLst/>
                  <a:ahLst/>
                  <a:cxnLst/>
                  <a:rect l="l" t="t" r="r" b="b"/>
                  <a:pathLst>
                    <a:path w="696" h="646" extrusionOk="0">
                      <a:moveTo>
                        <a:pt x="425" y="0"/>
                      </a:moveTo>
                      <a:cubicBezTo>
                        <a:pt x="334" y="0"/>
                        <a:pt x="239" y="44"/>
                        <a:pt x="169" y="120"/>
                      </a:cubicBezTo>
                      <a:cubicBezTo>
                        <a:pt x="1" y="307"/>
                        <a:pt x="93" y="646"/>
                        <a:pt x="360" y="646"/>
                      </a:cubicBezTo>
                      <a:cubicBezTo>
                        <a:pt x="373" y="646"/>
                        <a:pt x="386" y="645"/>
                        <a:pt x="400" y="643"/>
                      </a:cubicBezTo>
                      <a:cubicBezTo>
                        <a:pt x="564" y="624"/>
                        <a:pt x="652" y="483"/>
                        <a:pt x="621" y="353"/>
                      </a:cubicBezTo>
                      <a:cubicBezTo>
                        <a:pt x="674" y="295"/>
                        <a:pt x="695" y="204"/>
                        <a:pt x="652" y="133"/>
                      </a:cubicBezTo>
                      <a:cubicBezTo>
                        <a:pt x="597" y="41"/>
                        <a:pt x="513" y="0"/>
                        <a:pt x="42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6027625" y="1515575"/>
                  <a:ext cx="298675" cy="201650"/>
                </a:xfrm>
                <a:custGeom>
                  <a:avLst/>
                  <a:gdLst/>
                  <a:ahLst/>
                  <a:cxnLst/>
                  <a:rect l="l" t="t" r="r" b="b"/>
                  <a:pathLst>
                    <a:path w="11947" h="8066" extrusionOk="0">
                      <a:moveTo>
                        <a:pt x="6577" y="0"/>
                      </a:moveTo>
                      <a:cubicBezTo>
                        <a:pt x="5910" y="0"/>
                        <a:pt x="5245" y="88"/>
                        <a:pt x="4632" y="262"/>
                      </a:cubicBezTo>
                      <a:cubicBezTo>
                        <a:pt x="3468" y="417"/>
                        <a:pt x="2337" y="829"/>
                        <a:pt x="1506" y="1608"/>
                      </a:cubicBezTo>
                      <a:cubicBezTo>
                        <a:pt x="0" y="3019"/>
                        <a:pt x="205" y="5220"/>
                        <a:pt x="1784" y="6475"/>
                      </a:cubicBezTo>
                      <a:cubicBezTo>
                        <a:pt x="2143" y="6760"/>
                        <a:pt x="2574" y="6998"/>
                        <a:pt x="3053" y="7191"/>
                      </a:cubicBezTo>
                      <a:cubicBezTo>
                        <a:pt x="3122" y="7243"/>
                        <a:pt x="3193" y="7292"/>
                        <a:pt x="3267" y="7339"/>
                      </a:cubicBezTo>
                      <a:cubicBezTo>
                        <a:pt x="4072" y="7843"/>
                        <a:pt x="5157" y="8066"/>
                        <a:pt x="6256" y="8066"/>
                      </a:cubicBezTo>
                      <a:cubicBezTo>
                        <a:pt x="7423" y="8066"/>
                        <a:pt x="8606" y="7815"/>
                        <a:pt x="9488" y="7381"/>
                      </a:cubicBezTo>
                      <a:cubicBezTo>
                        <a:pt x="10312" y="6976"/>
                        <a:pt x="11013" y="6296"/>
                        <a:pt x="11401" y="5477"/>
                      </a:cubicBezTo>
                      <a:cubicBezTo>
                        <a:pt x="11818" y="4859"/>
                        <a:pt x="11946" y="4073"/>
                        <a:pt x="11612" y="3102"/>
                      </a:cubicBezTo>
                      <a:cubicBezTo>
                        <a:pt x="11514" y="2817"/>
                        <a:pt x="11382" y="2562"/>
                        <a:pt x="11229" y="2330"/>
                      </a:cubicBezTo>
                      <a:cubicBezTo>
                        <a:pt x="10511" y="760"/>
                        <a:pt x="8537" y="0"/>
                        <a:pt x="657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5939850" y="1400900"/>
                  <a:ext cx="122000" cy="93950"/>
                </a:xfrm>
                <a:custGeom>
                  <a:avLst/>
                  <a:gdLst/>
                  <a:ahLst/>
                  <a:cxnLst/>
                  <a:rect l="l" t="t" r="r" b="b"/>
                  <a:pathLst>
                    <a:path w="4880" h="3758" extrusionOk="0">
                      <a:moveTo>
                        <a:pt x="2472" y="0"/>
                      </a:moveTo>
                      <a:cubicBezTo>
                        <a:pt x="2061" y="0"/>
                        <a:pt x="1652" y="97"/>
                        <a:pt x="1329" y="286"/>
                      </a:cubicBezTo>
                      <a:cubicBezTo>
                        <a:pt x="1056" y="445"/>
                        <a:pt x="859" y="660"/>
                        <a:pt x="732" y="903"/>
                      </a:cubicBezTo>
                      <a:cubicBezTo>
                        <a:pt x="562" y="1097"/>
                        <a:pt x="428" y="1328"/>
                        <a:pt x="350" y="1597"/>
                      </a:cubicBezTo>
                      <a:cubicBezTo>
                        <a:pt x="1" y="2794"/>
                        <a:pt x="1109" y="3730"/>
                        <a:pt x="2216" y="3757"/>
                      </a:cubicBezTo>
                      <a:cubicBezTo>
                        <a:pt x="2234" y="3757"/>
                        <a:pt x="2252" y="3757"/>
                        <a:pt x="2271" y="3757"/>
                      </a:cubicBezTo>
                      <a:cubicBezTo>
                        <a:pt x="3297" y="3757"/>
                        <a:pt x="4672" y="3095"/>
                        <a:pt x="4845" y="1992"/>
                      </a:cubicBezTo>
                      <a:cubicBezTo>
                        <a:pt x="4879" y="1772"/>
                        <a:pt x="4865" y="1580"/>
                        <a:pt x="4817" y="1409"/>
                      </a:cubicBezTo>
                      <a:cubicBezTo>
                        <a:pt x="4802" y="1235"/>
                        <a:pt x="4755" y="1063"/>
                        <a:pt x="4660" y="900"/>
                      </a:cubicBezTo>
                      <a:cubicBezTo>
                        <a:pt x="4491" y="610"/>
                        <a:pt x="4234" y="425"/>
                        <a:pt x="3943" y="303"/>
                      </a:cubicBezTo>
                      <a:cubicBezTo>
                        <a:pt x="3654" y="139"/>
                        <a:pt x="3312" y="65"/>
                        <a:pt x="2960" y="26"/>
                      </a:cubicBezTo>
                      <a:cubicBezTo>
                        <a:pt x="2874" y="18"/>
                        <a:pt x="2786" y="12"/>
                        <a:pt x="2701" y="10"/>
                      </a:cubicBezTo>
                      <a:cubicBezTo>
                        <a:pt x="2625" y="4"/>
                        <a:pt x="2548" y="0"/>
                        <a:pt x="2472"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5331225" y="1631500"/>
                  <a:ext cx="95375" cy="75550"/>
                </a:xfrm>
                <a:custGeom>
                  <a:avLst/>
                  <a:gdLst/>
                  <a:ahLst/>
                  <a:cxnLst/>
                  <a:rect l="l" t="t" r="r" b="b"/>
                  <a:pathLst>
                    <a:path w="3815" h="3022" extrusionOk="0">
                      <a:moveTo>
                        <a:pt x="2394" y="0"/>
                      </a:moveTo>
                      <a:lnTo>
                        <a:pt x="0" y="418"/>
                      </a:lnTo>
                      <a:cubicBezTo>
                        <a:pt x="444" y="782"/>
                        <a:pt x="855" y="1190"/>
                        <a:pt x="1143" y="1679"/>
                      </a:cubicBezTo>
                      <a:cubicBezTo>
                        <a:pt x="1382" y="2087"/>
                        <a:pt x="1437" y="2624"/>
                        <a:pt x="1877" y="2882"/>
                      </a:cubicBezTo>
                      <a:cubicBezTo>
                        <a:pt x="2036" y="2975"/>
                        <a:pt x="2211" y="3021"/>
                        <a:pt x="2384" y="3021"/>
                      </a:cubicBezTo>
                      <a:cubicBezTo>
                        <a:pt x="2633" y="3021"/>
                        <a:pt x="2877" y="2924"/>
                        <a:pt x="3064" y="2729"/>
                      </a:cubicBezTo>
                      <a:cubicBezTo>
                        <a:pt x="3815" y="1940"/>
                        <a:pt x="2933" y="660"/>
                        <a:pt x="2394"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5757100" y="1554700"/>
                  <a:ext cx="253875" cy="262550"/>
                </a:xfrm>
                <a:custGeom>
                  <a:avLst/>
                  <a:gdLst/>
                  <a:ahLst/>
                  <a:cxnLst/>
                  <a:rect l="l" t="t" r="r" b="b"/>
                  <a:pathLst>
                    <a:path w="10155" h="10502" extrusionOk="0">
                      <a:moveTo>
                        <a:pt x="2530" y="0"/>
                      </a:moveTo>
                      <a:cubicBezTo>
                        <a:pt x="2362" y="0"/>
                        <a:pt x="2197" y="93"/>
                        <a:pt x="2087" y="224"/>
                      </a:cubicBezTo>
                      <a:cubicBezTo>
                        <a:pt x="1962" y="374"/>
                        <a:pt x="1898" y="565"/>
                        <a:pt x="1860" y="756"/>
                      </a:cubicBezTo>
                      <a:cubicBezTo>
                        <a:pt x="1691" y="1587"/>
                        <a:pt x="1944" y="2459"/>
                        <a:pt x="2384" y="3182"/>
                      </a:cubicBezTo>
                      <a:cubicBezTo>
                        <a:pt x="2825" y="3906"/>
                        <a:pt x="3440" y="4503"/>
                        <a:pt x="4060" y="5080"/>
                      </a:cubicBezTo>
                      <a:lnTo>
                        <a:pt x="3950" y="5016"/>
                      </a:lnTo>
                      <a:cubicBezTo>
                        <a:pt x="3410" y="4548"/>
                        <a:pt x="2849" y="4105"/>
                        <a:pt x="2267" y="3689"/>
                      </a:cubicBezTo>
                      <a:cubicBezTo>
                        <a:pt x="2039" y="3526"/>
                        <a:pt x="1797" y="3361"/>
                        <a:pt x="1519" y="3321"/>
                      </a:cubicBezTo>
                      <a:cubicBezTo>
                        <a:pt x="1474" y="3314"/>
                        <a:pt x="1430" y="3311"/>
                        <a:pt x="1386" y="3311"/>
                      </a:cubicBezTo>
                      <a:cubicBezTo>
                        <a:pt x="1071" y="3311"/>
                        <a:pt x="762" y="3469"/>
                        <a:pt x="545" y="3702"/>
                      </a:cubicBezTo>
                      <a:cubicBezTo>
                        <a:pt x="298" y="3966"/>
                        <a:pt x="157" y="4316"/>
                        <a:pt x="81" y="4670"/>
                      </a:cubicBezTo>
                      <a:cubicBezTo>
                        <a:pt x="16" y="4965"/>
                        <a:pt x="0" y="5300"/>
                        <a:pt x="182" y="5539"/>
                      </a:cubicBezTo>
                      <a:cubicBezTo>
                        <a:pt x="341" y="5748"/>
                        <a:pt x="611" y="5833"/>
                        <a:pt x="867" y="5891"/>
                      </a:cubicBezTo>
                      <a:cubicBezTo>
                        <a:pt x="1348" y="6000"/>
                        <a:pt x="1840" y="6054"/>
                        <a:pt x="2332" y="6054"/>
                      </a:cubicBezTo>
                      <a:cubicBezTo>
                        <a:pt x="2857" y="6054"/>
                        <a:pt x="3381" y="5992"/>
                        <a:pt x="3892" y="5870"/>
                      </a:cubicBezTo>
                      <a:lnTo>
                        <a:pt x="3993" y="5894"/>
                      </a:lnTo>
                      <a:cubicBezTo>
                        <a:pt x="2794" y="6681"/>
                        <a:pt x="2066" y="8135"/>
                        <a:pt x="2152" y="9567"/>
                      </a:cubicBezTo>
                      <a:cubicBezTo>
                        <a:pt x="2163" y="9752"/>
                        <a:pt x="2189" y="9940"/>
                        <a:pt x="2281" y="10100"/>
                      </a:cubicBezTo>
                      <a:cubicBezTo>
                        <a:pt x="2432" y="10367"/>
                        <a:pt x="2744" y="10502"/>
                        <a:pt x="3055" y="10502"/>
                      </a:cubicBezTo>
                      <a:cubicBezTo>
                        <a:pt x="3141" y="10502"/>
                        <a:pt x="3226" y="10492"/>
                        <a:pt x="3308" y="10471"/>
                      </a:cubicBezTo>
                      <a:cubicBezTo>
                        <a:pt x="3688" y="10377"/>
                        <a:pt x="3999" y="10105"/>
                        <a:pt x="4255" y="9809"/>
                      </a:cubicBezTo>
                      <a:cubicBezTo>
                        <a:pt x="5029" y="8911"/>
                        <a:pt x="5409" y="7684"/>
                        <a:pt x="5278" y="6504"/>
                      </a:cubicBezTo>
                      <a:lnTo>
                        <a:pt x="5393" y="6457"/>
                      </a:lnTo>
                      <a:cubicBezTo>
                        <a:pt x="5695" y="7130"/>
                        <a:pt x="6238" y="7691"/>
                        <a:pt x="6900" y="8015"/>
                      </a:cubicBezTo>
                      <a:cubicBezTo>
                        <a:pt x="7334" y="8227"/>
                        <a:pt x="7818" y="8336"/>
                        <a:pt x="8302" y="8336"/>
                      </a:cubicBezTo>
                      <a:cubicBezTo>
                        <a:pt x="8556" y="8336"/>
                        <a:pt x="8809" y="8306"/>
                        <a:pt x="9055" y="8246"/>
                      </a:cubicBezTo>
                      <a:cubicBezTo>
                        <a:pt x="9387" y="8164"/>
                        <a:pt x="9727" y="8010"/>
                        <a:pt x="9903" y="7717"/>
                      </a:cubicBezTo>
                      <a:cubicBezTo>
                        <a:pt x="10154" y="7300"/>
                        <a:pt x="9985" y="6751"/>
                        <a:pt x="9707" y="6349"/>
                      </a:cubicBezTo>
                      <a:cubicBezTo>
                        <a:pt x="9163" y="5561"/>
                        <a:pt x="8204" y="5095"/>
                        <a:pt x="7251" y="5095"/>
                      </a:cubicBezTo>
                      <a:cubicBezTo>
                        <a:pt x="6974" y="5095"/>
                        <a:pt x="6698" y="5134"/>
                        <a:pt x="6433" y="5216"/>
                      </a:cubicBezTo>
                      <a:lnTo>
                        <a:pt x="6195" y="5220"/>
                      </a:lnTo>
                      <a:cubicBezTo>
                        <a:pt x="6739" y="4881"/>
                        <a:pt x="7290" y="4538"/>
                        <a:pt x="7734" y="4077"/>
                      </a:cubicBezTo>
                      <a:cubicBezTo>
                        <a:pt x="8179" y="3616"/>
                        <a:pt x="8512" y="3017"/>
                        <a:pt x="8526" y="2376"/>
                      </a:cubicBezTo>
                      <a:cubicBezTo>
                        <a:pt x="8533" y="1995"/>
                        <a:pt x="8428" y="1618"/>
                        <a:pt x="8274" y="1270"/>
                      </a:cubicBezTo>
                      <a:cubicBezTo>
                        <a:pt x="8137" y="961"/>
                        <a:pt x="7945" y="656"/>
                        <a:pt x="7644" y="508"/>
                      </a:cubicBezTo>
                      <a:cubicBezTo>
                        <a:pt x="7514" y="443"/>
                        <a:pt x="7374" y="414"/>
                        <a:pt x="7231" y="414"/>
                      </a:cubicBezTo>
                      <a:cubicBezTo>
                        <a:pt x="6924" y="414"/>
                        <a:pt x="6608" y="550"/>
                        <a:pt x="6375" y="759"/>
                      </a:cubicBezTo>
                      <a:cubicBezTo>
                        <a:pt x="6034" y="1066"/>
                        <a:pt x="5841" y="1501"/>
                        <a:pt x="5688" y="1933"/>
                      </a:cubicBezTo>
                      <a:cubicBezTo>
                        <a:pt x="5360" y="2866"/>
                        <a:pt x="5183" y="3853"/>
                        <a:pt x="5167" y="4843"/>
                      </a:cubicBezTo>
                      <a:lnTo>
                        <a:pt x="5035" y="4785"/>
                      </a:lnTo>
                      <a:cubicBezTo>
                        <a:pt x="4909" y="3926"/>
                        <a:pt x="4757" y="3064"/>
                        <a:pt x="4441" y="2255"/>
                      </a:cubicBezTo>
                      <a:cubicBezTo>
                        <a:pt x="4125" y="1446"/>
                        <a:pt x="3635" y="688"/>
                        <a:pt x="2936" y="171"/>
                      </a:cubicBezTo>
                      <a:cubicBezTo>
                        <a:pt x="2835" y="96"/>
                        <a:pt x="2726" y="25"/>
                        <a:pt x="2603" y="6"/>
                      </a:cubicBezTo>
                      <a:cubicBezTo>
                        <a:pt x="2579" y="2"/>
                        <a:pt x="2554" y="0"/>
                        <a:pt x="2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7" name="Google Shape;477;p36"/>
            <p:cNvSpPr/>
            <p:nvPr/>
          </p:nvSpPr>
          <p:spPr>
            <a:xfrm rot="1654665" flipH="1">
              <a:off x="7065689" y="737595"/>
              <a:ext cx="82095" cy="66930"/>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AC4E177A-D495-0100-CD86-8BC6085283F7}"/>
              </a:ext>
            </a:extLst>
          </p:cNvPr>
          <p:cNvSpPr/>
          <p:nvPr/>
        </p:nvSpPr>
        <p:spPr>
          <a:xfrm>
            <a:off x="762000" y="1042788"/>
            <a:ext cx="1170575" cy="174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2B233727-6C2D-4D64-19A3-EAD259C879E5}"/>
              </a:ext>
            </a:extLst>
          </p:cNvPr>
          <p:cNvGraphicFramePr/>
          <p:nvPr>
            <p:extLst>
              <p:ext uri="{D42A27DB-BD31-4B8C-83A1-F6EECF244321}">
                <p14:modId xmlns:p14="http://schemas.microsoft.com/office/powerpoint/2010/main" val="3360353729"/>
              </p:ext>
            </p:extLst>
          </p:nvPr>
        </p:nvGraphicFramePr>
        <p:xfrm>
          <a:off x="574400" y="671788"/>
          <a:ext cx="4430174" cy="3699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2285E6C-915D-53B8-B9D2-CFF4AA5AC9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94975" y="2098192"/>
            <a:ext cx="2743200" cy="249999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2" name="Google Shape;442;p36"/>
          <p:cNvGrpSpPr/>
          <p:nvPr/>
        </p:nvGrpSpPr>
        <p:grpSpPr>
          <a:xfrm>
            <a:off x="7282133" y="-91456"/>
            <a:ext cx="2297988" cy="1024538"/>
            <a:chOff x="6220250" y="255738"/>
            <a:chExt cx="2297988" cy="1024538"/>
          </a:xfrm>
        </p:grpSpPr>
        <p:grpSp>
          <p:nvGrpSpPr>
            <p:cNvPr id="443" name="Google Shape;443;p36"/>
            <p:cNvGrpSpPr/>
            <p:nvPr/>
          </p:nvGrpSpPr>
          <p:grpSpPr>
            <a:xfrm>
              <a:off x="6220250" y="1028525"/>
              <a:ext cx="194200" cy="165125"/>
              <a:chOff x="4733125" y="2330850"/>
              <a:chExt cx="194200" cy="165125"/>
            </a:xfrm>
          </p:grpSpPr>
          <p:sp>
            <p:nvSpPr>
              <p:cNvPr id="444" name="Google Shape;444;p36"/>
              <p:cNvSpPr/>
              <p:nvPr/>
            </p:nvSpPr>
            <p:spPr>
              <a:xfrm>
                <a:off x="4816375" y="2393725"/>
                <a:ext cx="44650" cy="102250"/>
              </a:xfrm>
              <a:custGeom>
                <a:avLst/>
                <a:gdLst/>
                <a:ahLst/>
                <a:cxnLst/>
                <a:rect l="l" t="t" r="r" b="b"/>
                <a:pathLst>
                  <a:path w="1786" h="4090" extrusionOk="0">
                    <a:moveTo>
                      <a:pt x="142" y="0"/>
                    </a:moveTo>
                    <a:cubicBezTo>
                      <a:pt x="58" y="294"/>
                      <a:pt x="45" y="607"/>
                      <a:pt x="102" y="908"/>
                    </a:cubicBezTo>
                    <a:lnTo>
                      <a:pt x="102" y="908"/>
                    </a:lnTo>
                    <a:lnTo>
                      <a:pt x="0" y="463"/>
                    </a:lnTo>
                    <a:lnTo>
                      <a:pt x="0" y="463"/>
                    </a:lnTo>
                    <a:cubicBezTo>
                      <a:pt x="51" y="1447"/>
                      <a:pt x="156" y="2429"/>
                      <a:pt x="316" y="3400"/>
                    </a:cubicBezTo>
                    <a:cubicBezTo>
                      <a:pt x="355" y="3646"/>
                      <a:pt x="421" y="3921"/>
                      <a:pt x="639" y="4039"/>
                    </a:cubicBezTo>
                    <a:cubicBezTo>
                      <a:pt x="704" y="4074"/>
                      <a:pt x="771" y="4089"/>
                      <a:pt x="839" y="4089"/>
                    </a:cubicBezTo>
                    <a:cubicBezTo>
                      <a:pt x="1098" y="4089"/>
                      <a:pt x="1362" y="3862"/>
                      <a:pt x="1528" y="3634"/>
                    </a:cubicBezTo>
                    <a:cubicBezTo>
                      <a:pt x="1638" y="3485"/>
                      <a:pt x="1739" y="3320"/>
                      <a:pt x="1759" y="3137"/>
                    </a:cubicBezTo>
                    <a:cubicBezTo>
                      <a:pt x="1785" y="2903"/>
                      <a:pt x="1675" y="2674"/>
                      <a:pt x="1568" y="2463"/>
                    </a:cubicBezTo>
                    <a:cubicBezTo>
                      <a:pt x="1260" y="1854"/>
                      <a:pt x="953" y="1243"/>
                      <a:pt x="643" y="635"/>
                    </a:cubicBezTo>
                    <a:cubicBezTo>
                      <a:pt x="519" y="390"/>
                      <a:pt x="382" y="132"/>
                      <a:pt x="1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36"/>
              <p:cNvSpPr/>
              <p:nvPr/>
            </p:nvSpPr>
            <p:spPr>
              <a:xfrm>
                <a:off x="4733125" y="2330850"/>
                <a:ext cx="194200" cy="113050"/>
              </a:xfrm>
              <a:custGeom>
                <a:avLst/>
                <a:gdLst/>
                <a:ahLst/>
                <a:cxnLst/>
                <a:rect l="l" t="t" r="r" b="b"/>
                <a:pathLst>
                  <a:path w="7768" h="4522" extrusionOk="0">
                    <a:moveTo>
                      <a:pt x="3643" y="0"/>
                    </a:moveTo>
                    <a:cubicBezTo>
                      <a:pt x="3361" y="0"/>
                      <a:pt x="3111" y="90"/>
                      <a:pt x="2544" y="294"/>
                    </a:cubicBezTo>
                    <a:cubicBezTo>
                      <a:pt x="1030" y="867"/>
                      <a:pt x="1" y="2521"/>
                      <a:pt x="154" y="4132"/>
                    </a:cubicBezTo>
                    <a:cubicBezTo>
                      <a:pt x="165" y="4236"/>
                      <a:pt x="182" y="4347"/>
                      <a:pt x="251" y="4425"/>
                    </a:cubicBezTo>
                    <a:cubicBezTo>
                      <a:pt x="315" y="4496"/>
                      <a:pt x="400" y="4521"/>
                      <a:pt x="493" y="4521"/>
                    </a:cubicBezTo>
                    <a:cubicBezTo>
                      <a:pt x="616" y="4521"/>
                      <a:pt x="752" y="4477"/>
                      <a:pt x="869" y="4432"/>
                    </a:cubicBezTo>
                    <a:cubicBezTo>
                      <a:pt x="2748" y="3711"/>
                      <a:pt x="4843" y="3972"/>
                      <a:pt x="6843" y="3751"/>
                    </a:cubicBezTo>
                    <a:cubicBezTo>
                      <a:pt x="6989" y="3735"/>
                      <a:pt x="7138" y="3715"/>
                      <a:pt x="7269" y="3652"/>
                    </a:cubicBezTo>
                    <a:cubicBezTo>
                      <a:pt x="7622" y="3484"/>
                      <a:pt x="7768" y="3032"/>
                      <a:pt x="7691" y="2650"/>
                    </a:cubicBezTo>
                    <a:cubicBezTo>
                      <a:pt x="7615" y="2267"/>
                      <a:pt x="7364" y="1943"/>
                      <a:pt x="7094" y="1661"/>
                    </a:cubicBezTo>
                    <a:cubicBezTo>
                      <a:pt x="6400" y="935"/>
                      <a:pt x="5515" y="375"/>
                      <a:pt x="4534" y="153"/>
                    </a:cubicBezTo>
                    <a:cubicBezTo>
                      <a:pt x="4104" y="55"/>
                      <a:pt x="3863" y="0"/>
                      <a:pt x="36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6" name="Google Shape;446;p36"/>
            <p:cNvSpPr/>
            <p:nvPr/>
          </p:nvSpPr>
          <p:spPr>
            <a:xfrm>
              <a:off x="6484900" y="840550"/>
              <a:ext cx="311050" cy="351825"/>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36"/>
            <p:cNvSpPr/>
            <p:nvPr/>
          </p:nvSpPr>
          <p:spPr>
            <a:xfrm>
              <a:off x="8329763" y="420813"/>
              <a:ext cx="188475" cy="148600"/>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36"/>
            <p:cNvSpPr/>
            <p:nvPr/>
          </p:nvSpPr>
          <p:spPr>
            <a:xfrm>
              <a:off x="8185675" y="985113"/>
              <a:ext cx="62700" cy="62700"/>
            </a:xfrm>
            <a:custGeom>
              <a:avLst/>
              <a:gdLst/>
              <a:ahLst/>
              <a:cxnLst/>
              <a:rect l="l" t="t" r="r" b="b"/>
              <a:pathLst>
                <a:path w="2508" h="2508" extrusionOk="0">
                  <a:moveTo>
                    <a:pt x="1253" y="0"/>
                  </a:moveTo>
                  <a:cubicBezTo>
                    <a:pt x="562" y="0"/>
                    <a:pt x="0" y="562"/>
                    <a:pt x="0" y="1254"/>
                  </a:cubicBezTo>
                  <a:cubicBezTo>
                    <a:pt x="0" y="1946"/>
                    <a:pt x="562" y="2508"/>
                    <a:pt x="1253" y="2508"/>
                  </a:cubicBezTo>
                  <a:cubicBezTo>
                    <a:pt x="1946" y="2508"/>
                    <a:pt x="2508" y="1946"/>
                    <a:pt x="2508" y="1254"/>
                  </a:cubicBezTo>
                  <a:cubicBezTo>
                    <a:pt x="2508" y="562"/>
                    <a:pt x="1946" y="0"/>
                    <a:pt x="1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9" name="Google Shape;449;p36"/>
            <p:cNvGrpSpPr/>
            <p:nvPr/>
          </p:nvGrpSpPr>
          <p:grpSpPr>
            <a:xfrm>
              <a:off x="6414450" y="985113"/>
              <a:ext cx="202425" cy="211125"/>
              <a:chOff x="4889700" y="2290950"/>
              <a:chExt cx="202425" cy="211125"/>
            </a:xfrm>
          </p:grpSpPr>
          <p:sp>
            <p:nvSpPr>
              <p:cNvPr id="450" name="Google Shape;450;p36"/>
              <p:cNvSpPr/>
              <p:nvPr/>
            </p:nvSpPr>
            <p:spPr>
              <a:xfrm>
                <a:off x="4896925" y="2327550"/>
                <a:ext cx="107750" cy="174525"/>
              </a:xfrm>
              <a:custGeom>
                <a:avLst/>
                <a:gdLst/>
                <a:ahLst/>
                <a:cxnLst/>
                <a:rect l="l" t="t" r="r" b="b"/>
                <a:pathLst>
                  <a:path w="4310" h="6981" extrusionOk="0">
                    <a:moveTo>
                      <a:pt x="3734" y="0"/>
                    </a:moveTo>
                    <a:cubicBezTo>
                      <a:pt x="3706" y="0"/>
                      <a:pt x="3677" y="4"/>
                      <a:pt x="3651" y="17"/>
                    </a:cubicBezTo>
                    <a:cubicBezTo>
                      <a:pt x="3588" y="47"/>
                      <a:pt x="3556" y="120"/>
                      <a:pt x="3531" y="185"/>
                    </a:cubicBezTo>
                    <a:cubicBezTo>
                      <a:pt x="2921" y="1772"/>
                      <a:pt x="2310" y="3359"/>
                      <a:pt x="1700" y="4946"/>
                    </a:cubicBezTo>
                    <a:cubicBezTo>
                      <a:pt x="1599" y="5209"/>
                      <a:pt x="1469" y="5502"/>
                      <a:pt x="1203" y="5597"/>
                    </a:cubicBezTo>
                    <a:cubicBezTo>
                      <a:pt x="1027" y="5660"/>
                      <a:pt x="831" y="5618"/>
                      <a:pt x="647" y="5650"/>
                    </a:cubicBezTo>
                    <a:cubicBezTo>
                      <a:pt x="209" y="5721"/>
                      <a:pt x="138" y="5941"/>
                      <a:pt x="1" y="6271"/>
                    </a:cubicBezTo>
                    <a:cubicBezTo>
                      <a:pt x="1" y="6700"/>
                      <a:pt x="649" y="6981"/>
                      <a:pt x="1260" y="6981"/>
                    </a:cubicBezTo>
                    <a:cubicBezTo>
                      <a:pt x="1512" y="6981"/>
                      <a:pt x="1757" y="6933"/>
                      <a:pt x="1948" y="6829"/>
                    </a:cubicBezTo>
                    <a:cubicBezTo>
                      <a:pt x="2299" y="6640"/>
                      <a:pt x="2556" y="6315"/>
                      <a:pt x="2778" y="5984"/>
                    </a:cubicBezTo>
                    <a:cubicBezTo>
                      <a:pt x="3772" y="4511"/>
                      <a:pt x="4310" y="2735"/>
                      <a:pt x="4302" y="957"/>
                    </a:cubicBezTo>
                    <a:cubicBezTo>
                      <a:pt x="4299" y="551"/>
                      <a:pt x="4161" y="27"/>
                      <a:pt x="3756" y="1"/>
                    </a:cubicBezTo>
                    <a:cubicBezTo>
                      <a:pt x="3749" y="0"/>
                      <a:pt x="3742" y="0"/>
                      <a:pt x="37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36"/>
              <p:cNvSpPr/>
              <p:nvPr/>
            </p:nvSpPr>
            <p:spPr>
              <a:xfrm>
                <a:off x="4889700" y="2290950"/>
                <a:ext cx="202425" cy="103375"/>
              </a:xfrm>
              <a:custGeom>
                <a:avLst/>
                <a:gdLst/>
                <a:ahLst/>
                <a:cxnLst/>
                <a:rect l="l" t="t" r="r" b="b"/>
                <a:pathLst>
                  <a:path w="8097" h="4135" extrusionOk="0">
                    <a:moveTo>
                      <a:pt x="2030" y="1"/>
                    </a:moveTo>
                    <a:cubicBezTo>
                      <a:pt x="2016" y="1"/>
                      <a:pt x="2003" y="1"/>
                      <a:pt x="1989" y="1"/>
                    </a:cubicBezTo>
                    <a:cubicBezTo>
                      <a:pt x="1159" y="18"/>
                      <a:pt x="347" y="437"/>
                      <a:pt x="0" y="1191"/>
                    </a:cubicBezTo>
                    <a:lnTo>
                      <a:pt x="90" y="1382"/>
                    </a:lnTo>
                    <a:cubicBezTo>
                      <a:pt x="805" y="1489"/>
                      <a:pt x="1458" y="1673"/>
                      <a:pt x="2192" y="1954"/>
                    </a:cubicBezTo>
                    <a:lnTo>
                      <a:pt x="7850" y="4123"/>
                    </a:lnTo>
                    <a:cubicBezTo>
                      <a:pt x="7871" y="4131"/>
                      <a:pt x="7892" y="4135"/>
                      <a:pt x="7912" y="4135"/>
                    </a:cubicBezTo>
                    <a:cubicBezTo>
                      <a:pt x="8011" y="4135"/>
                      <a:pt x="8097" y="4048"/>
                      <a:pt x="8087" y="3942"/>
                    </a:cubicBezTo>
                    <a:cubicBezTo>
                      <a:pt x="8003" y="3062"/>
                      <a:pt x="7513" y="2224"/>
                      <a:pt x="6776" y="1731"/>
                    </a:cubicBezTo>
                    <a:cubicBezTo>
                      <a:pt x="6417" y="1491"/>
                      <a:pt x="6012" y="1332"/>
                      <a:pt x="5610" y="1175"/>
                    </a:cubicBezTo>
                    <a:cubicBezTo>
                      <a:pt x="4963" y="923"/>
                      <a:pt x="4316" y="669"/>
                      <a:pt x="3669" y="417"/>
                    </a:cubicBezTo>
                    <a:cubicBezTo>
                      <a:pt x="3141" y="210"/>
                      <a:pt x="2595" y="1"/>
                      <a:pt x="203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2" name="Google Shape;452;p36"/>
            <p:cNvGrpSpPr/>
            <p:nvPr/>
          </p:nvGrpSpPr>
          <p:grpSpPr>
            <a:xfrm>
              <a:off x="6795950" y="255738"/>
              <a:ext cx="1389725" cy="1024538"/>
              <a:chOff x="6795950" y="255738"/>
              <a:chExt cx="1389725" cy="1024538"/>
            </a:xfrm>
          </p:grpSpPr>
          <p:sp>
            <p:nvSpPr>
              <p:cNvPr id="453" name="Google Shape;453;p36"/>
              <p:cNvSpPr/>
              <p:nvPr/>
            </p:nvSpPr>
            <p:spPr>
              <a:xfrm>
                <a:off x="6892675" y="1085875"/>
                <a:ext cx="1109700" cy="194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4" name="Google Shape;454;p36"/>
              <p:cNvGrpSpPr/>
              <p:nvPr/>
            </p:nvGrpSpPr>
            <p:grpSpPr>
              <a:xfrm>
                <a:off x="6795950" y="255738"/>
                <a:ext cx="1389725" cy="981325"/>
                <a:chOff x="5197800" y="1226000"/>
                <a:chExt cx="1389725" cy="981325"/>
              </a:xfrm>
            </p:grpSpPr>
            <p:sp>
              <p:nvSpPr>
                <p:cNvPr id="455" name="Google Shape;455;p36"/>
                <p:cNvSpPr/>
                <p:nvPr/>
              </p:nvSpPr>
              <p:spPr>
                <a:xfrm>
                  <a:off x="5612100" y="2013050"/>
                  <a:ext cx="126200" cy="147000"/>
                </a:xfrm>
                <a:custGeom>
                  <a:avLst/>
                  <a:gdLst/>
                  <a:ahLst/>
                  <a:cxnLst/>
                  <a:rect l="l" t="t" r="r" b="b"/>
                  <a:pathLst>
                    <a:path w="5048" h="5880" extrusionOk="0">
                      <a:moveTo>
                        <a:pt x="1205" y="0"/>
                      </a:moveTo>
                      <a:lnTo>
                        <a:pt x="1205" y="0"/>
                      </a:lnTo>
                      <a:cubicBezTo>
                        <a:pt x="1347" y="1980"/>
                        <a:pt x="925" y="3998"/>
                        <a:pt x="1" y="5755"/>
                      </a:cubicBezTo>
                      <a:cubicBezTo>
                        <a:pt x="389" y="5800"/>
                        <a:pt x="780" y="5836"/>
                        <a:pt x="1169" y="5866"/>
                      </a:cubicBezTo>
                      <a:cubicBezTo>
                        <a:pt x="1265" y="5873"/>
                        <a:pt x="1362" y="5879"/>
                        <a:pt x="1458" y="5879"/>
                      </a:cubicBezTo>
                      <a:cubicBezTo>
                        <a:pt x="1598" y="5879"/>
                        <a:pt x="1737" y="5865"/>
                        <a:pt x="1869" y="5819"/>
                      </a:cubicBezTo>
                      <a:cubicBezTo>
                        <a:pt x="2090" y="5741"/>
                        <a:pt x="2269" y="5580"/>
                        <a:pt x="2437" y="5419"/>
                      </a:cubicBezTo>
                      <a:cubicBezTo>
                        <a:pt x="3284" y="4607"/>
                        <a:pt x="4017" y="3676"/>
                        <a:pt x="4606" y="2663"/>
                      </a:cubicBezTo>
                      <a:cubicBezTo>
                        <a:pt x="4835" y="2269"/>
                        <a:pt x="5048" y="1804"/>
                        <a:pt x="4899" y="1374"/>
                      </a:cubicBezTo>
                      <a:cubicBezTo>
                        <a:pt x="4795" y="1072"/>
                        <a:pt x="4531" y="854"/>
                        <a:pt x="4262" y="683"/>
                      </a:cubicBezTo>
                      <a:cubicBezTo>
                        <a:pt x="3573" y="248"/>
                        <a:pt x="2758" y="18"/>
                        <a:pt x="1943" y="18"/>
                      </a:cubicBezTo>
                      <a:cubicBezTo>
                        <a:pt x="1728" y="18"/>
                        <a:pt x="1513" y="34"/>
                        <a:pt x="1301" y="67"/>
                      </a:cubicBezTo>
                      <a:lnTo>
                        <a:pt x="120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36"/>
                <p:cNvSpPr/>
                <p:nvPr/>
              </p:nvSpPr>
              <p:spPr>
                <a:xfrm>
                  <a:off x="5468425" y="1964625"/>
                  <a:ext cx="144850" cy="145750"/>
                </a:xfrm>
                <a:custGeom>
                  <a:avLst/>
                  <a:gdLst/>
                  <a:ahLst/>
                  <a:cxnLst/>
                  <a:rect l="l" t="t" r="r" b="b"/>
                  <a:pathLst>
                    <a:path w="5794" h="5830" extrusionOk="0">
                      <a:moveTo>
                        <a:pt x="2438" y="1"/>
                      </a:moveTo>
                      <a:cubicBezTo>
                        <a:pt x="2143" y="1964"/>
                        <a:pt x="1287" y="3840"/>
                        <a:pt x="0" y="5351"/>
                      </a:cubicBezTo>
                      <a:cubicBezTo>
                        <a:pt x="369" y="5479"/>
                        <a:pt x="742" y="5600"/>
                        <a:pt x="1116" y="5715"/>
                      </a:cubicBezTo>
                      <a:cubicBezTo>
                        <a:pt x="1305" y="5773"/>
                        <a:pt x="1501" y="5830"/>
                        <a:pt x="1698" y="5830"/>
                      </a:cubicBezTo>
                      <a:cubicBezTo>
                        <a:pt x="1735" y="5830"/>
                        <a:pt x="1771" y="5828"/>
                        <a:pt x="1808" y="5823"/>
                      </a:cubicBezTo>
                      <a:cubicBezTo>
                        <a:pt x="2040" y="5795"/>
                        <a:pt x="2252" y="5678"/>
                        <a:pt x="2452" y="5557"/>
                      </a:cubicBezTo>
                      <a:cubicBezTo>
                        <a:pt x="3457" y="4952"/>
                        <a:pt x="4375" y="4205"/>
                        <a:pt x="5173" y="3345"/>
                      </a:cubicBezTo>
                      <a:cubicBezTo>
                        <a:pt x="5483" y="3012"/>
                        <a:pt x="5793" y="2604"/>
                        <a:pt x="5743" y="2152"/>
                      </a:cubicBezTo>
                      <a:cubicBezTo>
                        <a:pt x="5707" y="1833"/>
                        <a:pt x="5497" y="1564"/>
                        <a:pt x="5272" y="1337"/>
                      </a:cubicBezTo>
                      <a:cubicBezTo>
                        <a:pt x="4543" y="610"/>
                        <a:pt x="3545" y="157"/>
                        <a:pt x="2518" y="85"/>
                      </a:cubicBezTo>
                      <a:lnTo>
                        <a:pt x="243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36"/>
                <p:cNvSpPr/>
                <p:nvPr/>
              </p:nvSpPr>
              <p:spPr>
                <a:xfrm>
                  <a:off x="5979450" y="2051000"/>
                  <a:ext cx="126200" cy="147000"/>
                </a:xfrm>
                <a:custGeom>
                  <a:avLst/>
                  <a:gdLst/>
                  <a:ahLst/>
                  <a:cxnLst/>
                  <a:rect l="l" t="t" r="r" b="b"/>
                  <a:pathLst>
                    <a:path w="5048" h="5880" extrusionOk="0">
                      <a:moveTo>
                        <a:pt x="1203" y="1"/>
                      </a:moveTo>
                      <a:lnTo>
                        <a:pt x="1203" y="1"/>
                      </a:lnTo>
                      <a:cubicBezTo>
                        <a:pt x="1345" y="1980"/>
                        <a:pt x="923" y="3997"/>
                        <a:pt x="0" y="5755"/>
                      </a:cubicBezTo>
                      <a:cubicBezTo>
                        <a:pt x="388" y="5800"/>
                        <a:pt x="779" y="5837"/>
                        <a:pt x="1169" y="5865"/>
                      </a:cubicBezTo>
                      <a:cubicBezTo>
                        <a:pt x="1264" y="5873"/>
                        <a:pt x="1360" y="5879"/>
                        <a:pt x="1455" y="5879"/>
                      </a:cubicBezTo>
                      <a:cubicBezTo>
                        <a:pt x="1596" y="5879"/>
                        <a:pt x="1736" y="5865"/>
                        <a:pt x="1868" y="5818"/>
                      </a:cubicBezTo>
                      <a:cubicBezTo>
                        <a:pt x="2089" y="5741"/>
                        <a:pt x="2268" y="5580"/>
                        <a:pt x="2437" y="5418"/>
                      </a:cubicBezTo>
                      <a:cubicBezTo>
                        <a:pt x="3284" y="4607"/>
                        <a:pt x="4016" y="3675"/>
                        <a:pt x="4605" y="2663"/>
                      </a:cubicBezTo>
                      <a:cubicBezTo>
                        <a:pt x="4834" y="2270"/>
                        <a:pt x="5047" y="1803"/>
                        <a:pt x="4899" y="1374"/>
                      </a:cubicBezTo>
                      <a:cubicBezTo>
                        <a:pt x="4795" y="1071"/>
                        <a:pt x="4531" y="854"/>
                        <a:pt x="4260" y="683"/>
                      </a:cubicBezTo>
                      <a:cubicBezTo>
                        <a:pt x="3571" y="248"/>
                        <a:pt x="2755" y="18"/>
                        <a:pt x="1940" y="18"/>
                      </a:cubicBezTo>
                      <a:cubicBezTo>
                        <a:pt x="1726" y="18"/>
                        <a:pt x="1512" y="34"/>
                        <a:pt x="1300" y="66"/>
                      </a:cubicBezTo>
                      <a:lnTo>
                        <a:pt x="120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36"/>
                <p:cNvSpPr/>
                <p:nvPr/>
              </p:nvSpPr>
              <p:spPr>
                <a:xfrm>
                  <a:off x="6131925" y="2056675"/>
                  <a:ext cx="109225" cy="150650"/>
                </a:xfrm>
                <a:custGeom>
                  <a:avLst/>
                  <a:gdLst/>
                  <a:ahLst/>
                  <a:cxnLst/>
                  <a:rect l="l" t="t" r="r" b="b"/>
                  <a:pathLst>
                    <a:path w="4369" h="6026" extrusionOk="0">
                      <a:moveTo>
                        <a:pt x="1705" y="1"/>
                      </a:moveTo>
                      <a:cubicBezTo>
                        <a:pt x="1262" y="1"/>
                        <a:pt x="818" y="67"/>
                        <a:pt x="395" y="202"/>
                      </a:cubicBezTo>
                      <a:lnTo>
                        <a:pt x="290" y="154"/>
                      </a:lnTo>
                      <a:lnTo>
                        <a:pt x="290" y="154"/>
                      </a:lnTo>
                      <a:cubicBezTo>
                        <a:pt x="739" y="2087"/>
                        <a:pt x="638" y="4146"/>
                        <a:pt x="1" y="6026"/>
                      </a:cubicBezTo>
                      <a:cubicBezTo>
                        <a:pt x="391" y="6009"/>
                        <a:pt x="782" y="5985"/>
                        <a:pt x="1171" y="5952"/>
                      </a:cubicBezTo>
                      <a:cubicBezTo>
                        <a:pt x="1406" y="5932"/>
                        <a:pt x="1648" y="5908"/>
                        <a:pt x="1855" y="5795"/>
                      </a:cubicBezTo>
                      <a:cubicBezTo>
                        <a:pt x="2060" y="5685"/>
                        <a:pt x="2213" y="5496"/>
                        <a:pt x="2355" y="5311"/>
                      </a:cubicBezTo>
                      <a:cubicBezTo>
                        <a:pt x="3064" y="4378"/>
                        <a:pt x="3643" y="3343"/>
                        <a:pt x="4067" y="2250"/>
                      </a:cubicBezTo>
                      <a:cubicBezTo>
                        <a:pt x="4231" y="1826"/>
                        <a:pt x="4369" y="1333"/>
                        <a:pt x="4156" y="931"/>
                      </a:cubicBezTo>
                      <a:cubicBezTo>
                        <a:pt x="4006" y="648"/>
                        <a:pt x="3711" y="475"/>
                        <a:pt x="3417" y="348"/>
                      </a:cubicBezTo>
                      <a:cubicBezTo>
                        <a:pt x="2878" y="117"/>
                        <a:pt x="2292" y="1"/>
                        <a:pt x="17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36"/>
                <p:cNvSpPr/>
                <p:nvPr/>
              </p:nvSpPr>
              <p:spPr>
                <a:xfrm>
                  <a:off x="6259025" y="1975050"/>
                  <a:ext cx="207800" cy="88125"/>
                </a:xfrm>
                <a:custGeom>
                  <a:avLst/>
                  <a:gdLst/>
                  <a:ahLst/>
                  <a:cxnLst/>
                  <a:rect l="l" t="t" r="r" b="b"/>
                  <a:pathLst>
                    <a:path w="8312" h="3525" extrusionOk="0">
                      <a:moveTo>
                        <a:pt x="3941" y="1"/>
                      </a:moveTo>
                      <a:cubicBezTo>
                        <a:pt x="3868" y="1"/>
                        <a:pt x="3796" y="9"/>
                        <a:pt x="3726" y="30"/>
                      </a:cubicBezTo>
                      <a:cubicBezTo>
                        <a:pt x="3587" y="72"/>
                        <a:pt x="3466" y="160"/>
                        <a:pt x="3350" y="250"/>
                      </a:cubicBezTo>
                      <a:cubicBezTo>
                        <a:pt x="2137" y="1173"/>
                        <a:pt x="1014" y="2216"/>
                        <a:pt x="0" y="3358"/>
                      </a:cubicBezTo>
                      <a:cubicBezTo>
                        <a:pt x="626" y="3464"/>
                        <a:pt x="1388" y="3525"/>
                        <a:pt x="2158" y="3525"/>
                      </a:cubicBezTo>
                      <a:cubicBezTo>
                        <a:pt x="3039" y="3525"/>
                        <a:pt x="3930" y="3445"/>
                        <a:pt x="4634" y="3263"/>
                      </a:cubicBezTo>
                      <a:cubicBezTo>
                        <a:pt x="5950" y="2923"/>
                        <a:pt x="7191" y="2221"/>
                        <a:pt x="8068" y="1181"/>
                      </a:cubicBezTo>
                      <a:cubicBezTo>
                        <a:pt x="8189" y="1036"/>
                        <a:pt x="8312" y="858"/>
                        <a:pt x="8271" y="674"/>
                      </a:cubicBezTo>
                      <a:cubicBezTo>
                        <a:pt x="8229" y="480"/>
                        <a:pt x="8023" y="367"/>
                        <a:pt x="7833" y="308"/>
                      </a:cubicBezTo>
                      <a:cubicBezTo>
                        <a:pt x="7539" y="217"/>
                        <a:pt x="7236" y="191"/>
                        <a:pt x="6929" y="191"/>
                      </a:cubicBezTo>
                      <a:cubicBezTo>
                        <a:pt x="6534" y="191"/>
                        <a:pt x="6134" y="233"/>
                        <a:pt x="5737" y="233"/>
                      </a:cubicBezTo>
                      <a:cubicBezTo>
                        <a:pt x="5677" y="233"/>
                        <a:pt x="5617" y="232"/>
                        <a:pt x="5558" y="230"/>
                      </a:cubicBezTo>
                      <a:cubicBezTo>
                        <a:pt x="5151" y="215"/>
                        <a:pt x="4747" y="141"/>
                        <a:pt x="4348" y="58"/>
                      </a:cubicBezTo>
                      <a:cubicBezTo>
                        <a:pt x="4214" y="29"/>
                        <a:pt x="4076" y="1"/>
                        <a:pt x="39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36"/>
                <p:cNvSpPr/>
                <p:nvPr/>
              </p:nvSpPr>
              <p:spPr>
                <a:xfrm>
                  <a:off x="5198025" y="1445650"/>
                  <a:ext cx="1281050" cy="678875"/>
                </a:xfrm>
                <a:custGeom>
                  <a:avLst/>
                  <a:gdLst/>
                  <a:ahLst/>
                  <a:cxnLst/>
                  <a:rect l="l" t="t" r="r" b="b"/>
                  <a:pathLst>
                    <a:path w="51242" h="27155" extrusionOk="0">
                      <a:moveTo>
                        <a:pt x="25094" y="0"/>
                      </a:moveTo>
                      <a:cubicBezTo>
                        <a:pt x="19592" y="0"/>
                        <a:pt x="14332" y="1881"/>
                        <a:pt x="9990" y="5969"/>
                      </a:cubicBezTo>
                      <a:cubicBezTo>
                        <a:pt x="9808" y="6139"/>
                        <a:pt x="9641" y="6307"/>
                        <a:pt x="9481" y="6475"/>
                      </a:cubicBezTo>
                      <a:cubicBezTo>
                        <a:pt x="7856" y="7666"/>
                        <a:pt x="3860" y="8159"/>
                        <a:pt x="1974" y="8159"/>
                      </a:cubicBezTo>
                      <a:cubicBezTo>
                        <a:pt x="1434" y="8159"/>
                        <a:pt x="1067" y="8119"/>
                        <a:pt x="978" y="8043"/>
                      </a:cubicBezTo>
                      <a:cubicBezTo>
                        <a:pt x="966" y="8032"/>
                        <a:pt x="953" y="8027"/>
                        <a:pt x="940" y="8027"/>
                      </a:cubicBezTo>
                      <a:cubicBezTo>
                        <a:pt x="541" y="8027"/>
                        <a:pt x="1" y="12980"/>
                        <a:pt x="9008" y="20266"/>
                      </a:cubicBezTo>
                      <a:lnTo>
                        <a:pt x="9011" y="20219"/>
                      </a:lnTo>
                      <a:cubicBezTo>
                        <a:pt x="11892" y="22753"/>
                        <a:pt x="17446" y="24636"/>
                        <a:pt x="26699" y="26500"/>
                      </a:cubicBezTo>
                      <a:cubicBezTo>
                        <a:pt x="28897" y="26944"/>
                        <a:pt x="31058" y="27154"/>
                        <a:pt x="33123" y="27154"/>
                      </a:cubicBezTo>
                      <a:cubicBezTo>
                        <a:pt x="41740" y="27154"/>
                        <a:pt x="48703" y="23492"/>
                        <a:pt x="49836" y="17787"/>
                      </a:cubicBezTo>
                      <a:cubicBezTo>
                        <a:pt x="51241" y="10715"/>
                        <a:pt x="43012" y="3813"/>
                        <a:pt x="31791" y="888"/>
                      </a:cubicBezTo>
                      <a:cubicBezTo>
                        <a:pt x="29549" y="303"/>
                        <a:pt x="27302" y="0"/>
                        <a:pt x="250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36"/>
                <p:cNvSpPr/>
                <p:nvPr/>
              </p:nvSpPr>
              <p:spPr>
                <a:xfrm>
                  <a:off x="5197900" y="1605300"/>
                  <a:ext cx="46450" cy="55650"/>
                </a:xfrm>
                <a:custGeom>
                  <a:avLst/>
                  <a:gdLst/>
                  <a:ahLst/>
                  <a:cxnLst/>
                  <a:rect l="l" t="t" r="r" b="b"/>
                  <a:pathLst>
                    <a:path w="1858" h="2226" extrusionOk="0">
                      <a:moveTo>
                        <a:pt x="929" y="0"/>
                      </a:moveTo>
                      <a:cubicBezTo>
                        <a:pt x="416" y="0"/>
                        <a:pt x="0" y="499"/>
                        <a:pt x="0" y="1114"/>
                      </a:cubicBezTo>
                      <a:cubicBezTo>
                        <a:pt x="0" y="1728"/>
                        <a:pt x="416" y="2226"/>
                        <a:pt x="929" y="2226"/>
                      </a:cubicBezTo>
                      <a:cubicBezTo>
                        <a:pt x="1442" y="2226"/>
                        <a:pt x="1857" y="1728"/>
                        <a:pt x="1857" y="1114"/>
                      </a:cubicBezTo>
                      <a:cubicBezTo>
                        <a:pt x="1857" y="499"/>
                        <a:pt x="1442" y="0"/>
                        <a:pt x="9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36"/>
                <p:cNvSpPr/>
                <p:nvPr/>
              </p:nvSpPr>
              <p:spPr>
                <a:xfrm>
                  <a:off x="5327175" y="1769100"/>
                  <a:ext cx="66575" cy="37800"/>
                </a:xfrm>
                <a:custGeom>
                  <a:avLst/>
                  <a:gdLst/>
                  <a:ahLst/>
                  <a:cxnLst/>
                  <a:rect l="l" t="t" r="r" b="b"/>
                  <a:pathLst>
                    <a:path w="2663" h="1512" extrusionOk="0">
                      <a:moveTo>
                        <a:pt x="179" y="0"/>
                      </a:moveTo>
                      <a:cubicBezTo>
                        <a:pt x="80" y="0"/>
                        <a:pt x="0" y="81"/>
                        <a:pt x="0" y="180"/>
                      </a:cubicBezTo>
                      <a:cubicBezTo>
                        <a:pt x="0" y="913"/>
                        <a:pt x="597" y="1511"/>
                        <a:pt x="1331" y="1511"/>
                      </a:cubicBezTo>
                      <a:cubicBezTo>
                        <a:pt x="2065" y="1511"/>
                        <a:pt x="2663" y="913"/>
                        <a:pt x="2663" y="180"/>
                      </a:cubicBezTo>
                      <a:cubicBezTo>
                        <a:pt x="2663" y="81"/>
                        <a:pt x="2583" y="0"/>
                        <a:pt x="2484" y="0"/>
                      </a:cubicBezTo>
                      <a:cubicBezTo>
                        <a:pt x="2385" y="0"/>
                        <a:pt x="2305" y="81"/>
                        <a:pt x="2305" y="180"/>
                      </a:cubicBezTo>
                      <a:cubicBezTo>
                        <a:pt x="2305" y="717"/>
                        <a:pt x="1868" y="1153"/>
                        <a:pt x="1331" y="1153"/>
                      </a:cubicBezTo>
                      <a:cubicBezTo>
                        <a:pt x="795" y="1153"/>
                        <a:pt x="358" y="717"/>
                        <a:pt x="358" y="180"/>
                      </a:cubicBezTo>
                      <a:cubicBezTo>
                        <a:pt x="358" y="81"/>
                        <a:pt x="278" y="0"/>
                        <a:pt x="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36"/>
                <p:cNvSpPr/>
                <p:nvPr/>
              </p:nvSpPr>
              <p:spPr>
                <a:xfrm>
                  <a:off x="5518975" y="1226000"/>
                  <a:ext cx="1068550" cy="819150"/>
                </a:xfrm>
                <a:custGeom>
                  <a:avLst/>
                  <a:gdLst/>
                  <a:ahLst/>
                  <a:cxnLst/>
                  <a:rect l="l" t="t" r="r" b="b"/>
                  <a:pathLst>
                    <a:path w="42742" h="32766" extrusionOk="0">
                      <a:moveTo>
                        <a:pt x="2480" y="1784"/>
                      </a:moveTo>
                      <a:cubicBezTo>
                        <a:pt x="2468" y="1793"/>
                        <a:pt x="2457" y="1801"/>
                        <a:pt x="2446" y="1810"/>
                      </a:cubicBezTo>
                      <a:lnTo>
                        <a:pt x="2480" y="1784"/>
                      </a:lnTo>
                      <a:close/>
                      <a:moveTo>
                        <a:pt x="21970" y="0"/>
                      </a:moveTo>
                      <a:cubicBezTo>
                        <a:pt x="21947" y="0"/>
                        <a:pt x="21925" y="0"/>
                        <a:pt x="21903" y="1"/>
                      </a:cubicBezTo>
                      <a:cubicBezTo>
                        <a:pt x="19880" y="58"/>
                        <a:pt x="17913" y="676"/>
                        <a:pt x="16039" y="1436"/>
                      </a:cubicBezTo>
                      <a:cubicBezTo>
                        <a:pt x="15419" y="1687"/>
                        <a:pt x="14802" y="1958"/>
                        <a:pt x="14256" y="2348"/>
                      </a:cubicBezTo>
                      <a:cubicBezTo>
                        <a:pt x="13839" y="2648"/>
                        <a:pt x="13470" y="3012"/>
                        <a:pt x="13104" y="3374"/>
                      </a:cubicBezTo>
                      <a:cubicBezTo>
                        <a:pt x="12455" y="4018"/>
                        <a:pt x="11807" y="4662"/>
                        <a:pt x="11157" y="5306"/>
                      </a:cubicBezTo>
                      <a:lnTo>
                        <a:pt x="11107" y="5115"/>
                      </a:lnTo>
                      <a:cubicBezTo>
                        <a:pt x="11481" y="3825"/>
                        <a:pt x="11550" y="2447"/>
                        <a:pt x="11304" y="1126"/>
                      </a:cubicBezTo>
                      <a:cubicBezTo>
                        <a:pt x="11287" y="1036"/>
                        <a:pt x="11265" y="939"/>
                        <a:pt x="11195" y="881"/>
                      </a:cubicBezTo>
                      <a:cubicBezTo>
                        <a:pt x="11132" y="829"/>
                        <a:pt x="11046" y="821"/>
                        <a:pt x="10965" y="821"/>
                      </a:cubicBezTo>
                      <a:cubicBezTo>
                        <a:pt x="10956" y="821"/>
                        <a:pt x="10947" y="821"/>
                        <a:pt x="10938" y="821"/>
                      </a:cubicBezTo>
                      <a:cubicBezTo>
                        <a:pt x="10369" y="821"/>
                        <a:pt x="9833" y="1083"/>
                        <a:pt x="9345" y="1376"/>
                      </a:cubicBezTo>
                      <a:cubicBezTo>
                        <a:pt x="7790" y="2313"/>
                        <a:pt x="6472" y="3641"/>
                        <a:pt x="5549" y="5204"/>
                      </a:cubicBezTo>
                      <a:cubicBezTo>
                        <a:pt x="5282" y="4358"/>
                        <a:pt x="4919" y="3541"/>
                        <a:pt x="4470" y="2775"/>
                      </a:cubicBezTo>
                      <a:cubicBezTo>
                        <a:pt x="4254" y="2407"/>
                        <a:pt x="4007" y="2038"/>
                        <a:pt x="3646" y="1813"/>
                      </a:cubicBezTo>
                      <a:cubicBezTo>
                        <a:pt x="3456" y="1694"/>
                        <a:pt x="3227" y="1626"/>
                        <a:pt x="3004" y="1626"/>
                      </a:cubicBezTo>
                      <a:cubicBezTo>
                        <a:pt x="2861" y="1626"/>
                        <a:pt x="2721" y="1654"/>
                        <a:pt x="2595" y="1715"/>
                      </a:cubicBezTo>
                      <a:lnTo>
                        <a:pt x="2595" y="1715"/>
                      </a:lnTo>
                      <a:cubicBezTo>
                        <a:pt x="2614" y="1694"/>
                        <a:pt x="2633" y="1673"/>
                        <a:pt x="2653" y="1652"/>
                      </a:cubicBezTo>
                      <a:lnTo>
                        <a:pt x="2653" y="1652"/>
                      </a:lnTo>
                      <a:lnTo>
                        <a:pt x="2480" y="1784"/>
                      </a:lnTo>
                      <a:lnTo>
                        <a:pt x="2480" y="1784"/>
                      </a:lnTo>
                      <a:cubicBezTo>
                        <a:pt x="2517" y="1758"/>
                        <a:pt x="2555" y="1735"/>
                        <a:pt x="2595" y="1715"/>
                      </a:cubicBezTo>
                      <a:lnTo>
                        <a:pt x="2595" y="1715"/>
                      </a:lnTo>
                      <a:cubicBezTo>
                        <a:pt x="499" y="4052"/>
                        <a:pt x="0" y="7476"/>
                        <a:pt x="432" y="10592"/>
                      </a:cubicBezTo>
                      <a:cubicBezTo>
                        <a:pt x="653" y="12189"/>
                        <a:pt x="1126" y="13819"/>
                        <a:pt x="2205" y="15019"/>
                      </a:cubicBezTo>
                      <a:cubicBezTo>
                        <a:pt x="3343" y="16285"/>
                        <a:pt x="5001" y="16917"/>
                        <a:pt x="6461" y="17795"/>
                      </a:cubicBezTo>
                      <a:cubicBezTo>
                        <a:pt x="7042" y="18144"/>
                        <a:pt x="7613" y="18554"/>
                        <a:pt x="7960" y="19137"/>
                      </a:cubicBezTo>
                      <a:cubicBezTo>
                        <a:pt x="8224" y="19581"/>
                        <a:pt x="8339" y="20094"/>
                        <a:pt x="8451" y="20596"/>
                      </a:cubicBezTo>
                      <a:cubicBezTo>
                        <a:pt x="8925" y="22751"/>
                        <a:pt x="9399" y="24956"/>
                        <a:pt x="10547" y="26837"/>
                      </a:cubicBezTo>
                      <a:cubicBezTo>
                        <a:pt x="12264" y="29655"/>
                        <a:pt x="15345" y="31443"/>
                        <a:pt x="18554" y="32209"/>
                      </a:cubicBezTo>
                      <a:cubicBezTo>
                        <a:pt x="20256" y="32616"/>
                        <a:pt x="21999" y="32765"/>
                        <a:pt x="23751" y="32765"/>
                      </a:cubicBezTo>
                      <a:cubicBezTo>
                        <a:pt x="25302" y="32765"/>
                        <a:pt x="26859" y="32649"/>
                        <a:pt x="28400" y="32490"/>
                      </a:cubicBezTo>
                      <a:cubicBezTo>
                        <a:pt x="29924" y="32334"/>
                        <a:pt x="31461" y="32134"/>
                        <a:pt x="32903" y="31613"/>
                      </a:cubicBezTo>
                      <a:cubicBezTo>
                        <a:pt x="36055" y="30473"/>
                        <a:pt x="38504" y="27868"/>
                        <a:pt x="40147" y="24945"/>
                      </a:cubicBezTo>
                      <a:cubicBezTo>
                        <a:pt x="41800" y="22004"/>
                        <a:pt x="42742" y="18416"/>
                        <a:pt x="41589" y="15245"/>
                      </a:cubicBezTo>
                      <a:lnTo>
                        <a:pt x="41668" y="15118"/>
                      </a:lnTo>
                      <a:cubicBezTo>
                        <a:pt x="41417" y="14619"/>
                        <a:pt x="40915" y="14257"/>
                        <a:pt x="40363" y="14176"/>
                      </a:cubicBezTo>
                      <a:cubicBezTo>
                        <a:pt x="40262" y="14161"/>
                        <a:pt x="40161" y="14155"/>
                        <a:pt x="40058" y="14155"/>
                      </a:cubicBezTo>
                      <a:cubicBezTo>
                        <a:pt x="39840" y="14155"/>
                        <a:pt x="39619" y="14182"/>
                        <a:pt x="39401" y="14207"/>
                      </a:cubicBezTo>
                      <a:cubicBezTo>
                        <a:pt x="38502" y="14307"/>
                        <a:pt x="37598" y="14357"/>
                        <a:pt x="36694" y="14357"/>
                      </a:cubicBezTo>
                      <a:cubicBezTo>
                        <a:pt x="36291" y="14357"/>
                        <a:pt x="35888" y="14347"/>
                        <a:pt x="35486" y="14327"/>
                      </a:cubicBezTo>
                      <a:lnTo>
                        <a:pt x="35228" y="14208"/>
                      </a:lnTo>
                      <a:cubicBezTo>
                        <a:pt x="36475" y="12880"/>
                        <a:pt x="37455" y="11303"/>
                        <a:pt x="38095" y="9597"/>
                      </a:cubicBezTo>
                      <a:cubicBezTo>
                        <a:pt x="38173" y="9388"/>
                        <a:pt x="38247" y="9169"/>
                        <a:pt x="38228" y="8947"/>
                      </a:cubicBezTo>
                      <a:cubicBezTo>
                        <a:pt x="38174" y="8274"/>
                        <a:pt x="37376" y="7967"/>
                        <a:pt x="36713" y="7841"/>
                      </a:cubicBezTo>
                      <a:cubicBezTo>
                        <a:pt x="35287" y="7569"/>
                        <a:pt x="33835" y="7433"/>
                        <a:pt x="32384" y="7433"/>
                      </a:cubicBezTo>
                      <a:cubicBezTo>
                        <a:pt x="31616" y="7433"/>
                        <a:pt x="30848" y="7471"/>
                        <a:pt x="30083" y="7547"/>
                      </a:cubicBezTo>
                      <a:lnTo>
                        <a:pt x="29922" y="7284"/>
                      </a:lnTo>
                      <a:cubicBezTo>
                        <a:pt x="30617" y="6362"/>
                        <a:pt x="31312" y="5438"/>
                        <a:pt x="32007" y="4517"/>
                      </a:cubicBezTo>
                      <a:cubicBezTo>
                        <a:pt x="32272" y="4163"/>
                        <a:pt x="32553" y="3721"/>
                        <a:pt x="32390" y="3311"/>
                      </a:cubicBezTo>
                      <a:cubicBezTo>
                        <a:pt x="32272" y="3016"/>
                        <a:pt x="31962" y="2850"/>
                        <a:pt x="31662" y="2744"/>
                      </a:cubicBezTo>
                      <a:cubicBezTo>
                        <a:pt x="31168" y="2573"/>
                        <a:pt x="30658" y="2505"/>
                        <a:pt x="30141" y="2505"/>
                      </a:cubicBezTo>
                      <a:cubicBezTo>
                        <a:pt x="29195" y="2505"/>
                        <a:pt x="28226" y="2731"/>
                        <a:pt x="27298" y="2958"/>
                      </a:cubicBezTo>
                      <a:cubicBezTo>
                        <a:pt x="25347" y="3436"/>
                        <a:pt x="23396" y="3912"/>
                        <a:pt x="21446" y="4389"/>
                      </a:cubicBezTo>
                      <a:lnTo>
                        <a:pt x="21551" y="4097"/>
                      </a:lnTo>
                      <a:lnTo>
                        <a:pt x="23031" y="1323"/>
                      </a:lnTo>
                      <a:cubicBezTo>
                        <a:pt x="23132" y="1133"/>
                        <a:pt x="23236" y="931"/>
                        <a:pt x="23220" y="717"/>
                      </a:cubicBezTo>
                      <a:cubicBezTo>
                        <a:pt x="23183" y="185"/>
                        <a:pt x="22513" y="0"/>
                        <a:pt x="219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36"/>
                <p:cNvSpPr/>
                <p:nvPr/>
              </p:nvSpPr>
              <p:spPr>
                <a:xfrm>
                  <a:off x="5951200" y="1438600"/>
                  <a:ext cx="48275" cy="41100"/>
                </a:xfrm>
                <a:custGeom>
                  <a:avLst/>
                  <a:gdLst/>
                  <a:ahLst/>
                  <a:cxnLst/>
                  <a:rect l="l" t="t" r="r" b="b"/>
                  <a:pathLst>
                    <a:path w="1931" h="1644" extrusionOk="0">
                      <a:moveTo>
                        <a:pt x="1819" y="0"/>
                      </a:moveTo>
                      <a:cubicBezTo>
                        <a:pt x="1806" y="0"/>
                        <a:pt x="1791" y="4"/>
                        <a:pt x="1777" y="12"/>
                      </a:cubicBezTo>
                      <a:cubicBezTo>
                        <a:pt x="1107" y="386"/>
                        <a:pt x="558" y="1043"/>
                        <a:pt x="24" y="1588"/>
                      </a:cubicBezTo>
                      <a:cubicBezTo>
                        <a:pt x="1" y="1612"/>
                        <a:pt x="23" y="1644"/>
                        <a:pt x="50" y="1644"/>
                      </a:cubicBezTo>
                      <a:cubicBezTo>
                        <a:pt x="57" y="1644"/>
                        <a:pt x="65" y="1641"/>
                        <a:pt x="73" y="1635"/>
                      </a:cubicBezTo>
                      <a:cubicBezTo>
                        <a:pt x="662" y="1140"/>
                        <a:pt x="1367" y="716"/>
                        <a:pt x="1879" y="144"/>
                      </a:cubicBezTo>
                      <a:cubicBezTo>
                        <a:pt x="1931" y="86"/>
                        <a:pt x="1886" y="0"/>
                        <a:pt x="18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36"/>
                <p:cNvSpPr/>
                <p:nvPr/>
              </p:nvSpPr>
              <p:spPr>
                <a:xfrm>
                  <a:off x="6147575" y="1475800"/>
                  <a:ext cx="36150" cy="27600"/>
                </a:xfrm>
                <a:custGeom>
                  <a:avLst/>
                  <a:gdLst/>
                  <a:ahLst/>
                  <a:cxnLst/>
                  <a:rect l="l" t="t" r="r" b="b"/>
                  <a:pathLst>
                    <a:path w="1446" h="1104" extrusionOk="0">
                      <a:moveTo>
                        <a:pt x="1262" y="0"/>
                      </a:moveTo>
                      <a:cubicBezTo>
                        <a:pt x="1241" y="0"/>
                        <a:pt x="1218" y="6"/>
                        <a:pt x="1195" y="18"/>
                      </a:cubicBezTo>
                      <a:cubicBezTo>
                        <a:pt x="986" y="128"/>
                        <a:pt x="812" y="322"/>
                        <a:pt x="634" y="475"/>
                      </a:cubicBezTo>
                      <a:cubicBezTo>
                        <a:pt x="439" y="647"/>
                        <a:pt x="243" y="817"/>
                        <a:pt x="47" y="987"/>
                      </a:cubicBezTo>
                      <a:cubicBezTo>
                        <a:pt x="0" y="1028"/>
                        <a:pt x="43" y="1103"/>
                        <a:pt x="95" y="1103"/>
                      </a:cubicBezTo>
                      <a:cubicBezTo>
                        <a:pt x="106" y="1103"/>
                        <a:pt x="117" y="1100"/>
                        <a:pt x="128" y="1092"/>
                      </a:cubicBezTo>
                      <a:cubicBezTo>
                        <a:pt x="343" y="946"/>
                        <a:pt x="559" y="801"/>
                        <a:pt x="773" y="654"/>
                      </a:cubicBezTo>
                      <a:cubicBezTo>
                        <a:pt x="968" y="522"/>
                        <a:pt x="1197" y="402"/>
                        <a:pt x="1358" y="228"/>
                      </a:cubicBezTo>
                      <a:cubicBezTo>
                        <a:pt x="1445" y="134"/>
                        <a:pt x="1369" y="0"/>
                        <a:pt x="12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36"/>
                <p:cNvSpPr/>
                <p:nvPr/>
              </p:nvSpPr>
              <p:spPr>
                <a:xfrm>
                  <a:off x="6068925" y="1642050"/>
                  <a:ext cx="54050" cy="40275"/>
                </a:xfrm>
                <a:custGeom>
                  <a:avLst/>
                  <a:gdLst/>
                  <a:ahLst/>
                  <a:cxnLst/>
                  <a:rect l="l" t="t" r="r" b="b"/>
                  <a:pathLst>
                    <a:path w="2162" h="1611" extrusionOk="0">
                      <a:moveTo>
                        <a:pt x="1961" y="0"/>
                      </a:moveTo>
                      <a:cubicBezTo>
                        <a:pt x="1946" y="0"/>
                        <a:pt x="1931" y="3"/>
                        <a:pt x="1916" y="9"/>
                      </a:cubicBezTo>
                      <a:cubicBezTo>
                        <a:pt x="1205" y="271"/>
                        <a:pt x="591" y="909"/>
                        <a:pt x="72" y="1441"/>
                      </a:cubicBezTo>
                      <a:cubicBezTo>
                        <a:pt x="1" y="1516"/>
                        <a:pt x="67" y="1611"/>
                        <a:pt x="147" y="1611"/>
                      </a:cubicBezTo>
                      <a:cubicBezTo>
                        <a:pt x="170" y="1611"/>
                        <a:pt x="193" y="1603"/>
                        <a:pt x="215" y="1585"/>
                      </a:cubicBezTo>
                      <a:cubicBezTo>
                        <a:pt x="528" y="1322"/>
                        <a:pt x="854" y="1075"/>
                        <a:pt x="1196" y="851"/>
                      </a:cubicBezTo>
                      <a:cubicBezTo>
                        <a:pt x="1492" y="656"/>
                        <a:pt x="1797" y="497"/>
                        <a:pt x="2063" y="261"/>
                      </a:cubicBezTo>
                      <a:cubicBezTo>
                        <a:pt x="2161" y="175"/>
                        <a:pt x="2080" y="0"/>
                        <a:pt x="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36"/>
                <p:cNvSpPr/>
                <p:nvPr/>
              </p:nvSpPr>
              <p:spPr>
                <a:xfrm>
                  <a:off x="6295750" y="1636300"/>
                  <a:ext cx="44475" cy="30450"/>
                </a:xfrm>
                <a:custGeom>
                  <a:avLst/>
                  <a:gdLst/>
                  <a:ahLst/>
                  <a:cxnLst/>
                  <a:rect l="l" t="t" r="r" b="b"/>
                  <a:pathLst>
                    <a:path w="1779" h="1218" extrusionOk="0">
                      <a:moveTo>
                        <a:pt x="1553" y="0"/>
                      </a:moveTo>
                      <a:cubicBezTo>
                        <a:pt x="1537" y="0"/>
                        <a:pt x="1519" y="3"/>
                        <a:pt x="1500" y="7"/>
                      </a:cubicBezTo>
                      <a:cubicBezTo>
                        <a:pt x="1257" y="73"/>
                        <a:pt x="1050" y="263"/>
                        <a:pt x="844" y="404"/>
                      </a:cubicBezTo>
                      <a:cubicBezTo>
                        <a:pt x="618" y="559"/>
                        <a:pt x="390" y="714"/>
                        <a:pt x="164" y="869"/>
                      </a:cubicBezTo>
                      <a:cubicBezTo>
                        <a:pt x="0" y="979"/>
                        <a:pt x="98" y="1217"/>
                        <a:pt x="255" y="1217"/>
                      </a:cubicBezTo>
                      <a:cubicBezTo>
                        <a:pt x="285" y="1217"/>
                        <a:pt x="317" y="1208"/>
                        <a:pt x="350" y="1188"/>
                      </a:cubicBezTo>
                      <a:cubicBezTo>
                        <a:pt x="582" y="1043"/>
                        <a:pt x="815" y="899"/>
                        <a:pt x="1050" y="754"/>
                      </a:cubicBezTo>
                      <a:cubicBezTo>
                        <a:pt x="1260" y="625"/>
                        <a:pt x="1525" y="511"/>
                        <a:pt x="1681" y="317"/>
                      </a:cubicBezTo>
                      <a:cubicBezTo>
                        <a:pt x="1779" y="193"/>
                        <a:pt x="1710" y="0"/>
                        <a:pt x="15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36"/>
                <p:cNvSpPr/>
                <p:nvPr/>
              </p:nvSpPr>
              <p:spPr>
                <a:xfrm>
                  <a:off x="6221725" y="1767000"/>
                  <a:ext cx="44750" cy="31975"/>
                </a:xfrm>
                <a:custGeom>
                  <a:avLst/>
                  <a:gdLst/>
                  <a:ahLst/>
                  <a:cxnLst/>
                  <a:rect l="l" t="t" r="r" b="b"/>
                  <a:pathLst>
                    <a:path w="1790" h="1279" extrusionOk="0">
                      <a:moveTo>
                        <a:pt x="1517" y="0"/>
                      </a:moveTo>
                      <a:cubicBezTo>
                        <a:pt x="1505" y="0"/>
                        <a:pt x="1492" y="1"/>
                        <a:pt x="1480" y="3"/>
                      </a:cubicBezTo>
                      <a:cubicBezTo>
                        <a:pt x="1227" y="40"/>
                        <a:pt x="1008" y="287"/>
                        <a:pt x="815" y="443"/>
                      </a:cubicBezTo>
                      <a:cubicBezTo>
                        <a:pt x="585" y="625"/>
                        <a:pt x="356" y="809"/>
                        <a:pt x="125" y="992"/>
                      </a:cubicBezTo>
                      <a:cubicBezTo>
                        <a:pt x="0" y="1092"/>
                        <a:pt x="116" y="1279"/>
                        <a:pt x="250" y="1279"/>
                      </a:cubicBezTo>
                      <a:cubicBezTo>
                        <a:pt x="276" y="1279"/>
                        <a:pt x="303" y="1272"/>
                        <a:pt x="329" y="1255"/>
                      </a:cubicBezTo>
                      <a:cubicBezTo>
                        <a:pt x="578" y="1099"/>
                        <a:pt x="828" y="943"/>
                        <a:pt x="1080" y="786"/>
                      </a:cubicBezTo>
                      <a:cubicBezTo>
                        <a:pt x="1297" y="650"/>
                        <a:pt x="1585" y="532"/>
                        <a:pt x="1707" y="299"/>
                      </a:cubicBezTo>
                      <a:cubicBezTo>
                        <a:pt x="1789" y="143"/>
                        <a:pt x="1670" y="0"/>
                        <a:pt x="15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36"/>
                <p:cNvSpPr/>
                <p:nvPr/>
              </p:nvSpPr>
              <p:spPr>
                <a:xfrm>
                  <a:off x="6403450" y="1717600"/>
                  <a:ext cx="25500" cy="17800"/>
                </a:xfrm>
                <a:custGeom>
                  <a:avLst/>
                  <a:gdLst/>
                  <a:ahLst/>
                  <a:cxnLst/>
                  <a:rect l="l" t="t" r="r" b="b"/>
                  <a:pathLst>
                    <a:path w="1020" h="712" extrusionOk="0">
                      <a:moveTo>
                        <a:pt x="786" y="0"/>
                      </a:moveTo>
                      <a:cubicBezTo>
                        <a:pt x="775" y="0"/>
                        <a:pt x="765" y="1"/>
                        <a:pt x="754" y="3"/>
                      </a:cubicBezTo>
                      <a:cubicBezTo>
                        <a:pt x="521" y="47"/>
                        <a:pt x="296" y="308"/>
                        <a:pt x="115" y="454"/>
                      </a:cubicBezTo>
                      <a:cubicBezTo>
                        <a:pt x="1" y="547"/>
                        <a:pt x="105" y="712"/>
                        <a:pt x="228" y="712"/>
                      </a:cubicBezTo>
                      <a:cubicBezTo>
                        <a:pt x="251" y="712"/>
                        <a:pt x="275" y="706"/>
                        <a:pt x="299" y="692"/>
                      </a:cubicBezTo>
                      <a:cubicBezTo>
                        <a:pt x="507" y="572"/>
                        <a:pt x="815" y="463"/>
                        <a:pt x="944" y="250"/>
                      </a:cubicBezTo>
                      <a:cubicBezTo>
                        <a:pt x="1019" y="127"/>
                        <a:pt x="911" y="0"/>
                        <a:pt x="7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36"/>
                <p:cNvSpPr/>
                <p:nvPr/>
              </p:nvSpPr>
              <p:spPr>
                <a:xfrm>
                  <a:off x="5675450" y="1422925"/>
                  <a:ext cx="43575" cy="35425"/>
                </a:xfrm>
                <a:custGeom>
                  <a:avLst/>
                  <a:gdLst/>
                  <a:ahLst/>
                  <a:cxnLst/>
                  <a:rect l="l" t="t" r="r" b="b"/>
                  <a:pathLst>
                    <a:path w="1743" h="1417" extrusionOk="0">
                      <a:moveTo>
                        <a:pt x="1486" y="0"/>
                      </a:moveTo>
                      <a:cubicBezTo>
                        <a:pt x="1468" y="0"/>
                        <a:pt x="1450" y="2"/>
                        <a:pt x="1433" y="6"/>
                      </a:cubicBezTo>
                      <a:cubicBezTo>
                        <a:pt x="1161" y="68"/>
                        <a:pt x="972" y="357"/>
                        <a:pt x="766" y="531"/>
                      </a:cubicBezTo>
                      <a:cubicBezTo>
                        <a:pt x="541" y="719"/>
                        <a:pt x="345" y="939"/>
                        <a:pt x="119" y="1129"/>
                      </a:cubicBezTo>
                      <a:cubicBezTo>
                        <a:pt x="1" y="1227"/>
                        <a:pt x="104" y="1417"/>
                        <a:pt x="238" y="1417"/>
                      </a:cubicBezTo>
                      <a:cubicBezTo>
                        <a:pt x="252" y="1417"/>
                        <a:pt x="267" y="1414"/>
                        <a:pt x="282" y="1410"/>
                      </a:cubicBezTo>
                      <a:cubicBezTo>
                        <a:pt x="595" y="1310"/>
                        <a:pt x="904" y="1195"/>
                        <a:pt x="1161" y="985"/>
                      </a:cubicBezTo>
                      <a:cubicBezTo>
                        <a:pt x="1403" y="786"/>
                        <a:pt x="1701" y="562"/>
                        <a:pt x="1730" y="232"/>
                      </a:cubicBezTo>
                      <a:cubicBezTo>
                        <a:pt x="1743" y="93"/>
                        <a:pt x="1611" y="0"/>
                        <a:pt x="14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36"/>
                <p:cNvSpPr/>
                <p:nvPr/>
              </p:nvSpPr>
              <p:spPr>
                <a:xfrm>
                  <a:off x="5197800" y="1266950"/>
                  <a:ext cx="1377100" cy="936875"/>
                </a:xfrm>
                <a:custGeom>
                  <a:avLst/>
                  <a:gdLst/>
                  <a:ahLst/>
                  <a:cxnLst/>
                  <a:rect l="l" t="t" r="r" b="b"/>
                  <a:pathLst>
                    <a:path w="55084" h="37475" extrusionOk="0">
                      <a:moveTo>
                        <a:pt x="15698" y="0"/>
                      </a:moveTo>
                      <a:lnTo>
                        <a:pt x="15698" y="0"/>
                      </a:lnTo>
                      <a:cubicBezTo>
                        <a:pt x="15610" y="13"/>
                        <a:pt x="15523" y="38"/>
                        <a:pt x="15443" y="78"/>
                      </a:cubicBezTo>
                      <a:cubicBezTo>
                        <a:pt x="13348" y="2415"/>
                        <a:pt x="12845" y="5839"/>
                        <a:pt x="13276" y="8954"/>
                      </a:cubicBezTo>
                      <a:cubicBezTo>
                        <a:pt x="13342" y="9429"/>
                        <a:pt x="13434" y="9907"/>
                        <a:pt x="13554" y="10375"/>
                      </a:cubicBezTo>
                      <a:cubicBezTo>
                        <a:pt x="13229" y="10576"/>
                        <a:pt x="12908" y="10792"/>
                        <a:pt x="12591" y="11014"/>
                      </a:cubicBezTo>
                      <a:cubicBezTo>
                        <a:pt x="12184" y="12413"/>
                        <a:pt x="12541" y="13375"/>
                        <a:pt x="13280" y="14331"/>
                      </a:cubicBezTo>
                      <a:cubicBezTo>
                        <a:pt x="13999" y="14965"/>
                        <a:pt x="14694" y="15626"/>
                        <a:pt x="15377" y="16309"/>
                      </a:cubicBezTo>
                      <a:cubicBezTo>
                        <a:pt x="16403" y="17332"/>
                        <a:pt x="17584" y="18359"/>
                        <a:pt x="18029" y="19788"/>
                      </a:cubicBezTo>
                      <a:cubicBezTo>
                        <a:pt x="18774" y="22179"/>
                        <a:pt x="16993" y="24025"/>
                        <a:pt x="14833" y="24692"/>
                      </a:cubicBezTo>
                      <a:cubicBezTo>
                        <a:pt x="13930" y="24971"/>
                        <a:pt x="13069" y="25098"/>
                        <a:pt x="12249" y="25098"/>
                      </a:cubicBezTo>
                      <a:cubicBezTo>
                        <a:pt x="12027" y="25098"/>
                        <a:pt x="11808" y="25089"/>
                        <a:pt x="11592" y="25071"/>
                      </a:cubicBezTo>
                      <a:cubicBezTo>
                        <a:pt x="8987" y="25003"/>
                        <a:pt x="6312" y="23334"/>
                        <a:pt x="4602" y="21389"/>
                      </a:cubicBezTo>
                      <a:cubicBezTo>
                        <a:pt x="4045" y="20945"/>
                        <a:pt x="3605" y="20453"/>
                        <a:pt x="3405" y="19925"/>
                      </a:cubicBezTo>
                      <a:cubicBezTo>
                        <a:pt x="3277" y="19769"/>
                        <a:pt x="3149" y="19615"/>
                        <a:pt x="3035" y="19448"/>
                      </a:cubicBezTo>
                      <a:cubicBezTo>
                        <a:pt x="2593" y="18921"/>
                        <a:pt x="2250" y="18338"/>
                        <a:pt x="2048" y="17699"/>
                      </a:cubicBezTo>
                      <a:cubicBezTo>
                        <a:pt x="1736" y="17389"/>
                        <a:pt x="1545" y="16956"/>
                        <a:pt x="1489" y="16436"/>
                      </a:cubicBezTo>
                      <a:cubicBezTo>
                        <a:pt x="1436" y="15943"/>
                        <a:pt x="1498" y="15448"/>
                        <a:pt x="1597" y="14963"/>
                      </a:cubicBezTo>
                      <a:cubicBezTo>
                        <a:pt x="1011" y="14813"/>
                        <a:pt x="484" y="14512"/>
                        <a:pt x="132" y="14086"/>
                      </a:cubicBezTo>
                      <a:cubicBezTo>
                        <a:pt x="51" y="14252"/>
                        <a:pt x="1" y="14442"/>
                        <a:pt x="1" y="14649"/>
                      </a:cubicBezTo>
                      <a:cubicBezTo>
                        <a:pt x="1" y="15197"/>
                        <a:pt x="335" y="15652"/>
                        <a:pt x="771" y="15742"/>
                      </a:cubicBezTo>
                      <a:cubicBezTo>
                        <a:pt x="711" y="17233"/>
                        <a:pt x="1795" y="21573"/>
                        <a:pt x="9017" y="27417"/>
                      </a:cubicBezTo>
                      <a:lnTo>
                        <a:pt x="9020" y="27369"/>
                      </a:lnTo>
                      <a:cubicBezTo>
                        <a:pt x="9977" y="28212"/>
                        <a:pt x="11233" y="28981"/>
                        <a:pt x="12820" y="29703"/>
                      </a:cubicBezTo>
                      <a:cubicBezTo>
                        <a:pt x="12797" y="29771"/>
                        <a:pt x="12771" y="29838"/>
                        <a:pt x="12748" y="29905"/>
                      </a:cubicBezTo>
                      <a:cubicBezTo>
                        <a:pt x="13301" y="30342"/>
                        <a:pt x="13586" y="31131"/>
                        <a:pt x="13388" y="31811"/>
                      </a:cubicBezTo>
                      <a:cubicBezTo>
                        <a:pt x="13145" y="32637"/>
                        <a:pt x="12622" y="33189"/>
                        <a:pt x="11993" y="33639"/>
                      </a:cubicBezTo>
                      <a:cubicBezTo>
                        <a:pt x="12165" y="33691"/>
                        <a:pt x="12343" y="33738"/>
                        <a:pt x="12522" y="33738"/>
                      </a:cubicBezTo>
                      <a:cubicBezTo>
                        <a:pt x="12558" y="33738"/>
                        <a:pt x="12594" y="33736"/>
                        <a:pt x="12631" y="33732"/>
                      </a:cubicBezTo>
                      <a:cubicBezTo>
                        <a:pt x="12862" y="33704"/>
                        <a:pt x="13074" y="33586"/>
                        <a:pt x="13274" y="33465"/>
                      </a:cubicBezTo>
                      <a:cubicBezTo>
                        <a:pt x="14279" y="32860"/>
                        <a:pt x="15198" y="32113"/>
                        <a:pt x="15995" y="31253"/>
                      </a:cubicBezTo>
                      <a:cubicBezTo>
                        <a:pt x="16068" y="31175"/>
                        <a:pt x="16138" y="31094"/>
                        <a:pt x="16206" y="31008"/>
                      </a:cubicBezTo>
                      <a:cubicBezTo>
                        <a:pt x="16702" y="31173"/>
                        <a:pt x="17219" y="31336"/>
                        <a:pt x="17759" y="31496"/>
                      </a:cubicBezTo>
                      <a:cubicBezTo>
                        <a:pt x="17738" y="31748"/>
                        <a:pt x="17705" y="31999"/>
                        <a:pt x="17667" y="32248"/>
                      </a:cubicBezTo>
                      <a:cubicBezTo>
                        <a:pt x="17804" y="32285"/>
                        <a:pt x="17937" y="32331"/>
                        <a:pt x="18058" y="32395"/>
                      </a:cubicBezTo>
                      <a:cubicBezTo>
                        <a:pt x="18960" y="32871"/>
                        <a:pt x="19108" y="34002"/>
                        <a:pt x="18700" y="34846"/>
                      </a:cubicBezTo>
                      <a:cubicBezTo>
                        <a:pt x="18548" y="35158"/>
                        <a:pt x="18342" y="35449"/>
                        <a:pt x="18101" y="35721"/>
                      </a:cubicBezTo>
                      <a:cubicBezTo>
                        <a:pt x="18216" y="35716"/>
                        <a:pt x="18330" y="35700"/>
                        <a:pt x="18439" y="35663"/>
                      </a:cubicBezTo>
                      <a:cubicBezTo>
                        <a:pt x="18659" y="35585"/>
                        <a:pt x="18837" y="35425"/>
                        <a:pt x="19007" y="35263"/>
                      </a:cubicBezTo>
                      <a:cubicBezTo>
                        <a:pt x="19854" y="34451"/>
                        <a:pt x="20586" y="33520"/>
                        <a:pt x="21176" y="32507"/>
                      </a:cubicBezTo>
                      <a:cubicBezTo>
                        <a:pt x="21190" y="32481"/>
                        <a:pt x="21203" y="32457"/>
                        <a:pt x="21218" y="32432"/>
                      </a:cubicBezTo>
                      <a:cubicBezTo>
                        <a:pt x="22882" y="32842"/>
                        <a:pt x="24707" y="33246"/>
                        <a:pt x="26707" y="33649"/>
                      </a:cubicBezTo>
                      <a:cubicBezTo>
                        <a:pt x="28602" y="34033"/>
                        <a:pt x="30469" y="34238"/>
                        <a:pt x="32272" y="34288"/>
                      </a:cubicBezTo>
                      <a:cubicBezTo>
                        <a:pt x="32069" y="35273"/>
                        <a:pt x="31732" y="36230"/>
                        <a:pt x="31264" y="37119"/>
                      </a:cubicBezTo>
                      <a:cubicBezTo>
                        <a:pt x="31653" y="37163"/>
                        <a:pt x="32043" y="37200"/>
                        <a:pt x="32432" y="37229"/>
                      </a:cubicBezTo>
                      <a:cubicBezTo>
                        <a:pt x="32528" y="37236"/>
                        <a:pt x="32625" y="37243"/>
                        <a:pt x="32721" y="37243"/>
                      </a:cubicBezTo>
                      <a:cubicBezTo>
                        <a:pt x="32862" y="37243"/>
                        <a:pt x="33000" y="37229"/>
                        <a:pt x="33132" y="37182"/>
                      </a:cubicBezTo>
                      <a:cubicBezTo>
                        <a:pt x="33353" y="37104"/>
                        <a:pt x="33532" y="36943"/>
                        <a:pt x="33700" y="36782"/>
                      </a:cubicBezTo>
                      <a:cubicBezTo>
                        <a:pt x="34503" y="36014"/>
                        <a:pt x="35198" y="35135"/>
                        <a:pt x="35770" y="34184"/>
                      </a:cubicBezTo>
                      <a:cubicBezTo>
                        <a:pt x="36505" y="34117"/>
                        <a:pt x="37224" y="34022"/>
                        <a:pt x="37923" y="33900"/>
                      </a:cubicBezTo>
                      <a:lnTo>
                        <a:pt x="37923" y="33900"/>
                      </a:lnTo>
                      <a:cubicBezTo>
                        <a:pt x="37930" y="34146"/>
                        <a:pt x="37924" y="34391"/>
                        <a:pt x="37914" y="34638"/>
                      </a:cubicBezTo>
                      <a:cubicBezTo>
                        <a:pt x="38102" y="34673"/>
                        <a:pt x="38285" y="34728"/>
                        <a:pt x="38450" y="34815"/>
                      </a:cubicBezTo>
                      <a:cubicBezTo>
                        <a:pt x="39350" y="35291"/>
                        <a:pt x="39499" y="36422"/>
                        <a:pt x="39092" y="37266"/>
                      </a:cubicBezTo>
                      <a:cubicBezTo>
                        <a:pt x="39057" y="37338"/>
                        <a:pt x="39014" y="37405"/>
                        <a:pt x="38976" y="37475"/>
                      </a:cubicBezTo>
                      <a:cubicBezTo>
                        <a:pt x="39059" y="37454"/>
                        <a:pt x="39141" y="37426"/>
                        <a:pt x="39217" y="37385"/>
                      </a:cubicBezTo>
                      <a:cubicBezTo>
                        <a:pt x="39422" y="37275"/>
                        <a:pt x="39575" y="37087"/>
                        <a:pt x="39717" y="36901"/>
                      </a:cubicBezTo>
                      <a:cubicBezTo>
                        <a:pt x="40425" y="35968"/>
                        <a:pt x="41004" y="34933"/>
                        <a:pt x="41428" y="33841"/>
                      </a:cubicBezTo>
                      <a:cubicBezTo>
                        <a:pt x="41538" y="33555"/>
                        <a:pt x="41634" y="33241"/>
                        <a:pt x="41622" y="32942"/>
                      </a:cubicBezTo>
                      <a:cubicBezTo>
                        <a:pt x="42517" y="32626"/>
                        <a:pt x="43359" y="32259"/>
                        <a:pt x="44137" y="31842"/>
                      </a:cubicBezTo>
                      <a:cubicBezTo>
                        <a:pt x="44292" y="31847"/>
                        <a:pt x="44449" y="31849"/>
                        <a:pt x="44606" y="31849"/>
                      </a:cubicBezTo>
                      <a:cubicBezTo>
                        <a:pt x="45487" y="31849"/>
                        <a:pt x="46377" y="31769"/>
                        <a:pt x="47080" y="31587"/>
                      </a:cubicBezTo>
                      <a:cubicBezTo>
                        <a:pt x="47774" y="31408"/>
                        <a:pt x="48447" y="31124"/>
                        <a:pt x="49057" y="30747"/>
                      </a:cubicBezTo>
                      <a:cubicBezTo>
                        <a:pt x="48769" y="30105"/>
                        <a:pt x="48822" y="29327"/>
                        <a:pt x="49422" y="28807"/>
                      </a:cubicBezTo>
                      <a:cubicBezTo>
                        <a:pt x="49535" y="28711"/>
                        <a:pt x="49656" y="28612"/>
                        <a:pt x="49784" y="28533"/>
                      </a:cubicBezTo>
                      <a:cubicBezTo>
                        <a:pt x="49646" y="28519"/>
                        <a:pt x="49506" y="28513"/>
                        <a:pt x="49365" y="28513"/>
                      </a:cubicBezTo>
                      <a:cubicBezTo>
                        <a:pt x="49056" y="28513"/>
                        <a:pt x="48742" y="28539"/>
                        <a:pt x="48430" y="28550"/>
                      </a:cubicBezTo>
                      <a:cubicBezTo>
                        <a:pt x="50315" y="27211"/>
                        <a:pt x="51846" y="25335"/>
                        <a:pt x="52985" y="23305"/>
                      </a:cubicBezTo>
                      <a:cubicBezTo>
                        <a:pt x="54245" y="21073"/>
                        <a:pt x="55084" y="18467"/>
                        <a:pt x="54913" y="15953"/>
                      </a:cubicBezTo>
                      <a:lnTo>
                        <a:pt x="54913" y="15953"/>
                      </a:lnTo>
                      <a:cubicBezTo>
                        <a:pt x="53755" y="17510"/>
                        <a:pt x="52002" y="18752"/>
                        <a:pt x="50477" y="19704"/>
                      </a:cubicBezTo>
                      <a:cubicBezTo>
                        <a:pt x="47828" y="21356"/>
                        <a:pt x="44941" y="22630"/>
                        <a:pt x="41838" y="23055"/>
                      </a:cubicBezTo>
                      <a:cubicBezTo>
                        <a:pt x="40952" y="23176"/>
                        <a:pt x="40035" y="23247"/>
                        <a:pt x="39114" y="23247"/>
                      </a:cubicBezTo>
                      <a:cubicBezTo>
                        <a:pt x="36836" y="23247"/>
                        <a:pt x="34532" y="22813"/>
                        <a:pt x="32601" y="21639"/>
                      </a:cubicBezTo>
                      <a:cubicBezTo>
                        <a:pt x="32048" y="21334"/>
                        <a:pt x="31519" y="20971"/>
                        <a:pt x="31021" y="20548"/>
                      </a:cubicBezTo>
                      <a:cubicBezTo>
                        <a:pt x="29235" y="19027"/>
                        <a:pt x="28312" y="16959"/>
                        <a:pt x="27996" y="14674"/>
                      </a:cubicBezTo>
                      <a:cubicBezTo>
                        <a:pt x="27884" y="13858"/>
                        <a:pt x="27658" y="10127"/>
                        <a:pt x="26570" y="10127"/>
                      </a:cubicBezTo>
                      <a:cubicBezTo>
                        <a:pt x="26567" y="10127"/>
                        <a:pt x="26563" y="10127"/>
                        <a:pt x="26559" y="10127"/>
                      </a:cubicBezTo>
                      <a:cubicBezTo>
                        <a:pt x="26544" y="10127"/>
                        <a:pt x="26528" y="10127"/>
                        <a:pt x="26513" y="10127"/>
                      </a:cubicBezTo>
                      <a:cubicBezTo>
                        <a:pt x="26459" y="10127"/>
                        <a:pt x="26407" y="10126"/>
                        <a:pt x="26355" y="10122"/>
                      </a:cubicBezTo>
                      <a:cubicBezTo>
                        <a:pt x="25472" y="10323"/>
                        <a:pt x="24574" y="10431"/>
                        <a:pt x="23683" y="10431"/>
                      </a:cubicBezTo>
                      <a:cubicBezTo>
                        <a:pt x="22556" y="10431"/>
                        <a:pt x="21440" y="10259"/>
                        <a:pt x="20373" y="9887"/>
                      </a:cubicBezTo>
                      <a:cubicBezTo>
                        <a:pt x="17310" y="8820"/>
                        <a:pt x="15376" y="6167"/>
                        <a:pt x="15339" y="2918"/>
                      </a:cubicBezTo>
                      <a:cubicBezTo>
                        <a:pt x="15327" y="1924"/>
                        <a:pt x="15458" y="949"/>
                        <a:pt x="1569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36"/>
                <p:cNvSpPr/>
                <p:nvPr/>
              </p:nvSpPr>
              <p:spPr>
                <a:xfrm>
                  <a:off x="5212900" y="1614750"/>
                  <a:ext cx="17400" cy="16150"/>
                </a:xfrm>
                <a:custGeom>
                  <a:avLst/>
                  <a:gdLst/>
                  <a:ahLst/>
                  <a:cxnLst/>
                  <a:rect l="l" t="t" r="r" b="b"/>
                  <a:pathLst>
                    <a:path w="696" h="646" extrusionOk="0">
                      <a:moveTo>
                        <a:pt x="425" y="0"/>
                      </a:moveTo>
                      <a:cubicBezTo>
                        <a:pt x="334" y="0"/>
                        <a:pt x="239" y="44"/>
                        <a:pt x="169" y="120"/>
                      </a:cubicBezTo>
                      <a:cubicBezTo>
                        <a:pt x="1" y="307"/>
                        <a:pt x="93" y="646"/>
                        <a:pt x="360" y="646"/>
                      </a:cubicBezTo>
                      <a:cubicBezTo>
                        <a:pt x="373" y="646"/>
                        <a:pt x="386" y="645"/>
                        <a:pt x="400" y="643"/>
                      </a:cubicBezTo>
                      <a:cubicBezTo>
                        <a:pt x="564" y="624"/>
                        <a:pt x="652" y="483"/>
                        <a:pt x="621" y="353"/>
                      </a:cubicBezTo>
                      <a:cubicBezTo>
                        <a:pt x="674" y="295"/>
                        <a:pt x="695" y="204"/>
                        <a:pt x="652" y="133"/>
                      </a:cubicBezTo>
                      <a:cubicBezTo>
                        <a:pt x="597" y="41"/>
                        <a:pt x="513" y="0"/>
                        <a:pt x="42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36"/>
                <p:cNvSpPr/>
                <p:nvPr/>
              </p:nvSpPr>
              <p:spPr>
                <a:xfrm>
                  <a:off x="6027625" y="1515575"/>
                  <a:ext cx="298675" cy="201650"/>
                </a:xfrm>
                <a:custGeom>
                  <a:avLst/>
                  <a:gdLst/>
                  <a:ahLst/>
                  <a:cxnLst/>
                  <a:rect l="l" t="t" r="r" b="b"/>
                  <a:pathLst>
                    <a:path w="11947" h="8066" extrusionOk="0">
                      <a:moveTo>
                        <a:pt x="6577" y="0"/>
                      </a:moveTo>
                      <a:cubicBezTo>
                        <a:pt x="5910" y="0"/>
                        <a:pt x="5245" y="88"/>
                        <a:pt x="4632" y="262"/>
                      </a:cubicBezTo>
                      <a:cubicBezTo>
                        <a:pt x="3468" y="417"/>
                        <a:pt x="2337" y="829"/>
                        <a:pt x="1506" y="1608"/>
                      </a:cubicBezTo>
                      <a:cubicBezTo>
                        <a:pt x="0" y="3019"/>
                        <a:pt x="205" y="5220"/>
                        <a:pt x="1784" y="6475"/>
                      </a:cubicBezTo>
                      <a:cubicBezTo>
                        <a:pt x="2143" y="6760"/>
                        <a:pt x="2574" y="6998"/>
                        <a:pt x="3053" y="7191"/>
                      </a:cubicBezTo>
                      <a:cubicBezTo>
                        <a:pt x="3122" y="7243"/>
                        <a:pt x="3193" y="7292"/>
                        <a:pt x="3267" y="7339"/>
                      </a:cubicBezTo>
                      <a:cubicBezTo>
                        <a:pt x="4072" y="7843"/>
                        <a:pt x="5157" y="8066"/>
                        <a:pt x="6256" y="8066"/>
                      </a:cubicBezTo>
                      <a:cubicBezTo>
                        <a:pt x="7423" y="8066"/>
                        <a:pt x="8606" y="7815"/>
                        <a:pt x="9488" y="7381"/>
                      </a:cubicBezTo>
                      <a:cubicBezTo>
                        <a:pt x="10312" y="6976"/>
                        <a:pt x="11013" y="6296"/>
                        <a:pt x="11401" y="5477"/>
                      </a:cubicBezTo>
                      <a:cubicBezTo>
                        <a:pt x="11818" y="4859"/>
                        <a:pt x="11946" y="4073"/>
                        <a:pt x="11612" y="3102"/>
                      </a:cubicBezTo>
                      <a:cubicBezTo>
                        <a:pt x="11514" y="2817"/>
                        <a:pt x="11382" y="2562"/>
                        <a:pt x="11229" y="2330"/>
                      </a:cubicBezTo>
                      <a:cubicBezTo>
                        <a:pt x="10511" y="760"/>
                        <a:pt x="8537" y="0"/>
                        <a:pt x="657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36"/>
                <p:cNvSpPr/>
                <p:nvPr/>
              </p:nvSpPr>
              <p:spPr>
                <a:xfrm>
                  <a:off x="5939850" y="1400900"/>
                  <a:ext cx="122000" cy="93950"/>
                </a:xfrm>
                <a:custGeom>
                  <a:avLst/>
                  <a:gdLst/>
                  <a:ahLst/>
                  <a:cxnLst/>
                  <a:rect l="l" t="t" r="r" b="b"/>
                  <a:pathLst>
                    <a:path w="4880" h="3758" extrusionOk="0">
                      <a:moveTo>
                        <a:pt x="2472" y="0"/>
                      </a:moveTo>
                      <a:cubicBezTo>
                        <a:pt x="2061" y="0"/>
                        <a:pt x="1652" y="97"/>
                        <a:pt x="1329" y="286"/>
                      </a:cubicBezTo>
                      <a:cubicBezTo>
                        <a:pt x="1056" y="445"/>
                        <a:pt x="859" y="660"/>
                        <a:pt x="732" y="903"/>
                      </a:cubicBezTo>
                      <a:cubicBezTo>
                        <a:pt x="562" y="1097"/>
                        <a:pt x="428" y="1328"/>
                        <a:pt x="350" y="1597"/>
                      </a:cubicBezTo>
                      <a:cubicBezTo>
                        <a:pt x="1" y="2794"/>
                        <a:pt x="1109" y="3730"/>
                        <a:pt x="2216" y="3757"/>
                      </a:cubicBezTo>
                      <a:cubicBezTo>
                        <a:pt x="2234" y="3757"/>
                        <a:pt x="2252" y="3757"/>
                        <a:pt x="2271" y="3757"/>
                      </a:cubicBezTo>
                      <a:cubicBezTo>
                        <a:pt x="3297" y="3757"/>
                        <a:pt x="4672" y="3095"/>
                        <a:pt x="4845" y="1992"/>
                      </a:cubicBezTo>
                      <a:cubicBezTo>
                        <a:pt x="4879" y="1772"/>
                        <a:pt x="4865" y="1580"/>
                        <a:pt x="4817" y="1409"/>
                      </a:cubicBezTo>
                      <a:cubicBezTo>
                        <a:pt x="4802" y="1235"/>
                        <a:pt x="4755" y="1063"/>
                        <a:pt x="4660" y="900"/>
                      </a:cubicBezTo>
                      <a:cubicBezTo>
                        <a:pt x="4491" y="610"/>
                        <a:pt x="4234" y="425"/>
                        <a:pt x="3943" y="303"/>
                      </a:cubicBezTo>
                      <a:cubicBezTo>
                        <a:pt x="3654" y="139"/>
                        <a:pt x="3312" y="65"/>
                        <a:pt x="2960" y="26"/>
                      </a:cubicBezTo>
                      <a:cubicBezTo>
                        <a:pt x="2874" y="18"/>
                        <a:pt x="2786" y="12"/>
                        <a:pt x="2701" y="10"/>
                      </a:cubicBezTo>
                      <a:cubicBezTo>
                        <a:pt x="2625" y="4"/>
                        <a:pt x="2548" y="0"/>
                        <a:pt x="2472"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36"/>
                <p:cNvSpPr/>
                <p:nvPr/>
              </p:nvSpPr>
              <p:spPr>
                <a:xfrm>
                  <a:off x="5331225" y="1631500"/>
                  <a:ext cx="95375" cy="75550"/>
                </a:xfrm>
                <a:custGeom>
                  <a:avLst/>
                  <a:gdLst/>
                  <a:ahLst/>
                  <a:cxnLst/>
                  <a:rect l="l" t="t" r="r" b="b"/>
                  <a:pathLst>
                    <a:path w="3815" h="3022" extrusionOk="0">
                      <a:moveTo>
                        <a:pt x="2394" y="0"/>
                      </a:moveTo>
                      <a:lnTo>
                        <a:pt x="0" y="418"/>
                      </a:lnTo>
                      <a:cubicBezTo>
                        <a:pt x="444" y="782"/>
                        <a:pt x="855" y="1190"/>
                        <a:pt x="1143" y="1679"/>
                      </a:cubicBezTo>
                      <a:cubicBezTo>
                        <a:pt x="1382" y="2087"/>
                        <a:pt x="1437" y="2624"/>
                        <a:pt x="1877" y="2882"/>
                      </a:cubicBezTo>
                      <a:cubicBezTo>
                        <a:pt x="2036" y="2975"/>
                        <a:pt x="2211" y="3021"/>
                        <a:pt x="2384" y="3021"/>
                      </a:cubicBezTo>
                      <a:cubicBezTo>
                        <a:pt x="2633" y="3021"/>
                        <a:pt x="2877" y="2924"/>
                        <a:pt x="3064" y="2729"/>
                      </a:cubicBezTo>
                      <a:cubicBezTo>
                        <a:pt x="3815" y="1940"/>
                        <a:pt x="2933" y="660"/>
                        <a:pt x="2394"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36"/>
                <p:cNvSpPr/>
                <p:nvPr/>
              </p:nvSpPr>
              <p:spPr>
                <a:xfrm>
                  <a:off x="5757100" y="1554700"/>
                  <a:ext cx="253875" cy="262550"/>
                </a:xfrm>
                <a:custGeom>
                  <a:avLst/>
                  <a:gdLst/>
                  <a:ahLst/>
                  <a:cxnLst/>
                  <a:rect l="l" t="t" r="r" b="b"/>
                  <a:pathLst>
                    <a:path w="10155" h="10502" extrusionOk="0">
                      <a:moveTo>
                        <a:pt x="2530" y="0"/>
                      </a:moveTo>
                      <a:cubicBezTo>
                        <a:pt x="2362" y="0"/>
                        <a:pt x="2197" y="93"/>
                        <a:pt x="2087" y="224"/>
                      </a:cubicBezTo>
                      <a:cubicBezTo>
                        <a:pt x="1962" y="374"/>
                        <a:pt x="1898" y="565"/>
                        <a:pt x="1860" y="756"/>
                      </a:cubicBezTo>
                      <a:cubicBezTo>
                        <a:pt x="1691" y="1587"/>
                        <a:pt x="1944" y="2459"/>
                        <a:pt x="2384" y="3182"/>
                      </a:cubicBezTo>
                      <a:cubicBezTo>
                        <a:pt x="2825" y="3906"/>
                        <a:pt x="3440" y="4503"/>
                        <a:pt x="4060" y="5080"/>
                      </a:cubicBezTo>
                      <a:lnTo>
                        <a:pt x="3950" y="5016"/>
                      </a:lnTo>
                      <a:cubicBezTo>
                        <a:pt x="3410" y="4548"/>
                        <a:pt x="2849" y="4105"/>
                        <a:pt x="2267" y="3689"/>
                      </a:cubicBezTo>
                      <a:cubicBezTo>
                        <a:pt x="2039" y="3526"/>
                        <a:pt x="1797" y="3361"/>
                        <a:pt x="1519" y="3321"/>
                      </a:cubicBezTo>
                      <a:cubicBezTo>
                        <a:pt x="1474" y="3314"/>
                        <a:pt x="1430" y="3311"/>
                        <a:pt x="1386" y="3311"/>
                      </a:cubicBezTo>
                      <a:cubicBezTo>
                        <a:pt x="1071" y="3311"/>
                        <a:pt x="762" y="3469"/>
                        <a:pt x="545" y="3702"/>
                      </a:cubicBezTo>
                      <a:cubicBezTo>
                        <a:pt x="298" y="3966"/>
                        <a:pt x="157" y="4316"/>
                        <a:pt x="81" y="4670"/>
                      </a:cubicBezTo>
                      <a:cubicBezTo>
                        <a:pt x="16" y="4965"/>
                        <a:pt x="0" y="5300"/>
                        <a:pt x="182" y="5539"/>
                      </a:cubicBezTo>
                      <a:cubicBezTo>
                        <a:pt x="341" y="5748"/>
                        <a:pt x="611" y="5833"/>
                        <a:pt x="867" y="5891"/>
                      </a:cubicBezTo>
                      <a:cubicBezTo>
                        <a:pt x="1348" y="6000"/>
                        <a:pt x="1840" y="6054"/>
                        <a:pt x="2332" y="6054"/>
                      </a:cubicBezTo>
                      <a:cubicBezTo>
                        <a:pt x="2857" y="6054"/>
                        <a:pt x="3381" y="5992"/>
                        <a:pt x="3892" y="5870"/>
                      </a:cubicBezTo>
                      <a:lnTo>
                        <a:pt x="3993" y="5894"/>
                      </a:lnTo>
                      <a:cubicBezTo>
                        <a:pt x="2794" y="6681"/>
                        <a:pt x="2066" y="8135"/>
                        <a:pt x="2152" y="9567"/>
                      </a:cubicBezTo>
                      <a:cubicBezTo>
                        <a:pt x="2163" y="9752"/>
                        <a:pt x="2189" y="9940"/>
                        <a:pt x="2281" y="10100"/>
                      </a:cubicBezTo>
                      <a:cubicBezTo>
                        <a:pt x="2432" y="10367"/>
                        <a:pt x="2744" y="10502"/>
                        <a:pt x="3055" y="10502"/>
                      </a:cubicBezTo>
                      <a:cubicBezTo>
                        <a:pt x="3141" y="10502"/>
                        <a:pt x="3226" y="10492"/>
                        <a:pt x="3308" y="10471"/>
                      </a:cubicBezTo>
                      <a:cubicBezTo>
                        <a:pt x="3688" y="10377"/>
                        <a:pt x="3999" y="10105"/>
                        <a:pt x="4255" y="9809"/>
                      </a:cubicBezTo>
                      <a:cubicBezTo>
                        <a:pt x="5029" y="8911"/>
                        <a:pt x="5409" y="7684"/>
                        <a:pt x="5278" y="6504"/>
                      </a:cubicBezTo>
                      <a:lnTo>
                        <a:pt x="5393" y="6457"/>
                      </a:lnTo>
                      <a:cubicBezTo>
                        <a:pt x="5695" y="7130"/>
                        <a:pt x="6238" y="7691"/>
                        <a:pt x="6900" y="8015"/>
                      </a:cubicBezTo>
                      <a:cubicBezTo>
                        <a:pt x="7334" y="8227"/>
                        <a:pt x="7818" y="8336"/>
                        <a:pt x="8302" y="8336"/>
                      </a:cubicBezTo>
                      <a:cubicBezTo>
                        <a:pt x="8556" y="8336"/>
                        <a:pt x="8809" y="8306"/>
                        <a:pt x="9055" y="8246"/>
                      </a:cubicBezTo>
                      <a:cubicBezTo>
                        <a:pt x="9387" y="8164"/>
                        <a:pt x="9727" y="8010"/>
                        <a:pt x="9903" y="7717"/>
                      </a:cubicBezTo>
                      <a:cubicBezTo>
                        <a:pt x="10154" y="7300"/>
                        <a:pt x="9985" y="6751"/>
                        <a:pt x="9707" y="6349"/>
                      </a:cubicBezTo>
                      <a:cubicBezTo>
                        <a:pt x="9163" y="5561"/>
                        <a:pt x="8204" y="5095"/>
                        <a:pt x="7251" y="5095"/>
                      </a:cubicBezTo>
                      <a:cubicBezTo>
                        <a:pt x="6974" y="5095"/>
                        <a:pt x="6698" y="5134"/>
                        <a:pt x="6433" y="5216"/>
                      </a:cubicBezTo>
                      <a:lnTo>
                        <a:pt x="6195" y="5220"/>
                      </a:lnTo>
                      <a:cubicBezTo>
                        <a:pt x="6739" y="4881"/>
                        <a:pt x="7290" y="4538"/>
                        <a:pt x="7734" y="4077"/>
                      </a:cubicBezTo>
                      <a:cubicBezTo>
                        <a:pt x="8179" y="3616"/>
                        <a:pt x="8512" y="3017"/>
                        <a:pt x="8526" y="2376"/>
                      </a:cubicBezTo>
                      <a:cubicBezTo>
                        <a:pt x="8533" y="1995"/>
                        <a:pt x="8428" y="1618"/>
                        <a:pt x="8274" y="1270"/>
                      </a:cubicBezTo>
                      <a:cubicBezTo>
                        <a:pt x="8137" y="961"/>
                        <a:pt x="7945" y="656"/>
                        <a:pt x="7644" y="508"/>
                      </a:cubicBezTo>
                      <a:cubicBezTo>
                        <a:pt x="7514" y="443"/>
                        <a:pt x="7374" y="414"/>
                        <a:pt x="7231" y="414"/>
                      </a:cubicBezTo>
                      <a:cubicBezTo>
                        <a:pt x="6924" y="414"/>
                        <a:pt x="6608" y="550"/>
                        <a:pt x="6375" y="759"/>
                      </a:cubicBezTo>
                      <a:cubicBezTo>
                        <a:pt x="6034" y="1066"/>
                        <a:pt x="5841" y="1501"/>
                        <a:pt x="5688" y="1933"/>
                      </a:cubicBezTo>
                      <a:cubicBezTo>
                        <a:pt x="5360" y="2866"/>
                        <a:pt x="5183" y="3853"/>
                        <a:pt x="5167" y="4843"/>
                      </a:cubicBezTo>
                      <a:lnTo>
                        <a:pt x="5035" y="4785"/>
                      </a:lnTo>
                      <a:cubicBezTo>
                        <a:pt x="4909" y="3926"/>
                        <a:pt x="4757" y="3064"/>
                        <a:pt x="4441" y="2255"/>
                      </a:cubicBezTo>
                      <a:cubicBezTo>
                        <a:pt x="4125" y="1446"/>
                        <a:pt x="3635" y="688"/>
                        <a:pt x="2936" y="171"/>
                      </a:cubicBezTo>
                      <a:cubicBezTo>
                        <a:pt x="2835" y="96"/>
                        <a:pt x="2726" y="25"/>
                        <a:pt x="2603" y="6"/>
                      </a:cubicBezTo>
                      <a:cubicBezTo>
                        <a:pt x="2579" y="2"/>
                        <a:pt x="2554" y="0"/>
                        <a:pt x="25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7" name="Google Shape;477;p36"/>
            <p:cNvSpPr/>
            <p:nvPr/>
          </p:nvSpPr>
          <p:spPr>
            <a:xfrm rot="1654665" flipH="1">
              <a:off x="7065689" y="737595"/>
              <a:ext cx="82095" cy="66930"/>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a:extLst>
              <a:ext uri="{FF2B5EF4-FFF2-40B4-BE49-F238E27FC236}">
                <a16:creationId xmlns:a16="http://schemas.microsoft.com/office/drawing/2014/main" id="{AC4E177A-D495-0100-CD86-8BC6085283F7}"/>
              </a:ext>
            </a:extLst>
          </p:cNvPr>
          <p:cNvSpPr/>
          <p:nvPr/>
        </p:nvSpPr>
        <p:spPr>
          <a:xfrm>
            <a:off x="762000" y="1042788"/>
            <a:ext cx="1170575" cy="174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CE9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E0224628-6679-DC71-8DD0-A1D460504CF2}"/>
              </a:ext>
            </a:extLst>
          </p:cNvPr>
          <p:cNvSpPr txBox="1"/>
          <p:nvPr/>
        </p:nvSpPr>
        <p:spPr>
          <a:xfrm>
            <a:off x="248507" y="532097"/>
            <a:ext cx="7130726" cy="2246769"/>
          </a:xfrm>
          <a:prstGeom prst="rect">
            <a:avLst/>
          </a:prstGeom>
          <a:noFill/>
        </p:spPr>
        <p:txBody>
          <a:bodyPr wrap="square">
            <a:spAutoFit/>
          </a:bodyPr>
          <a:lstStyle/>
          <a:p>
            <a:pPr marL="0" marR="0" algn="just">
              <a:spcBef>
                <a:spcPts val="600"/>
              </a:spcBef>
              <a:spcAft>
                <a:spcPts val="600"/>
              </a:spcAft>
            </a:pPr>
            <a:r>
              <a:rPr lang="pt-BR" sz="2800" spc="-10" dirty="0">
                <a:solidFill>
                  <a:schemeClr val="tx1">
                    <a:lumMod val="75000"/>
                  </a:schemeClr>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Khái niệm: </a:t>
            </a:r>
            <a:r>
              <a:rPr lang="pt-BR" sz="2800" spc="-1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Tục ngữ là những câu nói dân gian ngắn gọn, hàm súc, thường có vần điệu, có hình ảnh, nhằm đúc kết kinh nghiệm về thế giời tự nhiên và đời sống con người. </a:t>
            </a:r>
            <a:endParaRPr lang="en-US" sz="2400" dirty="0">
              <a:solidFill>
                <a:schemeClr val="tx1">
                  <a:lumMod val="75000"/>
                </a:schemeClr>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4" name="TextBox 3">
            <a:extLst>
              <a:ext uri="{FF2B5EF4-FFF2-40B4-BE49-F238E27FC236}">
                <a16:creationId xmlns:a16="http://schemas.microsoft.com/office/drawing/2014/main" id="{AD24EACB-EB2F-7E22-D7F5-D6F966005E98}"/>
              </a:ext>
            </a:extLst>
          </p:cNvPr>
          <p:cNvSpPr txBox="1"/>
          <p:nvPr/>
        </p:nvSpPr>
        <p:spPr>
          <a:xfrm>
            <a:off x="4537069" y="2447669"/>
            <a:ext cx="4270539" cy="1692771"/>
          </a:xfrm>
          <a:prstGeom prst="rect">
            <a:avLst/>
          </a:prstGeom>
          <a:noFill/>
        </p:spPr>
        <p:txBody>
          <a:bodyPr wrap="square">
            <a:spAutoFit/>
          </a:bodyPr>
          <a:lstStyle>
            <a:defPPr marR="0" lvl="0" algn="l" rtl="0">
              <a:lnSpc>
                <a:spcPct val="100000"/>
              </a:lnSpc>
              <a:spcBef>
                <a:spcPts val="0"/>
              </a:spcBef>
              <a:spcAft>
                <a:spcPts val="0"/>
              </a:spcAft>
              <a:defRPr/>
            </a:defPPr>
            <a:lvl1pPr marL="0" algn="just">
              <a:spcBef>
                <a:spcPts val="600"/>
              </a:spcBef>
              <a:spcAft>
                <a:spcPts val="600"/>
              </a:spcAft>
              <a:defRPr spc="-10">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r>
              <a:rPr lang="pt-BR" sz="2800" dirty="0">
                <a:solidFill>
                  <a:schemeClr val="tx1">
                    <a:lumMod val="75000"/>
                  </a:schemeClr>
                </a:solidFill>
                <a:latin typeface="#9Slide03 BoosterNextFYBlack" panose="02000A03000000020004" pitchFamily="2" charset="0"/>
              </a:rPr>
              <a:t>- Đặc điểm nội dung:</a:t>
            </a:r>
            <a:endParaRPr lang="en-US" sz="2800" dirty="0">
              <a:solidFill>
                <a:schemeClr val="tx1">
                  <a:lumMod val="75000"/>
                </a:schemeClr>
              </a:solidFill>
              <a:latin typeface="#9Slide03 BoosterNextFYBlack" panose="02000A03000000020004" pitchFamily="2" charset="0"/>
            </a:endParaRPr>
          </a:p>
          <a:p>
            <a:r>
              <a:rPr lang="pt-BR" sz="2800" dirty="0">
                <a:solidFill>
                  <a:schemeClr val="tx1">
                    <a:lumMod val="75000"/>
                  </a:schemeClr>
                </a:solidFill>
              </a:rPr>
              <a:t>+ Đúc rút kinh nghiệm</a:t>
            </a:r>
            <a:endParaRPr lang="en-US" sz="2800" dirty="0">
              <a:solidFill>
                <a:schemeClr val="tx1">
                  <a:lumMod val="75000"/>
                </a:schemeClr>
              </a:solidFill>
            </a:endParaRPr>
          </a:p>
          <a:p>
            <a:r>
              <a:rPr lang="pt-BR" sz="2800" dirty="0">
                <a:solidFill>
                  <a:schemeClr val="tx1">
                    <a:lumMod val="75000"/>
                  </a:schemeClr>
                </a:solidFill>
              </a:rPr>
              <a:t>+ Nêu lên bài học ứng xử</a:t>
            </a:r>
            <a:endParaRPr lang="en-US" sz="2800" dirty="0">
              <a:solidFill>
                <a:schemeClr val="tx1">
                  <a:lumMod val="75000"/>
                </a:schemeClr>
              </a:solidFill>
            </a:endParaRPr>
          </a:p>
        </p:txBody>
      </p:sp>
      <p:sp>
        <p:nvSpPr>
          <p:cNvPr id="7" name="TextBox 6">
            <a:extLst>
              <a:ext uri="{FF2B5EF4-FFF2-40B4-BE49-F238E27FC236}">
                <a16:creationId xmlns:a16="http://schemas.microsoft.com/office/drawing/2014/main" id="{DF9F355A-436B-167E-A923-C99F1AB4D078}"/>
              </a:ext>
            </a:extLst>
          </p:cNvPr>
          <p:cNvSpPr txBox="1"/>
          <p:nvPr/>
        </p:nvSpPr>
        <p:spPr>
          <a:xfrm>
            <a:off x="349955" y="2639179"/>
            <a:ext cx="3558368" cy="2031325"/>
          </a:xfrm>
          <a:prstGeom prst="rect">
            <a:avLst/>
          </a:prstGeom>
          <a:noFill/>
        </p:spPr>
        <p:txBody>
          <a:bodyPr wrap="square">
            <a:spAutoFit/>
          </a:bodyPr>
          <a:lstStyle>
            <a:defPPr marR="0" lvl="0" algn="l" rtl="0">
              <a:lnSpc>
                <a:spcPct val="100000"/>
              </a:lnSpc>
              <a:spcBef>
                <a:spcPts val="0"/>
              </a:spcBef>
              <a:spcAft>
                <a:spcPts val="0"/>
              </a:spcAft>
            </a:defPPr>
            <a:lvl1pPr marL="0" algn="just">
              <a:spcBef>
                <a:spcPts val="600"/>
              </a:spcBef>
              <a:spcAft>
                <a:spcPts val="600"/>
              </a:spcAft>
              <a:defRPr spc="-10">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r>
              <a:rPr lang="pt-BR" sz="2400" dirty="0">
                <a:solidFill>
                  <a:schemeClr val="tx1">
                    <a:lumMod val="75000"/>
                  </a:schemeClr>
                </a:solidFill>
                <a:latin typeface="#9Slide03 BoosterNextFYBlack" panose="02000A03000000020004" pitchFamily="2" charset="0"/>
              </a:rPr>
              <a:t>- Đặc điểm hình thức:</a:t>
            </a:r>
            <a:endParaRPr lang="en-US" sz="2400" dirty="0">
              <a:solidFill>
                <a:schemeClr val="tx1">
                  <a:lumMod val="75000"/>
                </a:schemeClr>
              </a:solidFill>
              <a:latin typeface="#9Slide03 BoosterNextFYBlack" panose="02000A03000000020004" pitchFamily="2" charset="0"/>
            </a:endParaRPr>
          </a:p>
          <a:p>
            <a:r>
              <a:rPr lang="pt-BR" sz="2400" dirty="0">
                <a:solidFill>
                  <a:schemeClr val="tx1">
                    <a:lumMod val="75000"/>
                  </a:schemeClr>
                </a:solidFill>
              </a:rPr>
              <a:t>+ Ngắn gọn, hàm súc</a:t>
            </a:r>
            <a:endParaRPr lang="en-US" sz="2400" dirty="0">
              <a:solidFill>
                <a:schemeClr val="tx1">
                  <a:lumMod val="75000"/>
                </a:schemeClr>
              </a:solidFill>
            </a:endParaRPr>
          </a:p>
          <a:p>
            <a:r>
              <a:rPr lang="pt-BR" sz="2400" dirty="0">
                <a:solidFill>
                  <a:schemeClr val="tx1">
                    <a:lumMod val="75000"/>
                  </a:schemeClr>
                </a:solidFill>
              </a:rPr>
              <a:t>+ Có hình ảnh</a:t>
            </a:r>
            <a:endParaRPr lang="en-US" sz="2400" dirty="0">
              <a:solidFill>
                <a:schemeClr val="tx1">
                  <a:lumMod val="75000"/>
                </a:schemeClr>
              </a:solidFill>
            </a:endParaRPr>
          </a:p>
          <a:p>
            <a:r>
              <a:rPr lang="pt-BR" sz="2400" dirty="0">
                <a:solidFill>
                  <a:schemeClr val="tx1">
                    <a:lumMod val="75000"/>
                  </a:schemeClr>
                </a:solidFill>
              </a:rPr>
              <a:t>+ Có vần điệu</a:t>
            </a:r>
            <a:endParaRPr lang="en-US" sz="2400" dirty="0">
              <a:solidFill>
                <a:schemeClr val="tx1">
                  <a:lumMod val="75000"/>
                </a:schemeClr>
              </a:solidFill>
            </a:endParaRPr>
          </a:p>
        </p:txBody>
      </p:sp>
      <p:sp>
        <p:nvSpPr>
          <p:cNvPr id="9" name="TextBox 8">
            <a:extLst>
              <a:ext uri="{FF2B5EF4-FFF2-40B4-BE49-F238E27FC236}">
                <a16:creationId xmlns:a16="http://schemas.microsoft.com/office/drawing/2014/main" id="{C5B163A0-0134-956D-9BF7-AD1A3E7898CE}"/>
              </a:ext>
            </a:extLst>
          </p:cNvPr>
          <p:cNvSpPr txBox="1"/>
          <p:nvPr/>
        </p:nvSpPr>
        <p:spPr>
          <a:xfrm>
            <a:off x="-71870" y="20703"/>
            <a:ext cx="4627756" cy="400110"/>
          </a:xfrm>
          <a:prstGeom prst="rect">
            <a:avLst/>
          </a:prstGeom>
          <a:noFill/>
        </p:spPr>
        <p:txBody>
          <a:bodyPr wrap="square">
            <a:spAutoFit/>
          </a:bodyPr>
          <a:lstStyle/>
          <a:p>
            <a:pPr marL="0" marR="0" algn="ctr">
              <a:spcBef>
                <a:spcPts val="600"/>
              </a:spcBef>
              <a:spcAft>
                <a:spcPts val="600"/>
              </a:spcAft>
            </a:pPr>
            <a:r>
              <a:rPr lang="pt-BR" sz="2000" b="1" spc="-10" dirty="0">
                <a:solidFill>
                  <a:srgbClr val="002060"/>
                </a:solidFill>
                <a:effectLst/>
                <a:latin typeface="#9Slide03 BoosterNextFYBlack" panose="02000A03000000020004" pitchFamily="2" charset="0"/>
                <a:ea typeface="Times New Roman" panose="02020603050405020304" pitchFamily="18" charset="0"/>
              </a:rPr>
              <a:t>1. Tục ngữ</a:t>
            </a:r>
            <a:endParaRPr lang="en-US" sz="1800" dirty="0">
              <a:solidFill>
                <a:srgbClr val="002060"/>
              </a:solidFill>
              <a:effectLst/>
              <a:latin typeface="#9Slide03 BoosterNextFYBlack" panose="02000A03000000020004" pitchFamily="2" charset="0"/>
              <a:ea typeface="Times New Roman" panose="02020603050405020304" pitchFamily="18" charset="0"/>
            </a:endParaRPr>
          </a:p>
        </p:txBody>
      </p:sp>
    </p:spTree>
    <p:extLst>
      <p:ext uri="{BB962C8B-B14F-4D97-AF65-F5344CB8AC3E}">
        <p14:creationId xmlns:p14="http://schemas.microsoft.com/office/powerpoint/2010/main" val="34013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grpSp>
        <p:nvGrpSpPr>
          <p:cNvPr id="442" name="Google Shape;442;p36"/>
          <p:cNvGrpSpPr/>
          <p:nvPr/>
        </p:nvGrpSpPr>
        <p:grpSpPr>
          <a:xfrm>
            <a:off x="6220250" y="255738"/>
            <a:ext cx="2297988" cy="1024538"/>
            <a:chOff x="6220250" y="255738"/>
            <a:chExt cx="2297988" cy="1024538"/>
          </a:xfrm>
        </p:grpSpPr>
        <p:grpSp>
          <p:nvGrpSpPr>
            <p:cNvPr id="443" name="Google Shape;443;p36"/>
            <p:cNvGrpSpPr/>
            <p:nvPr/>
          </p:nvGrpSpPr>
          <p:grpSpPr>
            <a:xfrm>
              <a:off x="6220250" y="1028525"/>
              <a:ext cx="194200" cy="165125"/>
              <a:chOff x="4733125" y="2330850"/>
              <a:chExt cx="194200" cy="165125"/>
            </a:xfrm>
          </p:grpSpPr>
          <p:sp>
            <p:nvSpPr>
              <p:cNvPr id="444" name="Google Shape;444;p36"/>
              <p:cNvSpPr/>
              <p:nvPr/>
            </p:nvSpPr>
            <p:spPr>
              <a:xfrm>
                <a:off x="4816375" y="2393725"/>
                <a:ext cx="44650" cy="102250"/>
              </a:xfrm>
              <a:custGeom>
                <a:avLst/>
                <a:gdLst/>
                <a:ahLst/>
                <a:cxnLst/>
                <a:rect l="l" t="t" r="r" b="b"/>
                <a:pathLst>
                  <a:path w="1786" h="4090" extrusionOk="0">
                    <a:moveTo>
                      <a:pt x="142" y="0"/>
                    </a:moveTo>
                    <a:cubicBezTo>
                      <a:pt x="58" y="294"/>
                      <a:pt x="45" y="607"/>
                      <a:pt x="102" y="908"/>
                    </a:cubicBezTo>
                    <a:lnTo>
                      <a:pt x="102" y="908"/>
                    </a:lnTo>
                    <a:lnTo>
                      <a:pt x="0" y="463"/>
                    </a:lnTo>
                    <a:lnTo>
                      <a:pt x="0" y="463"/>
                    </a:lnTo>
                    <a:cubicBezTo>
                      <a:pt x="51" y="1447"/>
                      <a:pt x="156" y="2429"/>
                      <a:pt x="316" y="3400"/>
                    </a:cubicBezTo>
                    <a:cubicBezTo>
                      <a:pt x="355" y="3646"/>
                      <a:pt x="421" y="3921"/>
                      <a:pt x="639" y="4039"/>
                    </a:cubicBezTo>
                    <a:cubicBezTo>
                      <a:pt x="704" y="4074"/>
                      <a:pt x="771" y="4089"/>
                      <a:pt x="839" y="4089"/>
                    </a:cubicBezTo>
                    <a:cubicBezTo>
                      <a:pt x="1098" y="4089"/>
                      <a:pt x="1362" y="3862"/>
                      <a:pt x="1528" y="3634"/>
                    </a:cubicBezTo>
                    <a:cubicBezTo>
                      <a:pt x="1638" y="3485"/>
                      <a:pt x="1739" y="3320"/>
                      <a:pt x="1759" y="3137"/>
                    </a:cubicBezTo>
                    <a:cubicBezTo>
                      <a:pt x="1785" y="2903"/>
                      <a:pt x="1675" y="2674"/>
                      <a:pt x="1568" y="2463"/>
                    </a:cubicBezTo>
                    <a:cubicBezTo>
                      <a:pt x="1260" y="1854"/>
                      <a:pt x="953" y="1243"/>
                      <a:pt x="643" y="635"/>
                    </a:cubicBezTo>
                    <a:cubicBezTo>
                      <a:pt x="519" y="390"/>
                      <a:pt x="382" y="132"/>
                      <a:pt x="1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36"/>
              <p:cNvSpPr/>
              <p:nvPr/>
            </p:nvSpPr>
            <p:spPr>
              <a:xfrm>
                <a:off x="4733125" y="2330850"/>
                <a:ext cx="194200" cy="113050"/>
              </a:xfrm>
              <a:custGeom>
                <a:avLst/>
                <a:gdLst/>
                <a:ahLst/>
                <a:cxnLst/>
                <a:rect l="l" t="t" r="r" b="b"/>
                <a:pathLst>
                  <a:path w="7768" h="4522" extrusionOk="0">
                    <a:moveTo>
                      <a:pt x="3643" y="0"/>
                    </a:moveTo>
                    <a:cubicBezTo>
                      <a:pt x="3361" y="0"/>
                      <a:pt x="3111" y="90"/>
                      <a:pt x="2544" y="294"/>
                    </a:cubicBezTo>
                    <a:cubicBezTo>
                      <a:pt x="1030" y="867"/>
                      <a:pt x="1" y="2521"/>
                      <a:pt x="154" y="4132"/>
                    </a:cubicBezTo>
                    <a:cubicBezTo>
                      <a:pt x="165" y="4236"/>
                      <a:pt x="182" y="4347"/>
                      <a:pt x="251" y="4425"/>
                    </a:cubicBezTo>
                    <a:cubicBezTo>
                      <a:pt x="315" y="4496"/>
                      <a:pt x="400" y="4521"/>
                      <a:pt x="493" y="4521"/>
                    </a:cubicBezTo>
                    <a:cubicBezTo>
                      <a:pt x="616" y="4521"/>
                      <a:pt x="752" y="4477"/>
                      <a:pt x="869" y="4432"/>
                    </a:cubicBezTo>
                    <a:cubicBezTo>
                      <a:pt x="2748" y="3711"/>
                      <a:pt x="4843" y="3972"/>
                      <a:pt x="6843" y="3751"/>
                    </a:cubicBezTo>
                    <a:cubicBezTo>
                      <a:pt x="6989" y="3735"/>
                      <a:pt x="7138" y="3715"/>
                      <a:pt x="7269" y="3652"/>
                    </a:cubicBezTo>
                    <a:cubicBezTo>
                      <a:pt x="7622" y="3484"/>
                      <a:pt x="7768" y="3032"/>
                      <a:pt x="7691" y="2650"/>
                    </a:cubicBezTo>
                    <a:cubicBezTo>
                      <a:pt x="7615" y="2267"/>
                      <a:pt x="7364" y="1943"/>
                      <a:pt x="7094" y="1661"/>
                    </a:cubicBezTo>
                    <a:cubicBezTo>
                      <a:pt x="6400" y="935"/>
                      <a:pt x="5515" y="375"/>
                      <a:pt x="4534" y="153"/>
                    </a:cubicBezTo>
                    <a:cubicBezTo>
                      <a:pt x="4104" y="55"/>
                      <a:pt x="3863" y="0"/>
                      <a:pt x="364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6" name="Google Shape;446;p36"/>
            <p:cNvSpPr/>
            <p:nvPr/>
          </p:nvSpPr>
          <p:spPr>
            <a:xfrm>
              <a:off x="6484900" y="840550"/>
              <a:ext cx="311050" cy="351825"/>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36"/>
            <p:cNvSpPr/>
            <p:nvPr/>
          </p:nvSpPr>
          <p:spPr>
            <a:xfrm>
              <a:off x="8329763" y="420813"/>
              <a:ext cx="188475" cy="148600"/>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36"/>
            <p:cNvSpPr/>
            <p:nvPr/>
          </p:nvSpPr>
          <p:spPr>
            <a:xfrm>
              <a:off x="8185675" y="985113"/>
              <a:ext cx="62700" cy="62700"/>
            </a:xfrm>
            <a:custGeom>
              <a:avLst/>
              <a:gdLst/>
              <a:ahLst/>
              <a:cxnLst/>
              <a:rect l="l" t="t" r="r" b="b"/>
              <a:pathLst>
                <a:path w="2508" h="2508" extrusionOk="0">
                  <a:moveTo>
                    <a:pt x="1253" y="0"/>
                  </a:moveTo>
                  <a:cubicBezTo>
                    <a:pt x="562" y="0"/>
                    <a:pt x="0" y="562"/>
                    <a:pt x="0" y="1254"/>
                  </a:cubicBezTo>
                  <a:cubicBezTo>
                    <a:pt x="0" y="1946"/>
                    <a:pt x="562" y="2508"/>
                    <a:pt x="1253" y="2508"/>
                  </a:cubicBezTo>
                  <a:cubicBezTo>
                    <a:pt x="1946" y="2508"/>
                    <a:pt x="2508" y="1946"/>
                    <a:pt x="2508" y="1254"/>
                  </a:cubicBezTo>
                  <a:cubicBezTo>
                    <a:pt x="2508" y="562"/>
                    <a:pt x="1946" y="0"/>
                    <a:pt x="12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9" name="Google Shape;449;p36"/>
            <p:cNvGrpSpPr/>
            <p:nvPr/>
          </p:nvGrpSpPr>
          <p:grpSpPr>
            <a:xfrm>
              <a:off x="6414450" y="985113"/>
              <a:ext cx="202425" cy="211125"/>
              <a:chOff x="4889700" y="2290950"/>
              <a:chExt cx="202425" cy="211125"/>
            </a:xfrm>
          </p:grpSpPr>
          <p:sp>
            <p:nvSpPr>
              <p:cNvPr id="450" name="Google Shape;450;p36"/>
              <p:cNvSpPr/>
              <p:nvPr/>
            </p:nvSpPr>
            <p:spPr>
              <a:xfrm>
                <a:off x="4896925" y="2327550"/>
                <a:ext cx="107750" cy="174525"/>
              </a:xfrm>
              <a:custGeom>
                <a:avLst/>
                <a:gdLst/>
                <a:ahLst/>
                <a:cxnLst/>
                <a:rect l="l" t="t" r="r" b="b"/>
                <a:pathLst>
                  <a:path w="4310" h="6981" extrusionOk="0">
                    <a:moveTo>
                      <a:pt x="3734" y="0"/>
                    </a:moveTo>
                    <a:cubicBezTo>
                      <a:pt x="3706" y="0"/>
                      <a:pt x="3677" y="4"/>
                      <a:pt x="3651" y="17"/>
                    </a:cubicBezTo>
                    <a:cubicBezTo>
                      <a:pt x="3588" y="47"/>
                      <a:pt x="3556" y="120"/>
                      <a:pt x="3531" y="185"/>
                    </a:cubicBezTo>
                    <a:cubicBezTo>
                      <a:pt x="2921" y="1772"/>
                      <a:pt x="2310" y="3359"/>
                      <a:pt x="1700" y="4946"/>
                    </a:cubicBezTo>
                    <a:cubicBezTo>
                      <a:pt x="1599" y="5209"/>
                      <a:pt x="1469" y="5502"/>
                      <a:pt x="1203" y="5597"/>
                    </a:cubicBezTo>
                    <a:cubicBezTo>
                      <a:pt x="1027" y="5660"/>
                      <a:pt x="831" y="5618"/>
                      <a:pt x="647" y="5650"/>
                    </a:cubicBezTo>
                    <a:cubicBezTo>
                      <a:pt x="209" y="5721"/>
                      <a:pt x="138" y="5941"/>
                      <a:pt x="1" y="6271"/>
                    </a:cubicBezTo>
                    <a:cubicBezTo>
                      <a:pt x="1" y="6700"/>
                      <a:pt x="649" y="6981"/>
                      <a:pt x="1260" y="6981"/>
                    </a:cubicBezTo>
                    <a:cubicBezTo>
                      <a:pt x="1512" y="6981"/>
                      <a:pt x="1757" y="6933"/>
                      <a:pt x="1948" y="6829"/>
                    </a:cubicBezTo>
                    <a:cubicBezTo>
                      <a:pt x="2299" y="6640"/>
                      <a:pt x="2556" y="6315"/>
                      <a:pt x="2778" y="5984"/>
                    </a:cubicBezTo>
                    <a:cubicBezTo>
                      <a:pt x="3772" y="4511"/>
                      <a:pt x="4310" y="2735"/>
                      <a:pt x="4302" y="957"/>
                    </a:cubicBezTo>
                    <a:cubicBezTo>
                      <a:pt x="4299" y="551"/>
                      <a:pt x="4161" y="27"/>
                      <a:pt x="3756" y="1"/>
                    </a:cubicBezTo>
                    <a:cubicBezTo>
                      <a:pt x="3749" y="0"/>
                      <a:pt x="3742" y="0"/>
                      <a:pt x="37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36"/>
              <p:cNvSpPr/>
              <p:nvPr/>
            </p:nvSpPr>
            <p:spPr>
              <a:xfrm>
                <a:off x="4889700" y="2290950"/>
                <a:ext cx="202425" cy="103375"/>
              </a:xfrm>
              <a:custGeom>
                <a:avLst/>
                <a:gdLst/>
                <a:ahLst/>
                <a:cxnLst/>
                <a:rect l="l" t="t" r="r" b="b"/>
                <a:pathLst>
                  <a:path w="8097" h="4135" extrusionOk="0">
                    <a:moveTo>
                      <a:pt x="2030" y="1"/>
                    </a:moveTo>
                    <a:cubicBezTo>
                      <a:pt x="2016" y="1"/>
                      <a:pt x="2003" y="1"/>
                      <a:pt x="1989" y="1"/>
                    </a:cubicBezTo>
                    <a:cubicBezTo>
                      <a:pt x="1159" y="18"/>
                      <a:pt x="347" y="437"/>
                      <a:pt x="0" y="1191"/>
                    </a:cubicBezTo>
                    <a:lnTo>
                      <a:pt x="90" y="1382"/>
                    </a:lnTo>
                    <a:cubicBezTo>
                      <a:pt x="805" y="1489"/>
                      <a:pt x="1458" y="1673"/>
                      <a:pt x="2192" y="1954"/>
                    </a:cubicBezTo>
                    <a:lnTo>
                      <a:pt x="7850" y="4123"/>
                    </a:lnTo>
                    <a:cubicBezTo>
                      <a:pt x="7871" y="4131"/>
                      <a:pt x="7892" y="4135"/>
                      <a:pt x="7912" y="4135"/>
                    </a:cubicBezTo>
                    <a:cubicBezTo>
                      <a:pt x="8011" y="4135"/>
                      <a:pt x="8097" y="4048"/>
                      <a:pt x="8087" y="3942"/>
                    </a:cubicBezTo>
                    <a:cubicBezTo>
                      <a:pt x="8003" y="3062"/>
                      <a:pt x="7513" y="2224"/>
                      <a:pt x="6776" y="1731"/>
                    </a:cubicBezTo>
                    <a:cubicBezTo>
                      <a:pt x="6417" y="1491"/>
                      <a:pt x="6012" y="1332"/>
                      <a:pt x="5610" y="1175"/>
                    </a:cubicBezTo>
                    <a:cubicBezTo>
                      <a:pt x="4963" y="923"/>
                      <a:pt x="4316" y="669"/>
                      <a:pt x="3669" y="417"/>
                    </a:cubicBezTo>
                    <a:cubicBezTo>
                      <a:pt x="3141" y="210"/>
                      <a:pt x="2595" y="1"/>
                      <a:pt x="203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2" name="Google Shape;452;p36"/>
            <p:cNvGrpSpPr/>
            <p:nvPr/>
          </p:nvGrpSpPr>
          <p:grpSpPr>
            <a:xfrm>
              <a:off x="6795950" y="255738"/>
              <a:ext cx="1389725" cy="1024538"/>
              <a:chOff x="6795950" y="255738"/>
              <a:chExt cx="1389725" cy="1024538"/>
            </a:xfrm>
          </p:grpSpPr>
          <p:sp>
            <p:nvSpPr>
              <p:cNvPr id="453" name="Google Shape;453;p36"/>
              <p:cNvSpPr/>
              <p:nvPr/>
            </p:nvSpPr>
            <p:spPr>
              <a:xfrm>
                <a:off x="6892675" y="1085875"/>
                <a:ext cx="1109700" cy="194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4" name="Google Shape;454;p36"/>
              <p:cNvGrpSpPr/>
              <p:nvPr/>
            </p:nvGrpSpPr>
            <p:grpSpPr>
              <a:xfrm>
                <a:off x="6795950" y="255738"/>
                <a:ext cx="1389725" cy="981325"/>
                <a:chOff x="5197800" y="1226000"/>
                <a:chExt cx="1389725" cy="981325"/>
              </a:xfrm>
            </p:grpSpPr>
            <p:sp>
              <p:nvSpPr>
                <p:cNvPr id="455" name="Google Shape;455;p36"/>
                <p:cNvSpPr/>
                <p:nvPr/>
              </p:nvSpPr>
              <p:spPr>
                <a:xfrm>
                  <a:off x="5612100" y="2013050"/>
                  <a:ext cx="126200" cy="147000"/>
                </a:xfrm>
                <a:custGeom>
                  <a:avLst/>
                  <a:gdLst/>
                  <a:ahLst/>
                  <a:cxnLst/>
                  <a:rect l="l" t="t" r="r" b="b"/>
                  <a:pathLst>
                    <a:path w="5048" h="5880" extrusionOk="0">
                      <a:moveTo>
                        <a:pt x="1205" y="0"/>
                      </a:moveTo>
                      <a:lnTo>
                        <a:pt x="1205" y="0"/>
                      </a:lnTo>
                      <a:cubicBezTo>
                        <a:pt x="1347" y="1980"/>
                        <a:pt x="925" y="3998"/>
                        <a:pt x="1" y="5755"/>
                      </a:cubicBezTo>
                      <a:cubicBezTo>
                        <a:pt x="389" y="5800"/>
                        <a:pt x="780" y="5836"/>
                        <a:pt x="1169" y="5866"/>
                      </a:cubicBezTo>
                      <a:cubicBezTo>
                        <a:pt x="1265" y="5873"/>
                        <a:pt x="1362" y="5879"/>
                        <a:pt x="1458" y="5879"/>
                      </a:cubicBezTo>
                      <a:cubicBezTo>
                        <a:pt x="1598" y="5879"/>
                        <a:pt x="1737" y="5865"/>
                        <a:pt x="1869" y="5819"/>
                      </a:cubicBezTo>
                      <a:cubicBezTo>
                        <a:pt x="2090" y="5741"/>
                        <a:pt x="2269" y="5580"/>
                        <a:pt x="2437" y="5419"/>
                      </a:cubicBezTo>
                      <a:cubicBezTo>
                        <a:pt x="3284" y="4607"/>
                        <a:pt x="4017" y="3676"/>
                        <a:pt x="4606" y="2663"/>
                      </a:cubicBezTo>
                      <a:cubicBezTo>
                        <a:pt x="4835" y="2269"/>
                        <a:pt x="5048" y="1804"/>
                        <a:pt x="4899" y="1374"/>
                      </a:cubicBezTo>
                      <a:cubicBezTo>
                        <a:pt x="4795" y="1072"/>
                        <a:pt x="4531" y="854"/>
                        <a:pt x="4262" y="683"/>
                      </a:cubicBezTo>
                      <a:cubicBezTo>
                        <a:pt x="3573" y="248"/>
                        <a:pt x="2758" y="18"/>
                        <a:pt x="1943" y="18"/>
                      </a:cubicBezTo>
                      <a:cubicBezTo>
                        <a:pt x="1728" y="18"/>
                        <a:pt x="1513" y="34"/>
                        <a:pt x="1301" y="67"/>
                      </a:cubicBezTo>
                      <a:lnTo>
                        <a:pt x="120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36"/>
                <p:cNvSpPr/>
                <p:nvPr/>
              </p:nvSpPr>
              <p:spPr>
                <a:xfrm>
                  <a:off x="5468425" y="1964625"/>
                  <a:ext cx="144850" cy="145750"/>
                </a:xfrm>
                <a:custGeom>
                  <a:avLst/>
                  <a:gdLst/>
                  <a:ahLst/>
                  <a:cxnLst/>
                  <a:rect l="l" t="t" r="r" b="b"/>
                  <a:pathLst>
                    <a:path w="5794" h="5830" extrusionOk="0">
                      <a:moveTo>
                        <a:pt x="2438" y="1"/>
                      </a:moveTo>
                      <a:cubicBezTo>
                        <a:pt x="2143" y="1964"/>
                        <a:pt x="1287" y="3840"/>
                        <a:pt x="0" y="5351"/>
                      </a:cubicBezTo>
                      <a:cubicBezTo>
                        <a:pt x="369" y="5479"/>
                        <a:pt x="742" y="5600"/>
                        <a:pt x="1116" y="5715"/>
                      </a:cubicBezTo>
                      <a:cubicBezTo>
                        <a:pt x="1305" y="5773"/>
                        <a:pt x="1501" y="5830"/>
                        <a:pt x="1698" y="5830"/>
                      </a:cubicBezTo>
                      <a:cubicBezTo>
                        <a:pt x="1735" y="5830"/>
                        <a:pt x="1771" y="5828"/>
                        <a:pt x="1808" y="5823"/>
                      </a:cubicBezTo>
                      <a:cubicBezTo>
                        <a:pt x="2040" y="5795"/>
                        <a:pt x="2252" y="5678"/>
                        <a:pt x="2452" y="5557"/>
                      </a:cubicBezTo>
                      <a:cubicBezTo>
                        <a:pt x="3457" y="4952"/>
                        <a:pt x="4375" y="4205"/>
                        <a:pt x="5173" y="3345"/>
                      </a:cubicBezTo>
                      <a:cubicBezTo>
                        <a:pt x="5483" y="3012"/>
                        <a:pt x="5793" y="2604"/>
                        <a:pt x="5743" y="2152"/>
                      </a:cubicBezTo>
                      <a:cubicBezTo>
                        <a:pt x="5707" y="1833"/>
                        <a:pt x="5497" y="1564"/>
                        <a:pt x="5272" y="1337"/>
                      </a:cubicBezTo>
                      <a:cubicBezTo>
                        <a:pt x="4543" y="610"/>
                        <a:pt x="3545" y="157"/>
                        <a:pt x="2518" y="85"/>
                      </a:cubicBezTo>
                      <a:lnTo>
                        <a:pt x="243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36"/>
                <p:cNvSpPr/>
                <p:nvPr/>
              </p:nvSpPr>
              <p:spPr>
                <a:xfrm>
                  <a:off x="5979450" y="2051000"/>
                  <a:ext cx="126200" cy="147000"/>
                </a:xfrm>
                <a:custGeom>
                  <a:avLst/>
                  <a:gdLst/>
                  <a:ahLst/>
                  <a:cxnLst/>
                  <a:rect l="l" t="t" r="r" b="b"/>
                  <a:pathLst>
                    <a:path w="5048" h="5880" extrusionOk="0">
                      <a:moveTo>
                        <a:pt x="1203" y="1"/>
                      </a:moveTo>
                      <a:lnTo>
                        <a:pt x="1203" y="1"/>
                      </a:lnTo>
                      <a:cubicBezTo>
                        <a:pt x="1345" y="1980"/>
                        <a:pt x="923" y="3997"/>
                        <a:pt x="0" y="5755"/>
                      </a:cubicBezTo>
                      <a:cubicBezTo>
                        <a:pt x="388" y="5800"/>
                        <a:pt x="779" y="5837"/>
                        <a:pt x="1169" y="5865"/>
                      </a:cubicBezTo>
                      <a:cubicBezTo>
                        <a:pt x="1264" y="5873"/>
                        <a:pt x="1360" y="5879"/>
                        <a:pt x="1455" y="5879"/>
                      </a:cubicBezTo>
                      <a:cubicBezTo>
                        <a:pt x="1596" y="5879"/>
                        <a:pt x="1736" y="5865"/>
                        <a:pt x="1868" y="5818"/>
                      </a:cubicBezTo>
                      <a:cubicBezTo>
                        <a:pt x="2089" y="5741"/>
                        <a:pt x="2268" y="5580"/>
                        <a:pt x="2437" y="5418"/>
                      </a:cubicBezTo>
                      <a:cubicBezTo>
                        <a:pt x="3284" y="4607"/>
                        <a:pt x="4016" y="3675"/>
                        <a:pt x="4605" y="2663"/>
                      </a:cubicBezTo>
                      <a:cubicBezTo>
                        <a:pt x="4834" y="2270"/>
                        <a:pt x="5047" y="1803"/>
                        <a:pt x="4899" y="1374"/>
                      </a:cubicBezTo>
                      <a:cubicBezTo>
                        <a:pt x="4795" y="1071"/>
                        <a:pt x="4531" y="854"/>
                        <a:pt x="4260" y="683"/>
                      </a:cubicBezTo>
                      <a:cubicBezTo>
                        <a:pt x="3571" y="248"/>
                        <a:pt x="2755" y="18"/>
                        <a:pt x="1940" y="18"/>
                      </a:cubicBezTo>
                      <a:cubicBezTo>
                        <a:pt x="1726" y="18"/>
                        <a:pt x="1512" y="34"/>
                        <a:pt x="1300" y="66"/>
                      </a:cubicBezTo>
                      <a:lnTo>
                        <a:pt x="120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36"/>
                <p:cNvSpPr/>
                <p:nvPr/>
              </p:nvSpPr>
              <p:spPr>
                <a:xfrm>
                  <a:off x="6131925" y="2056675"/>
                  <a:ext cx="109225" cy="150650"/>
                </a:xfrm>
                <a:custGeom>
                  <a:avLst/>
                  <a:gdLst/>
                  <a:ahLst/>
                  <a:cxnLst/>
                  <a:rect l="l" t="t" r="r" b="b"/>
                  <a:pathLst>
                    <a:path w="4369" h="6026" extrusionOk="0">
                      <a:moveTo>
                        <a:pt x="1705" y="1"/>
                      </a:moveTo>
                      <a:cubicBezTo>
                        <a:pt x="1262" y="1"/>
                        <a:pt x="818" y="67"/>
                        <a:pt x="395" y="202"/>
                      </a:cubicBezTo>
                      <a:lnTo>
                        <a:pt x="290" y="154"/>
                      </a:lnTo>
                      <a:lnTo>
                        <a:pt x="290" y="154"/>
                      </a:lnTo>
                      <a:cubicBezTo>
                        <a:pt x="739" y="2087"/>
                        <a:pt x="638" y="4146"/>
                        <a:pt x="1" y="6026"/>
                      </a:cubicBezTo>
                      <a:cubicBezTo>
                        <a:pt x="391" y="6009"/>
                        <a:pt x="782" y="5985"/>
                        <a:pt x="1171" y="5952"/>
                      </a:cubicBezTo>
                      <a:cubicBezTo>
                        <a:pt x="1406" y="5932"/>
                        <a:pt x="1648" y="5908"/>
                        <a:pt x="1855" y="5795"/>
                      </a:cubicBezTo>
                      <a:cubicBezTo>
                        <a:pt x="2060" y="5685"/>
                        <a:pt x="2213" y="5496"/>
                        <a:pt x="2355" y="5311"/>
                      </a:cubicBezTo>
                      <a:cubicBezTo>
                        <a:pt x="3064" y="4378"/>
                        <a:pt x="3643" y="3343"/>
                        <a:pt x="4067" y="2250"/>
                      </a:cubicBezTo>
                      <a:cubicBezTo>
                        <a:pt x="4231" y="1826"/>
                        <a:pt x="4369" y="1333"/>
                        <a:pt x="4156" y="931"/>
                      </a:cubicBezTo>
                      <a:cubicBezTo>
                        <a:pt x="4006" y="648"/>
                        <a:pt x="3711" y="475"/>
                        <a:pt x="3417" y="348"/>
                      </a:cubicBezTo>
                      <a:cubicBezTo>
                        <a:pt x="2878" y="117"/>
                        <a:pt x="2292" y="1"/>
                        <a:pt x="17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36"/>
                <p:cNvSpPr/>
                <p:nvPr/>
              </p:nvSpPr>
              <p:spPr>
                <a:xfrm>
                  <a:off x="6259025" y="1975050"/>
                  <a:ext cx="207800" cy="88125"/>
                </a:xfrm>
                <a:custGeom>
                  <a:avLst/>
                  <a:gdLst/>
                  <a:ahLst/>
                  <a:cxnLst/>
                  <a:rect l="l" t="t" r="r" b="b"/>
                  <a:pathLst>
                    <a:path w="8312" h="3525" extrusionOk="0">
                      <a:moveTo>
                        <a:pt x="3941" y="1"/>
                      </a:moveTo>
                      <a:cubicBezTo>
                        <a:pt x="3868" y="1"/>
                        <a:pt x="3796" y="9"/>
                        <a:pt x="3726" y="30"/>
                      </a:cubicBezTo>
                      <a:cubicBezTo>
                        <a:pt x="3587" y="72"/>
                        <a:pt x="3466" y="160"/>
                        <a:pt x="3350" y="250"/>
                      </a:cubicBezTo>
                      <a:cubicBezTo>
                        <a:pt x="2137" y="1173"/>
                        <a:pt x="1014" y="2216"/>
                        <a:pt x="0" y="3358"/>
                      </a:cubicBezTo>
                      <a:cubicBezTo>
                        <a:pt x="626" y="3464"/>
                        <a:pt x="1388" y="3525"/>
                        <a:pt x="2158" y="3525"/>
                      </a:cubicBezTo>
                      <a:cubicBezTo>
                        <a:pt x="3039" y="3525"/>
                        <a:pt x="3930" y="3445"/>
                        <a:pt x="4634" y="3263"/>
                      </a:cubicBezTo>
                      <a:cubicBezTo>
                        <a:pt x="5950" y="2923"/>
                        <a:pt x="7191" y="2221"/>
                        <a:pt x="8068" y="1181"/>
                      </a:cubicBezTo>
                      <a:cubicBezTo>
                        <a:pt x="8189" y="1036"/>
                        <a:pt x="8312" y="858"/>
                        <a:pt x="8271" y="674"/>
                      </a:cubicBezTo>
                      <a:cubicBezTo>
                        <a:pt x="8229" y="480"/>
                        <a:pt x="8023" y="367"/>
                        <a:pt x="7833" y="308"/>
                      </a:cubicBezTo>
                      <a:cubicBezTo>
                        <a:pt x="7539" y="217"/>
                        <a:pt x="7236" y="191"/>
                        <a:pt x="6929" y="191"/>
                      </a:cubicBezTo>
                      <a:cubicBezTo>
                        <a:pt x="6534" y="191"/>
                        <a:pt x="6134" y="233"/>
                        <a:pt x="5737" y="233"/>
                      </a:cubicBezTo>
                      <a:cubicBezTo>
                        <a:pt x="5677" y="233"/>
                        <a:pt x="5617" y="232"/>
                        <a:pt x="5558" y="230"/>
                      </a:cubicBezTo>
                      <a:cubicBezTo>
                        <a:pt x="5151" y="215"/>
                        <a:pt x="4747" y="141"/>
                        <a:pt x="4348" y="58"/>
                      </a:cubicBezTo>
                      <a:cubicBezTo>
                        <a:pt x="4214" y="29"/>
                        <a:pt x="4076" y="1"/>
                        <a:pt x="39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36"/>
                <p:cNvSpPr/>
                <p:nvPr/>
              </p:nvSpPr>
              <p:spPr>
                <a:xfrm>
                  <a:off x="5198025" y="1445650"/>
                  <a:ext cx="1281050" cy="678875"/>
                </a:xfrm>
                <a:custGeom>
                  <a:avLst/>
                  <a:gdLst/>
                  <a:ahLst/>
                  <a:cxnLst/>
                  <a:rect l="l" t="t" r="r" b="b"/>
                  <a:pathLst>
                    <a:path w="51242" h="27155" extrusionOk="0">
                      <a:moveTo>
                        <a:pt x="25094" y="0"/>
                      </a:moveTo>
                      <a:cubicBezTo>
                        <a:pt x="19592" y="0"/>
                        <a:pt x="14332" y="1881"/>
                        <a:pt x="9990" y="5969"/>
                      </a:cubicBezTo>
                      <a:cubicBezTo>
                        <a:pt x="9808" y="6139"/>
                        <a:pt x="9641" y="6307"/>
                        <a:pt x="9481" y="6475"/>
                      </a:cubicBezTo>
                      <a:cubicBezTo>
                        <a:pt x="7856" y="7666"/>
                        <a:pt x="3860" y="8159"/>
                        <a:pt x="1974" y="8159"/>
                      </a:cubicBezTo>
                      <a:cubicBezTo>
                        <a:pt x="1434" y="8159"/>
                        <a:pt x="1067" y="8119"/>
                        <a:pt x="978" y="8043"/>
                      </a:cubicBezTo>
                      <a:cubicBezTo>
                        <a:pt x="966" y="8032"/>
                        <a:pt x="953" y="8027"/>
                        <a:pt x="940" y="8027"/>
                      </a:cubicBezTo>
                      <a:cubicBezTo>
                        <a:pt x="541" y="8027"/>
                        <a:pt x="1" y="12980"/>
                        <a:pt x="9008" y="20266"/>
                      </a:cubicBezTo>
                      <a:lnTo>
                        <a:pt x="9011" y="20219"/>
                      </a:lnTo>
                      <a:cubicBezTo>
                        <a:pt x="11892" y="22753"/>
                        <a:pt x="17446" y="24636"/>
                        <a:pt x="26699" y="26500"/>
                      </a:cubicBezTo>
                      <a:cubicBezTo>
                        <a:pt x="28897" y="26944"/>
                        <a:pt x="31058" y="27154"/>
                        <a:pt x="33123" y="27154"/>
                      </a:cubicBezTo>
                      <a:cubicBezTo>
                        <a:pt x="41740" y="27154"/>
                        <a:pt x="48703" y="23492"/>
                        <a:pt x="49836" y="17787"/>
                      </a:cubicBezTo>
                      <a:cubicBezTo>
                        <a:pt x="51241" y="10715"/>
                        <a:pt x="43012" y="3813"/>
                        <a:pt x="31791" y="888"/>
                      </a:cubicBezTo>
                      <a:cubicBezTo>
                        <a:pt x="29549" y="303"/>
                        <a:pt x="27302" y="0"/>
                        <a:pt x="250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36"/>
                <p:cNvSpPr/>
                <p:nvPr/>
              </p:nvSpPr>
              <p:spPr>
                <a:xfrm>
                  <a:off x="5197900" y="1605300"/>
                  <a:ext cx="46450" cy="55650"/>
                </a:xfrm>
                <a:custGeom>
                  <a:avLst/>
                  <a:gdLst/>
                  <a:ahLst/>
                  <a:cxnLst/>
                  <a:rect l="l" t="t" r="r" b="b"/>
                  <a:pathLst>
                    <a:path w="1858" h="2226" extrusionOk="0">
                      <a:moveTo>
                        <a:pt x="929" y="0"/>
                      </a:moveTo>
                      <a:cubicBezTo>
                        <a:pt x="416" y="0"/>
                        <a:pt x="0" y="499"/>
                        <a:pt x="0" y="1114"/>
                      </a:cubicBezTo>
                      <a:cubicBezTo>
                        <a:pt x="0" y="1728"/>
                        <a:pt x="416" y="2226"/>
                        <a:pt x="929" y="2226"/>
                      </a:cubicBezTo>
                      <a:cubicBezTo>
                        <a:pt x="1442" y="2226"/>
                        <a:pt x="1857" y="1728"/>
                        <a:pt x="1857" y="1114"/>
                      </a:cubicBezTo>
                      <a:cubicBezTo>
                        <a:pt x="1857" y="499"/>
                        <a:pt x="1442" y="0"/>
                        <a:pt x="92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36"/>
                <p:cNvSpPr/>
                <p:nvPr/>
              </p:nvSpPr>
              <p:spPr>
                <a:xfrm>
                  <a:off x="5327175" y="1769100"/>
                  <a:ext cx="66575" cy="37800"/>
                </a:xfrm>
                <a:custGeom>
                  <a:avLst/>
                  <a:gdLst/>
                  <a:ahLst/>
                  <a:cxnLst/>
                  <a:rect l="l" t="t" r="r" b="b"/>
                  <a:pathLst>
                    <a:path w="2663" h="1512" extrusionOk="0">
                      <a:moveTo>
                        <a:pt x="179" y="0"/>
                      </a:moveTo>
                      <a:cubicBezTo>
                        <a:pt x="80" y="0"/>
                        <a:pt x="0" y="81"/>
                        <a:pt x="0" y="180"/>
                      </a:cubicBezTo>
                      <a:cubicBezTo>
                        <a:pt x="0" y="913"/>
                        <a:pt x="597" y="1511"/>
                        <a:pt x="1331" y="1511"/>
                      </a:cubicBezTo>
                      <a:cubicBezTo>
                        <a:pt x="2065" y="1511"/>
                        <a:pt x="2663" y="913"/>
                        <a:pt x="2663" y="180"/>
                      </a:cubicBezTo>
                      <a:cubicBezTo>
                        <a:pt x="2663" y="81"/>
                        <a:pt x="2583" y="0"/>
                        <a:pt x="2484" y="0"/>
                      </a:cubicBezTo>
                      <a:cubicBezTo>
                        <a:pt x="2385" y="0"/>
                        <a:pt x="2305" y="81"/>
                        <a:pt x="2305" y="180"/>
                      </a:cubicBezTo>
                      <a:cubicBezTo>
                        <a:pt x="2305" y="717"/>
                        <a:pt x="1868" y="1153"/>
                        <a:pt x="1331" y="1153"/>
                      </a:cubicBezTo>
                      <a:cubicBezTo>
                        <a:pt x="795" y="1153"/>
                        <a:pt x="358" y="717"/>
                        <a:pt x="358" y="180"/>
                      </a:cubicBezTo>
                      <a:cubicBezTo>
                        <a:pt x="358" y="81"/>
                        <a:pt x="278" y="0"/>
                        <a:pt x="1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36"/>
                <p:cNvSpPr/>
                <p:nvPr/>
              </p:nvSpPr>
              <p:spPr>
                <a:xfrm>
                  <a:off x="5518975" y="1226000"/>
                  <a:ext cx="1068550" cy="819150"/>
                </a:xfrm>
                <a:custGeom>
                  <a:avLst/>
                  <a:gdLst/>
                  <a:ahLst/>
                  <a:cxnLst/>
                  <a:rect l="l" t="t" r="r" b="b"/>
                  <a:pathLst>
                    <a:path w="42742" h="32766" extrusionOk="0">
                      <a:moveTo>
                        <a:pt x="2480" y="1784"/>
                      </a:moveTo>
                      <a:cubicBezTo>
                        <a:pt x="2468" y="1793"/>
                        <a:pt x="2457" y="1801"/>
                        <a:pt x="2446" y="1810"/>
                      </a:cubicBezTo>
                      <a:lnTo>
                        <a:pt x="2480" y="1784"/>
                      </a:lnTo>
                      <a:close/>
                      <a:moveTo>
                        <a:pt x="21970" y="0"/>
                      </a:moveTo>
                      <a:cubicBezTo>
                        <a:pt x="21947" y="0"/>
                        <a:pt x="21925" y="0"/>
                        <a:pt x="21903" y="1"/>
                      </a:cubicBezTo>
                      <a:cubicBezTo>
                        <a:pt x="19880" y="58"/>
                        <a:pt x="17913" y="676"/>
                        <a:pt x="16039" y="1436"/>
                      </a:cubicBezTo>
                      <a:cubicBezTo>
                        <a:pt x="15419" y="1687"/>
                        <a:pt x="14802" y="1958"/>
                        <a:pt x="14256" y="2348"/>
                      </a:cubicBezTo>
                      <a:cubicBezTo>
                        <a:pt x="13839" y="2648"/>
                        <a:pt x="13470" y="3012"/>
                        <a:pt x="13104" y="3374"/>
                      </a:cubicBezTo>
                      <a:cubicBezTo>
                        <a:pt x="12455" y="4018"/>
                        <a:pt x="11807" y="4662"/>
                        <a:pt x="11157" y="5306"/>
                      </a:cubicBezTo>
                      <a:lnTo>
                        <a:pt x="11107" y="5115"/>
                      </a:lnTo>
                      <a:cubicBezTo>
                        <a:pt x="11481" y="3825"/>
                        <a:pt x="11550" y="2447"/>
                        <a:pt x="11304" y="1126"/>
                      </a:cubicBezTo>
                      <a:cubicBezTo>
                        <a:pt x="11287" y="1036"/>
                        <a:pt x="11265" y="939"/>
                        <a:pt x="11195" y="881"/>
                      </a:cubicBezTo>
                      <a:cubicBezTo>
                        <a:pt x="11132" y="829"/>
                        <a:pt x="11046" y="821"/>
                        <a:pt x="10965" y="821"/>
                      </a:cubicBezTo>
                      <a:cubicBezTo>
                        <a:pt x="10956" y="821"/>
                        <a:pt x="10947" y="821"/>
                        <a:pt x="10938" y="821"/>
                      </a:cubicBezTo>
                      <a:cubicBezTo>
                        <a:pt x="10369" y="821"/>
                        <a:pt x="9833" y="1083"/>
                        <a:pt x="9345" y="1376"/>
                      </a:cubicBezTo>
                      <a:cubicBezTo>
                        <a:pt x="7790" y="2313"/>
                        <a:pt x="6472" y="3641"/>
                        <a:pt x="5549" y="5204"/>
                      </a:cubicBezTo>
                      <a:cubicBezTo>
                        <a:pt x="5282" y="4358"/>
                        <a:pt x="4919" y="3541"/>
                        <a:pt x="4470" y="2775"/>
                      </a:cubicBezTo>
                      <a:cubicBezTo>
                        <a:pt x="4254" y="2407"/>
                        <a:pt x="4007" y="2038"/>
                        <a:pt x="3646" y="1813"/>
                      </a:cubicBezTo>
                      <a:cubicBezTo>
                        <a:pt x="3456" y="1694"/>
                        <a:pt x="3227" y="1626"/>
                        <a:pt x="3004" y="1626"/>
                      </a:cubicBezTo>
                      <a:cubicBezTo>
                        <a:pt x="2861" y="1626"/>
                        <a:pt x="2721" y="1654"/>
                        <a:pt x="2595" y="1715"/>
                      </a:cubicBezTo>
                      <a:lnTo>
                        <a:pt x="2595" y="1715"/>
                      </a:lnTo>
                      <a:cubicBezTo>
                        <a:pt x="2614" y="1694"/>
                        <a:pt x="2633" y="1673"/>
                        <a:pt x="2653" y="1652"/>
                      </a:cubicBezTo>
                      <a:lnTo>
                        <a:pt x="2653" y="1652"/>
                      </a:lnTo>
                      <a:lnTo>
                        <a:pt x="2480" y="1784"/>
                      </a:lnTo>
                      <a:lnTo>
                        <a:pt x="2480" y="1784"/>
                      </a:lnTo>
                      <a:cubicBezTo>
                        <a:pt x="2517" y="1758"/>
                        <a:pt x="2555" y="1735"/>
                        <a:pt x="2595" y="1715"/>
                      </a:cubicBezTo>
                      <a:lnTo>
                        <a:pt x="2595" y="1715"/>
                      </a:lnTo>
                      <a:cubicBezTo>
                        <a:pt x="499" y="4052"/>
                        <a:pt x="0" y="7476"/>
                        <a:pt x="432" y="10592"/>
                      </a:cubicBezTo>
                      <a:cubicBezTo>
                        <a:pt x="653" y="12189"/>
                        <a:pt x="1126" y="13819"/>
                        <a:pt x="2205" y="15019"/>
                      </a:cubicBezTo>
                      <a:cubicBezTo>
                        <a:pt x="3343" y="16285"/>
                        <a:pt x="5001" y="16917"/>
                        <a:pt x="6461" y="17795"/>
                      </a:cubicBezTo>
                      <a:cubicBezTo>
                        <a:pt x="7042" y="18144"/>
                        <a:pt x="7613" y="18554"/>
                        <a:pt x="7960" y="19137"/>
                      </a:cubicBezTo>
                      <a:cubicBezTo>
                        <a:pt x="8224" y="19581"/>
                        <a:pt x="8339" y="20094"/>
                        <a:pt x="8451" y="20596"/>
                      </a:cubicBezTo>
                      <a:cubicBezTo>
                        <a:pt x="8925" y="22751"/>
                        <a:pt x="9399" y="24956"/>
                        <a:pt x="10547" y="26837"/>
                      </a:cubicBezTo>
                      <a:cubicBezTo>
                        <a:pt x="12264" y="29655"/>
                        <a:pt x="15345" y="31443"/>
                        <a:pt x="18554" y="32209"/>
                      </a:cubicBezTo>
                      <a:cubicBezTo>
                        <a:pt x="20256" y="32616"/>
                        <a:pt x="21999" y="32765"/>
                        <a:pt x="23751" y="32765"/>
                      </a:cubicBezTo>
                      <a:cubicBezTo>
                        <a:pt x="25302" y="32765"/>
                        <a:pt x="26859" y="32649"/>
                        <a:pt x="28400" y="32490"/>
                      </a:cubicBezTo>
                      <a:cubicBezTo>
                        <a:pt x="29924" y="32334"/>
                        <a:pt x="31461" y="32134"/>
                        <a:pt x="32903" y="31613"/>
                      </a:cubicBezTo>
                      <a:cubicBezTo>
                        <a:pt x="36055" y="30473"/>
                        <a:pt x="38504" y="27868"/>
                        <a:pt x="40147" y="24945"/>
                      </a:cubicBezTo>
                      <a:cubicBezTo>
                        <a:pt x="41800" y="22004"/>
                        <a:pt x="42742" y="18416"/>
                        <a:pt x="41589" y="15245"/>
                      </a:cubicBezTo>
                      <a:lnTo>
                        <a:pt x="41668" y="15118"/>
                      </a:lnTo>
                      <a:cubicBezTo>
                        <a:pt x="41417" y="14619"/>
                        <a:pt x="40915" y="14257"/>
                        <a:pt x="40363" y="14176"/>
                      </a:cubicBezTo>
                      <a:cubicBezTo>
                        <a:pt x="40262" y="14161"/>
                        <a:pt x="40161" y="14155"/>
                        <a:pt x="40058" y="14155"/>
                      </a:cubicBezTo>
                      <a:cubicBezTo>
                        <a:pt x="39840" y="14155"/>
                        <a:pt x="39619" y="14182"/>
                        <a:pt x="39401" y="14207"/>
                      </a:cubicBezTo>
                      <a:cubicBezTo>
                        <a:pt x="38502" y="14307"/>
                        <a:pt x="37598" y="14357"/>
                        <a:pt x="36694" y="14357"/>
                      </a:cubicBezTo>
                      <a:cubicBezTo>
                        <a:pt x="36291" y="14357"/>
                        <a:pt x="35888" y="14347"/>
                        <a:pt x="35486" y="14327"/>
                      </a:cubicBezTo>
                      <a:lnTo>
                        <a:pt x="35228" y="14208"/>
                      </a:lnTo>
                      <a:cubicBezTo>
                        <a:pt x="36475" y="12880"/>
                        <a:pt x="37455" y="11303"/>
                        <a:pt x="38095" y="9597"/>
                      </a:cubicBezTo>
                      <a:cubicBezTo>
                        <a:pt x="38173" y="9388"/>
                        <a:pt x="38247" y="9169"/>
                        <a:pt x="38228" y="8947"/>
                      </a:cubicBezTo>
                      <a:cubicBezTo>
                        <a:pt x="38174" y="8274"/>
                        <a:pt x="37376" y="7967"/>
                        <a:pt x="36713" y="7841"/>
                      </a:cubicBezTo>
                      <a:cubicBezTo>
                        <a:pt x="35287" y="7569"/>
                        <a:pt x="33835" y="7433"/>
                        <a:pt x="32384" y="7433"/>
                      </a:cubicBezTo>
                      <a:cubicBezTo>
                        <a:pt x="31616" y="7433"/>
                        <a:pt x="30848" y="7471"/>
                        <a:pt x="30083" y="7547"/>
                      </a:cubicBezTo>
                      <a:lnTo>
                        <a:pt x="29922" y="7284"/>
                      </a:lnTo>
                      <a:cubicBezTo>
                        <a:pt x="30617" y="6362"/>
                        <a:pt x="31312" y="5438"/>
                        <a:pt x="32007" y="4517"/>
                      </a:cubicBezTo>
                      <a:cubicBezTo>
                        <a:pt x="32272" y="4163"/>
                        <a:pt x="32553" y="3721"/>
                        <a:pt x="32390" y="3311"/>
                      </a:cubicBezTo>
                      <a:cubicBezTo>
                        <a:pt x="32272" y="3016"/>
                        <a:pt x="31962" y="2850"/>
                        <a:pt x="31662" y="2744"/>
                      </a:cubicBezTo>
                      <a:cubicBezTo>
                        <a:pt x="31168" y="2573"/>
                        <a:pt x="30658" y="2505"/>
                        <a:pt x="30141" y="2505"/>
                      </a:cubicBezTo>
                      <a:cubicBezTo>
                        <a:pt x="29195" y="2505"/>
                        <a:pt x="28226" y="2731"/>
                        <a:pt x="27298" y="2958"/>
                      </a:cubicBezTo>
                      <a:cubicBezTo>
                        <a:pt x="25347" y="3436"/>
                        <a:pt x="23396" y="3912"/>
                        <a:pt x="21446" y="4389"/>
                      </a:cubicBezTo>
                      <a:lnTo>
                        <a:pt x="21551" y="4097"/>
                      </a:lnTo>
                      <a:lnTo>
                        <a:pt x="23031" y="1323"/>
                      </a:lnTo>
                      <a:cubicBezTo>
                        <a:pt x="23132" y="1133"/>
                        <a:pt x="23236" y="931"/>
                        <a:pt x="23220" y="717"/>
                      </a:cubicBezTo>
                      <a:cubicBezTo>
                        <a:pt x="23183" y="185"/>
                        <a:pt x="22513" y="0"/>
                        <a:pt x="2197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36"/>
                <p:cNvSpPr/>
                <p:nvPr/>
              </p:nvSpPr>
              <p:spPr>
                <a:xfrm>
                  <a:off x="5951200" y="1438600"/>
                  <a:ext cx="48275" cy="41100"/>
                </a:xfrm>
                <a:custGeom>
                  <a:avLst/>
                  <a:gdLst/>
                  <a:ahLst/>
                  <a:cxnLst/>
                  <a:rect l="l" t="t" r="r" b="b"/>
                  <a:pathLst>
                    <a:path w="1931" h="1644" extrusionOk="0">
                      <a:moveTo>
                        <a:pt x="1819" y="0"/>
                      </a:moveTo>
                      <a:cubicBezTo>
                        <a:pt x="1806" y="0"/>
                        <a:pt x="1791" y="4"/>
                        <a:pt x="1777" y="12"/>
                      </a:cubicBezTo>
                      <a:cubicBezTo>
                        <a:pt x="1107" y="386"/>
                        <a:pt x="558" y="1043"/>
                        <a:pt x="24" y="1588"/>
                      </a:cubicBezTo>
                      <a:cubicBezTo>
                        <a:pt x="1" y="1612"/>
                        <a:pt x="23" y="1644"/>
                        <a:pt x="50" y="1644"/>
                      </a:cubicBezTo>
                      <a:cubicBezTo>
                        <a:pt x="57" y="1644"/>
                        <a:pt x="65" y="1641"/>
                        <a:pt x="73" y="1635"/>
                      </a:cubicBezTo>
                      <a:cubicBezTo>
                        <a:pt x="662" y="1140"/>
                        <a:pt x="1367" y="716"/>
                        <a:pt x="1879" y="144"/>
                      </a:cubicBezTo>
                      <a:cubicBezTo>
                        <a:pt x="1931" y="86"/>
                        <a:pt x="1886" y="0"/>
                        <a:pt x="18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36"/>
                <p:cNvSpPr/>
                <p:nvPr/>
              </p:nvSpPr>
              <p:spPr>
                <a:xfrm>
                  <a:off x="6147575" y="1475800"/>
                  <a:ext cx="36150" cy="27600"/>
                </a:xfrm>
                <a:custGeom>
                  <a:avLst/>
                  <a:gdLst/>
                  <a:ahLst/>
                  <a:cxnLst/>
                  <a:rect l="l" t="t" r="r" b="b"/>
                  <a:pathLst>
                    <a:path w="1446" h="1104" extrusionOk="0">
                      <a:moveTo>
                        <a:pt x="1262" y="0"/>
                      </a:moveTo>
                      <a:cubicBezTo>
                        <a:pt x="1241" y="0"/>
                        <a:pt x="1218" y="6"/>
                        <a:pt x="1195" y="18"/>
                      </a:cubicBezTo>
                      <a:cubicBezTo>
                        <a:pt x="986" y="128"/>
                        <a:pt x="812" y="322"/>
                        <a:pt x="634" y="475"/>
                      </a:cubicBezTo>
                      <a:cubicBezTo>
                        <a:pt x="439" y="647"/>
                        <a:pt x="243" y="817"/>
                        <a:pt x="47" y="987"/>
                      </a:cubicBezTo>
                      <a:cubicBezTo>
                        <a:pt x="0" y="1028"/>
                        <a:pt x="43" y="1103"/>
                        <a:pt x="95" y="1103"/>
                      </a:cubicBezTo>
                      <a:cubicBezTo>
                        <a:pt x="106" y="1103"/>
                        <a:pt x="117" y="1100"/>
                        <a:pt x="128" y="1092"/>
                      </a:cubicBezTo>
                      <a:cubicBezTo>
                        <a:pt x="343" y="946"/>
                        <a:pt x="559" y="801"/>
                        <a:pt x="773" y="654"/>
                      </a:cubicBezTo>
                      <a:cubicBezTo>
                        <a:pt x="968" y="522"/>
                        <a:pt x="1197" y="402"/>
                        <a:pt x="1358" y="228"/>
                      </a:cubicBezTo>
                      <a:cubicBezTo>
                        <a:pt x="1445" y="134"/>
                        <a:pt x="1369" y="0"/>
                        <a:pt x="12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36"/>
                <p:cNvSpPr/>
                <p:nvPr/>
              </p:nvSpPr>
              <p:spPr>
                <a:xfrm>
                  <a:off x="6068925" y="1642050"/>
                  <a:ext cx="54050" cy="40275"/>
                </a:xfrm>
                <a:custGeom>
                  <a:avLst/>
                  <a:gdLst/>
                  <a:ahLst/>
                  <a:cxnLst/>
                  <a:rect l="l" t="t" r="r" b="b"/>
                  <a:pathLst>
                    <a:path w="2162" h="1611" extrusionOk="0">
                      <a:moveTo>
                        <a:pt x="1961" y="0"/>
                      </a:moveTo>
                      <a:cubicBezTo>
                        <a:pt x="1946" y="0"/>
                        <a:pt x="1931" y="3"/>
                        <a:pt x="1916" y="9"/>
                      </a:cubicBezTo>
                      <a:cubicBezTo>
                        <a:pt x="1205" y="271"/>
                        <a:pt x="591" y="909"/>
                        <a:pt x="72" y="1441"/>
                      </a:cubicBezTo>
                      <a:cubicBezTo>
                        <a:pt x="1" y="1516"/>
                        <a:pt x="67" y="1611"/>
                        <a:pt x="147" y="1611"/>
                      </a:cubicBezTo>
                      <a:cubicBezTo>
                        <a:pt x="170" y="1611"/>
                        <a:pt x="193" y="1603"/>
                        <a:pt x="215" y="1585"/>
                      </a:cubicBezTo>
                      <a:cubicBezTo>
                        <a:pt x="528" y="1322"/>
                        <a:pt x="854" y="1075"/>
                        <a:pt x="1196" y="851"/>
                      </a:cubicBezTo>
                      <a:cubicBezTo>
                        <a:pt x="1492" y="656"/>
                        <a:pt x="1797" y="497"/>
                        <a:pt x="2063" y="261"/>
                      </a:cubicBezTo>
                      <a:cubicBezTo>
                        <a:pt x="2161" y="175"/>
                        <a:pt x="2080" y="0"/>
                        <a:pt x="19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36"/>
                <p:cNvSpPr/>
                <p:nvPr/>
              </p:nvSpPr>
              <p:spPr>
                <a:xfrm>
                  <a:off x="6295750" y="1636300"/>
                  <a:ext cx="44475" cy="30450"/>
                </a:xfrm>
                <a:custGeom>
                  <a:avLst/>
                  <a:gdLst/>
                  <a:ahLst/>
                  <a:cxnLst/>
                  <a:rect l="l" t="t" r="r" b="b"/>
                  <a:pathLst>
                    <a:path w="1779" h="1218" extrusionOk="0">
                      <a:moveTo>
                        <a:pt x="1553" y="0"/>
                      </a:moveTo>
                      <a:cubicBezTo>
                        <a:pt x="1537" y="0"/>
                        <a:pt x="1519" y="3"/>
                        <a:pt x="1500" y="7"/>
                      </a:cubicBezTo>
                      <a:cubicBezTo>
                        <a:pt x="1257" y="73"/>
                        <a:pt x="1050" y="263"/>
                        <a:pt x="844" y="404"/>
                      </a:cubicBezTo>
                      <a:cubicBezTo>
                        <a:pt x="618" y="559"/>
                        <a:pt x="390" y="714"/>
                        <a:pt x="164" y="869"/>
                      </a:cubicBezTo>
                      <a:cubicBezTo>
                        <a:pt x="0" y="979"/>
                        <a:pt x="98" y="1217"/>
                        <a:pt x="255" y="1217"/>
                      </a:cubicBezTo>
                      <a:cubicBezTo>
                        <a:pt x="285" y="1217"/>
                        <a:pt x="317" y="1208"/>
                        <a:pt x="350" y="1188"/>
                      </a:cubicBezTo>
                      <a:cubicBezTo>
                        <a:pt x="582" y="1043"/>
                        <a:pt x="815" y="899"/>
                        <a:pt x="1050" y="754"/>
                      </a:cubicBezTo>
                      <a:cubicBezTo>
                        <a:pt x="1260" y="625"/>
                        <a:pt x="1525" y="511"/>
                        <a:pt x="1681" y="317"/>
                      </a:cubicBezTo>
                      <a:cubicBezTo>
                        <a:pt x="1779" y="193"/>
                        <a:pt x="1710" y="0"/>
                        <a:pt x="15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36"/>
                <p:cNvSpPr/>
                <p:nvPr/>
              </p:nvSpPr>
              <p:spPr>
                <a:xfrm>
                  <a:off x="6221725" y="1767000"/>
                  <a:ext cx="44750" cy="31975"/>
                </a:xfrm>
                <a:custGeom>
                  <a:avLst/>
                  <a:gdLst/>
                  <a:ahLst/>
                  <a:cxnLst/>
                  <a:rect l="l" t="t" r="r" b="b"/>
                  <a:pathLst>
                    <a:path w="1790" h="1279" extrusionOk="0">
                      <a:moveTo>
                        <a:pt x="1517" y="0"/>
                      </a:moveTo>
                      <a:cubicBezTo>
                        <a:pt x="1505" y="0"/>
                        <a:pt x="1492" y="1"/>
                        <a:pt x="1480" y="3"/>
                      </a:cubicBezTo>
                      <a:cubicBezTo>
                        <a:pt x="1227" y="40"/>
                        <a:pt x="1008" y="287"/>
                        <a:pt x="815" y="443"/>
                      </a:cubicBezTo>
                      <a:cubicBezTo>
                        <a:pt x="585" y="625"/>
                        <a:pt x="356" y="809"/>
                        <a:pt x="125" y="992"/>
                      </a:cubicBezTo>
                      <a:cubicBezTo>
                        <a:pt x="0" y="1092"/>
                        <a:pt x="116" y="1279"/>
                        <a:pt x="250" y="1279"/>
                      </a:cubicBezTo>
                      <a:cubicBezTo>
                        <a:pt x="276" y="1279"/>
                        <a:pt x="303" y="1272"/>
                        <a:pt x="329" y="1255"/>
                      </a:cubicBezTo>
                      <a:cubicBezTo>
                        <a:pt x="578" y="1099"/>
                        <a:pt x="828" y="943"/>
                        <a:pt x="1080" y="786"/>
                      </a:cubicBezTo>
                      <a:cubicBezTo>
                        <a:pt x="1297" y="650"/>
                        <a:pt x="1585" y="532"/>
                        <a:pt x="1707" y="299"/>
                      </a:cubicBezTo>
                      <a:cubicBezTo>
                        <a:pt x="1789" y="143"/>
                        <a:pt x="1670" y="0"/>
                        <a:pt x="15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36"/>
                <p:cNvSpPr/>
                <p:nvPr/>
              </p:nvSpPr>
              <p:spPr>
                <a:xfrm>
                  <a:off x="6403450" y="1717600"/>
                  <a:ext cx="25500" cy="17800"/>
                </a:xfrm>
                <a:custGeom>
                  <a:avLst/>
                  <a:gdLst/>
                  <a:ahLst/>
                  <a:cxnLst/>
                  <a:rect l="l" t="t" r="r" b="b"/>
                  <a:pathLst>
                    <a:path w="1020" h="712" extrusionOk="0">
                      <a:moveTo>
                        <a:pt x="786" y="0"/>
                      </a:moveTo>
                      <a:cubicBezTo>
                        <a:pt x="775" y="0"/>
                        <a:pt x="765" y="1"/>
                        <a:pt x="754" y="3"/>
                      </a:cubicBezTo>
                      <a:cubicBezTo>
                        <a:pt x="521" y="47"/>
                        <a:pt x="296" y="308"/>
                        <a:pt x="115" y="454"/>
                      </a:cubicBezTo>
                      <a:cubicBezTo>
                        <a:pt x="1" y="547"/>
                        <a:pt x="105" y="712"/>
                        <a:pt x="228" y="712"/>
                      </a:cubicBezTo>
                      <a:cubicBezTo>
                        <a:pt x="251" y="712"/>
                        <a:pt x="275" y="706"/>
                        <a:pt x="299" y="692"/>
                      </a:cubicBezTo>
                      <a:cubicBezTo>
                        <a:pt x="507" y="572"/>
                        <a:pt x="815" y="463"/>
                        <a:pt x="944" y="250"/>
                      </a:cubicBezTo>
                      <a:cubicBezTo>
                        <a:pt x="1019" y="127"/>
                        <a:pt x="911" y="0"/>
                        <a:pt x="7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36"/>
                <p:cNvSpPr/>
                <p:nvPr/>
              </p:nvSpPr>
              <p:spPr>
                <a:xfrm>
                  <a:off x="5675450" y="1422925"/>
                  <a:ext cx="43575" cy="35425"/>
                </a:xfrm>
                <a:custGeom>
                  <a:avLst/>
                  <a:gdLst/>
                  <a:ahLst/>
                  <a:cxnLst/>
                  <a:rect l="l" t="t" r="r" b="b"/>
                  <a:pathLst>
                    <a:path w="1743" h="1417" extrusionOk="0">
                      <a:moveTo>
                        <a:pt x="1486" y="0"/>
                      </a:moveTo>
                      <a:cubicBezTo>
                        <a:pt x="1468" y="0"/>
                        <a:pt x="1450" y="2"/>
                        <a:pt x="1433" y="6"/>
                      </a:cubicBezTo>
                      <a:cubicBezTo>
                        <a:pt x="1161" y="68"/>
                        <a:pt x="972" y="357"/>
                        <a:pt x="766" y="531"/>
                      </a:cubicBezTo>
                      <a:cubicBezTo>
                        <a:pt x="541" y="719"/>
                        <a:pt x="345" y="939"/>
                        <a:pt x="119" y="1129"/>
                      </a:cubicBezTo>
                      <a:cubicBezTo>
                        <a:pt x="1" y="1227"/>
                        <a:pt x="104" y="1417"/>
                        <a:pt x="238" y="1417"/>
                      </a:cubicBezTo>
                      <a:cubicBezTo>
                        <a:pt x="252" y="1417"/>
                        <a:pt x="267" y="1414"/>
                        <a:pt x="282" y="1410"/>
                      </a:cubicBezTo>
                      <a:cubicBezTo>
                        <a:pt x="595" y="1310"/>
                        <a:pt x="904" y="1195"/>
                        <a:pt x="1161" y="985"/>
                      </a:cubicBezTo>
                      <a:cubicBezTo>
                        <a:pt x="1403" y="786"/>
                        <a:pt x="1701" y="562"/>
                        <a:pt x="1730" y="232"/>
                      </a:cubicBezTo>
                      <a:cubicBezTo>
                        <a:pt x="1743" y="93"/>
                        <a:pt x="1611" y="0"/>
                        <a:pt x="148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36"/>
                <p:cNvSpPr/>
                <p:nvPr/>
              </p:nvSpPr>
              <p:spPr>
                <a:xfrm>
                  <a:off x="5197800" y="1266950"/>
                  <a:ext cx="1377100" cy="936875"/>
                </a:xfrm>
                <a:custGeom>
                  <a:avLst/>
                  <a:gdLst/>
                  <a:ahLst/>
                  <a:cxnLst/>
                  <a:rect l="l" t="t" r="r" b="b"/>
                  <a:pathLst>
                    <a:path w="55084" h="37475" extrusionOk="0">
                      <a:moveTo>
                        <a:pt x="15698" y="0"/>
                      </a:moveTo>
                      <a:lnTo>
                        <a:pt x="15698" y="0"/>
                      </a:lnTo>
                      <a:cubicBezTo>
                        <a:pt x="15610" y="13"/>
                        <a:pt x="15523" y="38"/>
                        <a:pt x="15443" y="78"/>
                      </a:cubicBezTo>
                      <a:cubicBezTo>
                        <a:pt x="13348" y="2415"/>
                        <a:pt x="12845" y="5839"/>
                        <a:pt x="13276" y="8954"/>
                      </a:cubicBezTo>
                      <a:cubicBezTo>
                        <a:pt x="13342" y="9429"/>
                        <a:pt x="13434" y="9907"/>
                        <a:pt x="13554" y="10375"/>
                      </a:cubicBezTo>
                      <a:cubicBezTo>
                        <a:pt x="13229" y="10576"/>
                        <a:pt x="12908" y="10792"/>
                        <a:pt x="12591" y="11014"/>
                      </a:cubicBezTo>
                      <a:cubicBezTo>
                        <a:pt x="12184" y="12413"/>
                        <a:pt x="12541" y="13375"/>
                        <a:pt x="13280" y="14331"/>
                      </a:cubicBezTo>
                      <a:cubicBezTo>
                        <a:pt x="13999" y="14965"/>
                        <a:pt x="14694" y="15626"/>
                        <a:pt x="15377" y="16309"/>
                      </a:cubicBezTo>
                      <a:cubicBezTo>
                        <a:pt x="16403" y="17332"/>
                        <a:pt x="17584" y="18359"/>
                        <a:pt x="18029" y="19788"/>
                      </a:cubicBezTo>
                      <a:cubicBezTo>
                        <a:pt x="18774" y="22179"/>
                        <a:pt x="16993" y="24025"/>
                        <a:pt x="14833" y="24692"/>
                      </a:cubicBezTo>
                      <a:cubicBezTo>
                        <a:pt x="13930" y="24971"/>
                        <a:pt x="13069" y="25098"/>
                        <a:pt x="12249" y="25098"/>
                      </a:cubicBezTo>
                      <a:cubicBezTo>
                        <a:pt x="12027" y="25098"/>
                        <a:pt x="11808" y="25089"/>
                        <a:pt x="11592" y="25071"/>
                      </a:cubicBezTo>
                      <a:cubicBezTo>
                        <a:pt x="8987" y="25003"/>
                        <a:pt x="6312" y="23334"/>
                        <a:pt x="4602" y="21389"/>
                      </a:cubicBezTo>
                      <a:cubicBezTo>
                        <a:pt x="4045" y="20945"/>
                        <a:pt x="3605" y="20453"/>
                        <a:pt x="3405" y="19925"/>
                      </a:cubicBezTo>
                      <a:cubicBezTo>
                        <a:pt x="3277" y="19769"/>
                        <a:pt x="3149" y="19615"/>
                        <a:pt x="3035" y="19448"/>
                      </a:cubicBezTo>
                      <a:cubicBezTo>
                        <a:pt x="2593" y="18921"/>
                        <a:pt x="2250" y="18338"/>
                        <a:pt x="2048" y="17699"/>
                      </a:cubicBezTo>
                      <a:cubicBezTo>
                        <a:pt x="1736" y="17389"/>
                        <a:pt x="1545" y="16956"/>
                        <a:pt x="1489" y="16436"/>
                      </a:cubicBezTo>
                      <a:cubicBezTo>
                        <a:pt x="1436" y="15943"/>
                        <a:pt x="1498" y="15448"/>
                        <a:pt x="1597" y="14963"/>
                      </a:cubicBezTo>
                      <a:cubicBezTo>
                        <a:pt x="1011" y="14813"/>
                        <a:pt x="484" y="14512"/>
                        <a:pt x="132" y="14086"/>
                      </a:cubicBezTo>
                      <a:cubicBezTo>
                        <a:pt x="51" y="14252"/>
                        <a:pt x="1" y="14442"/>
                        <a:pt x="1" y="14649"/>
                      </a:cubicBezTo>
                      <a:cubicBezTo>
                        <a:pt x="1" y="15197"/>
                        <a:pt x="335" y="15652"/>
                        <a:pt x="771" y="15742"/>
                      </a:cubicBezTo>
                      <a:cubicBezTo>
                        <a:pt x="711" y="17233"/>
                        <a:pt x="1795" y="21573"/>
                        <a:pt x="9017" y="27417"/>
                      </a:cubicBezTo>
                      <a:lnTo>
                        <a:pt x="9020" y="27369"/>
                      </a:lnTo>
                      <a:cubicBezTo>
                        <a:pt x="9977" y="28212"/>
                        <a:pt x="11233" y="28981"/>
                        <a:pt x="12820" y="29703"/>
                      </a:cubicBezTo>
                      <a:cubicBezTo>
                        <a:pt x="12797" y="29771"/>
                        <a:pt x="12771" y="29838"/>
                        <a:pt x="12748" y="29905"/>
                      </a:cubicBezTo>
                      <a:cubicBezTo>
                        <a:pt x="13301" y="30342"/>
                        <a:pt x="13586" y="31131"/>
                        <a:pt x="13388" y="31811"/>
                      </a:cubicBezTo>
                      <a:cubicBezTo>
                        <a:pt x="13145" y="32637"/>
                        <a:pt x="12622" y="33189"/>
                        <a:pt x="11993" y="33639"/>
                      </a:cubicBezTo>
                      <a:cubicBezTo>
                        <a:pt x="12165" y="33691"/>
                        <a:pt x="12343" y="33738"/>
                        <a:pt x="12522" y="33738"/>
                      </a:cubicBezTo>
                      <a:cubicBezTo>
                        <a:pt x="12558" y="33738"/>
                        <a:pt x="12594" y="33736"/>
                        <a:pt x="12631" y="33732"/>
                      </a:cubicBezTo>
                      <a:cubicBezTo>
                        <a:pt x="12862" y="33704"/>
                        <a:pt x="13074" y="33586"/>
                        <a:pt x="13274" y="33465"/>
                      </a:cubicBezTo>
                      <a:cubicBezTo>
                        <a:pt x="14279" y="32860"/>
                        <a:pt x="15198" y="32113"/>
                        <a:pt x="15995" y="31253"/>
                      </a:cubicBezTo>
                      <a:cubicBezTo>
                        <a:pt x="16068" y="31175"/>
                        <a:pt x="16138" y="31094"/>
                        <a:pt x="16206" y="31008"/>
                      </a:cubicBezTo>
                      <a:cubicBezTo>
                        <a:pt x="16702" y="31173"/>
                        <a:pt x="17219" y="31336"/>
                        <a:pt x="17759" y="31496"/>
                      </a:cubicBezTo>
                      <a:cubicBezTo>
                        <a:pt x="17738" y="31748"/>
                        <a:pt x="17705" y="31999"/>
                        <a:pt x="17667" y="32248"/>
                      </a:cubicBezTo>
                      <a:cubicBezTo>
                        <a:pt x="17804" y="32285"/>
                        <a:pt x="17937" y="32331"/>
                        <a:pt x="18058" y="32395"/>
                      </a:cubicBezTo>
                      <a:cubicBezTo>
                        <a:pt x="18960" y="32871"/>
                        <a:pt x="19108" y="34002"/>
                        <a:pt x="18700" y="34846"/>
                      </a:cubicBezTo>
                      <a:cubicBezTo>
                        <a:pt x="18548" y="35158"/>
                        <a:pt x="18342" y="35449"/>
                        <a:pt x="18101" y="35721"/>
                      </a:cubicBezTo>
                      <a:cubicBezTo>
                        <a:pt x="18216" y="35716"/>
                        <a:pt x="18330" y="35700"/>
                        <a:pt x="18439" y="35663"/>
                      </a:cubicBezTo>
                      <a:cubicBezTo>
                        <a:pt x="18659" y="35585"/>
                        <a:pt x="18837" y="35425"/>
                        <a:pt x="19007" y="35263"/>
                      </a:cubicBezTo>
                      <a:cubicBezTo>
                        <a:pt x="19854" y="34451"/>
                        <a:pt x="20586" y="33520"/>
                        <a:pt x="21176" y="32507"/>
                      </a:cubicBezTo>
                      <a:cubicBezTo>
                        <a:pt x="21190" y="32481"/>
                        <a:pt x="21203" y="32457"/>
                        <a:pt x="21218" y="32432"/>
                      </a:cubicBezTo>
                      <a:cubicBezTo>
                        <a:pt x="22882" y="32842"/>
                        <a:pt x="24707" y="33246"/>
                        <a:pt x="26707" y="33649"/>
                      </a:cubicBezTo>
                      <a:cubicBezTo>
                        <a:pt x="28602" y="34033"/>
                        <a:pt x="30469" y="34238"/>
                        <a:pt x="32272" y="34288"/>
                      </a:cubicBezTo>
                      <a:cubicBezTo>
                        <a:pt x="32069" y="35273"/>
                        <a:pt x="31732" y="36230"/>
                        <a:pt x="31264" y="37119"/>
                      </a:cubicBezTo>
                      <a:cubicBezTo>
                        <a:pt x="31653" y="37163"/>
                        <a:pt x="32043" y="37200"/>
                        <a:pt x="32432" y="37229"/>
                      </a:cubicBezTo>
                      <a:cubicBezTo>
                        <a:pt x="32528" y="37236"/>
                        <a:pt x="32625" y="37243"/>
                        <a:pt x="32721" y="37243"/>
                      </a:cubicBezTo>
                      <a:cubicBezTo>
                        <a:pt x="32862" y="37243"/>
                        <a:pt x="33000" y="37229"/>
                        <a:pt x="33132" y="37182"/>
                      </a:cubicBezTo>
                      <a:cubicBezTo>
                        <a:pt x="33353" y="37104"/>
                        <a:pt x="33532" y="36943"/>
                        <a:pt x="33700" y="36782"/>
                      </a:cubicBezTo>
                      <a:cubicBezTo>
                        <a:pt x="34503" y="36014"/>
                        <a:pt x="35198" y="35135"/>
                        <a:pt x="35770" y="34184"/>
                      </a:cubicBezTo>
                      <a:cubicBezTo>
                        <a:pt x="36505" y="34117"/>
                        <a:pt x="37224" y="34022"/>
                        <a:pt x="37923" y="33900"/>
                      </a:cubicBezTo>
                      <a:lnTo>
                        <a:pt x="37923" y="33900"/>
                      </a:lnTo>
                      <a:cubicBezTo>
                        <a:pt x="37930" y="34146"/>
                        <a:pt x="37924" y="34391"/>
                        <a:pt x="37914" y="34638"/>
                      </a:cubicBezTo>
                      <a:cubicBezTo>
                        <a:pt x="38102" y="34673"/>
                        <a:pt x="38285" y="34728"/>
                        <a:pt x="38450" y="34815"/>
                      </a:cubicBezTo>
                      <a:cubicBezTo>
                        <a:pt x="39350" y="35291"/>
                        <a:pt x="39499" y="36422"/>
                        <a:pt x="39092" y="37266"/>
                      </a:cubicBezTo>
                      <a:cubicBezTo>
                        <a:pt x="39057" y="37338"/>
                        <a:pt x="39014" y="37405"/>
                        <a:pt x="38976" y="37475"/>
                      </a:cubicBezTo>
                      <a:cubicBezTo>
                        <a:pt x="39059" y="37454"/>
                        <a:pt x="39141" y="37426"/>
                        <a:pt x="39217" y="37385"/>
                      </a:cubicBezTo>
                      <a:cubicBezTo>
                        <a:pt x="39422" y="37275"/>
                        <a:pt x="39575" y="37087"/>
                        <a:pt x="39717" y="36901"/>
                      </a:cubicBezTo>
                      <a:cubicBezTo>
                        <a:pt x="40425" y="35968"/>
                        <a:pt x="41004" y="34933"/>
                        <a:pt x="41428" y="33841"/>
                      </a:cubicBezTo>
                      <a:cubicBezTo>
                        <a:pt x="41538" y="33555"/>
                        <a:pt x="41634" y="33241"/>
                        <a:pt x="41622" y="32942"/>
                      </a:cubicBezTo>
                      <a:cubicBezTo>
                        <a:pt x="42517" y="32626"/>
                        <a:pt x="43359" y="32259"/>
                        <a:pt x="44137" y="31842"/>
                      </a:cubicBezTo>
                      <a:cubicBezTo>
                        <a:pt x="44292" y="31847"/>
                        <a:pt x="44449" y="31849"/>
                        <a:pt x="44606" y="31849"/>
                      </a:cubicBezTo>
                      <a:cubicBezTo>
                        <a:pt x="45487" y="31849"/>
                        <a:pt x="46377" y="31769"/>
                        <a:pt x="47080" y="31587"/>
                      </a:cubicBezTo>
                      <a:cubicBezTo>
                        <a:pt x="47774" y="31408"/>
                        <a:pt x="48447" y="31124"/>
                        <a:pt x="49057" y="30747"/>
                      </a:cubicBezTo>
                      <a:cubicBezTo>
                        <a:pt x="48769" y="30105"/>
                        <a:pt x="48822" y="29327"/>
                        <a:pt x="49422" y="28807"/>
                      </a:cubicBezTo>
                      <a:cubicBezTo>
                        <a:pt x="49535" y="28711"/>
                        <a:pt x="49656" y="28612"/>
                        <a:pt x="49784" y="28533"/>
                      </a:cubicBezTo>
                      <a:cubicBezTo>
                        <a:pt x="49646" y="28519"/>
                        <a:pt x="49506" y="28513"/>
                        <a:pt x="49365" y="28513"/>
                      </a:cubicBezTo>
                      <a:cubicBezTo>
                        <a:pt x="49056" y="28513"/>
                        <a:pt x="48742" y="28539"/>
                        <a:pt x="48430" y="28550"/>
                      </a:cubicBezTo>
                      <a:cubicBezTo>
                        <a:pt x="50315" y="27211"/>
                        <a:pt x="51846" y="25335"/>
                        <a:pt x="52985" y="23305"/>
                      </a:cubicBezTo>
                      <a:cubicBezTo>
                        <a:pt x="54245" y="21073"/>
                        <a:pt x="55084" y="18467"/>
                        <a:pt x="54913" y="15953"/>
                      </a:cubicBezTo>
                      <a:lnTo>
                        <a:pt x="54913" y="15953"/>
                      </a:lnTo>
                      <a:cubicBezTo>
                        <a:pt x="53755" y="17510"/>
                        <a:pt x="52002" y="18752"/>
                        <a:pt x="50477" y="19704"/>
                      </a:cubicBezTo>
                      <a:cubicBezTo>
                        <a:pt x="47828" y="21356"/>
                        <a:pt x="44941" y="22630"/>
                        <a:pt x="41838" y="23055"/>
                      </a:cubicBezTo>
                      <a:cubicBezTo>
                        <a:pt x="40952" y="23176"/>
                        <a:pt x="40035" y="23247"/>
                        <a:pt x="39114" y="23247"/>
                      </a:cubicBezTo>
                      <a:cubicBezTo>
                        <a:pt x="36836" y="23247"/>
                        <a:pt x="34532" y="22813"/>
                        <a:pt x="32601" y="21639"/>
                      </a:cubicBezTo>
                      <a:cubicBezTo>
                        <a:pt x="32048" y="21334"/>
                        <a:pt x="31519" y="20971"/>
                        <a:pt x="31021" y="20548"/>
                      </a:cubicBezTo>
                      <a:cubicBezTo>
                        <a:pt x="29235" y="19027"/>
                        <a:pt x="28312" y="16959"/>
                        <a:pt x="27996" y="14674"/>
                      </a:cubicBezTo>
                      <a:cubicBezTo>
                        <a:pt x="27884" y="13858"/>
                        <a:pt x="27658" y="10127"/>
                        <a:pt x="26570" y="10127"/>
                      </a:cubicBezTo>
                      <a:cubicBezTo>
                        <a:pt x="26567" y="10127"/>
                        <a:pt x="26563" y="10127"/>
                        <a:pt x="26559" y="10127"/>
                      </a:cubicBezTo>
                      <a:cubicBezTo>
                        <a:pt x="26544" y="10127"/>
                        <a:pt x="26528" y="10127"/>
                        <a:pt x="26513" y="10127"/>
                      </a:cubicBezTo>
                      <a:cubicBezTo>
                        <a:pt x="26459" y="10127"/>
                        <a:pt x="26407" y="10126"/>
                        <a:pt x="26355" y="10122"/>
                      </a:cubicBezTo>
                      <a:cubicBezTo>
                        <a:pt x="25472" y="10323"/>
                        <a:pt x="24574" y="10431"/>
                        <a:pt x="23683" y="10431"/>
                      </a:cubicBezTo>
                      <a:cubicBezTo>
                        <a:pt x="22556" y="10431"/>
                        <a:pt x="21440" y="10259"/>
                        <a:pt x="20373" y="9887"/>
                      </a:cubicBezTo>
                      <a:cubicBezTo>
                        <a:pt x="17310" y="8820"/>
                        <a:pt x="15376" y="6167"/>
                        <a:pt x="15339" y="2918"/>
                      </a:cubicBezTo>
                      <a:cubicBezTo>
                        <a:pt x="15327" y="1924"/>
                        <a:pt x="15458" y="949"/>
                        <a:pt x="15698" y="0"/>
                      </a:cubicBezTo>
                      <a:close/>
                    </a:path>
                  </a:pathLst>
                </a:custGeom>
                <a:solidFill>
                  <a:srgbClr val="4C487D">
                    <a:alpha val="2904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36"/>
                <p:cNvSpPr/>
                <p:nvPr/>
              </p:nvSpPr>
              <p:spPr>
                <a:xfrm>
                  <a:off x="5212900" y="1614750"/>
                  <a:ext cx="17400" cy="16150"/>
                </a:xfrm>
                <a:custGeom>
                  <a:avLst/>
                  <a:gdLst/>
                  <a:ahLst/>
                  <a:cxnLst/>
                  <a:rect l="l" t="t" r="r" b="b"/>
                  <a:pathLst>
                    <a:path w="696" h="646" extrusionOk="0">
                      <a:moveTo>
                        <a:pt x="425" y="0"/>
                      </a:moveTo>
                      <a:cubicBezTo>
                        <a:pt x="334" y="0"/>
                        <a:pt x="239" y="44"/>
                        <a:pt x="169" y="120"/>
                      </a:cubicBezTo>
                      <a:cubicBezTo>
                        <a:pt x="1" y="307"/>
                        <a:pt x="93" y="646"/>
                        <a:pt x="360" y="646"/>
                      </a:cubicBezTo>
                      <a:cubicBezTo>
                        <a:pt x="373" y="646"/>
                        <a:pt x="386" y="645"/>
                        <a:pt x="400" y="643"/>
                      </a:cubicBezTo>
                      <a:cubicBezTo>
                        <a:pt x="564" y="624"/>
                        <a:pt x="652" y="483"/>
                        <a:pt x="621" y="353"/>
                      </a:cubicBezTo>
                      <a:cubicBezTo>
                        <a:pt x="674" y="295"/>
                        <a:pt x="695" y="204"/>
                        <a:pt x="652" y="133"/>
                      </a:cubicBezTo>
                      <a:cubicBezTo>
                        <a:pt x="597" y="41"/>
                        <a:pt x="513" y="0"/>
                        <a:pt x="425"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36"/>
                <p:cNvSpPr/>
                <p:nvPr/>
              </p:nvSpPr>
              <p:spPr>
                <a:xfrm>
                  <a:off x="6027625" y="1515575"/>
                  <a:ext cx="298675" cy="201650"/>
                </a:xfrm>
                <a:custGeom>
                  <a:avLst/>
                  <a:gdLst/>
                  <a:ahLst/>
                  <a:cxnLst/>
                  <a:rect l="l" t="t" r="r" b="b"/>
                  <a:pathLst>
                    <a:path w="11947" h="8066" extrusionOk="0">
                      <a:moveTo>
                        <a:pt x="6577" y="0"/>
                      </a:moveTo>
                      <a:cubicBezTo>
                        <a:pt x="5910" y="0"/>
                        <a:pt x="5245" y="88"/>
                        <a:pt x="4632" y="262"/>
                      </a:cubicBezTo>
                      <a:cubicBezTo>
                        <a:pt x="3468" y="417"/>
                        <a:pt x="2337" y="829"/>
                        <a:pt x="1506" y="1608"/>
                      </a:cubicBezTo>
                      <a:cubicBezTo>
                        <a:pt x="0" y="3019"/>
                        <a:pt x="205" y="5220"/>
                        <a:pt x="1784" y="6475"/>
                      </a:cubicBezTo>
                      <a:cubicBezTo>
                        <a:pt x="2143" y="6760"/>
                        <a:pt x="2574" y="6998"/>
                        <a:pt x="3053" y="7191"/>
                      </a:cubicBezTo>
                      <a:cubicBezTo>
                        <a:pt x="3122" y="7243"/>
                        <a:pt x="3193" y="7292"/>
                        <a:pt x="3267" y="7339"/>
                      </a:cubicBezTo>
                      <a:cubicBezTo>
                        <a:pt x="4072" y="7843"/>
                        <a:pt x="5157" y="8066"/>
                        <a:pt x="6256" y="8066"/>
                      </a:cubicBezTo>
                      <a:cubicBezTo>
                        <a:pt x="7423" y="8066"/>
                        <a:pt x="8606" y="7815"/>
                        <a:pt x="9488" y="7381"/>
                      </a:cubicBezTo>
                      <a:cubicBezTo>
                        <a:pt x="10312" y="6976"/>
                        <a:pt x="11013" y="6296"/>
                        <a:pt x="11401" y="5477"/>
                      </a:cubicBezTo>
                      <a:cubicBezTo>
                        <a:pt x="11818" y="4859"/>
                        <a:pt x="11946" y="4073"/>
                        <a:pt x="11612" y="3102"/>
                      </a:cubicBezTo>
                      <a:cubicBezTo>
                        <a:pt x="11514" y="2817"/>
                        <a:pt x="11382" y="2562"/>
                        <a:pt x="11229" y="2330"/>
                      </a:cubicBezTo>
                      <a:cubicBezTo>
                        <a:pt x="10511" y="760"/>
                        <a:pt x="8537" y="0"/>
                        <a:pt x="6577"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36"/>
                <p:cNvSpPr/>
                <p:nvPr/>
              </p:nvSpPr>
              <p:spPr>
                <a:xfrm>
                  <a:off x="5939850" y="1400900"/>
                  <a:ext cx="122000" cy="93950"/>
                </a:xfrm>
                <a:custGeom>
                  <a:avLst/>
                  <a:gdLst/>
                  <a:ahLst/>
                  <a:cxnLst/>
                  <a:rect l="l" t="t" r="r" b="b"/>
                  <a:pathLst>
                    <a:path w="4880" h="3758" extrusionOk="0">
                      <a:moveTo>
                        <a:pt x="2472" y="0"/>
                      </a:moveTo>
                      <a:cubicBezTo>
                        <a:pt x="2061" y="0"/>
                        <a:pt x="1652" y="97"/>
                        <a:pt x="1329" y="286"/>
                      </a:cubicBezTo>
                      <a:cubicBezTo>
                        <a:pt x="1056" y="445"/>
                        <a:pt x="859" y="660"/>
                        <a:pt x="732" y="903"/>
                      </a:cubicBezTo>
                      <a:cubicBezTo>
                        <a:pt x="562" y="1097"/>
                        <a:pt x="428" y="1328"/>
                        <a:pt x="350" y="1597"/>
                      </a:cubicBezTo>
                      <a:cubicBezTo>
                        <a:pt x="1" y="2794"/>
                        <a:pt x="1109" y="3730"/>
                        <a:pt x="2216" y="3757"/>
                      </a:cubicBezTo>
                      <a:cubicBezTo>
                        <a:pt x="2234" y="3757"/>
                        <a:pt x="2252" y="3757"/>
                        <a:pt x="2271" y="3757"/>
                      </a:cubicBezTo>
                      <a:cubicBezTo>
                        <a:pt x="3297" y="3757"/>
                        <a:pt x="4672" y="3095"/>
                        <a:pt x="4845" y="1992"/>
                      </a:cubicBezTo>
                      <a:cubicBezTo>
                        <a:pt x="4879" y="1772"/>
                        <a:pt x="4865" y="1580"/>
                        <a:pt x="4817" y="1409"/>
                      </a:cubicBezTo>
                      <a:cubicBezTo>
                        <a:pt x="4802" y="1235"/>
                        <a:pt x="4755" y="1063"/>
                        <a:pt x="4660" y="900"/>
                      </a:cubicBezTo>
                      <a:cubicBezTo>
                        <a:pt x="4491" y="610"/>
                        <a:pt x="4234" y="425"/>
                        <a:pt x="3943" y="303"/>
                      </a:cubicBezTo>
                      <a:cubicBezTo>
                        <a:pt x="3654" y="139"/>
                        <a:pt x="3312" y="65"/>
                        <a:pt x="2960" y="26"/>
                      </a:cubicBezTo>
                      <a:cubicBezTo>
                        <a:pt x="2874" y="18"/>
                        <a:pt x="2786" y="12"/>
                        <a:pt x="2701" y="10"/>
                      </a:cubicBezTo>
                      <a:cubicBezTo>
                        <a:pt x="2625" y="4"/>
                        <a:pt x="2548" y="0"/>
                        <a:pt x="2472"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36"/>
                <p:cNvSpPr/>
                <p:nvPr/>
              </p:nvSpPr>
              <p:spPr>
                <a:xfrm>
                  <a:off x="5331225" y="1631500"/>
                  <a:ext cx="95375" cy="75550"/>
                </a:xfrm>
                <a:custGeom>
                  <a:avLst/>
                  <a:gdLst/>
                  <a:ahLst/>
                  <a:cxnLst/>
                  <a:rect l="l" t="t" r="r" b="b"/>
                  <a:pathLst>
                    <a:path w="3815" h="3022" extrusionOk="0">
                      <a:moveTo>
                        <a:pt x="2394" y="0"/>
                      </a:moveTo>
                      <a:lnTo>
                        <a:pt x="0" y="418"/>
                      </a:lnTo>
                      <a:cubicBezTo>
                        <a:pt x="444" y="782"/>
                        <a:pt x="855" y="1190"/>
                        <a:pt x="1143" y="1679"/>
                      </a:cubicBezTo>
                      <a:cubicBezTo>
                        <a:pt x="1382" y="2087"/>
                        <a:pt x="1437" y="2624"/>
                        <a:pt x="1877" y="2882"/>
                      </a:cubicBezTo>
                      <a:cubicBezTo>
                        <a:pt x="2036" y="2975"/>
                        <a:pt x="2211" y="3021"/>
                        <a:pt x="2384" y="3021"/>
                      </a:cubicBezTo>
                      <a:cubicBezTo>
                        <a:pt x="2633" y="3021"/>
                        <a:pt x="2877" y="2924"/>
                        <a:pt x="3064" y="2729"/>
                      </a:cubicBezTo>
                      <a:cubicBezTo>
                        <a:pt x="3815" y="1940"/>
                        <a:pt x="2933" y="660"/>
                        <a:pt x="2394" y="0"/>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36"/>
                <p:cNvSpPr/>
                <p:nvPr/>
              </p:nvSpPr>
              <p:spPr>
                <a:xfrm>
                  <a:off x="5757100" y="1554700"/>
                  <a:ext cx="253875" cy="262550"/>
                </a:xfrm>
                <a:custGeom>
                  <a:avLst/>
                  <a:gdLst/>
                  <a:ahLst/>
                  <a:cxnLst/>
                  <a:rect l="l" t="t" r="r" b="b"/>
                  <a:pathLst>
                    <a:path w="10155" h="10502" extrusionOk="0">
                      <a:moveTo>
                        <a:pt x="2530" y="0"/>
                      </a:moveTo>
                      <a:cubicBezTo>
                        <a:pt x="2362" y="0"/>
                        <a:pt x="2197" y="93"/>
                        <a:pt x="2087" y="224"/>
                      </a:cubicBezTo>
                      <a:cubicBezTo>
                        <a:pt x="1962" y="374"/>
                        <a:pt x="1898" y="565"/>
                        <a:pt x="1860" y="756"/>
                      </a:cubicBezTo>
                      <a:cubicBezTo>
                        <a:pt x="1691" y="1587"/>
                        <a:pt x="1944" y="2459"/>
                        <a:pt x="2384" y="3182"/>
                      </a:cubicBezTo>
                      <a:cubicBezTo>
                        <a:pt x="2825" y="3906"/>
                        <a:pt x="3440" y="4503"/>
                        <a:pt x="4060" y="5080"/>
                      </a:cubicBezTo>
                      <a:lnTo>
                        <a:pt x="3950" y="5016"/>
                      </a:lnTo>
                      <a:cubicBezTo>
                        <a:pt x="3410" y="4548"/>
                        <a:pt x="2849" y="4105"/>
                        <a:pt x="2267" y="3689"/>
                      </a:cubicBezTo>
                      <a:cubicBezTo>
                        <a:pt x="2039" y="3526"/>
                        <a:pt x="1797" y="3361"/>
                        <a:pt x="1519" y="3321"/>
                      </a:cubicBezTo>
                      <a:cubicBezTo>
                        <a:pt x="1474" y="3314"/>
                        <a:pt x="1430" y="3311"/>
                        <a:pt x="1386" y="3311"/>
                      </a:cubicBezTo>
                      <a:cubicBezTo>
                        <a:pt x="1071" y="3311"/>
                        <a:pt x="762" y="3469"/>
                        <a:pt x="545" y="3702"/>
                      </a:cubicBezTo>
                      <a:cubicBezTo>
                        <a:pt x="298" y="3966"/>
                        <a:pt x="157" y="4316"/>
                        <a:pt x="81" y="4670"/>
                      </a:cubicBezTo>
                      <a:cubicBezTo>
                        <a:pt x="16" y="4965"/>
                        <a:pt x="0" y="5300"/>
                        <a:pt x="182" y="5539"/>
                      </a:cubicBezTo>
                      <a:cubicBezTo>
                        <a:pt x="341" y="5748"/>
                        <a:pt x="611" y="5833"/>
                        <a:pt x="867" y="5891"/>
                      </a:cubicBezTo>
                      <a:cubicBezTo>
                        <a:pt x="1348" y="6000"/>
                        <a:pt x="1840" y="6054"/>
                        <a:pt x="2332" y="6054"/>
                      </a:cubicBezTo>
                      <a:cubicBezTo>
                        <a:pt x="2857" y="6054"/>
                        <a:pt x="3381" y="5992"/>
                        <a:pt x="3892" y="5870"/>
                      </a:cubicBezTo>
                      <a:lnTo>
                        <a:pt x="3993" y="5894"/>
                      </a:lnTo>
                      <a:cubicBezTo>
                        <a:pt x="2794" y="6681"/>
                        <a:pt x="2066" y="8135"/>
                        <a:pt x="2152" y="9567"/>
                      </a:cubicBezTo>
                      <a:cubicBezTo>
                        <a:pt x="2163" y="9752"/>
                        <a:pt x="2189" y="9940"/>
                        <a:pt x="2281" y="10100"/>
                      </a:cubicBezTo>
                      <a:cubicBezTo>
                        <a:pt x="2432" y="10367"/>
                        <a:pt x="2744" y="10502"/>
                        <a:pt x="3055" y="10502"/>
                      </a:cubicBezTo>
                      <a:cubicBezTo>
                        <a:pt x="3141" y="10502"/>
                        <a:pt x="3226" y="10492"/>
                        <a:pt x="3308" y="10471"/>
                      </a:cubicBezTo>
                      <a:cubicBezTo>
                        <a:pt x="3688" y="10377"/>
                        <a:pt x="3999" y="10105"/>
                        <a:pt x="4255" y="9809"/>
                      </a:cubicBezTo>
                      <a:cubicBezTo>
                        <a:pt x="5029" y="8911"/>
                        <a:pt x="5409" y="7684"/>
                        <a:pt x="5278" y="6504"/>
                      </a:cubicBezTo>
                      <a:lnTo>
                        <a:pt x="5393" y="6457"/>
                      </a:lnTo>
                      <a:cubicBezTo>
                        <a:pt x="5695" y="7130"/>
                        <a:pt x="6238" y="7691"/>
                        <a:pt x="6900" y="8015"/>
                      </a:cubicBezTo>
                      <a:cubicBezTo>
                        <a:pt x="7334" y="8227"/>
                        <a:pt x="7818" y="8336"/>
                        <a:pt x="8302" y="8336"/>
                      </a:cubicBezTo>
                      <a:cubicBezTo>
                        <a:pt x="8556" y="8336"/>
                        <a:pt x="8809" y="8306"/>
                        <a:pt x="9055" y="8246"/>
                      </a:cubicBezTo>
                      <a:cubicBezTo>
                        <a:pt x="9387" y="8164"/>
                        <a:pt x="9727" y="8010"/>
                        <a:pt x="9903" y="7717"/>
                      </a:cubicBezTo>
                      <a:cubicBezTo>
                        <a:pt x="10154" y="7300"/>
                        <a:pt x="9985" y="6751"/>
                        <a:pt x="9707" y="6349"/>
                      </a:cubicBezTo>
                      <a:cubicBezTo>
                        <a:pt x="9163" y="5561"/>
                        <a:pt x="8204" y="5095"/>
                        <a:pt x="7251" y="5095"/>
                      </a:cubicBezTo>
                      <a:cubicBezTo>
                        <a:pt x="6974" y="5095"/>
                        <a:pt x="6698" y="5134"/>
                        <a:pt x="6433" y="5216"/>
                      </a:cubicBezTo>
                      <a:lnTo>
                        <a:pt x="6195" y="5220"/>
                      </a:lnTo>
                      <a:cubicBezTo>
                        <a:pt x="6739" y="4881"/>
                        <a:pt x="7290" y="4538"/>
                        <a:pt x="7734" y="4077"/>
                      </a:cubicBezTo>
                      <a:cubicBezTo>
                        <a:pt x="8179" y="3616"/>
                        <a:pt x="8512" y="3017"/>
                        <a:pt x="8526" y="2376"/>
                      </a:cubicBezTo>
                      <a:cubicBezTo>
                        <a:pt x="8533" y="1995"/>
                        <a:pt x="8428" y="1618"/>
                        <a:pt x="8274" y="1270"/>
                      </a:cubicBezTo>
                      <a:cubicBezTo>
                        <a:pt x="8137" y="961"/>
                        <a:pt x="7945" y="656"/>
                        <a:pt x="7644" y="508"/>
                      </a:cubicBezTo>
                      <a:cubicBezTo>
                        <a:pt x="7514" y="443"/>
                        <a:pt x="7374" y="414"/>
                        <a:pt x="7231" y="414"/>
                      </a:cubicBezTo>
                      <a:cubicBezTo>
                        <a:pt x="6924" y="414"/>
                        <a:pt x="6608" y="550"/>
                        <a:pt x="6375" y="759"/>
                      </a:cubicBezTo>
                      <a:cubicBezTo>
                        <a:pt x="6034" y="1066"/>
                        <a:pt x="5841" y="1501"/>
                        <a:pt x="5688" y="1933"/>
                      </a:cubicBezTo>
                      <a:cubicBezTo>
                        <a:pt x="5360" y="2866"/>
                        <a:pt x="5183" y="3853"/>
                        <a:pt x="5167" y="4843"/>
                      </a:cubicBezTo>
                      <a:lnTo>
                        <a:pt x="5035" y="4785"/>
                      </a:lnTo>
                      <a:cubicBezTo>
                        <a:pt x="4909" y="3926"/>
                        <a:pt x="4757" y="3064"/>
                        <a:pt x="4441" y="2255"/>
                      </a:cubicBezTo>
                      <a:cubicBezTo>
                        <a:pt x="4125" y="1446"/>
                        <a:pt x="3635" y="688"/>
                        <a:pt x="2936" y="171"/>
                      </a:cubicBezTo>
                      <a:cubicBezTo>
                        <a:pt x="2835" y="96"/>
                        <a:pt x="2726" y="25"/>
                        <a:pt x="2603" y="6"/>
                      </a:cubicBezTo>
                      <a:cubicBezTo>
                        <a:pt x="2579" y="2"/>
                        <a:pt x="2554" y="0"/>
                        <a:pt x="25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7" name="Google Shape;477;p36"/>
            <p:cNvSpPr/>
            <p:nvPr/>
          </p:nvSpPr>
          <p:spPr>
            <a:xfrm rot="1654665" flipH="1">
              <a:off x="7065689" y="737595"/>
              <a:ext cx="82095" cy="66930"/>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a:extLst>
              <a:ext uri="{FF2B5EF4-FFF2-40B4-BE49-F238E27FC236}">
                <a16:creationId xmlns:a16="http://schemas.microsoft.com/office/drawing/2014/main" id="{AC4E177A-D495-0100-CD86-8BC6085283F7}"/>
              </a:ext>
            </a:extLst>
          </p:cNvPr>
          <p:cNvSpPr/>
          <p:nvPr/>
        </p:nvSpPr>
        <p:spPr>
          <a:xfrm>
            <a:off x="762000" y="1042788"/>
            <a:ext cx="1170575" cy="1745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ECE9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DFD4A18-F768-5042-8525-259B82747AB3}"/>
              </a:ext>
            </a:extLst>
          </p:cNvPr>
          <p:cNvSpPr txBox="1"/>
          <p:nvPr/>
        </p:nvSpPr>
        <p:spPr>
          <a:xfrm>
            <a:off x="412186" y="362055"/>
            <a:ext cx="4628444" cy="523220"/>
          </a:xfrm>
          <a:prstGeom prst="rect">
            <a:avLst/>
          </a:prstGeom>
          <a:noFill/>
        </p:spPr>
        <p:txBody>
          <a:bodyPr wrap="square">
            <a:spAutoFit/>
          </a:bodyPr>
          <a:lstStyle>
            <a:defPPr marR="0" lvl="0" algn="l" rtl="0">
              <a:lnSpc>
                <a:spcPct val="100000"/>
              </a:lnSpc>
              <a:spcBef>
                <a:spcPts val="0"/>
              </a:spcBef>
              <a:spcAft>
                <a:spcPts val="0"/>
              </a:spcAft>
            </a:defPPr>
            <a:lvl1pPr marL="0" algn="ctr">
              <a:spcBef>
                <a:spcPts val="600"/>
              </a:spcBef>
              <a:spcAft>
                <a:spcPts val="600"/>
              </a:spcAft>
              <a:defRPr sz="2000" b="1" spc="-10">
                <a:effectLst/>
                <a:latin typeface="#9Slide03 BoosterNextFYBlack" panose="02000A03000000020004" pitchFamily="2" charset="0"/>
                <a:ea typeface="Times New Roman" panose="02020603050405020304" pitchFamily="18" charset="0"/>
              </a:defRPr>
            </a:lvl1pPr>
          </a:lstStyle>
          <a:p>
            <a:r>
              <a:rPr lang="pt-BR" dirty="0"/>
              <a:t>2. Văn bản "Tục ngữ về thiên nhiên, lao động và con người, xã hội"</a:t>
            </a:r>
            <a:endParaRPr lang="en-US" dirty="0"/>
          </a:p>
        </p:txBody>
      </p:sp>
      <p:sp>
        <p:nvSpPr>
          <p:cNvPr id="7" name="TextBox 6">
            <a:extLst>
              <a:ext uri="{FF2B5EF4-FFF2-40B4-BE49-F238E27FC236}">
                <a16:creationId xmlns:a16="http://schemas.microsoft.com/office/drawing/2014/main" id="{5FCC244F-A0EB-BABB-896D-32F0EC714E0F}"/>
              </a:ext>
            </a:extLst>
          </p:cNvPr>
          <p:cNvSpPr txBox="1"/>
          <p:nvPr/>
        </p:nvSpPr>
        <p:spPr>
          <a:xfrm>
            <a:off x="4302653" y="1921750"/>
            <a:ext cx="4628444" cy="1938992"/>
          </a:xfrm>
          <a:prstGeom prst="rect">
            <a:avLst/>
          </a:prstGeom>
          <a:noFill/>
        </p:spPr>
        <p:txBody>
          <a:bodyPr wrap="square">
            <a:spAutoFit/>
          </a:bodyPr>
          <a:lstStyle/>
          <a:p>
            <a:pPr marL="0" marR="30480" algn="just">
              <a:spcBef>
                <a:spcPts val="1200"/>
              </a:spcBef>
              <a:spcAft>
                <a:spcPts val="1200"/>
              </a:spcAft>
            </a:pPr>
            <a:r>
              <a:rPr lang="pt-BR" sz="2000" dirty="0">
                <a:solidFill>
                  <a:schemeClr val="accent6">
                    <a:lumMod val="50000"/>
                  </a:schemeClr>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Cần: </a:t>
            </a:r>
            <a:r>
              <a:rPr lang="pt-BR"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cần cù, chăm chỉ.</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algn="just">
              <a:spcBef>
                <a:spcPts val="1200"/>
              </a:spcBef>
              <a:spcAft>
                <a:spcPts val="1200"/>
              </a:spcAft>
            </a:pPr>
            <a:r>
              <a:rPr lang="pt-BR" sz="2000" dirty="0">
                <a:solidFill>
                  <a:schemeClr val="accent6">
                    <a:lumMod val="50000"/>
                  </a:schemeClr>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 Tấc: </a:t>
            </a:r>
            <a:r>
              <a:rPr lang="pt-BR" sz="2000" dirty="0">
                <a:latin typeface="#9Slide03 Arima Madurai Bold" panose="00000800000000000000" pitchFamily="2" charset="0"/>
                <a:ea typeface="Times New Roman" panose="02020603050405020304" pitchFamily="18" charset="0"/>
                <a:cs typeface="#9Slide03 Arima Madurai Bold" panose="00000800000000000000" pitchFamily="2" charset="0"/>
              </a:rPr>
              <a:t>đơn vị đo diện tích ruộng đất ngày xưa, một tấc bằng một phần mười thước, tức 2,4m</a:t>
            </a:r>
            <a:r>
              <a:rPr lang="pt-BR" sz="2000" baseline="30000" dirty="0">
                <a:latin typeface="#9Slide03 Arima Madurai Bold" panose="00000800000000000000" pitchFamily="2" charset="0"/>
                <a:ea typeface="Times New Roman" panose="02020603050405020304" pitchFamily="18" charset="0"/>
                <a:cs typeface="#9Slide03 Arima Madurai Bold" panose="00000800000000000000" pitchFamily="2" charset="0"/>
              </a:rPr>
              <a:t>2</a:t>
            </a:r>
            <a:r>
              <a:rPr lang="pt-BR" sz="2000" dirty="0">
                <a:latin typeface="#9Slide03 Arima Madurai Bold" panose="00000800000000000000" pitchFamily="2" charset="0"/>
                <a:ea typeface="Times New Roman" panose="02020603050405020304" pitchFamily="18" charset="0"/>
                <a:cs typeface="#9Slide03 Arima Madurai Bold" panose="00000800000000000000" pitchFamily="2" charset="0"/>
              </a:rPr>
              <a:t> (tấc Bắc Bộ) hoặc 3,3m</a:t>
            </a:r>
            <a:r>
              <a:rPr lang="pt-BR" sz="2000" baseline="30000" dirty="0">
                <a:latin typeface="#9Slide03 Arima Madurai Bold" panose="00000800000000000000" pitchFamily="2" charset="0"/>
                <a:ea typeface="Times New Roman" panose="02020603050405020304" pitchFamily="18" charset="0"/>
                <a:cs typeface="#9Slide03 Arima Madurai Bold" panose="00000800000000000000" pitchFamily="2" charset="0"/>
              </a:rPr>
              <a:t>2</a:t>
            </a:r>
            <a:r>
              <a:rPr lang="pt-BR" sz="2000" dirty="0">
                <a:latin typeface="#9Slide03 Arima Madurai Bold" panose="00000800000000000000" pitchFamily="2" charset="0"/>
                <a:ea typeface="Times New Roman" panose="02020603050405020304" pitchFamily="18" charset="0"/>
                <a:cs typeface="#9Slide03 Arima Madurai Bold" panose="00000800000000000000" pitchFamily="2" charset="0"/>
              </a:rPr>
              <a:t> (tấc Trung Bộ).</a:t>
            </a:r>
            <a:endParaRPr lang="pt-BR"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pic>
        <p:nvPicPr>
          <p:cNvPr id="3" name="Picture 2" descr="A picture containing text&#10;&#10;Description automatically generated">
            <a:extLst>
              <a:ext uri="{FF2B5EF4-FFF2-40B4-BE49-F238E27FC236}">
                <a16:creationId xmlns:a16="http://schemas.microsoft.com/office/drawing/2014/main" id="{4412D9B6-DA5B-4673-7F1E-1DA0A79AEF91}"/>
              </a:ext>
            </a:extLst>
          </p:cNvPr>
          <p:cNvPicPr>
            <a:picLocks noChangeAspect="1"/>
          </p:cNvPicPr>
          <p:nvPr/>
        </p:nvPicPr>
        <p:blipFill>
          <a:blip r:embed="rId3"/>
          <a:stretch>
            <a:fillRect/>
          </a:stretch>
        </p:blipFill>
        <p:spPr>
          <a:xfrm>
            <a:off x="512956" y="1680118"/>
            <a:ext cx="3486226" cy="2545918"/>
          </a:xfrm>
          <a:prstGeom prst="rect">
            <a:avLst/>
          </a:prstGeom>
        </p:spPr>
      </p:pic>
    </p:spTree>
    <p:extLst>
      <p:ext uri="{BB962C8B-B14F-4D97-AF65-F5344CB8AC3E}">
        <p14:creationId xmlns:p14="http://schemas.microsoft.com/office/powerpoint/2010/main" val="2299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2043300" y="1612200"/>
            <a:ext cx="5057400" cy="191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2"/>
                </a:solidFill>
              </a:rPr>
              <a:t>Đ</a:t>
            </a:r>
            <a:r>
              <a:rPr lang="en" dirty="0">
                <a:solidFill>
                  <a:schemeClr val="accent2"/>
                </a:solidFill>
              </a:rPr>
              <a:t>ọc và tìm hiểu chi tiết</a:t>
            </a:r>
            <a:endParaRPr dirty="0"/>
          </a:p>
        </p:txBody>
      </p:sp>
      <p:grpSp>
        <p:nvGrpSpPr>
          <p:cNvPr id="724" name="Google Shape;724;p40"/>
          <p:cNvGrpSpPr/>
          <p:nvPr/>
        </p:nvGrpSpPr>
        <p:grpSpPr>
          <a:xfrm>
            <a:off x="1065841" y="1612090"/>
            <a:ext cx="1120864" cy="1919205"/>
            <a:chOff x="1103591" y="1612090"/>
            <a:chExt cx="1120864" cy="1919205"/>
          </a:xfrm>
        </p:grpSpPr>
        <p:grpSp>
          <p:nvGrpSpPr>
            <p:cNvPr id="725" name="Google Shape;725;p40"/>
            <p:cNvGrpSpPr/>
            <p:nvPr/>
          </p:nvGrpSpPr>
          <p:grpSpPr>
            <a:xfrm>
              <a:off x="1909195" y="1654413"/>
              <a:ext cx="223383" cy="197141"/>
              <a:chOff x="4686475" y="3407375"/>
              <a:chExt cx="173650" cy="153250"/>
            </a:xfrm>
          </p:grpSpPr>
          <p:sp>
            <p:nvSpPr>
              <p:cNvPr id="726" name="Google Shape;726;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8" name="Google Shape;728;p40"/>
            <p:cNvGrpSpPr/>
            <p:nvPr/>
          </p:nvGrpSpPr>
          <p:grpSpPr>
            <a:xfrm>
              <a:off x="1249272" y="1612090"/>
              <a:ext cx="577240" cy="886876"/>
              <a:chOff x="4173475" y="3374475"/>
              <a:chExt cx="448725" cy="689425"/>
            </a:xfrm>
          </p:grpSpPr>
          <p:sp>
            <p:nvSpPr>
              <p:cNvPr id="729" name="Google Shape;729;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31" name="Google Shape;731;p40"/>
            <p:cNvGrpSpPr/>
            <p:nvPr/>
          </p:nvGrpSpPr>
          <p:grpSpPr>
            <a:xfrm>
              <a:off x="1238080" y="2626803"/>
              <a:ext cx="827831" cy="692180"/>
              <a:chOff x="4164775" y="4163275"/>
              <a:chExt cx="643525" cy="538075"/>
            </a:xfrm>
          </p:grpSpPr>
          <p:sp>
            <p:nvSpPr>
              <p:cNvPr id="732" name="Google Shape;732;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2" name="Google Shape;742;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5" name="Google Shape;745;p40"/>
          <p:cNvGrpSpPr/>
          <p:nvPr/>
        </p:nvGrpSpPr>
        <p:grpSpPr>
          <a:xfrm flipH="1">
            <a:off x="6957291" y="1612090"/>
            <a:ext cx="1120864" cy="1919205"/>
            <a:chOff x="1103591" y="1612090"/>
            <a:chExt cx="1120864" cy="1919205"/>
          </a:xfrm>
        </p:grpSpPr>
        <p:grpSp>
          <p:nvGrpSpPr>
            <p:cNvPr id="746" name="Google Shape;746;p40"/>
            <p:cNvGrpSpPr/>
            <p:nvPr/>
          </p:nvGrpSpPr>
          <p:grpSpPr>
            <a:xfrm>
              <a:off x="1909195" y="1654413"/>
              <a:ext cx="223383" cy="197141"/>
              <a:chOff x="4686475" y="3407375"/>
              <a:chExt cx="173650" cy="153250"/>
            </a:xfrm>
          </p:grpSpPr>
          <p:sp>
            <p:nvSpPr>
              <p:cNvPr id="747" name="Google Shape;747;p40"/>
              <p:cNvSpPr/>
              <p:nvPr/>
            </p:nvSpPr>
            <p:spPr>
              <a:xfrm>
                <a:off x="4765800" y="3407375"/>
                <a:ext cx="94325" cy="57700"/>
              </a:xfrm>
              <a:custGeom>
                <a:avLst/>
                <a:gdLst/>
                <a:ahLst/>
                <a:cxnLst/>
                <a:rect l="l" t="t" r="r" b="b"/>
                <a:pathLst>
                  <a:path w="3773" h="2308" extrusionOk="0">
                    <a:moveTo>
                      <a:pt x="2632" y="0"/>
                    </a:moveTo>
                    <a:cubicBezTo>
                      <a:pt x="2499" y="0"/>
                      <a:pt x="2357" y="41"/>
                      <a:pt x="2214" y="134"/>
                    </a:cubicBezTo>
                    <a:cubicBezTo>
                      <a:pt x="1535" y="576"/>
                      <a:pt x="697" y="1015"/>
                      <a:pt x="169" y="1632"/>
                    </a:cubicBezTo>
                    <a:cubicBezTo>
                      <a:pt x="0" y="1834"/>
                      <a:pt x="37" y="2200"/>
                      <a:pt x="335" y="2261"/>
                    </a:cubicBezTo>
                    <a:cubicBezTo>
                      <a:pt x="487" y="2293"/>
                      <a:pt x="642" y="2307"/>
                      <a:pt x="800" y="2307"/>
                    </a:cubicBezTo>
                    <a:cubicBezTo>
                      <a:pt x="1580" y="2307"/>
                      <a:pt x="2402" y="1945"/>
                      <a:pt x="3035" y="1540"/>
                    </a:cubicBezTo>
                    <a:cubicBezTo>
                      <a:pt x="3773" y="1069"/>
                      <a:pt x="3317" y="0"/>
                      <a:pt x="26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40"/>
              <p:cNvSpPr/>
              <p:nvPr/>
            </p:nvSpPr>
            <p:spPr>
              <a:xfrm>
                <a:off x="4686475" y="3511450"/>
                <a:ext cx="73400" cy="49175"/>
              </a:xfrm>
              <a:custGeom>
                <a:avLst/>
                <a:gdLst/>
                <a:ahLst/>
                <a:cxnLst/>
                <a:rect l="l" t="t" r="r" b="b"/>
                <a:pathLst>
                  <a:path w="2936" h="1967" extrusionOk="0">
                    <a:moveTo>
                      <a:pt x="2012" y="0"/>
                    </a:moveTo>
                    <a:cubicBezTo>
                      <a:pt x="1588" y="0"/>
                      <a:pt x="1214" y="221"/>
                      <a:pt x="853" y="458"/>
                    </a:cubicBezTo>
                    <a:cubicBezTo>
                      <a:pt x="683" y="568"/>
                      <a:pt x="495" y="688"/>
                      <a:pt x="359" y="839"/>
                    </a:cubicBezTo>
                    <a:cubicBezTo>
                      <a:pt x="206" y="1008"/>
                      <a:pt x="140" y="1245"/>
                      <a:pt x="73" y="1460"/>
                    </a:cubicBezTo>
                    <a:cubicBezTo>
                      <a:pt x="0" y="1697"/>
                      <a:pt x="197" y="1967"/>
                      <a:pt x="446" y="1967"/>
                    </a:cubicBezTo>
                    <a:cubicBezTo>
                      <a:pt x="451" y="1967"/>
                      <a:pt x="456" y="1967"/>
                      <a:pt x="460" y="1967"/>
                    </a:cubicBezTo>
                    <a:cubicBezTo>
                      <a:pt x="496" y="1965"/>
                      <a:pt x="531" y="1965"/>
                      <a:pt x="567" y="1965"/>
                    </a:cubicBezTo>
                    <a:cubicBezTo>
                      <a:pt x="605" y="1965"/>
                      <a:pt x="642" y="1965"/>
                      <a:pt x="680" y="1965"/>
                    </a:cubicBezTo>
                    <a:cubicBezTo>
                      <a:pt x="758" y="1965"/>
                      <a:pt x="836" y="1963"/>
                      <a:pt x="914" y="1952"/>
                    </a:cubicBezTo>
                    <a:cubicBezTo>
                      <a:pt x="1108" y="1925"/>
                      <a:pt x="1278" y="1824"/>
                      <a:pt x="1457" y="1750"/>
                    </a:cubicBezTo>
                    <a:cubicBezTo>
                      <a:pt x="1840" y="1595"/>
                      <a:pt x="2272" y="1574"/>
                      <a:pt x="2571" y="1265"/>
                    </a:cubicBezTo>
                    <a:cubicBezTo>
                      <a:pt x="2935" y="888"/>
                      <a:pt x="2811" y="135"/>
                      <a:pt x="2244" y="23"/>
                    </a:cubicBezTo>
                    <a:cubicBezTo>
                      <a:pt x="2165" y="7"/>
                      <a:pt x="2087" y="0"/>
                      <a:pt x="20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40"/>
            <p:cNvGrpSpPr/>
            <p:nvPr/>
          </p:nvGrpSpPr>
          <p:grpSpPr>
            <a:xfrm>
              <a:off x="1249272" y="1612090"/>
              <a:ext cx="577240" cy="886876"/>
              <a:chOff x="4173475" y="3374475"/>
              <a:chExt cx="448725" cy="689425"/>
            </a:xfrm>
          </p:grpSpPr>
          <p:sp>
            <p:nvSpPr>
              <p:cNvPr id="750" name="Google Shape;750;p40"/>
              <p:cNvSpPr/>
              <p:nvPr/>
            </p:nvSpPr>
            <p:spPr>
              <a:xfrm>
                <a:off x="4181250" y="3374475"/>
                <a:ext cx="440950" cy="595225"/>
              </a:xfrm>
              <a:custGeom>
                <a:avLst/>
                <a:gdLst/>
                <a:ahLst/>
                <a:cxnLst/>
                <a:rect l="l" t="t" r="r" b="b"/>
                <a:pathLst>
                  <a:path w="17638" h="23809" extrusionOk="0">
                    <a:moveTo>
                      <a:pt x="14990" y="1"/>
                    </a:moveTo>
                    <a:cubicBezTo>
                      <a:pt x="13733" y="1"/>
                      <a:pt x="12517" y="1008"/>
                      <a:pt x="11669" y="2041"/>
                    </a:cubicBezTo>
                    <a:cubicBezTo>
                      <a:pt x="10961" y="2904"/>
                      <a:pt x="10329" y="3829"/>
                      <a:pt x="9785" y="4804"/>
                    </a:cubicBezTo>
                    <a:cubicBezTo>
                      <a:pt x="10029" y="3564"/>
                      <a:pt x="8818" y="2355"/>
                      <a:pt x="7556" y="2338"/>
                    </a:cubicBezTo>
                    <a:cubicBezTo>
                      <a:pt x="7543" y="2337"/>
                      <a:pt x="7531" y="2337"/>
                      <a:pt x="7518" y="2337"/>
                    </a:cubicBezTo>
                    <a:cubicBezTo>
                      <a:pt x="6269" y="2337"/>
                      <a:pt x="5148" y="3256"/>
                      <a:pt x="4609" y="4386"/>
                    </a:cubicBezTo>
                    <a:cubicBezTo>
                      <a:pt x="4064" y="5527"/>
                      <a:pt x="4018" y="6841"/>
                      <a:pt x="4123" y="8101"/>
                    </a:cubicBezTo>
                    <a:cubicBezTo>
                      <a:pt x="4228" y="9360"/>
                      <a:pt x="4475" y="10610"/>
                      <a:pt x="4478" y="11874"/>
                    </a:cubicBezTo>
                    <a:cubicBezTo>
                      <a:pt x="4113" y="11482"/>
                      <a:pt x="3617" y="11310"/>
                      <a:pt x="3097" y="11310"/>
                    </a:cubicBezTo>
                    <a:cubicBezTo>
                      <a:pt x="2271" y="11310"/>
                      <a:pt x="1387" y="11746"/>
                      <a:pt x="885" y="12433"/>
                    </a:cubicBezTo>
                    <a:cubicBezTo>
                      <a:pt x="66" y="13550"/>
                      <a:pt x="0" y="15037"/>
                      <a:pt x="56" y="16421"/>
                    </a:cubicBezTo>
                    <a:cubicBezTo>
                      <a:pt x="166" y="19180"/>
                      <a:pt x="422" y="21086"/>
                      <a:pt x="888" y="23808"/>
                    </a:cubicBezTo>
                    <a:cubicBezTo>
                      <a:pt x="3185" y="22889"/>
                      <a:pt x="5075" y="22344"/>
                      <a:pt x="7373" y="21425"/>
                    </a:cubicBezTo>
                    <a:cubicBezTo>
                      <a:pt x="8513" y="20968"/>
                      <a:pt x="9758" y="20416"/>
                      <a:pt x="10265" y="19297"/>
                    </a:cubicBezTo>
                    <a:cubicBezTo>
                      <a:pt x="10884" y="17931"/>
                      <a:pt x="10137" y="16365"/>
                      <a:pt x="9406" y="15056"/>
                    </a:cubicBezTo>
                    <a:cubicBezTo>
                      <a:pt x="11801" y="14781"/>
                      <a:pt x="13894" y="14452"/>
                      <a:pt x="15759" y="12921"/>
                    </a:cubicBezTo>
                    <a:cubicBezTo>
                      <a:pt x="16535" y="12282"/>
                      <a:pt x="16599" y="11625"/>
                      <a:pt x="16726" y="11214"/>
                    </a:cubicBezTo>
                    <a:cubicBezTo>
                      <a:pt x="16853" y="10804"/>
                      <a:pt x="16716" y="10101"/>
                      <a:pt x="16319" y="9939"/>
                    </a:cubicBezTo>
                    <a:cubicBezTo>
                      <a:pt x="16161" y="9875"/>
                      <a:pt x="15630" y="9675"/>
                      <a:pt x="15468" y="9624"/>
                    </a:cubicBezTo>
                    <a:cubicBezTo>
                      <a:pt x="14973" y="9474"/>
                      <a:pt x="15057" y="9276"/>
                      <a:pt x="15091" y="8758"/>
                    </a:cubicBezTo>
                    <a:cubicBezTo>
                      <a:pt x="15128" y="8242"/>
                      <a:pt x="15397" y="7772"/>
                      <a:pt x="15666" y="7330"/>
                    </a:cubicBezTo>
                    <a:cubicBezTo>
                      <a:pt x="16390" y="6145"/>
                      <a:pt x="17198" y="4953"/>
                      <a:pt x="17418" y="3581"/>
                    </a:cubicBezTo>
                    <a:cubicBezTo>
                      <a:pt x="17638" y="2210"/>
                      <a:pt x="17056" y="588"/>
                      <a:pt x="15746" y="129"/>
                    </a:cubicBezTo>
                    <a:cubicBezTo>
                      <a:pt x="15494" y="41"/>
                      <a:pt x="15242" y="1"/>
                      <a:pt x="149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40"/>
              <p:cNvSpPr/>
              <p:nvPr/>
            </p:nvSpPr>
            <p:spPr>
              <a:xfrm>
                <a:off x="4173475" y="3538125"/>
                <a:ext cx="300325" cy="525775"/>
              </a:xfrm>
              <a:custGeom>
                <a:avLst/>
                <a:gdLst/>
                <a:ahLst/>
                <a:cxnLst/>
                <a:rect l="l" t="t" r="r" b="b"/>
                <a:pathLst>
                  <a:path w="12013" h="21031" extrusionOk="0">
                    <a:moveTo>
                      <a:pt x="11474" y="1"/>
                    </a:moveTo>
                    <a:cubicBezTo>
                      <a:pt x="11382" y="1"/>
                      <a:pt x="11289" y="36"/>
                      <a:pt x="11210" y="120"/>
                    </a:cubicBezTo>
                    <a:cubicBezTo>
                      <a:pt x="5960" y="5722"/>
                      <a:pt x="1484" y="13335"/>
                      <a:pt x="17" y="20906"/>
                    </a:cubicBezTo>
                    <a:cubicBezTo>
                      <a:pt x="1" y="20981"/>
                      <a:pt x="60" y="21030"/>
                      <a:pt x="118" y="21030"/>
                    </a:cubicBezTo>
                    <a:cubicBezTo>
                      <a:pt x="156" y="21030"/>
                      <a:pt x="194" y="21009"/>
                      <a:pt x="209" y="20959"/>
                    </a:cubicBezTo>
                    <a:cubicBezTo>
                      <a:pt x="1327" y="17098"/>
                      <a:pt x="3147" y="13440"/>
                      <a:pt x="5269" y="10034"/>
                    </a:cubicBezTo>
                    <a:cubicBezTo>
                      <a:pt x="7296" y="6780"/>
                      <a:pt x="9868" y="3881"/>
                      <a:pt x="11839" y="606"/>
                    </a:cubicBezTo>
                    <a:cubicBezTo>
                      <a:pt x="12012" y="317"/>
                      <a:pt x="11749" y="1"/>
                      <a:pt x="1147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2" name="Google Shape;752;p40"/>
            <p:cNvGrpSpPr/>
            <p:nvPr/>
          </p:nvGrpSpPr>
          <p:grpSpPr>
            <a:xfrm>
              <a:off x="1238080" y="2626803"/>
              <a:ext cx="827831" cy="692180"/>
              <a:chOff x="4164775" y="4163275"/>
              <a:chExt cx="643525" cy="538075"/>
            </a:xfrm>
          </p:grpSpPr>
          <p:sp>
            <p:nvSpPr>
              <p:cNvPr id="753" name="Google Shape;753;p40"/>
              <p:cNvSpPr/>
              <p:nvPr/>
            </p:nvSpPr>
            <p:spPr>
              <a:xfrm>
                <a:off x="4304675" y="4291550"/>
                <a:ext cx="503625" cy="409800"/>
              </a:xfrm>
              <a:custGeom>
                <a:avLst/>
                <a:gdLst/>
                <a:ahLst/>
                <a:cxnLst/>
                <a:rect l="l" t="t" r="r" b="b"/>
                <a:pathLst>
                  <a:path w="20145" h="16392" extrusionOk="0">
                    <a:moveTo>
                      <a:pt x="432" y="0"/>
                    </a:moveTo>
                    <a:cubicBezTo>
                      <a:pt x="210" y="0"/>
                      <a:pt x="0" y="225"/>
                      <a:pt x="138" y="487"/>
                    </a:cubicBezTo>
                    <a:cubicBezTo>
                      <a:pt x="4153" y="8142"/>
                      <a:pt x="11620" y="14070"/>
                      <a:pt x="19913" y="16387"/>
                    </a:cubicBezTo>
                    <a:cubicBezTo>
                      <a:pt x="19924" y="16390"/>
                      <a:pt x="19934" y="16391"/>
                      <a:pt x="19945" y="16391"/>
                    </a:cubicBezTo>
                    <a:cubicBezTo>
                      <a:pt x="20066" y="16391"/>
                      <a:pt x="20144" y="16201"/>
                      <a:pt x="20014" y="16146"/>
                    </a:cubicBezTo>
                    <a:cubicBezTo>
                      <a:pt x="11991" y="12693"/>
                      <a:pt x="5620" y="7345"/>
                      <a:pt x="706" y="154"/>
                    </a:cubicBezTo>
                    <a:cubicBezTo>
                      <a:pt x="633" y="46"/>
                      <a:pt x="531" y="0"/>
                      <a:pt x="4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40"/>
              <p:cNvSpPr/>
              <p:nvPr/>
            </p:nvSpPr>
            <p:spPr>
              <a:xfrm>
                <a:off x="4208875" y="4163275"/>
                <a:ext cx="123300" cy="135675"/>
              </a:xfrm>
              <a:custGeom>
                <a:avLst/>
                <a:gdLst/>
                <a:ahLst/>
                <a:cxnLst/>
                <a:rect l="l" t="t" r="r" b="b"/>
                <a:pathLst>
                  <a:path w="4932" h="5427" extrusionOk="0">
                    <a:moveTo>
                      <a:pt x="2183" y="0"/>
                    </a:moveTo>
                    <a:cubicBezTo>
                      <a:pt x="1468" y="0"/>
                      <a:pt x="754" y="321"/>
                      <a:pt x="377" y="925"/>
                    </a:cubicBezTo>
                    <a:cubicBezTo>
                      <a:pt x="191" y="1219"/>
                      <a:pt x="91" y="1565"/>
                      <a:pt x="67" y="1912"/>
                    </a:cubicBezTo>
                    <a:cubicBezTo>
                      <a:pt x="0" y="2831"/>
                      <a:pt x="467" y="3738"/>
                      <a:pt x="1161" y="4344"/>
                    </a:cubicBezTo>
                    <a:cubicBezTo>
                      <a:pt x="1857" y="4949"/>
                      <a:pt x="2758" y="5277"/>
                      <a:pt x="3668" y="5426"/>
                    </a:cubicBezTo>
                    <a:lnTo>
                      <a:pt x="4228" y="5425"/>
                    </a:lnTo>
                    <a:cubicBezTo>
                      <a:pt x="4678" y="4523"/>
                      <a:pt x="4932" y="3496"/>
                      <a:pt x="4771" y="2500"/>
                    </a:cubicBezTo>
                    <a:cubicBezTo>
                      <a:pt x="4610" y="1506"/>
                      <a:pt x="3982" y="559"/>
                      <a:pt x="3053" y="170"/>
                    </a:cubicBezTo>
                    <a:cubicBezTo>
                      <a:pt x="2779" y="56"/>
                      <a:pt x="2481" y="0"/>
                      <a:pt x="21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40"/>
              <p:cNvSpPr/>
              <p:nvPr/>
            </p:nvSpPr>
            <p:spPr>
              <a:xfrm>
                <a:off x="4246700" y="4392900"/>
                <a:ext cx="153900" cy="37275"/>
              </a:xfrm>
              <a:custGeom>
                <a:avLst/>
                <a:gdLst/>
                <a:ahLst/>
                <a:cxnLst/>
                <a:rect l="l" t="t" r="r" b="b"/>
                <a:pathLst>
                  <a:path w="6156" h="1491" extrusionOk="0">
                    <a:moveTo>
                      <a:pt x="766" y="1"/>
                    </a:moveTo>
                    <a:cubicBezTo>
                      <a:pt x="627" y="1"/>
                      <a:pt x="487" y="11"/>
                      <a:pt x="347" y="35"/>
                    </a:cubicBezTo>
                    <a:cubicBezTo>
                      <a:pt x="1" y="95"/>
                      <a:pt x="45" y="532"/>
                      <a:pt x="260" y="698"/>
                    </a:cubicBezTo>
                    <a:cubicBezTo>
                      <a:pt x="935" y="1217"/>
                      <a:pt x="1940" y="1271"/>
                      <a:pt x="2774" y="1350"/>
                    </a:cubicBezTo>
                    <a:cubicBezTo>
                      <a:pt x="3822" y="1450"/>
                      <a:pt x="4874" y="1487"/>
                      <a:pt x="5926" y="1491"/>
                    </a:cubicBezTo>
                    <a:cubicBezTo>
                      <a:pt x="5926" y="1491"/>
                      <a:pt x="5927" y="1491"/>
                      <a:pt x="5927" y="1491"/>
                    </a:cubicBezTo>
                    <a:cubicBezTo>
                      <a:pt x="6107" y="1491"/>
                      <a:pt x="6155" y="1202"/>
                      <a:pt x="5970" y="1168"/>
                    </a:cubicBezTo>
                    <a:cubicBezTo>
                      <a:pt x="4933" y="973"/>
                      <a:pt x="3915" y="726"/>
                      <a:pt x="2894" y="459"/>
                    </a:cubicBezTo>
                    <a:cubicBezTo>
                      <a:pt x="2199" y="276"/>
                      <a:pt x="1484" y="1"/>
                      <a:pt x="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40"/>
              <p:cNvSpPr/>
              <p:nvPr/>
            </p:nvSpPr>
            <p:spPr>
              <a:xfrm>
                <a:off x="4164775" y="4337475"/>
                <a:ext cx="89450" cy="83750"/>
              </a:xfrm>
              <a:custGeom>
                <a:avLst/>
                <a:gdLst/>
                <a:ahLst/>
                <a:cxnLst/>
                <a:rect l="l" t="t" r="r" b="b"/>
                <a:pathLst>
                  <a:path w="3578" h="3350" extrusionOk="0">
                    <a:moveTo>
                      <a:pt x="1025" y="0"/>
                    </a:moveTo>
                    <a:cubicBezTo>
                      <a:pt x="910" y="0"/>
                      <a:pt x="797" y="15"/>
                      <a:pt x="691" y="56"/>
                    </a:cubicBezTo>
                    <a:cubicBezTo>
                      <a:pt x="469" y="142"/>
                      <a:pt x="307" y="340"/>
                      <a:pt x="207" y="556"/>
                    </a:cubicBezTo>
                    <a:cubicBezTo>
                      <a:pt x="1" y="1009"/>
                      <a:pt x="35" y="1547"/>
                      <a:pt x="221" y="2009"/>
                    </a:cubicBezTo>
                    <a:cubicBezTo>
                      <a:pt x="437" y="2554"/>
                      <a:pt x="867" y="3023"/>
                      <a:pt x="1416" y="3233"/>
                    </a:cubicBezTo>
                    <a:cubicBezTo>
                      <a:pt x="1617" y="3310"/>
                      <a:pt x="1834" y="3349"/>
                      <a:pt x="2051" y="3349"/>
                    </a:cubicBezTo>
                    <a:cubicBezTo>
                      <a:pt x="2422" y="3349"/>
                      <a:pt x="2792" y="3235"/>
                      <a:pt x="3080" y="3001"/>
                    </a:cubicBezTo>
                    <a:lnTo>
                      <a:pt x="3427" y="2490"/>
                    </a:lnTo>
                    <a:cubicBezTo>
                      <a:pt x="3578" y="1259"/>
                      <a:pt x="2434" y="129"/>
                      <a:pt x="1202" y="10"/>
                    </a:cubicBezTo>
                    <a:cubicBezTo>
                      <a:pt x="1143" y="4"/>
                      <a:pt x="1084" y="0"/>
                      <a:pt x="10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40"/>
              <p:cNvSpPr/>
              <p:nvPr/>
            </p:nvSpPr>
            <p:spPr>
              <a:xfrm>
                <a:off x="4409700" y="4331775"/>
                <a:ext cx="58225" cy="157575"/>
              </a:xfrm>
              <a:custGeom>
                <a:avLst/>
                <a:gdLst/>
                <a:ahLst/>
                <a:cxnLst/>
                <a:rect l="l" t="t" r="r" b="b"/>
                <a:pathLst>
                  <a:path w="2329" h="6303" extrusionOk="0">
                    <a:moveTo>
                      <a:pt x="713" y="1"/>
                    </a:moveTo>
                    <a:cubicBezTo>
                      <a:pt x="570" y="1"/>
                      <a:pt x="418" y="102"/>
                      <a:pt x="360" y="242"/>
                    </a:cubicBezTo>
                    <a:cubicBezTo>
                      <a:pt x="1" y="1099"/>
                      <a:pt x="302" y="2354"/>
                      <a:pt x="512" y="3243"/>
                    </a:cubicBezTo>
                    <a:cubicBezTo>
                      <a:pt x="764" y="4315"/>
                      <a:pt x="1330" y="5291"/>
                      <a:pt x="1919" y="6212"/>
                    </a:cubicBezTo>
                    <a:cubicBezTo>
                      <a:pt x="1958" y="6275"/>
                      <a:pt x="2023" y="6302"/>
                      <a:pt x="2087" y="6302"/>
                    </a:cubicBezTo>
                    <a:cubicBezTo>
                      <a:pt x="2208" y="6302"/>
                      <a:pt x="2328" y="6205"/>
                      <a:pt x="2280" y="6060"/>
                    </a:cubicBezTo>
                    <a:cubicBezTo>
                      <a:pt x="1938" y="5047"/>
                      <a:pt x="1740" y="4010"/>
                      <a:pt x="1518" y="2967"/>
                    </a:cubicBezTo>
                    <a:cubicBezTo>
                      <a:pt x="1321" y="2049"/>
                      <a:pt x="1380" y="1004"/>
                      <a:pt x="962" y="163"/>
                    </a:cubicBezTo>
                    <a:cubicBezTo>
                      <a:pt x="904" y="48"/>
                      <a:pt x="811" y="1"/>
                      <a:pt x="7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40"/>
              <p:cNvSpPr/>
              <p:nvPr/>
            </p:nvSpPr>
            <p:spPr>
              <a:xfrm>
                <a:off x="4392850" y="4238050"/>
                <a:ext cx="87400" cy="102950"/>
              </a:xfrm>
              <a:custGeom>
                <a:avLst/>
                <a:gdLst/>
                <a:ahLst/>
                <a:cxnLst/>
                <a:rect l="l" t="t" r="r" b="b"/>
                <a:pathLst>
                  <a:path w="3496" h="4118" extrusionOk="0">
                    <a:moveTo>
                      <a:pt x="1585" y="0"/>
                    </a:moveTo>
                    <a:cubicBezTo>
                      <a:pt x="1095" y="0"/>
                      <a:pt x="610" y="180"/>
                      <a:pt x="325" y="569"/>
                    </a:cubicBezTo>
                    <a:cubicBezTo>
                      <a:pt x="44" y="949"/>
                      <a:pt x="0" y="1461"/>
                      <a:pt x="97" y="1922"/>
                    </a:cubicBezTo>
                    <a:cubicBezTo>
                      <a:pt x="194" y="2384"/>
                      <a:pt x="418" y="2808"/>
                      <a:pt x="638" y="3225"/>
                    </a:cubicBezTo>
                    <a:cubicBezTo>
                      <a:pt x="798" y="3527"/>
                      <a:pt x="995" y="3861"/>
                      <a:pt x="1327" y="3945"/>
                    </a:cubicBezTo>
                    <a:lnTo>
                      <a:pt x="1302" y="4117"/>
                    </a:lnTo>
                    <a:cubicBezTo>
                      <a:pt x="1317" y="4118"/>
                      <a:pt x="1332" y="4118"/>
                      <a:pt x="1346" y="4118"/>
                    </a:cubicBezTo>
                    <a:cubicBezTo>
                      <a:pt x="1972" y="4118"/>
                      <a:pt x="2425" y="3511"/>
                      <a:pt x="2743" y="2961"/>
                    </a:cubicBezTo>
                    <a:cubicBezTo>
                      <a:pt x="3131" y="2289"/>
                      <a:pt x="3496" y="1450"/>
                      <a:pt x="3115" y="776"/>
                    </a:cubicBezTo>
                    <a:cubicBezTo>
                      <a:pt x="2922" y="436"/>
                      <a:pt x="2567" y="212"/>
                      <a:pt x="2197" y="95"/>
                    </a:cubicBezTo>
                    <a:cubicBezTo>
                      <a:pt x="2002" y="33"/>
                      <a:pt x="1793" y="0"/>
                      <a:pt x="15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40"/>
              <p:cNvSpPr/>
              <p:nvPr/>
            </p:nvSpPr>
            <p:spPr>
              <a:xfrm>
                <a:off x="4606350" y="4487750"/>
                <a:ext cx="49425" cy="139375"/>
              </a:xfrm>
              <a:custGeom>
                <a:avLst/>
                <a:gdLst/>
                <a:ahLst/>
                <a:cxnLst/>
                <a:rect l="l" t="t" r="r" b="b"/>
                <a:pathLst>
                  <a:path w="1977" h="5575" extrusionOk="0">
                    <a:moveTo>
                      <a:pt x="244" y="1"/>
                    </a:moveTo>
                    <a:cubicBezTo>
                      <a:pt x="118" y="1"/>
                      <a:pt x="0" y="82"/>
                      <a:pt x="3" y="252"/>
                    </a:cubicBezTo>
                    <a:cubicBezTo>
                      <a:pt x="34" y="2093"/>
                      <a:pt x="838" y="3873"/>
                      <a:pt x="1643" y="5492"/>
                    </a:cubicBezTo>
                    <a:cubicBezTo>
                      <a:pt x="1671" y="5550"/>
                      <a:pt x="1721" y="5574"/>
                      <a:pt x="1773" y="5574"/>
                    </a:cubicBezTo>
                    <a:cubicBezTo>
                      <a:pt x="1872" y="5574"/>
                      <a:pt x="1977" y="5483"/>
                      <a:pt x="1944" y="5366"/>
                    </a:cubicBezTo>
                    <a:cubicBezTo>
                      <a:pt x="1449" y="3662"/>
                      <a:pt x="1184" y="1830"/>
                      <a:pt x="520" y="183"/>
                    </a:cubicBezTo>
                    <a:cubicBezTo>
                      <a:pt x="472" y="63"/>
                      <a:pt x="355" y="1"/>
                      <a:pt x="24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40"/>
              <p:cNvSpPr/>
              <p:nvPr/>
            </p:nvSpPr>
            <p:spPr>
              <a:xfrm>
                <a:off x="4571575" y="4411825"/>
                <a:ext cx="60475" cy="84000"/>
              </a:xfrm>
              <a:custGeom>
                <a:avLst/>
                <a:gdLst/>
                <a:ahLst/>
                <a:cxnLst/>
                <a:rect l="l" t="t" r="r" b="b"/>
                <a:pathLst>
                  <a:path w="2419" h="3360" extrusionOk="0">
                    <a:moveTo>
                      <a:pt x="1061" y="0"/>
                    </a:moveTo>
                    <a:cubicBezTo>
                      <a:pt x="681" y="0"/>
                      <a:pt x="329" y="352"/>
                      <a:pt x="221" y="738"/>
                    </a:cubicBezTo>
                    <a:cubicBezTo>
                      <a:pt x="1" y="1530"/>
                      <a:pt x="489" y="2328"/>
                      <a:pt x="953" y="3006"/>
                    </a:cubicBezTo>
                    <a:cubicBezTo>
                      <a:pt x="1071" y="3178"/>
                      <a:pt x="1281" y="3360"/>
                      <a:pt x="1458" y="3360"/>
                    </a:cubicBezTo>
                    <a:cubicBezTo>
                      <a:pt x="1522" y="3360"/>
                      <a:pt x="1582" y="3336"/>
                      <a:pt x="1632" y="3280"/>
                    </a:cubicBezTo>
                    <a:lnTo>
                      <a:pt x="1632" y="3280"/>
                    </a:lnTo>
                    <a:lnTo>
                      <a:pt x="1510" y="3337"/>
                    </a:lnTo>
                    <a:cubicBezTo>
                      <a:pt x="2350" y="2591"/>
                      <a:pt x="2419" y="1139"/>
                      <a:pt x="1656" y="315"/>
                    </a:cubicBezTo>
                    <a:cubicBezTo>
                      <a:pt x="1538" y="188"/>
                      <a:pt x="1399" y="73"/>
                      <a:pt x="1232" y="25"/>
                    </a:cubicBezTo>
                    <a:cubicBezTo>
                      <a:pt x="1175" y="8"/>
                      <a:pt x="1118" y="0"/>
                      <a:pt x="10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40"/>
              <p:cNvSpPr/>
              <p:nvPr/>
            </p:nvSpPr>
            <p:spPr>
              <a:xfrm>
                <a:off x="4396250" y="4560375"/>
                <a:ext cx="179550" cy="26550"/>
              </a:xfrm>
              <a:custGeom>
                <a:avLst/>
                <a:gdLst/>
                <a:ahLst/>
                <a:cxnLst/>
                <a:rect l="l" t="t" r="r" b="b"/>
                <a:pathLst>
                  <a:path w="7182" h="1062" extrusionOk="0">
                    <a:moveTo>
                      <a:pt x="2625" y="1"/>
                    </a:moveTo>
                    <a:cubicBezTo>
                      <a:pt x="1808" y="1"/>
                      <a:pt x="1007" y="76"/>
                      <a:pt x="259" y="291"/>
                    </a:cubicBezTo>
                    <a:cubicBezTo>
                      <a:pt x="15" y="362"/>
                      <a:pt x="1" y="736"/>
                      <a:pt x="259" y="800"/>
                    </a:cubicBezTo>
                    <a:cubicBezTo>
                      <a:pt x="1077" y="1002"/>
                      <a:pt x="1942" y="1062"/>
                      <a:pt x="2819" y="1062"/>
                    </a:cubicBezTo>
                    <a:cubicBezTo>
                      <a:pt x="4120" y="1062"/>
                      <a:pt x="5448" y="930"/>
                      <a:pt x="6693" y="930"/>
                    </a:cubicBezTo>
                    <a:cubicBezTo>
                      <a:pt x="6727" y="930"/>
                      <a:pt x="6761" y="930"/>
                      <a:pt x="6795" y="930"/>
                    </a:cubicBezTo>
                    <a:cubicBezTo>
                      <a:pt x="6795" y="930"/>
                      <a:pt x="6795" y="930"/>
                      <a:pt x="6796" y="930"/>
                    </a:cubicBezTo>
                    <a:cubicBezTo>
                      <a:pt x="7182" y="930"/>
                      <a:pt x="7170" y="369"/>
                      <a:pt x="6795" y="336"/>
                    </a:cubicBezTo>
                    <a:cubicBezTo>
                      <a:pt x="5481" y="223"/>
                      <a:pt x="4029" y="1"/>
                      <a:pt x="26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40"/>
              <p:cNvSpPr/>
              <p:nvPr/>
            </p:nvSpPr>
            <p:spPr>
              <a:xfrm>
                <a:off x="4317425" y="4517375"/>
                <a:ext cx="94825" cy="75600"/>
              </a:xfrm>
              <a:custGeom>
                <a:avLst/>
                <a:gdLst/>
                <a:ahLst/>
                <a:cxnLst/>
                <a:rect l="l" t="t" r="r" b="b"/>
                <a:pathLst>
                  <a:path w="3793" h="3024" extrusionOk="0">
                    <a:moveTo>
                      <a:pt x="1780" y="0"/>
                    </a:moveTo>
                    <a:cubicBezTo>
                      <a:pt x="1714" y="0"/>
                      <a:pt x="1646" y="4"/>
                      <a:pt x="1579" y="13"/>
                    </a:cubicBezTo>
                    <a:cubicBezTo>
                      <a:pt x="748" y="117"/>
                      <a:pt x="0" y="972"/>
                      <a:pt x="258" y="1768"/>
                    </a:cubicBezTo>
                    <a:cubicBezTo>
                      <a:pt x="432" y="2307"/>
                      <a:pt x="977" y="2635"/>
                      <a:pt x="1509" y="2832"/>
                    </a:cubicBezTo>
                    <a:cubicBezTo>
                      <a:pt x="1807" y="2942"/>
                      <a:pt x="2125" y="3024"/>
                      <a:pt x="2440" y="3024"/>
                    </a:cubicBezTo>
                    <a:cubicBezTo>
                      <a:pt x="2546" y="3024"/>
                      <a:pt x="2651" y="3015"/>
                      <a:pt x="2755" y="2994"/>
                    </a:cubicBezTo>
                    <a:cubicBezTo>
                      <a:pt x="3173" y="2911"/>
                      <a:pt x="3566" y="2608"/>
                      <a:pt x="3650" y="2193"/>
                    </a:cubicBezTo>
                    <a:lnTo>
                      <a:pt x="3723" y="2035"/>
                    </a:lnTo>
                    <a:cubicBezTo>
                      <a:pt x="3792" y="983"/>
                      <a:pt x="2821" y="0"/>
                      <a:pt x="17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3" name="Google Shape;763;p40"/>
            <p:cNvSpPr/>
            <p:nvPr/>
          </p:nvSpPr>
          <p:spPr>
            <a:xfrm>
              <a:off x="2049344" y="3007722"/>
              <a:ext cx="175111" cy="351573"/>
            </a:xfrm>
            <a:custGeom>
              <a:avLst/>
              <a:gdLst/>
              <a:ahLst/>
              <a:cxnLst/>
              <a:rect l="l" t="t" r="r" b="b"/>
              <a:pathLst>
                <a:path w="5445" h="10932" extrusionOk="0">
                  <a:moveTo>
                    <a:pt x="1824" y="0"/>
                  </a:moveTo>
                  <a:cubicBezTo>
                    <a:pt x="1515" y="286"/>
                    <a:pt x="1190" y="767"/>
                    <a:pt x="1045" y="1182"/>
                  </a:cubicBezTo>
                  <a:cubicBezTo>
                    <a:pt x="457" y="2869"/>
                    <a:pt x="1" y="4658"/>
                    <a:pt x="246" y="6427"/>
                  </a:cubicBezTo>
                  <a:cubicBezTo>
                    <a:pt x="491" y="8198"/>
                    <a:pt x="1464" y="9855"/>
                    <a:pt x="2890" y="10932"/>
                  </a:cubicBezTo>
                  <a:cubicBezTo>
                    <a:pt x="4098" y="10086"/>
                    <a:pt x="5027" y="8420"/>
                    <a:pt x="5307" y="6972"/>
                  </a:cubicBezTo>
                  <a:cubicBezTo>
                    <a:pt x="5439" y="6286"/>
                    <a:pt x="5444" y="5576"/>
                    <a:pt x="5294" y="4895"/>
                  </a:cubicBezTo>
                  <a:cubicBezTo>
                    <a:pt x="5176" y="4351"/>
                    <a:pt x="4958" y="3835"/>
                    <a:pt x="4731" y="3326"/>
                  </a:cubicBezTo>
                  <a:cubicBezTo>
                    <a:pt x="4418" y="2629"/>
                    <a:pt x="4079" y="1937"/>
                    <a:pt x="3607" y="1337"/>
                  </a:cubicBezTo>
                  <a:cubicBezTo>
                    <a:pt x="3135" y="737"/>
                    <a:pt x="2553" y="228"/>
                    <a:pt x="182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40"/>
            <p:cNvSpPr/>
            <p:nvPr/>
          </p:nvSpPr>
          <p:spPr>
            <a:xfrm>
              <a:off x="1814377" y="3340715"/>
              <a:ext cx="399106" cy="190580"/>
            </a:xfrm>
            <a:custGeom>
              <a:avLst/>
              <a:gdLst/>
              <a:ahLst/>
              <a:cxnLst/>
              <a:rect l="l" t="t" r="r" b="b"/>
              <a:pathLst>
                <a:path w="12410" h="5926" extrusionOk="0">
                  <a:moveTo>
                    <a:pt x="6007" y="1"/>
                  </a:moveTo>
                  <a:cubicBezTo>
                    <a:pt x="5325" y="1"/>
                    <a:pt x="4645" y="130"/>
                    <a:pt x="4002" y="363"/>
                  </a:cubicBezTo>
                  <a:cubicBezTo>
                    <a:pt x="2432" y="930"/>
                    <a:pt x="733" y="2262"/>
                    <a:pt x="1" y="3762"/>
                  </a:cubicBezTo>
                  <a:cubicBezTo>
                    <a:pt x="1423" y="5135"/>
                    <a:pt x="3390" y="5925"/>
                    <a:pt x="5368" y="5925"/>
                  </a:cubicBezTo>
                  <a:cubicBezTo>
                    <a:pt x="5412" y="5925"/>
                    <a:pt x="5457" y="5925"/>
                    <a:pt x="5502" y="5924"/>
                  </a:cubicBezTo>
                  <a:cubicBezTo>
                    <a:pt x="7523" y="5886"/>
                    <a:pt x="9445" y="5062"/>
                    <a:pt x="11225" y="4107"/>
                  </a:cubicBezTo>
                  <a:cubicBezTo>
                    <a:pt x="11663" y="3872"/>
                    <a:pt x="12143" y="3425"/>
                    <a:pt x="12409" y="3028"/>
                  </a:cubicBezTo>
                  <a:cubicBezTo>
                    <a:pt x="12026" y="2253"/>
                    <a:pt x="11355" y="1694"/>
                    <a:pt x="10601" y="1270"/>
                  </a:cubicBezTo>
                  <a:cubicBezTo>
                    <a:pt x="9846" y="847"/>
                    <a:pt x="9012" y="589"/>
                    <a:pt x="8178" y="364"/>
                  </a:cubicBezTo>
                  <a:cubicBezTo>
                    <a:pt x="7570" y="199"/>
                    <a:pt x="6954" y="48"/>
                    <a:pt x="6325" y="10"/>
                  </a:cubicBezTo>
                  <a:cubicBezTo>
                    <a:pt x="6219" y="4"/>
                    <a:pt x="6113" y="1"/>
                    <a:pt x="60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40"/>
            <p:cNvSpPr/>
            <p:nvPr/>
          </p:nvSpPr>
          <p:spPr>
            <a:xfrm>
              <a:off x="1103591" y="2287352"/>
              <a:ext cx="195243" cy="233321"/>
            </a:xfrm>
            <a:custGeom>
              <a:avLst/>
              <a:gdLst/>
              <a:ahLst/>
              <a:cxnLst/>
              <a:rect l="l" t="t" r="r" b="b"/>
              <a:pathLst>
                <a:path w="6071" h="7255" extrusionOk="0">
                  <a:moveTo>
                    <a:pt x="479" y="0"/>
                  </a:moveTo>
                  <a:lnTo>
                    <a:pt x="479" y="0"/>
                  </a:lnTo>
                  <a:cubicBezTo>
                    <a:pt x="1" y="1115"/>
                    <a:pt x="72" y="2682"/>
                    <a:pt x="505" y="3816"/>
                  </a:cubicBezTo>
                  <a:cubicBezTo>
                    <a:pt x="710" y="4351"/>
                    <a:pt x="1013" y="4850"/>
                    <a:pt x="1413" y="5262"/>
                  </a:cubicBezTo>
                  <a:cubicBezTo>
                    <a:pt x="1732" y="5590"/>
                    <a:pt x="2107" y="5857"/>
                    <a:pt x="2487" y="6114"/>
                  </a:cubicBezTo>
                  <a:cubicBezTo>
                    <a:pt x="3007" y="6466"/>
                    <a:pt x="3544" y="6804"/>
                    <a:pt x="4135" y="7019"/>
                  </a:cubicBezTo>
                  <a:cubicBezTo>
                    <a:pt x="4529" y="7161"/>
                    <a:pt x="4939" y="7254"/>
                    <a:pt x="5349" y="7254"/>
                  </a:cubicBezTo>
                  <a:cubicBezTo>
                    <a:pt x="5554" y="7254"/>
                    <a:pt x="5758" y="7231"/>
                    <a:pt x="5961" y="7179"/>
                  </a:cubicBezTo>
                  <a:cubicBezTo>
                    <a:pt x="6053" y="6846"/>
                    <a:pt x="6071" y="6369"/>
                    <a:pt x="5992" y="6017"/>
                  </a:cubicBezTo>
                  <a:cubicBezTo>
                    <a:pt x="5673" y="4583"/>
                    <a:pt x="5217" y="3134"/>
                    <a:pt x="4279" y="2004"/>
                  </a:cubicBezTo>
                  <a:cubicBezTo>
                    <a:pt x="3340" y="872"/>
                    <a:pt x="1943" y="135"/>
                    <a:pt x="4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6" name="Google Shape;766;p40"/>
          <p:cNvGrpSpPr/>
          <p:nvPr/>
        </p:nvGrpSpPr>
        <p:grpSpPr>
          <a:xfrm rot="5400000">
            <a:off x="4480338" y="831888"/>
            <a:ext cx="183300" cy="1377100"/>
            <a:chOff x="4257225" y="770300"/>
            <a:chExt cx="183300" cy="1377100"/>
          </a:xfrm>
        </p:grpSpPr>
        <p:sp>
          <p:nvSpPr>
            <p:cNvPr id="767" name="Google Shape;767;p40"/>
            <p:cNvSpPr/>
            <p:nvPr/>
          </p:nvSpPr>
          <p:spPr>
            <a:xfrm>
              <a:off x="4338075" y="770300"/>
              <a:ext cx="102450" cy="1377100"/>
            </a:xfrm>
            <a:custGeom>
              <a:avLst/>
              <a:gdLst/>
              <a:ahLst/>
              <a:cxnLst/>
              <a:rect l="l" t="t" r="r" b="b"/>
              <a:pathLst>
                <a:path w="4098" h="55084" extrusionOk="0">
                  <a:moveTo>
                    <a:pt x="3881" y="1"/>
                  </a:moveTo>
                  <a:cubicBezTo>
                    <a:pt x="3856" y="1"/>
                    <a:pt x="3831" y="12"/>
                    <a:pt x="3814" y="33"/>
                  </a:cubicBezTo>
                  <a:cubicBezTo>
                    <a:pt x="2369" y="1898"/>
                    <a:pt x="1311" y="4105"/>
                    <a:pt x="744" y="6448"/>
                  </a:cubicBezTo>
                  <a:cubicBezTo>
                    <a:pt x="441" y="7618"/>
                    <a:pt x="293" y="8825"/>
                    <a:pt x="226" y="10036"/>
                  </a:cubicBezTo>
                  <a:lnTo>
                    <a:pt x="125" y="13551"/>
                  </a:lnTo>
                  <a:cubicBezTo>
                    <a:pt x="1" y="18224"/>
                    <a:pt x="219" y="22899"/>
                    <a:pt x="291" y="27575"/>
                  </a:cubicBezTo>
                  <a:cubicBezTo>
                    <a:pt x="375" y="32248"/>
                    <a:pt x="510" y="36923"/>
                    <a:pt x="541" y="41598"/>
                  </a:cubicBezTo>
                  <a:lnTo>
                    <a:pt x="531" y="45115"/>
                  </a:lnTo>
                  <a:cubicBezTo>
                    <a:pt x="533" y="46311"/>
                    <a:pt x="648" y="47508"/>
                    <a:pt x="877" y="48685"/>
                  </a:cubicBezTo>
                  <a:cubicBezTo>
                    <a:pt x="1100" y="49865"/>
                    <a:pt x="1446" y="51023"/>
                    <a:pt x="1909" y="52131"/>
                  </a:cubicBezTo>
                  <a:cubicBezTo>
                    <a:pt x="2144" y="52685"/>
                    <a:pt x="2407" y="53225"/>
                    <a:pt x="2696" y="53750"/>
                  </a:cubicBezTo>
                  <a:cubicBezTo>
                    <a:pt x="2970" y="54281"/>
                    <a:pt x="3348" y="54768"/>
                    <a:pt x="3955" y="55074"/>
                  </a:cubicBezTo>
                  <a:cubicBezTo>
                    <a:pt x="3967" y="55080"/>
                    <a:pt x="3979" y="55083"/>
                    <a:pt x="3992" y="55083"/>
                  </a:cubicBezTo>
                  <a:cubicBezTo>
                    <a:pt x="3995" y="55083"/>
                    <a:pt x="3999" y="55083"/>
                    <a:pt x="4002" y="55083"/>
                  </a:cubicBezTo>
                  <a:cubicBezTo>
                    <a:pt x="4055" y="55082"/>
                    <a:pt x="4098" y="55038"/>
                    <a:pt x="4096" y="54984"/>
                  </a:cubicBezTo>
                  <a:lnTo>
                    <a:pt x="4096" y="54982"/>
                  </a:lnTo>
                  <a:cubicBezTo>
                    <a:pt x="4084" y="54300"/>
                    <a:pt x="3850" y="53787"/>
                    <a:pt x="3593" y="53278"/>
                  </a:cubicBezTo>
                  <a:cubicBezTo>
                    <a:pt x="3334" y="52772"/>
                    <a:pt x="3108" y="52249"/>
                    <a:pt x="2894" y="51723"/>
                  </a:cubicBezTo>
                  <a:cubicBezTo>
                    <a:pt x="2476" y="50667"/>
                    <a:pt x="2113" y="49588"/>
                    <a:pt x="1866" y="48476"/>
                  </a:cubicBezTo>
                  <a:cubicBezTo>
                    <a:pt x="1620" y="47365"/>
                    <a:pt x="1452" y="46234"/>
                    <a:pt x="1407" y="45091"/>
                  </a:cubicBezTo>
                  <a:cubicBezTo>
                    <a:pt x="1369" y="43946"/>
                    <a:pt x="1378" y="42759"/>
                    <a:pt x="1378" y="41597"/>
                  </a:cubicBezTo>
                  <a:cubicBezTo>
                    <a:pt x="1410" y="36921"/>
                    <a:pt x="1543" y="32248"/>
                    <a:pt x="1629" y="27573"/>
                  </a:cubicBezTo>
                  <a:cubicBezTo>
                    <a:pt x="1700" y="22898"/>
                    <a:pt x="1918" y="18224"/>
                    <a:pt x="1795" y="13550"/>
                  </a:cubicBezTo>
                  <a:lnTo>
                    <a:pt x="1700" y="10052"/>
                  </a:lnTo>
                  <a:cubicBezTo>
                    <a:pt x="1666" y="8927"/>
                    <a:pt x="1740" y="7797"/>
                    <a:pt x="1897" y="6674"/>
                  </a:cubicBezTo>
                  <a:cubicBezTo>
                    <a:pt x="2211" y="4425"/>
                    <a:pt x="2930" y="2224"/>
                    <a:pt x="3956" y="122"/>
                  </a:cubicBezTo>
                  <a:cubicBezTo>
                    <a:pt x="3974" y="87"/>
                    <a:pt x="3964" y="44"/>
                    <a:pt x="3933" y="19"/>
                  </a:cubicBezTo>
                  <a:cubicBezTo>
                    <a:pt x="3917" y="7"/>
                    <a:pt x="3899" y="1"/>
                    <a:pt x="38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40"/>
            <p:cNvSpPr/>
            <p:nvPr/>
          </p:nvSpPr>
          <p:spPr>
            <a:xfrm>
              <a:off x="4268900" y="1016425"/>
              <a:ext cx="29950" cy="423525"/>
            </a:xfrm>
            <a:custGeom>
              <a:avLst/>
              <a:gdLst/>
              <a:ahLst/>
              <a:cxnLst/>
              <a:rect l="l" t="t" r="r" b="b"/>
              <a:pathLst>
                <a:path w="1198" h="16941" extrusionOk="0">
                  <a:moveTo>
                    <a:pt x="429" y="1"/>
                  </a:moveTo>
                  <a:cubicBezTo>
                    <a:pt x="368" y="1"/>
                    <a:pt x="308" y="42"/>
                    <a:pt x="304" y="127"/>
                  </a:cubicBezTo>
                  <a:cubicBezTo>
                    <a:pt x="0" y="5666"/>
                    <a:pt x="197" y="11292"/>
                    <a:pt x="697" y="16814"/>
                  </a:cubicBezTo>
                  <a:cubicBezTo>
                    <a:pt x="704" y="16897"/>
                    <a:pt x="768" y="16940"/>
                    <a:pt x="831" y="16940"/>
                  </a:cubicBezTo>
                  <a:cubicBezTo>
                    <a:pt x="893" y="16940"/>
                    <a:pt x="954" y="16899"/>
                    <a:pt x="957" y="16814"/>
                  </a:cubicBezTo>
                  <a:cubicBezTo>
                    <a:pt x="1197" y="11275"/>
                    <a:pt x="1125" y="5645"/>
                    <a:pt x="564" y="127"/>
                  </a:cubicBezTo>
                  <a:cubicBezTo>
                    <a:pt x="555" y="44"/>
                    <a:pt x="491" y="1"/>
                    <a:pt x="4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40"/>
            <p:cNvSpPr/>
            <p:nvPr/>
          </p:nvSpPr>
          <p:spPr>
            <a:xfrm>
              <a:off x="4279250" y="1521700"/>
              <a:ext cx="35500" cy="313200"/>
            </a:xfrm>
            <a:custGeom>
              <a:avLst/>
              <a:gdLst/>
              <a:ahLst/>
              <a:cxnLst/>
              <a:rect l="l" t="t" r="r" b="b"/>
              <a:pathLst>
                <a:path w="1420" h="12528" extrusionOk="0">
                  <a:moveTo>
                    <a:pt x="322" y="1"/>
                  </a:moveTo>
                  <a:cubicBezTo>
                    <a:pt x="296" y="1"/>
                    <a:pt x="268" y="20"/>
                    <a:pt x="265" y="52"/>
                  </a:cubicBezTo>
                  <a:cubicBezTo>
                    <a:pt x="65" y="4041"/>
                    <a:pt x="1" y="8341"/>
                    <a:pt x="281" y="12322"/>
                  </a:cubicBezTo>
                  <a:cubicBezTo>
                    <a:pt x="290" y="12448"/>
                    <a:pt x="408" y="12528"/>
                    <a:pt x="516" y="12528"/>
                  </a:cubicBezTo>
                  <a:cubicBezTo>
                    <a:pt x="597" y="12528"/>
                    <a:pt x="672" y="12483"/>
                    <a:pt x="692" y="12377"/>
                  </a:cubicBezTo>
                  <a:cubicBezTo>
                    <a:pt x="1419" y="8480"/>
                    <a:pt x="1236" y="3905"/>
                    <a:pt x="368" y="38"/>
                  </a:cubicBezTo>
                  <a:cubicBezTo>
                    <a:pt x="362" y="12"/>
                    <a:pt x="343" y="1"/>
                    <a:pt x="32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40"/>
            <p:cNvSpPr/>
            <p:nvPr/>
          </p:nvSpPr>
          <p:spPr>
            <a:xfrm>
              <a:off x="4257225" y="875050"/>
              <a:ext cx="65225" cy="58375"/>
            </a:xfrm>
            <a:custGeom>
              <a:avLst/>
              <a:gdLst/>
              <a:ahLst/>
              <a:cxnLst/>
              <a:rect l="l" t="t" r="r" b="b"/>
              <a:pathLst>
                <a:path w="2609" h="2335" extrusionOk="0">
                  <a:moveTo>
                    <a:pt x="1402" y="1"/>
                  </a:moveTo>
                  <a:cubicBezTo>
                    <a:pt x="1087" y="1"/>
                    <a:pt x="781" y="142"/>
                    <a:pt x="538" y="345"/>
                  </a:cubicBezTo>
                  <a:cubicBezTo>
                    <a:pt x="421" y="443"/>
                    <a:pt x="316" y="558"/>
                    <a:pt x="243" y="691"/>
                  </a:cubicBezTo>
                  <a:cubicBezTo>
                    <a:pt x="1" y="1128"/>
                    <a:pt x="147" y="1722"/>
                    <a:pt x="531" y="2042"/>
                  </a:cubicBezTo>
                  <a:cubicBezTo>
                    <a:pt x="768" y="2240"/>
                    <a:pt x="1074" y="2335"/>
                    <a:pt x="1384" y="2335"/>
                  </a:cubicBezTo>
                  <a:cubicBezTo>
                    <a:pt x="1575" y="2335"/>
                    <a:pt x="1768" y="2298"/>
                    <a:pt x="1946" y="2227"/>
                  </a:cubicBezTo>
                  <a:cubicBezTo>
                    <a:pt x="2293" y="2086"/>
                    <a:pt x="2609" y="1776"/>
                    <a:pt x="2601" y="1402"/>
                  </a:cubicBezTo>
                  <a:cubicBezTo>
                    <a:pt x="2598" y="1304"/>
                    <a:pt x="2575" y="1208"/>
                    <a:pt x="2546" y="1114"/>
                  </a:cubicBezTo>
                  <a:cubicBezTo>
                    <a:pt x="2472" y="876"/>
                    <a:pt x="2365" y="649"/>
                    <a:pt x="2228" y="442"/>
                  </a:cubicBezTo>
                  <a:lnTo>
                    <a:pt x="2228" y="442"/>
                  </a:lnTo>
                  <a:lnTo>
                    <a:pt x="2242" y="511"/>
                  </a:lnTo>
                  <a:cubicBezTo>
                    <a:pt x="2110" y="206"/>
                    <a:pt x="1780" y="14"/>
                    <a:pt x="1448" y="2"/>
                  </a:cubicBezTo>
                  <a:cubicBezTo>
                    <a:pt x="1433" y="1"/>
                    <a:pt x="1417" y="1"/>
                    <a:pt x="14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1890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3" name="Google Shape;2793;p59"/>
          <p:cNvSpPr txBox="1">
            <a:spLocks noGrp="1"/>
          </p:cNvSpPr>
          <p:nvPr>
            <p:ph type="title"/>
          </p:nvPr>
        </p:nvSpPr>
        <p:spPr>
          <a:xfrm>
            <a:off x="640983" y="158255"/>
            <a:ext cx="7704000" cy="424611"/>
          </a:xfrm>
          <a:prstGeom prst="rect">
            <a:avLst/>
          </a:prstGeom>
        </p:spPr>
        <p:txBody>
          <a:bodyPr spcFirstLastPara="1" wrap="square" lIns="91425" tIns="91425" rIns="91425" bIns="91425" anchor="ctr" anchorCtr="0">
            <a:noAutofit/>
          </a:bodyPr>
          <a:lstStyle/>
          <a:p>
            <a:pPr marL="0" marR="30480" algn="just">
              <a:spcBef>
                <a:spcPts val="600"/>
              </a:spcBef>
              <a:spcAft>
                <a:spcPts val="600"/>
              </a:spcAft>
            </a:pPr>
            <a:r>
              <a:rPr lang="en-US" sz="1800" b="1" dirty="0">
                <a:effectLst/>
                <a:latin typeface="#9Slide03 BoosterNextFYBlack" panose="02000A03000000020004" pitchFamily="2" charset="0"/>
                <a:ea typeface="Times New Roman" panose="02020603050405020304" pitchFamily="18" charset="0"/>
              </a:rPr>
              <a:t>1. </a:t>
            </a:r>
            <a:r>
              <a:rPr lang="en-US" sz="1800" b="1" dirty="0" err="1">
                <a:effectLst/>
                <a:latin typeface="#9Slide03 BoosterNextFYBlack" panose="02000A03000000020004" pitchFamily="2" charset="0"/>
                <a:ea typeface="Times New Roman" panose="02020603050405020304" pitchFamily="18" charset="0"/>
              </a:rPr>
              <a:t>Một</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số</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yếu</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tố</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hình</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thức</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đặc</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trưng</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của</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tục</a:t>
            </a:r>
            <a:r>
              <a:rPr lang="en-US" sz="1800" b="1" dirty="0">
                <a:effectLst/>
                <a:latin typeface="#9Slide03 BoosterNextFYBlack" panose="02000A03000000020004" pitchFamily="2" charset="0"/>
                <a:ea typeface="Times New Roman" panose="02020603050405020304" pitchFamily="18" charset="0"/>
              </a:rPr>
              <a:t> </a:t>
            </a:r>
            <a:r>
              <a:rPr lang="en-US" sz="1800" b="1" dirty="0" err="1">
                <a:effectLst/>
                <a:latin typeface="#9Slide03 BoosterNextFYBlack" panose="02000A03000000020004" pitchFamily="2" charset="0"/>
                <a:ea typeface="Times New Roman" panose="02020603050405020304" pitchFamily="18" charset="0"/>
              </a:rPr>
              <a:t>ngữ</a:t>
            </a:r>
            <a:endParaRPr lang="en-US" sz="1800" dirty="0">
              <a:effectLst/>
              <a:latin typeface="#9Slide03 BoosterNextFYBlack" panose="02000A03000000020004" pitchFamily="2" charset="0"/>
              <a:ea typeface="Times New Roman" panose="02020603050405020304" pitchFamily="18"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a:extLst>
              <a:ext uri="{FF2B5EF4-FFF2-40B4-BE49-F238E27FC236}">
                <a16:creationId xmlns:a16="http://schemas.microsoft.com/office/drawing/2014/main" id="{E6CA0E29-D094-BCC3-A266-528BDE990DD4}"/>
              </a:ext>
            </a:extLst>
          </p:cNvPr>
          <p:cNvGraphicFramePr>
            <a:graphicFrameLocks noGrp="1"/>
          </p:cNvGraphicFramePr>
          <p:nvPr>
            <p:extLst>
              <p:ext uri="{D42A27DB-BD31-4B8C-83A1-F6EECF244321}">
                <p14:modId xmlns:p14="http://schemas.microsoft.com/office/powerpoint/2010/main" val="423297607"/>
              </p:ext>
            </p:extLst>
          </p:nvPr>
        </p:nvGraphicFramePr>
        <p:xfrm>
          <a:off x="374671" y="603291"/>
          <a:ext cx="8346252" cy="4283497"/>
        </p:xfrm>
        <a:graphic>
          <a:graphicData uri="http://schemas.openxmlformats.org/drawingml/2006/table">
            <a:tbl>
              <a:tblPr firstRow="1" firstCol="1" bandRow="1">
                <a:tableStyleId>{DD581F68-7676-47FE-90B8-076FDD41050E}</a:tableStyleId>
              </a:tblPr>
              <a:tblGrid>
                <a:gridCol w="4621744">
                  <a:extLst>
                    <a:ext uri="{9D8B030D-6E8A-4147-A177-3AD203B41FA5}">
                      <a16:colId xmlns:a16="http://schemas.microsoft.com/office/drawing/2014/main" val="1081620955"/>
                    </a:ext>
                  </a:extLst>
                </a:gridCol>
                <a:gridCol w="1137425">
                  <a:extLst>
                    <a:ext uri="{9D8B030D-6E8A-4147-A177-3AD203B41FA5}">
                      <a16:colId xmlns:a16="http://schemas.microsoft.com/office/drawing/2014/main" val="1642131938"/>
                    </a:ext>
                  </a:extLst>
                </a:gridCol>
                <a:gridCol w="1858536">
                  <a:extLst>
                    <a:ext uri="{9D8B030D-6E8A-4147-A177-3AD203B41FA5}">
                      <a16:colId xmlns:a16="http://schemas.microsoft.com/office/drawing/2014/main" val="2781620879"/>
                    </a:ext>
                  </a:extLst>
                </a:gridCol>
                <a:gridCol w="728547">
                  <a:extLst>
                    <a:ext uri="{9D8B030D-6E8A-4147-A177-3AD203B41FA5}">
                      <a16:colId xmlns:a16="http://schemas.microsoft.com/office/drawing/2014/main" val="47990793"/>
                    </a:ext>
                  </a:extLst>
                </a:gridCol>
              </a:tblGrid>
              <a:tr h="309747">
                <a:tc gridSpan="4">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PHIẾU HỌC TẬP SỐ 1</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7674419"/>
                  </a:ext>
                </a:extLst>
              </a:tr>
              <a:tr h="373069">
                <a:tc>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Các câu tục ngữ</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tc>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Số tiếng</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tc>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Vần</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tc>
                  <a:txBody>
                    <a:bodyPr/>
                    <a:lstStyle/>
                    <a:p>
                      <a:pPr marL="0" marR="30480" algn="ctr">
                        <a:spcBef>
                          <a:spcPts val="600"/>
                        </a:spcBef>
                        <a:spcAft>
                          <a:spcPts val="600"/>
                        </a:spcAft>
                      </a:pPr>
                      <a:r>
                        <a:rPr lang="de-DE" sz="1400" dirty="0">
                          <a:effectLst/>
                          <a:latin typeface="#9Slide03 BoosterNextFYBlack" panose="02000A03000000020004" pitchFamily="2" charset="0"/>
                          <a:cs typeface="#9Slide03 Arima Madurai Bold" panose="00000800000000000000" pitchFamily="2" charset="0"/>
                        </a:rPr>
                        <a:t>Nhịp</a:t>
                      </a:r>
                      <a:endParaRPr lang="en-US" sz="14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31899" marR="31899" marT="0" marB="0" anchor="ctr">
                    <a:solidFill>
                      <a:schemeClr val="tx2">
                        <a:lumMod val="20000"/>
                        <a:lumOff val="80000"/>
                      </a:schemeClr>
                    </a:solidFill>
                  </a:tcPr>
                </a:tc>
                <a:extLst>
                  <a:ext uri="{0D108BD9-81ED-4DB2-BD59-A6C34878D82A}">
                    <a16:rowId xmlns:a16="http://schemas.microsoft.com/office/drawing/2014/main" val="3876552551"/>
                  </a:ext>
                </a:extLst>
              </a:tr>
              <a:tr h="299372">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1. Mau sao thì nắng, vắng sao thì mưa.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ctr">
                        <a:spcBef>
                          <a:spcPts val="600"/>
                        </a:spcBef>
                        <a:spcAft>
                          <a:spcPts val="600"/>
                        </a:spcAft>
                      </a:pPr>
                      <a:r>
                        <a:rPr lang="de-DE" sz="1400" i="1" dirty="0">
                          <a:effectLst/>
                          <a:latin typeface="#9Slide03 Arima Madurai Bold" panose="00000800000000000000" pitchFamily="2" charset="0"/>
                          <a:cs typeface="#9Slide03 Arima Madurai Bold" panose="00000800000000000000" pitchFamily="2" charset="0"/>
                        </a:rPr>
                        <a:t>8 tiếng</a:t>
                      </a:r>
                      <a:endParaRPr lang="en-US" sz="14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ctr">
                        <a:spcBef>
                          <a:spcPts val="600"/>
                        </a:spcBef>
                        <a:spcAft>
                          <a:spcPts val="600"/>
                        </a:spcAft>
                      </a:pPr>
                      <a:r>
                        <a:rPr lang="de-DE" sz="1400" i="1" dirty="0">
                          <a:effectLst/>
                          <a:latin typeface="#9Slide03 Arima Madurai Bold" panose="00000800000000000000" pitchFamily="2" charset="0"/>
                          <a:cs typeface="#9Slide03 Arima Madurai Bold" panose="00000800000000000000" pitchFamily="2" charset="0"/>
                        </a:rPr>
                        <a:t>vần lưng "nắng, vắng"</a:t>
                      </a:r>
                      <a:endParaRPr lang="en-US" sz="14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ctr">
                        <a:spcBef>
                          <a:spcPts val="600"/>
                        </a:spcBef>
                        <a:spcAft>
                          <a:spcPts val="600"/>
                        </a:spcAft>
                      </a:pPr>
                      <a:r>
                        <a:rPr lang="de-DE" sz="1400" i="1" dirty="0">
                          <a:effectLst/>
                          <a:latin typeface="#9Slide03 Arima Madurai Bold" panose="00000800000000000000" pitchFamily="2" charset="0"/>
                          <a:cs typeface="#9Slide03 Arima Madurai Bold" panose="00000800000000000000" pitchFamily="2" charset="0"/>
                        </a:rPr>
                        <a:t>4/4</a:t>
                      </a:r>
                      <a:endParaRPr lang="en-US" sz="14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835820275"/>
                  </a:ext>
                </a:extLst>
              </a:tr>
              <a:tr h="284293">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2. Mưa tháng Ba hoa đất, mưa tháng Tư hư đất.</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1560000863"/>
                  </a:ext>
                </a:extLst>
              </a:tr>
              <a:tr h="297366">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3. Nhất nước, nhì phân, tam cần, tứ giống.</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1199056351"/>
                  </a:ext>
                </a:extLst>
              </a:tr>
              <a:tr h="271262">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4. Tấc đất tấc vàng.</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3402251471"/>
                  </a:ext>
                </a:extLst>
              </a:tr>
              <a:tr h="275063">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5. Nuôi lợn ăn cơm nằm, nuôi tằm ăn cơm đứng.</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1584968"/>
                  </a:ext>
                </a:extLst>
              </a:tr>
              <a:tr h="265190">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6. Cái răng, cái tóc là góc con người.</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474197119"/>
                  </a:ext>
                </a:extLst>
              </a:tr>
              <a:tr h="277502">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7. Một mặt người bằng mười mặt của.</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2411519296"/>
                  </a:ext>
                </a:extLst>
              </a:tr>
              <a:tr h="265190">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8. Thương người như thể thương thân.</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1435348358"/>
                  </a:ext>
                </a:extLst>
              </a:tr>
              <a:tr h="530264">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9. Một cây làm chẳng nên non,</a:t>
                      </a:r>
                      <a:endParaRPr lang="en-US" sz="1400" dirty="0">
                        <a:effectLst/>
                        <a:latin typeface="#9Slide03 Arima Madurai Bold" panose="00000800000000000000" pitchFamily="2" charset="0"/>
                        <a:cs typeface="#9Slide03 Arima Madurai Bold" panose="00000800000000000000" pitchFamily="2" charset="0"/>
                      </a:endParaRPr>
                    </a:p>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Ba cây chụm lại nên hòn núi cao.</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2488320611"/>
                  </a:ext>
                </a:extLst>
              </a:tr>
              <a:tr h="304800">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10. Học ăn, học nói, học gói, học mở.</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a:txBody>
                    <a:bodyPr/>
                    <a:lstStyle/>
                    <a:p>
                      <a:pPr marL="0" marR="30480" algn="just">
                        <a:spcBef>
                          <a:spcPts val="600"/>
                        </a:spcBef>
                        <a:spcAft>
                          <a:spcPts val="600"/>
                        </a:spcAft>
                      </a:pPr>
                      <a:r>
                        <a:rPr lang="de-DE" sz="1400">
                          <a:effectLst/>
                          <a:latin typeface="#9Slide03 Arima Madurai Bold" panose="00000800000000000000" pitchFamily="2" charset="0"/>
                          <a:cs typeface="#9Slide03 Arima Madurai Bold" panose="00000800000000000000" pitchFamily="2" charset="0"/>
                        </a:rPr>
                        <a:t> </a:t>
                      </a:r>
                      <a:endParaRPr lang="en-US" sz="14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extLst>
                  <a:ext uri="{0D108BD9-81ED-4DB2-BD59-A6C34878D82A}">
                    <a16:rowId xmlns:a16="http://schemas.microsoft.com/office/drawing/2014/main" val="2946513472"/>
                  </a:ext>
                </a:extLst>
              </a:tr>
              <a:tr h="530379">
                <a:tc>
                  <a:txBody>
                    <a:bodyPr/>
                    <a:lstStyle/>
                    <a:p>
                      <a:pPr marL="0" marR="30480" algn="just">
                        <a:spcBef>
                          <a:spcPts val="0"/>
                        </a:spcBef>
                        <a:spcAft>
                          <a:spcPts val="0"/>
                        </a:spcAft>
                      </a:pPr>
                      <a:r>
                        <a:rPr lang="de-DE" sz="1400" dirty="0">
                          <a:effectLst/>
                          <a:latin typeface="#9Slide03 Arima Madurai Bold" panose="00000800000000000000" pitchFamily="2" charset="0"/>
                          <a:cs typeface="#9Slide03 Arima Madurai Bold" panose="00000800000000000000" pitchFamily="2" charset="0"/>
                        </a:rPr>
                        <a:t>Nhận xét chung (về điểm giống nhau: số tiếng, vần, nhịp)</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gridSpan="3">
                  <a:txBody>
                    <a:bodyPr/>
                    <a:lstStyle/>
                    <a:p>
                      <a:pPr marL="0" marR="30480" algn="just">
                        <a:spcBef>
                          <a:spcPts val="600"/>
                        </a:spcBef>
                        <a:spcAft>
                          <a:spcPts val="600"/>
                        </a:spcAft>
                      </a:pPr>
                      <a:r>
                        <a:rPr lang="de-DE" sz="1400" dirty="0">
                          <a:effectLst/>
                          <a:latin typeface="#9Slide03 Arima Madurai Bold" panose="00000800000000000000" pitchFamily="2" charset="0"/>
                          <a:cs typeface="#9Slide03 Arima Madurai Bold" panose="00000800000000000000" pitchFamily="2" charset="0"/>
                        </a:rPr>
                        <a:t> </a:t>
                      </a:r>
                      <a:endParaRPr lang="en-US" sz="1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31899" marR="31899"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7064602"/>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887" name="Google Shape;2887;p59"/>
          <p:cNvGrpSpPr/>
          <p:nvPr/>
        </p:nvGrpSpPr>
        <p:grpSpPr>
          <a:xfrm>
            <a:off x="4053640" y="-45607"/>
            <a:ext cx="665489" cy="1030734"/>
            <a:chOff x="1641875" y="171450"/>
            <a:chExt cx="837725" cy="1297500"/>
          </a:xfrm>
        </p:grpSpPr>
        <p:sp>
          <p:nvSpPr>
            <p:cNvPr id="2888" name="Google Shape;2888;p59"/>
            <p:cNvSpPr/>
            <p:nvPr/>
          </p:nvSpPr>
          <p:spPr>
            <a:xfrm>
              <a:off x="1641875" y="380450"/>
              <a:ext cx="803575" cy="1088500"/>
            </a:xfrm>
            <a:custGeom>
              <a:avLst/>
              <a:gdLst/>
              <a:ahLst/>
              <a:cxnLst/>
              <a:rect l="l" t="t" r="r" b="b"/>
              <a:pathLst>
                <a:path w="32143" h="43540" extrusionOk="0">
                  <a:moveTo>
                    <a:pt x="14845" y="0"/>
                  </a:moveTo>
                  <a:cubicBezTo>
                    <a:pt x="9696" y="188"/>
                    <a:pt x="5795" y="4521"/>
                    <a:pt x="2540" y="8513"/>
                  </a:cubicBezTo>
                  <a:cubicBezTo>
                    <a:pt x="1705" y="9541"/>
                    <a:pt x="851" y="10598"/>
                    <a:pt x="426" y="11853"/>
                  </a:cubicBezTo>
                  <a:cubicBezTo>
                    <a:pt x="0" y="13110"/>
                    <a:pt x="90" y="14627"/>
                    <a:pt x="989" y="15600"/>
                  </a:cubicBezTo>
                  <a:cubicBezTo>
                    <a:pt x="1665" y="16330"/>
                    <a:pt x="2597" y="16600"/>
                    <a:pt x="3594" y="16600"/>
                  </a:cubicBezTo>
                  <a:cubicBezTo>
                    <a:pt x="4615" y="16600"/>
                    <a:pt x="5705" y="16316"/>
                    <a:pt x="6659" y="15953"/>
                  </a:cubicBezTo>
                  <a:cubicBezTo>
                    <a:pt x="7002" y="15824"/>
                    <a:pt x="7402" y="15700"/>
                    <a:pt x="7765" y="15700"/>
                  </a:cubicBezTo>
                  <a:cubicBezTo>
                    <a:pt x="8062" y="15700"/>
                    <a:pt x="8333" y="15783"/>
                    <a:pt x="8527" y="16013"/>
                  </a:cubicBezTo>
                  <a:cubicBezTo>
                    <a:pt x="8944" y="16507"/>
                    <a:pt x="8628" y="17253"/>
                    <a:pt x="8311" y="17816"/>
                  </a:cubicBezTo>
                  <a:cubicBezTo>
                    <a:pt x="7143" y="19903"/>
                    <a:pt x="6119" y="22070"/>
                    <a:pt x="5256" y="24299"/>
                  </a:cubicBezTo>
                  <a:cubicBezTo>
                    <a:pt x="4732" y="25645"/>
                    <a:pt x="4279" y="27205"/>
                    <a:pt x="4950" y="28484"/>
                  </a:cubicBezTo>
                  <a:cubicBezTo>
                    <a:pt x="5575" y="29676"/>
                    <a:pt x="6799" y="30091"/>
                    <a:pt x="8169" y="30091"/>
                  </a:cubicBezTo>
                  <a:cubicBezTo>
                    <a:pt x="9394" y="30091"/>
                    <a:pt x="10735" y="29759"/>
                    <a:pt x="11869" y="29355"/>
                  </a:cubicBezTo>
                  <a:cubicBezTo>
                    <a:pt x="12704" y="30509"/>
                    <a:pt x="12629" y="32069"/>
                    <a:pt x="12455" y="33482"/>
                  </a:cubicBezTo>
                  <a:cubicBezTo>
                    <a:pt x="12280" y="34894"/>
                    <a:pt x="12054" y="36399"/>
                    <a:pt x="12663" y="37687"/>
                  </a:cubicBezTo>
                  <a:cubicBezTo>
                    <a:pt x="13082" y="38576"/>
                    <a:pt x="14089" y="39227"/>
                    <a:pt x="15016" y="39227"/>
                  </a:cubicBezTo>
                  <a:cubicBezTo>
                    <a:pt x="15433" y="39227"/>
                    <a:pt x="15834" y="39095"/>
                    <a:pt x="16158" y="38794"/>
                  </a:cubicBezTo>
                  <a:cubicBezTo>
                    <a:pt x="16521" y="38458"/>
                    <a:pt x="16726" y="37973"/>
                    <a:pt x="17109" y="37660"/>
                  </a:cubicBezTo>
                  <a:cubicBezTo>
                    <a:pt x="17392" y="37429"/>
                    <a:pt x="17726" y="37328"/>
                    <a:pt x="18073" y="37328"/>
                  </a:cubicBezTo>
                  <a:cubicBezTo>
                    <a:pt x="18838" y="37328"/>
                    <a:pt x="19664" y="37817"/>
                    <a:pt x="20129" y="38474"/>
                  </a:cubicBezTo>
                  <a:cubicBezTo>
                    <a:pt x="20805" y="39430"/>
                    <a:pt x="21015" y="40633"/>
                    <a:pt x="21525" y="41688"/>
                  </a:cubicBezTo>
                  <a:cubicBezTo>
                    <a:pt x="21985" y="42641"/>
                    <a:pt x="22886" y="43539"/>
                    <a:pt x="23904" y="43539"/>
                  </a:cubicBezTo>
                  <a:cubicBezTo>
                    <a:pt x="24013" y="43539"/>
                    <a:pt x="24122" y="43529"/>
                    <a:pt x="24233" y="43508"/>
                  </a:cubicBezTo>
                  <a:cubicBezTo>
                    <a:pt x="25249" y="43310"/>
                    <a:pt x="25862" y="42271"/>
                    <a:pt x="26191" y="41290"/>
                  </a:cubicBezTo>
                  <a:cubicBezTo>
                    <a:pt x="26979" y="38940"/>
                    <a:pt x="26878" y="36301"/>
                    <a:pt x="25908" y="34018"/>
                  </a:cubicBezTo>
                  <a:cubicBezTo>
                    <a:pt x="25477" y="33002"/>
                    <a:pt x="24875" y="31854"/>
                    <a:pt x="25371" y="30868"/>
                  </a:cubicBezTo>
                  <a:cubicBezTo>
                    <a:pt x="26342" y="28939"/>
                    <a:pt x="29893" y="30317"/>
                    <a:pt x="31121" y="28541"/>
                  </a:cubicBezTo>
                  <a:cubicBezTo>
                    <a:pt x="31013" y="26292"/>
                    <a:pt x="29508" y="24170"/>
                    <a:pt x="27426" y="23321"/>
                  </a:cubicBezTo>
                  <a:cubicBezTo>
                    <a:pt x="26323" y="22870"/>
                    <a:pt x="24838" y="22468"/>
                    <a:pt x="24747" y="21282"/>
                  </a:cubicBezTo>
                  <a:cubicBezTo>
                    <a:pt x="24660" y="20130"/>
                    <a:pt x="26062" y="19461"/>
                    <a:pt x="27216" y="19419"/>
                  </a:cubicBezTo>
                  <a:cubicBezTo>
                    <a:pt x="27358" y="19413"/>
                    <a:pt x="27503" y="19412"/>
                    <a:pt x="27648" y="19412"/>
                  </a:cubicBezTo>
                  <a:cubicBezTo>
                    <a:pt x="27853" y="19412"/>
                    <a:pt x="28060" y="19415"/>
                    <a:pt x="28267" y="19415"/>
                  </a:cubicBezTo>
                  <a:cubicBezTo>
                    <a:pt x="29103" y="19415"/>
                    <a:pt x="29929" y="19365"/>
                    <a:pt x="30566" y="18861"/>
                  </a:cubicBezTo>
                  <a:cubicBezTo>
                    <a:pt x="31653" y="18001"/>
                    <a:pt x="31516" y="16214"/>
                    <a:pt x="30670" y="15118"/>
                  </a:cubicBezTo>
                  <a:cubicBezTo>
                    <a:pt x="29823" y="14021"/>
                    <a:pt x="28495" y="13432"/>
                    <a:pt x="27243" y="12840"/>
                  </a:cubicBezTo>
                  <a:cubicBezTo>
                    <a:pt x="26195" y="12343"/>
                    <a:pt x="25028" y="11627"/>
                    <a:pt x="24922" y="10473"/>
                  </a:cubicBezTo>
                  <a:cubicBezTo>
                    <a:pt x="24802" y="9185"/>
                    <a:pt x="26116" y="8210"/>
                    <a:pt x="27365" y="7880"/>
                  </a:cubicBezTo>
                  <a:cubicBezTo>
                    <a:pt x="28616" y="7548"/>
                    <a:pt x="29989" y="7560"/>
                    <a:pt x="31099" y="6895"/>
                  </a:cubicBezTo>
                  <a:cubicBezTo>
                    <a:pt x="31653" y="6565"/>
                    <a:pt x="32143" y="5990"/>
                    <a:pt x="32080" y="5348"/>
                  </a:cubicBezTo>
                  <a:cubicBezTo>
                    <a:pt x="32017" y="4709"/>
                    <a:pt x="31449" y="4253"/>
                    <a:pt x="30907" y="3907"/>
                  </a:cubicBezTo>
                  <a:cubicBezTo>
                    <a:pt x="26426" y="1060"/>
                    <a:pt x="20150" y="188"/>
                    <a:pt x="14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9"/>
            <p:cNvSpPr/>
            <p:nvPr/>
          </p:nvSpPr>
          <p:spPr>
            <a:xfrm>
              <a:off x="1884225" y="171450"/>
              <a:ext cx="337825" cy="1172900"/>
            </a:xfrm>
            <a:custGeom>
              <a:avLst/>
              <a:gdLst/>
              <a:ahLst/>
              <a:cxnLst/>
              <a:rect l="l" t="t" r="r" b="b"/>
              <a:pathLst>
                <a:path w="13513" h="46916" extrusionOk="0">
                  <a:moveTo>
                    <a:pt x="231" y="1"/>
                  </a:moveTo>
                  <a:cubicBezTo>
                    <a:pt x="110" y="1"/>
                    <a:pt x="0" y="77"/>
                    <a:pt x="20" y="231"/>
                  </a:cubicBezTo>
                  <a:cubicBezTo>
                    <a:pt x="992" y="8076"/>
                    <a:pt x="3578" y="15595"/>
                    <a:pt x="5901" y="23117"/>
                  </a:cubicBezTo>
                  <a:cubicBezTo>
                    <a:pt x="8350" y="31045"/>
                    <a:pt x="10765" y="38984"/>
                    <a:pt x="13363" y="46865"/>
                  </a:cubicBezTo>
                  <a:cubicBezTo>
                    <a:pt x="13374" y="46901"/>
                    <a:pt x="13402" y="46916"/>
                    <a:pt x="13430" y="46916"/>
                  </a:cubicBezTo>
                  <a:cubicBezTo>
                    <a:pt x="13472" y="46916"/>
                    <a:pt x="13513" y="46882"/>
                    <a:pt x="13499" y="46830"/>
                  </a:cubicBezTo>
                  <a:cubicBezTo>
                    <a:pt x="11277" y="39034"/>
                    <a:pt x="8875" y="31297"/>
                    <a:pt x="6507" y="23543"/>
                  </a:cubicBezTo>
                  <a:cubicBezTo>
                    <a:pt x="4166" y="15881"/>
                    <a:pt x="1537" y="8208"/>
                    <a:pt x="504" y="231"/>
                  </a:cubicBezTo>
                  <a:cubicBezTo>
                    <a:pt x="484" y="78"/>
                    <a:pt x="35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9"/>
            <p:cNvSpPr/>
            <p:nvPr/>
          </p:nvSpPr>
          <p:spPr>
            <a:xfrm>
              <a:off x="2100300" y="969825"/>
              <a:ext cx="198575" cy="83975"/>
            </a:xfrm>
            <a:custGeom>
              <a:avLst/>
              <a:gdLst/>
              <a:ahLst/>
              <a:cxnLst/>
              <a:rect l="l" t="t" r="r" b="b"/>
              <a:pathLst>
                <a:path w="7943" h="3359" extrusionOk="0">
                  <a:moveTo>
                    <a:pt x="240" y="1"/>
                  </a:moveTo>
                  <a:cubicBezTo>
                    <a:pt x="88" y="1"/>
                    <a:pt x="1" y="242"/>
                    <a:pt x="159" y="322"/>
                  </a:cubicBezTo>
                  <a:cubicBezTo>
                    <a:pt x="2610" y="1532"/>
                    <a:pt x="5294" y="2450"/>
                    <a:pt x="7871" y="3356"/>
                  </a:cubicBezTo>
                  <a:cubicBezTo>
                    <a:pt x="7875" y="3358"/>
                    <a:pt x="7879" y="3358"/>
                    <a:pt x="7883" y="3358"/>
                  </a:cubicBezTo>
                  <a:cubicBezTo>
                    <a:pt x="7921" y="3358"/>
                    <a:pt x="7942" y="3297"/>
                    <a:pt x="7904" y="3278"/>
                  </a:cubicBezTo>
                  <a:cubicBezTo>
                    <a:pt x="5435" y="2111"/>
                    <a:pt x="2882" y="873"/>
                    <a:pt x="290" y="9"/>
                  </a:cubicBezTo>
                  <a:cubicBezTo>
                    <a:pt x="273" y="3"/>
                    <a:pt x="256"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9"/>
            <p:cNvSpPr/>
            <p:nvPr/>
          </p:nvSpPr>
          <p:spPr>
            <a:xfrm>
              <a:off x="2022650" y="693750"/>
              <a:ext cx="271475" cy="107075"/>
            </a:xfrm>
            <a:custGeom>
              <a:avLst/>
              <a:gdLst/>
              <a:ahLst/>
              <a:cxnLst/>
              <a:rect l="l" t="t" r="r" b="b"/>
              <a:pathLst>
                <a:path w="10859" h="4283" extrusionOk="0">
                  <a:moveTo>
                    <a:pt x="248" y="1"/>
                  </a:moveTo>
                  <a:cubicBezTo>
                    <a:pt x="100" y="1"/>
                    <a:pt x="0" y="210"/>
                    <a:pt x="159" y="286"/>
                  </a:cubicBezTo>
                  <a:cubicBezTo>
                    <a:pt x="3571" y="1924"/>
                    <a:pt x="7142" y="3198"/>
                    <a:pt x="10765" y="4280"/>
                  </a:cubicBezTo>
                  <a:cubicBezTo>
                    <a:pt x="10771" y="4281"/>
                    <a:pt x="10777" y="4282"/>
                    <a:pt x="10783" y="4282"/>
                  </a:cubicBezTo>
                  <a:cubicBezTo>
                    <a:pt x="10841" y="4282"/>
                    <a:pt x="10858" y="4191"/>
                    <a:pt x="10795" y="4168"/>
                  </a:cubicBezTo>
                  <a:cubicBezTo>
                    <a:pt x="7216" y="2993"/>
                    <a:pt x="3755" y="1550"/>
                    <a:pt x="318" y="16"/>
                  </a:cubicBezTo>
                  <a:cubicBezTo>
                    <a:pt x="294" y="5"/>
                    <a:pt x="271"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9"/>
            <p:cNvSpPr/>
            <p:nvPr/>
          </p:nvSpPr>
          <p:spPr>
            <a:xfrm>
              <a:off x="1940075" y="428075"/>
              <a:ext cx="323850" cy="90175"/>
            </a:xfrm>
            <a:custGeom>
              <a:avLst/>
              <a:gdLst/>
              <a:ahLst/>
              <a:cxnLst/>
              <a:rect l="l" t="t" r="r" b="b"/>
              <a:pathLst>
                <a:path w="12954" h="3607" extrusionOk="0">
                  <a:moveTo>
                    <a:pt x="235" y="0"/>
                  </a:moveTo>
                  <a:cubicBezTo>
                    <a:pt x="91" y="0"/>
                    <a:pt x="0" y="215"/>
                    <a:pt x="151" y="291"/>
                  </a:cubicBezTo>
                  <a:cubicBezTo>
                    <a:pt x="3963" y="2180"/>
                    <a:pt x="8610" y="2954"/>
                    <a:pt x="12777" y="3606"/>
                  </a:cubicBezTo>
                  <a:cubicBezTo>
                    <a:pt x="12783" y="3606"/>
                    <a:pt x="12788" y="3607"/>
                    <a:pt x="12793" y="3607"/>
                  </a:cubicBezTo>
                  <a:cubicBezTo>
                    <a:pt x="12908" y="3607"/>
                    <a:pt x="12954" y="3434"/>
                    <a:pt x="12831" y="3411"/>
                  </a:cubicBezTo>
                  <a:cubicBezTo>
                    <a:pt x="10695" y="3019"/>
                    <a:pt x="8578" y="2541"/>
                    <a:pt x="6486" y="1955"/>
                  </a:cubicBezTo>
                  <a:cubicBezTo>
                    <a:pt x="4401" y="1368"/>
                    <a:pt x="2369" y="529"/>
                    <a:pt x="272" y="5"/>
                  </a:cubicBezTo>
                  <a:cubicBezTo>
                    <a:pt x="260" y="2"/>
                    <a:pt x="247"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9"/>
            <p:cNvSpPr/>
            <p:nvPr/>
          </p:nvSpPr>
          <p:spPr>
            <a:xfrm>
              <a:off x="1753675" y="499300"/>
              <a:ext cx="218850" cy="199025"/>
            </a:xfrm>
            <a:custGeom>
              <a:avLst/>
              <a:gdLst/>
              <a:ahLst/>
              <a:cxnLst/>
              <a:rect l="l" t="t" r="r" b="b"/>
              <a:pathLst>
                <a:path w="8754" h="7961" extrusionOk="0">
                  <a:moveTo>
                    <a:pt x="8494" y="1"/>
                  </a:moveTo>
                  <a:cubicBezTo>
                    <a:pt x="8452" y="1"/>
                    <a:pt x="8408" y="16"/>
                    <a:pt x="8367" y="54"/>
                  </a:cubicBezTo>
                  <a:cubicBezTo>
                    <a:pt x="5570" y="2628"/>
                    <a:pt x="2937" y="5352"/>
                    <a:pt x="55" y="7844"/>
                  </a:cubicBezTo>
                  <a:cubicBezTo>
                    <a:pt x="0" y="7891"/>
                    <a:pt x="51" y="7961"/>
                    <a:pt x="109" y="7961"/>
                  </a:cubicBezTo>
                  <a:cubicBezTo>
                    <a:pt x="125" y="7961"/>
                    <a:pt x="141" y="7955"/>
                    <a:pt x="156" y="7943"/>
                  </a:cubicBezTo>
                  <a:cubicBezTo>
                    <a:pt x="3068" y="5554"/>
                    <a:pt x="6078" y="3095"/>
                    <a:pt x="8629" y="315"/>
                  </a:cubicBezTo>
                  <a:cubicBezTo>
                    <a:pt x="8753" y="179"/>
                    <a:pt x="8635" y="1"/>
                    <a:pt x="8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9"/>
            <p:cNvSpPr/>
            <p:nvPr/>
          </p:nvSpPr>
          <p:spPr>
            <a:xfrm>
              <a:off x="1896025" y="809625"/>
              <a:ext cx="168700" cy="187500"/>
            </a:xfrm>
            <a:custGeom>
              <a:avLst/>
              <a:gdLst/>
              <a:ahLst/>
              <a:cxnLst/>
              <a:rect l="l" t="t" r="r" b="b"/>
              <a:pathLst>
                <a:path w="6748" h="7500" extrusionOk="0">
                  <a:moveTo>
                    <a:pt x="6488" y="0"/>
                  </a:moveTo>
                  <a:cubicBezTo>
                    <a:pt x="6447" y="0"/>
                    <a:pt x="6404" y="18"/>
                    <a:pt x="6366" y="60"/>
                  </a:cubicBezTo>
                  <a:cubicBezTo>
                    <a:pt x="4242" y="2454"/>
                    <a:pt x="2143" y="4862"/>
                    <a:pt x="72" y="7301"/>
                  </a:cubicBezTo>
                  <a:cubicBezTo>
                    <a:pt x="0" y="7387"/>
                    <a:pt x="74" y="7500"/>
                    <a:pt x="157" y="7500"/>
                  </a:cubicBezTo>
                  <a:cubicBezTo>
                    <a:pt x="183" y="7500"/>
                    <a:pt x="210" y="7489"/>
                    <a:pt x="234" y="7463"/>
                  </a:cubicBezTo>
                  <a:cubicBezTo>
                    <a:pt x="2396" y="5108"/>
                    <a:pt x="4519" y="2726"/>
                    <a:pt x="6628" y="322"/>
                  </a:cubicBezTo>
                  <a:cubicBezTo>
                    <a:pt x="6748" y="186"/>
                    <a:pt x="6624" y="0"/>
                    <a:pt x="6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9"/>
            <p:cNvSpPr/>
            <p:nvPr/>
          </p:nvSpPr>
          <p:spPr>
            <a:xfrm>
              <a:off x="2049400" y="1052200"/>
              <a:ext cx="88275" cy="188200"/>
            </a:xfrm>
            <a:custGeom>
              <a:avLst/>
              <a:gdLst/>
              <a:ahLst/>
              <a:cxnLst/>
              <a:rect l="l" t="t" r="r" b="b"/>
              <a:pathLst>
                <a:path w="3531" h="7528" extrusionOk="0">
                  <a:moveTo>
                    <a:pt x="3222" y="1"/>
                  </a:moveTo>
                  <a:cubicBezTo>
                    <a:pt x="3155" y="1"/>
                    <a:pt x="3091" y="36"/>
                    <a:pt x="3055" y="120"/>
                  </a:cubicBezTo>
                  <a:cubicBezTo>
                    <a:pt x="2040" y="2498"/>
                    <a:pt x="678" y="4960"/>
                    <a:pt x="12" y="7457"/>
                  </a:cubicBezTo>
                  <a:cubicBezTo>
                    <a:pt x="1" y="7498"/>
                    <a:pt x="34" y="7528"/>
                    <a:pt x="68" y="7528"/>
                  </a:cubicBezTo>
                  <a:cubicBezTo>
                    <a:pt x="86" y="7528"/>
                    <a:pt x="104" y="7520"/>
                    <a:pt x="116" y="7501"/>
                  </a:cubicBezTo>
                  <a:cubicBezTo>
                    <a:pt x="1497" y="5338"/>
                    <a:pt x="2386" y="2687"/>
                    <a:pt x="3448" y="350"/>
                  </a:cubicBezTo>
                  <a:cubicBezTo>
                    <a:pt x="3531" y="167"/>
                    <a:pt x="3369"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9"/>
            <p:cNvSpPr/>
            <p:nvPr/>
          </p:nvSpPr>
          <p:spPr>
            <a:xfrm>
              <a:off x="2145850" y="1038675"/>
              <a:ext cx="133350" cy="68175"/>
            </a:xfrm>
            <a:custGeom>
              <a:avLst/>
              <a:gdLst/>
              <a:ahLst/>
              <a:cxnLst/>
              <a:rect l="l" t="t" r="r" b="b"/>
              <a:pathLst>
                <a:path w="5334" h="2727" extrusionOk="0">
                  <a:moveTo>
                    <a:pt x="121" y="0"/>
                  </a:moveTo>
                  <a:cubicBezTo>
                    <a:pt x="46" y="0"/>
                    <a:pt x="0" y="108"/>
                    <a:pt x="76" y="160"/>
                  </a:cubicBezTo>
                  <a:cubicBezTo>
                    <a:pt x="1677" y="1230"/>
                    <a:pt x="3418" y="2031"/>
                    <a:pt x="5211" y="2723"/>
                  </a:cubicBezTo>
                  <a:cubicBezTo>
                    <a:pt x="5218" y="2726"/>
                    <a:pt x="5225" y="2727"/>
                    <a:pt x="5232" y="2727"/>
                  </a:cubicBezTo>
                  <a:cubicBezTo>
                    <a:pt x="5295" y="2727"/>
                    <a:pt x="5333" y="2621"/>
                    <a:pt x="5266" y="2593"/>
                  </a:cubicBezTo>
                  <a:cubicBezTo>
                    <a:pt x="3505" y="1846"/>
                    <a:pt x="1837" y="934"/>
                    <a:pt x="165" y="12"/>
                  </a:cubicBezTo>
                  <a:cubicBezTo>
                    <a:pt x="149" y="4"/>
                    <a:pt x="135"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9"/>
            <p:cNvSpPr/>
            <p:nvPr/>
          </p:nvSpPr>
          <p:spPr>
            <a:xfrm>
              <a:off x="2112775" y="785650"/>
              <a:ext cx="97925" cy="50750"/>
            </a:xfrm>
            <a:custGeom>
              <a:avLst/>
              <a:gdLst/>
              <a:ahLst/>
              <a:cxnLst/>
              <a:rect l="l" t="t" r="r" b="b"/>
              <a:pathLst>
                <a:path w="3917" h="2030" extrusionOk="0">
                  <a:moveTo>
                    <a:pt x="130" y="1"/>
                  </a:moveTo>
                  <a:cubicBezTo>
                    <a:pt x="52" y="1"/>
                    <a:pt x="0" y="118"/>
                    <a:pt x="83" y="158"/>
                  </a:cubicBezTo>
                  <a:cubicBezTo>
                    <a:pt x="1341" y="781"/>
                    <a:pt x="2600" y="1403"/>
                    <a:pt x="3858" y="2027"/>
                  </a:cubicBezTo>
                  <a:cubicBezTo>
                    <a:pt x="3863" y="2029"/>
                    <a:pt x="3868" y="2030"/>
                    <a:pt x="3872" y="2030"/>
                  </a:cubicBezTo>
                  <a:cubicBezTo>
                    <a:pt x="3899" y="2030"/>
                    <a:pt x="3917" y="1992"/>
                    <a:pt x="3888" y="1978"/>
                  </a:cubicBezTo>
                  <a:cubicBezTo>
                    <a:pt x="2649" y="1322"/>
                    <a:pt x="1411" y="668"/>
                    <a:pt x="171" y="11"/>
                  </a:cubicBezTo>
                  <a:cubicBezTo>
                    <a:pt x="157" y="4"/>
                    <a:pt x="143"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9"/>
            <p:cNvSpPr/>
            <p:nvPr/>
          </p:nvSpPr>
          <p:spPr>
            <a:xfrm>
              <a:off x="2124750" y="531750"/>
              <a:ext cx="140350" cy="58850"/>
            </a:xfrm>
            <a:custGeom>
              <a:avLst/>
              <a:gdLst/>
              <a:ahLst/>
              <a:cxnLst/>
              <a:rect l="l" t="t" r="r" b="b"/>
              <a:pathLst>
                <a:path w="5614" h="2354" extrusionOk="0">
                  <a:moveTo>
                    <a:pt x="183" y="0"/>
                  </a:moveTo>
                  <a:cubicBezTo>
                    <a:pt x="68" y="0"/>
                    <a:pt x="1" y="183"/>
                    <a:pt x="121" y="241"/>
                  </a:cubicBezTo>
                  <a:cubicBezTo>
                    <a:pt x="1838" y="1064"/>
                    <a:pt x="3701" y="1660"/>
                    <a:pt x="5479" y="2347"/>
                  </a:cubicBezTo>
                  <a:cubicBezTo>
                    <a:pt x="5490" y="2351"/>
                    <a:pt x="5500" y="2353"/>
                    <a:pt x="5509" y="2353"/>
                  </a:cubicBezTo>
                  <a:cubicBezTo>
                    <a:pt x="5591" y="2353"/>
                    <a:pt x="5613" y="2219"/>
                    <a:pt x="5524" y="2181"/>
                  </a:cubicBezTo>
                  <a:cubicBezTo>
                    <a:pt x="3772" y="1452"/>
                    <a:pt x="2022" y="597"/>
                    <a:pt x="220" y="6"/>
                  </a:cubicBezTo>
                  <a:cubicBezTo>
                    <a:pt x="207" y="2"/>
                    <a:pt x="195"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9"/>
            <p:cNvSpPr/>
            <p:nvPr/>
          </p:nvSpPr>
          <p:spPr>
            <a:xfrm>
              <a:off x="1825025" y="630550"/>
              <a:ext cx="81575" cy="73675"/>
            </a:xfrm>
            <a:custGeom>
              <a:avLst/>
              <a:gdLst/>
              <a:ahLst/>
              <a:cxnLst/>
              <a:rect l="l" t="t" r="r" b="b"/>
              <a:pathLst>
                <a:path w="3263" h="2947" extrusionOk="0">
                  <a:moveTo>
                    <a:pt x="3157" y="0"/>
                  </a:moveTo>
                  <a:cubicBezTo>
                    <a:pt x="3141" y="0"/>
                    <a:pt x="3124" y="6"/>
                    <a:pt x="3108" y="19"/>
                  </a:cubicBezTo>
                  <a:cubicBezTo>
                    <a:pt x="2108" y="896"/>
                    <a:pt x="949" y="1723"/>
                    <a:pt x="73" y="2722"/>
                  </a:cubicBezTo>
                  <a:cubicBezTo>
                    <a:pt x="1" y="2804"/>
                    <a:pt x="66" y="2947"/>
                    <a:pt x="160" y="2947"/>
                  </a:cubicBezTo>
                  <a:cubicBezTo>
                    <a:pt x="182" y="2947"/>
                    <a:pt x="205" y="2940"/>
                    <a:pt x="228" y="2922"/>
                  </a:cubicBezTo>
                  <a:cubicBezTo>
                    <a:pt x="1305" y="2131"/>
                    <a:pt x="2242" y="1044"/>
                    <a:pt x="3209" y="119"/>
                  </a:cubicBezTo>
                  <a:cubicBezTo>
                    <a:pt x="3263" y="70"/>
                    <a:pt x="3214" y="0"/>
                    <a:pt x="3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59"/>
            <p:cNvSpPr/>
            <p:nvPr/>
          </p:nvSpPr>
          <p:spPr>
            <a:xfrm>
              <a:off x="1935675" y="943000"/>
              <a:ext cx="76775" cy="92200"/>
            </a:xfrm>
            <a:custGeom>
              <a:avLst/>
              <a:gdLst/>
              <a:ahLst/>
              <a:cxnLst/>
              <a:rect l="l" t="t" r="r" b="b"/>
              <a:pathLst>
                <a:path w="3071" h="3688" extrusionOk="0">
                  <a:moveTo>
                    <a:pt x="2983" y="0"/>
                  </a:moveTo>
                  <a:cubicBezTo>
                    <a:pt x="2960" y="0"/>
                    <a:pt x="2936" y="10"/>
                    <a:pt x="2922" y="32"/>
                  </a:cubicBezTo>
                  <a:cubicBezTo>
                    <a:pt x="2499" y="692"/>
                    <a:pt x="2092" y="1361"/>
                    <a:pt x="1581" y="1959"/>
                  </a:cubicBezTo>
                  <a:cubicBezTo>
                    <a:pt x="1116" y="2507"/>
                    <a:pt x="512" y="2935"/>
                    <a:pt x="68" y="3494"/>
                  </a:cubicBezTo>
                  <a:cubicBezTo>
                    <a:pt x="1" y="3577"/>
                    <a:pt x="57" y="3687"/>
                    <a:pt x="149" y="3687"/>
                  </a:cubicBezTo>
                  <a:cubicBezTo>
                    <a:pt x="167" y="3687"/>
                    <a:pt x="186" y="3683"/>
                    <a:pt x="206" y="3674"/>
                  </a:cubicBezTo>
                  <a:cubicBezTo>
                    <a:pt x="888" y="3345"/>
                    <a:pt x="1429" y="2662"/>
                    <a:pt x="1886" y="2075"/>
                  </a:cubicBezTo>
                  <a:cubicBezTo>
                    <a:pt x="2364" y="1463"/>
                    <a:pt x="2775" y="815"/>
                    <a:pt x="3050" y="87"/>
                  </a:cubicBezTo>
                  <a:cubicBezTo>
                    <a:pt x="3070" y="36"/>
                    <a:pt x="3027" y="0"/>
                    <a:pt x="2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9"/>
            <p:cNvSpPr/>
            <p:nvPr/>
          </p:nvSpPr>
          <p:spPr>
            <a:xfrm>
              <a:off x="2054800" y="510150"/>
              <a:ext cx="28725" cy="13450"/>
            </a:xfrm>
            <a:custGeom>
              <a:avLst/>
              <a:gdLst/>
              <a:ahLst/>
              <a:cxnLst/>
              <a:rect l="l" t="t" r="r" b="b"/>
              <a:pathLst>
                <a:path w="1149" h="538" extrusionOk="0">
                  <a:moveTo>
                    <a:pt x="522" y="1"/>
                  </a:moveTo>
                  <a:cubicBezTo>
                    <a:pt x="374" y="1"/>
                    <a:pt x="224" y="52"/>
                    <a:pt x="99" y="162"/>
                  </a:cubicBezTo>
                  <a:cubicBezTo>
                    <a:pt x="1" y="249"/>
                    <a:pt x="94" y="411"/>
                    <a:pt x="202" y="411"/>
                  </a:cubicBezTo>
                  <a:cubicBezTo>
                    <a:pt x="225" y="411"/>
                    <a:pt x="249" y="404"/>
                    <a:pt x="272" y="387"/>
                  </a:cubicBezTo>
                  <a:cubicBezTo>
                    <a:pt x="352" y="326"/>
                    <a:pt x="454" y="296"/>
                    <a:pt x="556" y="296"/>
                  </a:cubicBezTo>
                  <a:cubicBezTo>
                    <a:pt x="708" y="296"/>
                    <a:pt x="859" y="362"/>
                    <a:pt x="940" y="493"/>
                  </a:cubicBezTo>
                  <a:cubicBezTo>
                    <a:pt x="959" y="524"/>
                    <a:pt x="992" y="538"/>
                    <a:pt x="1024" y="538"/>
                  </a:cubicBezTo>
                  <a:cubicBezTo>
                    <a:pt x="1086" y="538"/>
                    <a:pt x="1148" y="488"/>
                    <a:pt x="1121" y="416"/>
                  </a:cubicBezTo>
                  <a:cubicBezTo>
                    <a:pt x="1020" y="151"/>
                    <a:pt x="774"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9"/>
            <p:cNvSpPr/>
            <p:nvPr/>
          </p:nvSpPr>
          <p:spPr>
            <a:xfrm>
              <a:off x="1968675" y="804375"/>
              <a:ext cx="36075" cy="30475"/>
            </a:xfrm>
            <a:custGeom>
              <a:avLst/>
              <a:gdLst/>
              <a:ahLst/>
              <a:cxnLst/>
              <a:rect l="l" t="t" r="r" b="b"/>
              <a:pathLst>
                <a:path w="1443" h="1219" extrusionOk="0">
                  <a:moveTo>
                    <a:pt x="1189" y="0"/>
                  </a:moveTo>
                  <a:cubicBezTo>
                    <a:pt x="1151" y="0"/>
                    <a:pt x="1112" y="13"/>
                    <a:pt x="1075" y="42"/>
                  </a:cubicBezTo>
                  <a:cubicBezTo>
                    <a:pt x="899" y="185"/>
                    <a:pt x="722" y="328"/>
                    <a:pt x="546" y="471"/>
                  </a:cubicBezTo>
                  <a:cubicBezTo>
                    <a:pt x="385" y="603"/>
                    <a:pt x="166" y="728"/>
                    <a:pt x="66" y="912"/>
                  </a:cubicBezTo>
                  <a:cubicBezTo>
                    <a:pt x="0" y="1034"/>
                    <a:pt x="90" y="1219"/>
                    <a:pt x="229" y="1219"/>
                  </a:cubicBezTo>
                  <a:cubicBezTo>
                    <a:pt x="249" y="1219"/>
                    <a:pt x="271" y="1215"/>
                    <a:pt x="293" y="1206"/>
                  </a:cubicBezTo>
                  <a:cubicBezTo>
                    <a:pt x="500" y="1122"/>
                    <a:pt x="645" y="937"/>
                    <a:pt x="806" y="782"/>
                  </a:cubicBezTo>
                  <a:cubicBezTo>
                    <a:pt x="977" y="617"/>
                    <a:pt x="1148" y="449"/>
                    <a:pt x="1319" y="284"/>
                  </a:cubicBezTo>
                  <a:cubicBezTo>
                    <a:pt x="1442" y="162"/>
                    <a:pt x="1325" y="0"/>
                    <a:pt x="1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9"/>
            <p:cNvSpPr/>
            <p:nvPr/>
          </p:nvSpPr>
          <p:spPr>
            <a:xfrm>
              <a:off x="1693175" y="1019000"/>
              <a:ext cx="59775" cy="144950"/>
            </a:xfrm>
            <a:custGeom>
              <a:avLst/>
              <a:gdLst/>
              <a:ahLst/>
              <a:cxnLst/>
              <a:rect l="l" t="t" r="r" b="b"/>
              <a:pathLst>
                <a:path w="2391" h="5798" extrusionOk="0">
                  <a:moveTo>
                    <a:pt x="628" y="1"/>
                  </a:moveTo>
                  <a:cubicBezTo>
                    <a:pt x="572" y="1"/>
                    <a:pt x="519" y="33"/>
                    <a:pt x="500" y="108"/>
                  </a:cubicBezTo>
                  <a:cubicBezTo>
                    <a:pt x="0" y="2115"/>
                    <a:pt x="429" y="4243"/>
                    <a:pt x="1907" y="5735"/>
                  </a:cubicBezTo>
                  <a:cubicBezTo>
                    <a:pt x="1951" y="5779"/>
                    <a:pt x="2004" y="5798"/>
                    <a:pt x="2057" y="5798"/>
                  </a:cubicBezTo>
                  <a:cubicBezTo>
                    <a:pt x="2223" y="5798"/>
                    <a:pt x="2391" y="5619"/>
                    <a:pt x="2270" y="5457"/>
                  </a:cubicBezTo>
                  <a:cubicBezTo>
                    <a:pt x="1123" y="3907"/>
                    <a:pt x="505" y="2129"/>
                    <a:pt x="787" y="188"/>
                  </a:cubicBezTo>
                  <a:cubicBezTo>
                    <a:pt x="804" y="76"/>
                    <a:pt x="713"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9"/>
            <p:cNvSpPr/>
            <p:nvPr/>
          </p:nvSpPr>
          <p:spPr>
            <a:xfrm>
              <a:off x="1649750" y="1079925"/>
              <a:ext cx="21750" cy="58900"/>
            </a:xfrm>
            <a:custGeom>
              <a:avLst/>
              <a:gdLst/>
              <a:ahLst/>
              <a:cxnLst/>
              <a:rect l="l" t="t" r="r" b="b"/>
              <a:pathLst>
                <a:path w="870" h="2356" extrusionOk="0">
                  <a:moveTo>
                    <a:pt x="278" y="1"/>
                  </a:moveTo>
                  <a:cubicBezTo>
                    <a:pt x="227" y="1"/>
                    <a:pt x="179" y="30"/>
                    <a:pt x="163" y="98"/>
                  </a:cubicBezTo>
                  <a:cubicBezTo>
                    <a:pt x="1" y="792"/>
                    <a:pt x="25" y="1746"/>
                    <a:pt x="529" y="2305"/>
                  </a:cubicBezTo>
                  <a:cubicBezTo>
                    <a:pt x="561" y="2340"/>
                    <a:pt x="603" y="2356"/>
                    <a:pt x="645" y="2356"/>
                  </a:cubicBezTo>
                  <a:cubicBezTo>
                    <a:pt x="755" y="2356"/>
                    <a:pt x="869" y="2254"/>
                    <a:pt x="825" y="2133"/>
                  </a:cubicBezTo>
                  <a:cubicBezTo>
                    <a:pt x="714" y="1840"/>
                    <a:pt x="545" y="1584"/>
                    <a:pt x="466" y="1278"/>
                  </a:cubicBezTo>
                  <a:cubicBezTo>
                    <a:pt x="372" y="913"/>
                    <a:pt x="364" y="540"/>
                    <a:pt x="424" y="170"/>
                  </a:cubicBezTo>
                  <a:cubicBezTo>
                    <a:pt x="441" y="69"/>
                    <a:pt x="357"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9"/>
            <p:cNvSpPr/>
            <p:nvPr/>
          </p:nvSpPr>
          <p:spPr>
            <a:xfrm>
              <a:off x="2452250" y="1022425"/>
              <a:ext cx="27350" cy="100725"/>
            </a:xfrm>
            <a:custGeom>
              <a:avLst/>
              <a:gdLst/>
              <a:ahLst/>
              <a:cxnLst/>
              <a:rect l="l" t="t" r="r" b="b"/>
              <a:pathLst>
                <a:path w="1094" h="4029" extrusionOk="0">
                  <a:moveTo>
                    <a:pt x="195" y="0"/>
                  </a:moveTo>
                  <a:cubicBezTo>
                    <a:pt x="98" y="0"/>
                    <a:pt x="1" y="89"/>
                    <a:pt x="28" y="206"/>
                  </a:cubicBezTo>
                  <a:cubicBezTo>
                    <a:pt x="170" y="820"/>
                    <a:pt x="379" y="1413"/>
                    <a:pt x="473" y="2039"/>
                  </a:cubicBezTo>
                  <a:cubicBezTo>
                    <a:pt x="566" y="2664"/>
                    <a:pt x="550" y="3292"/>
                    <a:pt x="560" y="3922"/>
                  </a:cubicBezTo>
                  <a:cubicBezTo>
                    <a:pt x="561" y="3990"/>
                    <a:pt x="617" y="4028"/>
                    <a:pt x="673" y="4028"/>
                  </a:cubicBezTo>
                  <a:cubicBezTo>
                    <a:pt x="717" y="4028"/>
                    <a:pt x="760" y="4004"/>
                    <a:pt x="773" y="3950"/>
                  </a:cubicBezTo>
                  <a:cubicBezTo>
                    <a:pt x="1094" y="2732"/>
                    <a:pt x="963" y="1181"/>
                    <a:pt x="327" y="80"/>
                  </a:cubicBezTo>
                  <a:cubicBezTo>
                    <a:pt x="295" y="24"/>
                    <a:pt x="245"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3" name="Google Shape;2793;p59"/>
          <p:cNvSpPr txBox="1">
            <a:spLocks noGrp="1"/>
          </p:cNvSpPr>
          <p:nvPr>
            <p:ph type="title"/>
          </p:nvPr>
        </p:nvSpPr>
        <p:spPr>
          <a:xfrm>
            <a:off x="242393" y="203791"/>
            <a:ext cx="7704000" cy="312977"/>
          </a:xfrm>
          <a:prstGeom prst="rect">
            <a:avLst/>
          </a:prstGeom>
          <a:noFill/>
          <a:ln>
            <a:noFill/>
          </a:ln>
        </p:spPr>
        <p:txBody>
          <a:bodyPr spcFirstLastPara="1" wrap="square" lIns="91425" tIns="91425" rIns="91425" bIns="91425" anchor="ctr" anchorCtr="0">
            <a:noAutofit/>
          </a:bodyPr>
          <a:lstStyle/>
          <a:p>
            <a:pPr marR="30480" algn="just">
              <a:spcBef>
                <a:spcPts val="600"/>
              </a:spcBef>
              <a:spcAft>
                <a:spcPts val="600"/>
              </a:spcAft>
            </a:pPr>
            <a:r>
              <a:rPr lang="en-US" sz="1800" dirty="0">
                <a:latin typeface="#9Slide03 BoosterNextFYBlack" panose="02000A03000000020004" pitchFamily="2" charset="0"/>
              </a:rPr>
              <a:t>1. </a:t>
            </a:r>
            <a:r>
              <a:rPr lang="en-US" sz="1800" dirty="0" err="1">
                <a:latin typeface="#9Slide03 BoosterNextFYBlack" panose="02000A03000000020004" pitchFamily="2" charset="0"/>
              </a:rPr>
              <a:t>Một</a:t>
            </a:r>
            <a:r>
              <a:rPr lang="en-US" sz="1800" dirty="0">
                <a:latin typeface="#9Slide03 BoosterNextFYBlack" panose="02000A03000000020004" pitchFamily="2" charset="0"/>
              </a:rPr>
              <a:t> </a:t>
            </a:r>
            <a:r>
              <a:rPr lang="en-US" sz="1800" dirty="0" err="1">
                <a:latin typeface="#9Slide03 BoosterNextFYBlack" panose="02000A03000000020004" pitchFamily="2" charset="0"/>
              </a:rPr>
              <a:t>số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yếu</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tố</a:t>
            </a:r>
            <a:r>
              <a:rPr lang="en-US" sz="1800" dirty="0">
                <a:latin typeface="#9Slide03 BoosterNextFYBlack" panose="02000A03000000020004" pitchFamily="2" charset="0"/>
              </a:rPr>
              <a:t> </a:t>
            </a:r>
            <a:r>
              <a:rPr lang="en-US" sz="1800" dirty="0" err="1">
                <a:latin typeface="#9Slide03 BoosterNextFYBlack" panose="02000A03000000020004" pitchFamily="2" charset="0"/>
              </a:rPr>
              <a:t>hình</a:t>
            </a:r>
            <a:r>
              <a:rPr lang="en-US" sz="1800" dirty="0">
                <a:latin typeface="#9Slide03 BoosterNextFYBlack" panose="02000A03000000020004" pitchFamily="2" charset="0"/>
              </a:rPr>
              <a:t> </a:t>
            </a:r>
            <a:r>
              <a:rPr lang="en-US" sz="1800" dirty="0" err="1">
                <a:latin typeface="#9Slide03 BoosterNextFYBlack" panose="02000A03000000020004" pitchFamily="2" charset="0"/>
              </a:rPr>
              <a:t>thức</a:t>
            </a:r>
            <a:r>
              <a:rPr lang="en-US" sz="1800" dirty="0">
                <a:latin typeface="#9Slide03 BoosterNextFYBlack" panose="02000A03000000020004" pitchFamily="2" charset="0"/>
              </a:rPr>
              <a:t> </a:t>
            </a:r>
            <a:r>
              <a:rPr lang="en-US" sz="1800" dirty="0" err="1">
                <a:latin typeface="#9Slide03 BoosterNextFYBlack" panose="02000A03000000020004" pitchFamily="2" charset="0"/>
              </a:rPr>
              <a:t>đặc</a:t>
            </a:r>
            <a:r>
              <a:rPr lang="en-US" sz="1800" dirty="0">
                <a:latin typeface="#9Slide03 BoosterNextFYBlack" panose="02000A03000000020004" pitchFamily="2" charset="0"/>
              </a:rPr>
              <a:t> </a:t>
            </a:r>
            <a:r>
              <a:rPr lang="en-US" sz="1800" dirty="0" err="1">
                <a:latin typeface="#9Slide03 BoosterNextFYBlack" panose="02000A03000000020004" pitchFamily="2" charset="0"/>
              </a:rPr>
              <a:t>trưng</a:t>
            </a:r>
            <a:r>
              <a:rPr lang="en-US" sz="1800" dirty="0">
                <a:latin typeface="#9Slide03 BoosterNextFYBlack" panose="02000A03000000020004" pitchFamily="2" charset="0"/>
              </a:rPr>
              <a:t> </a:t>
            </a:r>
            <a:r>
              <a:rPr lang="en-US" sz="1800" dirty="0" err="1">
                <a:latin typeface="#9Slide03 BoosterNextFYBlack" panose="02000A03000000020004" pitchFamily="2" charset="0"/>
              </a:rPr>
              <a:t>của</a:t>
            </a:r>
            <a:r>
              <a:rPr lang="en-US" sz="1800" dirty="0">
                <a:latin typeface="#9Slide03 BoosterNextFYBlack" panose="02000A03000000020004" pitchFamily="2" charset="0"/>
              </a:rPr>
              <a:t> </a:t>
            </a:r>
            <a:r>
              <a:rPr lang="en-US" sz="1800" dirty="0" err="1">
                <a:latin typeface="#9Slide03 BoosterNextFYBlack" panose="02000A03000000020004" pitchFamily="2" charset="0"/>
              </a:rPr>
              <a:t>tục</a:t>
            </a:r>
            <a:r>
              <a:rPr lang="en-US" sz="1800" dirty="0">
                <a:latin typeface="#9Slide03 BoosterNextFYBlack" panose="02000A03000000020004" pitchFamily="2" charset="0"/>
              </a:rPr>
              <a:t> </a:t>
            </a:r>
            <a:r>
              <a:rPr lang="en-US" sz="1800" dirty="0" err="1">
                <a:latin typeface="#9Slide03 BoosterNextFYBlack" panose="02000A03000000020004" pitchFamily="2" charset="0"/>
              </a:rPr>
              <a:t>ngữ</a:t>
            </a:r>
            <a:endParaRPr lang="en-US" sz="1800" dirty="0">
              <a:latin typeface="#9Slide03 BoosterNextFYBlack" panose="02000A03000000020004" pitchFamily="2" charset="0"/>
            </a:endParaRPr>
          </a:p>
        </p:txBody>
      </p:sp>
      <p:grpSp>
        <p:nvGrpSpPr>
          <p:cNvPr id="2906" name="Google Shape;2906;p59"/>
          <p:cNvGrpSpPr/>
          <p:nvPr/>
        </p:nvGrpSpPr>
        <p:grpSpPr>
          <a:xfrm>
            <a:off x="8072833" y="494608"/>
            <a:ext cx="351165" cy="416722"/>
            <a:chOff x="1452950" y="1439800"/>
            <a:chExt cx="442050" cy="524575"/>
          </a:xfrm>
        </p:grpSpPr>
        <p:sp>
          <p:nvSpPr>
            <p:cNvPr id="2907" name="Google Shape;2907;p59"/>
            <p:cNvSpPr/>
            <p:nvPr/>
          </p:nvSpPr>
          <p:spPr>
            <a:xfrm>
              <a:off x="1475300" y="1477025"/>
              <a:ext cx="419700" cy="435425"/>
            </a:xfrm>
            <a:custGeom>
              <a:avLst/>
              <a:gdLst/>
              <a:ahLst/>
              <a:cxnLst/>
              <a:rect l="l" t="t" r="r" b="b"/>
              <a:pathLst>
                <a:path w="16788" h="17417" extrusionOk="0">
                  <a:moveTo>
                    <a:pt x="8819" y="1"/>
                  </a:moveTo>
                  <a:cubicBezTo>
                    <a:pt x="7283" y="1"/>
                    <a:pt x="5918" y="440"/>
                    <a:pt x="4207" y="1438"/>
                  </a:cubicBezTo>
                  <a:cubicBezTo>
                    <a:pt x="2361" y="2434"/>
                    <a:pt x="783" y="4310"/>
                    <a:pt x="391" y="6518"/>
                  </a:cubicBezTo>
                  <a:cubicBezTo>
                    <a:pt x="0" y="8726"/>
                    <a:pt x="751" y="11031"/>
                    <a:pt x="2069" y="12847"/>
                  </a:cubicBezTo>
                  <a:cubicBezTo>
                    <a:pt x="4057" y="15588"/>
                    <a:pt x="7363" y="17327"/>
                    <a:pt x="10747" y="17414"/>
                  </a:cubicBezTo>
                  <a:cubicBezTo>
                    <a:pt x="10826" y="17416"/>
                    <a:pt x="10904" y="17417"/>
                    <a:pt x="10982" y="17417"/>
                  </a:cubicBezTo>
                  <a:cubicBezTo>
                    <a:pt x="11714" y="17417"/>
                    <a:pt x="12454" y="17326"/>
                    <a:pt x="13108" y="17008"/>
                  </a:cubicBezTo>
                  <a:cubicBezTo>
                    <a:pt x="13945" y="16600"/>
                    <a:pt x="14571" y="15855"/>
                    <a:pt x="15049" y="15057"/>
                  </a:cubicBezTo>
                  <a:cubicBezTo>
                    <a:pt x="16581" y="12500"/>
                    <a:pt x="16787" y="9345"/>
                    <a:pt x="16390" y="6392"/>
                  </a:cubicBezTo>
                  <a:cubicBezTo>
                    <a:pt x="16224" y="5145"/>
                    <a:pt x="15932" y="3859"/>
                    <a:pt x="15136" y="2884"/>
                  </a:cubicBezTo>
                  <a:cubicBezTo>
                    <a:pt x="14318" y="1880"/>
                    <a:pt x="13103" y="755"/>
                    <a:pt x="11847" y="442"/>
                  </a:cubicBezTo>
                  <a:cubicBezTo>
                    <a:pt x="10705" y="156"/>
                    <a:pt x="9732" y="1"/>
                    <a:pt x="88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9"/>
            <p:cNvSpPr/>
            <p:nvPr/>
          </p:nvSpPr>
          <p:spPr>
            <a:xfrm>
              <a:off x="1452950" y="1439800"/>
              <a:ext cx="396100" cy="301100"/>
            </a:xfrm>
            <a:custGeom>
              <a:avLst/>
              <a:gdLst/>
              <a:ahLst/>
              <a:cxnLst/>
              <a:rect l="l" t="t" r="r" b="b"/>
              <a:pathLst>
                <a:path w="15844" h="12044" extrusionOk="0">
                  <a:moveTo>
                    <a:pt x="3352" y="1"/>
                  </a:moveTo>
                  <a:cubicBezTo>
                    <a:pt x="3040" y="1"/>
                    <a:pt x="2734" y="306"/>
                    <a:pt x="2881" y="667"/>
                  </a:cubicBezTo>
                  <a:cubicBezTo>
                    <a:pt x="3174" y="1387"/>
                    <a:pt x="3513" y="2089"/>
                    <a:pt x="3894" y="2767"/>
                  </a:cubicBezTo>
                  <a:cubicBezTo>
                    <a:pt x="3446" y="3143"/>
                    <a:pt x="3014" y="3543"/>
                    <a:pt x="2600" y="3954"/>
                  </a:cubicBezTo>
                  <a:cubicBezTo>
                    <a:pt x="2189" y="4361"/>
                    <a:pt x="1785" y="4781"/>
                    <a:pt x="1466" y="5265"/>
                  </a:cubicBezTo>
                  <a:cubicBezTo>
                    <a:pt x="790" y="6295"/>
                    <a:pt x="544" y="7539"/>
                    <a:pt x="311" y="8749"/>
                  </a:cubicBezTo>
                  <a:cubicBezTo>
                    <a:pt x="154" y="9564"/>
                    <a:pt x="0" y="10439"/>
                    <a:pt x="328" y="11205"/>
                  </a:cubicBezTo>
                  <a:cubicBezTo>
                    <a:pt x="508" y="11625"/>
                    <a:pt x="871" y="12003"/>
                    <a:pt x="1324" y="12043"/>
                  </a:cubicBezTo>
                  <a:cubicBezTo>
                    <a:pt x="3574" y="10892"/>
                    <a:pt x="5392" y="9719"/>
                    <a:pt x="7493" y="8319"/>
                  </a:cubicBezTo>
                  <a:cubicBezTo>
                    <a:pt x="8159" y="7875"/>
                    <a:pt x="8821" y="7418"/>
                    <a:pt x="9542" y="7071"/>
                  </a:cubicBezTo>
                  <a:cubicBezTo>
                    <a:pt x="10366" y="6675"/>
                    <a:pt x="11256" y="6436"/>
                    <a:pt x="12101" y="6088"/>
                  </a:cubicBezTo>
                  <a:cubicBezTo>
                    <a:pt x="13138" y="5658"/>
                    <a:pt x="14109" y="5066"/>
                    <a:pt x="14963" y="4339"/>
                  </a:cubicBezTo>
                  <a:cubicBezTo>
                    <a:pt x="15401" y="3970"/>
                    <a:pt x="15844" y="3391"/>
                    <a:pt x="15588" y="2874"/>
                  </a:cubicBezTo>
                  <a:cubicBezTo>
                    <a:pt x="15509" y="2715"/>
                    <a:pt x="15373" y="2592"/>
                    <a:pt x="15235" y="2479"/>
                  </a:cubicBezTo>
                  <a:cubicBezTo>
                    <a:pt x="13701" y="1198"/>
                    <a:pt x="11700" y="534"/>
                    <a:pt x="9704" y="534"/>
                  </a:cubicBezTo>
                  <a:cubicBezTo>
                    <a:pt x="8331" y="534"/>
                    <a:pt x="6961" y="848"/>
                    <a:pt x="5747" y="1492"/>
                  </a:cubicBezTo>
                  <a:cubicBezTo>
                    <a:pt x="5518" y="1613"/>
                    <a:pt x="5297" y="1748"/>
                    <a:pt x="5079" y="1887"/>
                  </a:cubicBezTo>
                  <a:cubicBezTo>
                    <a:pt x="4617" y="1327"/>
                    <a:pt x="4160" y="762"/>
                    <a:pt x="3717" y="186"/>
                  </a:cubicBezTo>
                  <a:cubicBezTo>
                    <a:pt x="3618" y="56"/>
                    <a:pt x="3484" y="1"/>
                    <a:pt x="3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9"/>
            <p:cNvSpPr/>
            <p:nvPr/>
          </p:nvSpPr>
          <p:spPr>
            <a:xfrm>
              <a:off x="1473700" y="1809100"/>
              <a:ext cx="175725" cy="131525"/>
            </a:xfrm>
            <a:custGeom>
              <a:avLst/>
              <a:gdLst/>
              <a:ahLst/>
              <a:cxnLst/>
              <a:rect l="l" t="t" r="r" b="b"/>
              <a:pathLst>
                <a:path w="7029" h="5261" extrusionOk="0">
                  <a:moveTo>
                    <a:pt x="187" y="0"/>
                  </a:moveTo>
                  <a:cubicBezTo>
                    <a:pt x="93" y="0"/>
                    <a:pt x="1" y="96"/>
                    <a:pt x="64" y="201"/>
                  </a:cubicBezTo>
                  <a:cubicBezTo>
                    <a:pt x="1460" y="2557"/>
                    <a:pt x="3905" y="4864"/>
                    <a:pt x="6726" y="5259"/>
                  </a:cubicBezTo>
                  <a:cubicBezTo>
                    <a:pt x="6733" y="5260"/>
                    <a:pt x="6741" y="5261"/>
                    <a:pt x="6749" y="5261"/>
                  </a:cubicBezTo>
                  <a:cubicBezTo>
                    <a:pt x="6903" y="5261"/>
                    <a:pt x="7028" y="5040"/>
                    <a:pt x="6852" y="4960"/>
                  </a:cubicBezTo>
                  <a:cubicBezTo>
                    <a:pt x="4181" y="3783"/>
                    <a:pt x="1943" y="2595"/>
                    <a:pt x="299" y="63"/>
                  </a:cubicBezTo>
                  <a:cubicBezTo>
                    <a:pt x="270" y="19"/>
                    <a:pt x="228"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9"/>
            <p:cNvSpPr/>
            <p:nvPr/>
          </p:nvSpPr>
          <p:spPr>
            <a:xfrm>
              <a:off x="1494500" y="1897775"/>
              <a:ext cx="132950" cy="66600"/>
            </a:xfrm>
            <a:custGeom>
              <a:avLst/>
              <a:gdLst/>
              <a:ahLst/>
              <a:cxnLst/>
              <a:rect l="l" t="t" r="r" b="b"/>
              <a:pathLst>
                <a:path w="5318" h="2664" extrusionOk="0">
                  <a:moveTo>
                    <a:pt x="39" y="0"/>
                  </a:moveTo>
                  <a:cubicBezTo>
                    <a:pt x="19" y="0"/>
                    <a:pt x="0" y="21"/>
                    <a:pt x="13" y="42"/>
                  </a:cubicBezTo>
                  <a:cubicBezTo>
                    <a:pt x="926" y="1405"/>
                    <a:pt x="3245" y="2664"/>
                    <a:pt x="4951" y="2664"/>
                  </a:cubicBezTo>
                  <a:cubicBezTo>
                    <a:pt x="5028" y="2664"/>
                    <a:pt x="5104" y="2661"/>
                    <a:pt x="5178" y="2656"/>
                  </a:cubicBezTo>
                  <a:cubicBezTo>
                    <a:pt x="5306" y="2647"/>
                    <a:pt x="5317" y="2489"/>
                    <a:pt x="5206" y="2442"/>
                  </a:cubicBezTo>
                  <a:cubicBezTo>
                    <a:pt x="4271" y="2050"/>
                    <a:pt x="3286" y="1909"/>
                    <a:pt x="2367" y="1445"/>
                  </a:cubicBezTo>
                  <a:cubicBezTo>
                    <a:pt x="1545" y="1028"/>
                    <a:pt x="846" y="451"/>
                    <a:pt x="52" y="3"/>
                  </a:cubicBezTo>
                  <a:cubicBezTo>
                    <a:pt x="48" y="1"/>
                    <a:pt x="43"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D1540F37-166A-A39B-7CED-D9511656D970}"/>
              </a:ext>
            </a:extLst>
          </p:cNvPr>
          <p:cNvGraphicFramePr>
            <a:graphicFrameLocks noGrp="1"/>
          </p:cNvGraphicFramePr>
          <p:nvPr>
            <p:extLst>
              <p:ext uri="{D42A27DB-BD31-4B8C-83A1-F6EECF244321}">
                <p14:modId xmlns:p14="http://schemas.microsoft.com/office/powerpoint/2010/main" val="766177090"/>
              </p:ext>
            </p:extLst>
          </p:nvPr>
        </p:nvGraphicFramePr>
        <p:xfrm>
          <a:off x="333468" y="627686"/>
          <a:ext cx="8401653" cy="4209541"/>
        </p:xfrm>
        <a:graphic>
          <a:graphicData uri="http://schemas.openxmlformats.org/drawingml/2006/table">
            <a:tbl>
              <a:tblPr firstRow="1" firstCol="1" bandRow="1">
                <a:tableStyleId>{DD581F68-7676-47FE-90B8-076FDD41050E}</a:tableStyleId>
              </a:tblPr>
              <a:tblGrid>
                <a:gridCol w="3086239">
                  <a:extLst>
                    <a:ext uri="{9D8B030D-6E8A-4147-A177-3AD203B41FA5}">
                      <a16:colId xmlns:a16="http://schemas.microsoft.com/office/drawing/2014/main" val="1355592823"/>
                    </a:ext>
                  </a:extLst>
                </a:gridCol>
                <a:gridCol w="1360449">
                  <a:extLst>
                    <a:ext uri="{9D8B030D-6E8A-4147-A177-3AD203B41FA5}">
                      <a16:colId xmlns:a16="http://schemas.microsoft.com/office/drawing/2014/main" val="3254308620"/>
                    </a:ext>
                  </a:extLst>
                </a:gridCol>
                <a:gridCol w="2847278">
                  <a:extLst>
                    <a:ext uri="{9D8B030D-6E8A-4147-A177-3AD203B41FA5}">
                      <a16:colId xmlns:a16="http://schemas.microsoft.com/office/drawing/2014/main" val="4271003999"/>
                    </a:ext>
                  </a:extLst>
                </a:gridCol>
                <a:gridCol w="1107687">
                  <a:extLst>
                    <a:ext uri="{9D8B030D-6E8A-4147-A177-3AD203B41FA5}">
                      <a16:colId xmlns:a16="http://schemas.microsoft.com/office/drawing/2014/main" val="375124489"/>
                    </a:ext>
                  </a:extLst>
                </a:gridCol>
              </a:tblGrid>
              <a:tr h="482508">
                <a:tc gridSpan="4">
                  <a:txBody>
                    <a:bodyPr/>
                    <a:lstStyle/>
                    <a:p>
                      <a:pPr marL="0" marR="30480" algn="ctr">
                        <a:spcBef>
                          <a:spcPts val="0"/>
                        </a:spcBef>
                        <a:spcAft>
                          <a:spcPts val="0"/>
                        </a:spcAft>
                      </a:pPr>
                      <a:r>
                        <a:rPr lang="de-DE" sz="1800" dirty="0">
                          <a:effectLst/>
                          <a:latin typeface="#9Slide03 BoosterNextFYBlack" panose="02000A03000000020004" pitchFamily="2" charset="0"/>
                        </a:rPr>
                        <a:t>PHIẾU HỌC TẬP SỐ 1</a:t>
                      </a:r>
                      <a:endParaRPr lang="en-US" sz="20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0822276"/>
                  </a:ext>
                </a:extLst>
              </a:tr>
              <a:tr h="528849">
                <a:tc>
                  <a:txBody>
                    <a:bodyPr/>
                    <a:lstStyle/>
                    <a:p>
                      <a:pPr marL="0" marR="30480" algn="ctr">
                        <a:spcBef>
                          <a:spcPts val="0"/>
                        </a:spcBef>
                        <a:spcAft>
                          <a:spcPts val="0"/>
                        </a:spcAft>
                      </a:pPr>
                      <a:r>
                        <a:rPr lang="de-DE" sz="1800" dirty="0">
                          <a:effectLst/>
                          <a:latin typeface="#9Slide03 BoosterNextFYBlack" panose="02000A03000000020004" pitchFamily="2" charset="0"/>
                        </a:rPr>
                        <a:t>Các câu tục ngữ</a:t>
                      </a:r>
                      <a:endParaRPr lang="en-US" sz="20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a:effectLst/>
                          <a:latin typeface="#9Slide03 BoosterNextFYBlack" panose="02000A03000000020004" pitchFamily="2" charset="0"/>
                        </a:rPr>
                        <a:t>Số tiếng</a:t>
                      </a:r>
                      <a:endParaRPr lang="en-US" sz="200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Vần</a:t>
                      </a:r>
                      <a:endParaRPr lang="en-US" sz="20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tc>
                  <a:txBody>
                    <a:bodyPr/>
                    <a:lstStyle/>
                    <a:p>
                      <a:pPr marL="0" marR="30480" algn="ctr">
                        <a:spcBef>
                          <a:spcPts val="0"/>
                        </a:spcBef>
                        <a:spcAft>
                          <a:spcPts val="0"/>
                        </a:spcAft>
                      </a:pPr>
                      <a:r>
                        <a:rPr lang="de-DE" sz="1800" dirty="0">
                          <a:effectLst/>
                          <a:latin typeface="#9Slide03 BoosterNextFYBlack" panose="02000A03000000020004" pitchFamily="2" charset="0"/>
                        </a:rPr>
                        <a:t>Nhịp</a:t>
                      </a:r>
                      <a:endParaRPr lang="en-US" sz="2000" dirty="0">
                        <a:effectLst/>
                        <a:latin typeface="#9Slide03 BoosterNextFYBlack" panose="02000A03000000020004" pitchFamily="2" charset="0"/>
                        <a:ea typeface="Times New Roman" panose="02020603050405020304" pitchFamily="18" charset="0"/>
                        <a:cs typeface="Times New Roman" panose="02020603050405020304" pitchFamily="18" charset="0"/>
                      </a:endParaRPr>
                    </a:p>
                  </a:txBody>
                  <a:tcPr marL="24051" marR="24051" marT="0" marB="0" anchor="ctr">
                    <a:solidFill>
                      <a:schemeClr val="tx2">
                        <a:lumMod val="20000"/>
                        <a:lumOff val="80000"/>
                      </a:schemeClr>
                    </a:solidFill>
                  </a:tcPr>
                </a:tc>
                <a:extLst>
                  <a:ext uri="{0D108BD9-81ED-4DB2-BD59-A6C34878D82A}">
                    <a16:rowId xmlns:a16="http://schemas.microsoft.com/office/drawing/2014/main" val="3231732383"/>
                  </a:ext>
                </a:extLst>
              </a:tr>
              <a:tr h="732450">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1. Mau sao thì nắng, vắng sao thì mưa.</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r>
                        <a:rPr lang="de-DE" sz="1800" i="1" dirty="0">
                          <a:effectLst/>
                          <a:latin typeface="#9Slide03 Arima Madurai Bold" panose="00000800000000000000" pitchFamily="2" charset="0"/>
                          <a:cs typeface="#9Slide03 Arima Madurai Bold" panose="00000800000000000000" pitchFamily="2" charset="0"/>
                        </a:rPr>
                        <a:t>8 tiếng</a:t>
                      </a:r>
                      <a:endParaRPr lang="en-US" sz="20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r>
                        <a:rPr lang="de-DE" sz="1800" i="1" dirty="0">
                          <a:effectLst/>
                          <a:latin typeface="#9Slide03 Arima Madurai Bold" panose="00000800000000000000" pitchFamily="2" charset="0"/>
                          <a:cs typeface="#9Slide03 Arima Madurai Bold" panose="00000800000000000000" pitchFamily="2" charset="0"/>
                        </a:rPr>
                        <a:t>vần lưng "nắng, vắng"</a:t>
                      </a:r>
                      <a:endParaRPr lang="en-US" sz="20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r>
                        <a:rPr lang="de-DE" sz="1800" i="1" dirty="0">
                          <a:effectLst/>
                          <a:latin typeface="#9Slide03 Arima Madurai Bold" panose="00000800000000000000" pitchFamily="2" charset="0"/>
                          <a:cs typeface="#9Slide03 Arima Madurai Bold" panose="00000800000000000000" pitchFamily="2" charset="0"/>
                        </a:rPr>
                        <a:t>4/4</a:t>
                      </a:r>
                      <a:endParaRPr lang="en-US" sz="2000" i="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1003773027"/>
                  </a:ext>
                </a:extLst>
              </a:tr>
              <a:tr h="698809">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 Mưa tháng Ba hoa đất, mưa tháng Tư hư đất.</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4123724237"/>
                  </a:ext>
                </a:extLst>
              </a:tr>
              <a:tr h="683942">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3. Nhất nước, nhì phân, tam cần, tứ giống.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863000190"/>
                  </a:ext>
                </a:extLst>
              </a:tr>
              <a:tr h="453483">
                <a:tc>
                  <a:txBody>
                    <a:bodyPr/>
                    <a:lstStyle/>
                    <a:p>
                      <a:pPr marL="0" marR="30480" algn="just">
                        <a:spcBef>
                          <a:spcPts val="0"/>
                        </a:spcBef>
                        <a:spcAft>
                          <a:spcPts val="0"/>
                        </a:spcAft>
                      </a:pPr>
                      <a:r>
                        <a:rPr lang="de-DE" sz="1800">
                          <a:effectLst/>
                          <a:latin typeface="#9Slide03 Arima Madurai Bold" panose="00000800000000000000" pitchFamily="2" charset="0"/>
                          <a:cs typeface="#9Slide03 Arima Madurai Bold" panose="00000800000000000000" pitchFamily="2" charset="0"/>
                        </a:rPr>
                        <a:t>4. Tấc đất tấc vàng.</a:t>
                      </a:r>
                      <a:endParaRPr lang="en-US"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2382351041"/>
                  </a:ext>
                </a:extLst>
              </a:tr>
              <a:tr h="629500">
                <a:tc>
                  <a:txBody>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5. Nuôi lợn ăn cơm nằm, nuôi tằm ăn cơm đứng.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just">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tc>
                  <a:txBody>
                    <a:bodyPr/>
                    <a:lstStyle/>
                    <a:p>
                      <a:pPr marL="0" marR="30480" algn="ctr">
                        <a:spcBef>
                          <a:spcPts val="0"/>
                        </a:spcBef>
                        <a:spcAft>
                          <a:spcPts val="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24051" marR="24051" marT="0" marB="0" anchor="ctr"/>
                </a:tc>
                <a:extLst>
                  <a:ext uri="{0D108BD9-81ED-4DB2-BD59-A6C34878D82A}">
                    <a16:rowId xmlns:a16="http://schemas.microsoft.com/office/drawing/2014/main" val="3784653606"/>
                  </a:ext>
                </a:extLst>
              </a:tr>
            </a:tbl>
          </a:graphicData>
        </a:graphic>
      </p:graphicFrame>
      <p:sp>
        <p:nvSpPr>
          <p:cNvPr id="4" name="TextBox 3">
            <a:extLst>
              <a:ext uri="{FF2B5EF4-FFF2-40B4-BE49-F238E27FC236}">
                <a16:creationId xmlns:a16="http://schemas.microsoft.com/office/drawing/2014/main" id="{939F9DB1-6BB5-E647-0277-38C2E0C01BC7}"/>
              </a:ext>
            </a:extLst>
          </p:cNvPr>
          <p:cNvSpPr txBox="1"/>
          <p:nvPr/>
        </p:nvSpPr>
        <p:spPr>
          <a:xfrm>
            <a:off x="3429346" y="2564845"/>
            <a:ext cx="133425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10 tiếng</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6" name="TextBox 5">
            <a:extLst>
              <a:ext uri="{FF2B5EF4-FFF2-40B4-BE49-F238E27FC236}">
                <a16:creationId xmlns:a16="http://schemas.microsoft.com/office/drawing/2014/main" id="{5DE38CF8-DCEB-B7BC-CF67-F8DF2231302B}"/>
              </a:ext>
            </a:extLst>
          </p:cNvPr>
          <p:cNvSpPr txBox="1"/>
          <p:nvPr/>
        </p:nvSpPr>
        <p:spPr>
          <a:xfrm>
            <a:off x="3474751" y="3288122"/>
            <a:ext cx="133425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8 tiếng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8" name="TextBox 7">
            <a:extLst>
              <a:ext uri="{FF2B5EF4-FFF2-40B4-BE49-F238E27FC236}">
                <a16:creationId xmlns:a16="http://schemas.microsoft.com/office/drawing/2014/main" id="{B951E903-3E86-D1EF-7B6A-A59CE0FAADD1}"/>
              </a:ext>
            </a:extLst>
          </p:cNvPr>
          <p:cNvSpPr txBox="1"/>
          <p:nvPr/>
        </p:nvSpPr>
        <p:spPr>
          <a:xfrm>
            <a:off x="3437147" y="3857510"/>
            <a:ext cx="133425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4 tiếng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id="{9DAB11D2-C455-B781-4B33-BCD7FC6D61EE}"/>
              </a:ext>
            </a:extLst>
          </p:cNvPr>
          <p:cNvSpPr txBox="1"/>
          <p:nvPr/>
        </p:nvSpPr>
        <p:spPr>
          <a:xfrm>
            <a:off x="3421272" y="4374365"/>
            <a:ext cx="133425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10 tiếng</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id="{5A21558F-8E76-3DC4-7011-BC8D2524F55E}"/>
              </a:ext>
            </a:extLst>
          </p:cNvPr>
          <p:cNvSpPr txBox="1"/>
          <p:nvPr/>
        </p:nvSpPr>
        <p:spPr>
          <a:xfrm>
            <a:off x="4755526" y="2603444"/>
            <a:ext cx="2952244"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lưng "ba, hoa", "tư, hư"</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87938DBD-2081-8FA7-4391-78854FC56646}"/>
              </a:ext>
            </a:extLst>
          </p:cNvPr>
          <p:cNvSpPr txBox="1"/>
          <p:nvPr/>
        </p:nvSpPr>
        <p:spPr>
          <a:xfrm>
            <a:off x="4771401" y="3269476"/>
            <a:ext cx="2796504"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"phân, cần"</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D713A42A-C4B8-0DCC-A76D-148C92707B2D}"/>
              </a:ext>
            </a:extLst>
          </p:cNvPr>
          <p:cNvSpPr txBox="1"/>
          <p:nvPr/>
        </p:nvSpPr>
        <p:spPr>
          <a:xfrm>
            <a:off x="4771401" y="3838864"/>
            <a:ext cx="2603981"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"tấc, tấc"</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8" name="TextBox 17">
            <a:extLst>
              <a:ext uri="{FF2B5EF4-FFF2-40B4-BE49-F238E27FC236}">
                <a16:creationId xmlns:a16="http://schemas.microsoft.com/office/drawing/2014/main" id="{ADF071D0-AEC2-60E1-ABD8-BE268921CFFF}"/>
              </a:ext>
            </a:extLst>
          </p:cNvPr>
          <p:cNvSpPr txBox="1"/>
          <p:nvPr/>
        </p:nvSpPr>
        <p:spPr>
          <a:xfrm>
            <a:off x="4809005" y="4378146"/>
            <a:ext cx="2692219" cy="369332"/>
          </a:xfrm>
          <a:prstGeom prst="rect">
            <a:avLst/>
          </a:prstGeom>
          <a:noFill/>
        </p:spPr>
        <p:txBody>
          <a:bodyPr wrap="square">
            <a:spAutoFit/>
          </a:bodyPr>
          <a:lstStyle/>
          <a:p>
            <a:pPr marL="0" marR="30480" algn="just">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vần cách "nằm, tằm"</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0" name="TextBox 19">
            <a:extLst>
              <a:ext uri="{FF2B5EF4-FFF2-40B4-BE49-F238E27FC236}">
                <a16:creationId xmlns:a16="http://schemas.microsoft.com/office/drawing/2014/main" id="{AF4DA26F-BCD6-D6E2-526B-BBAEADCB75E3}"/>
              </a:ext>
            </a:extLst>
          </p:cNvPr>
          <p:cNvSpPr txBox="1"/>
          <p:nvPr/>
        </p:nvSpPr>
        <p:spPr>
          <a:xfrm>
            <a:off x="7680584" y="2603443"/>
            <a:ext cx="95789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5/5</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2" name="TextBox 21">
            <a:extLst>
              <a:ext uri="{FF2B5EF4-FFF2-40B4-BE49-F238E27FC236}">
                <a16:creationId xmlns:a16="http://schemas.microsoft.com/office/drawing/2014/main" id="{97410980-A870-4F38-4E32-EBB2B736D9EF}"/>
              </a:ext>
            </a:extLst>
          </p:cNvPr>
          <p:cNvSpPr txBox="1"/>
          <p:nvPr/>
        </p:nvSpPr>
        <p:spPr>
          <a:xfrm>
            <a:off x="7664275" y="3269476"/>
            <a:ext cx="1048979"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2/2/2/2</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4" name="TextBox 23">
            <a:extLst>
              <a:ext uri="{FF2B5EF4-FFF2-40B4-BE49-F238E27FC236}">
                <a16:creationId xmlns:a16="http://schemas.microsoft.com/office/drawing/2014/main" id="{3FCAAD05-6F24-DCDA-B16E-551CB8D03B07}"/>
              </a:ext>
            </a:extLst>
          </p:cNvPr>
          <p:cNvSpPr txBox="1"/>
          <p:nvPr/>
        </p:nvSpPr>
        <p:spPr>
          <a:xfrm>
            <a:off x="7707770" y="3857510"/>
            <a:ext cx="930708"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2/2</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6" name="TextBox 25">
            <a:extLst>
              <a:ext uri="{FF2B5EF4-FFF2-40B4-BE49-F238E27FC236}">
                <a16:creationId xmlns:a16="http://schemas.microsoft.com/office/drawing/2014/main" id="{C4AEB3C7-DA97-D6A4-8EA6-7056C0533847}"/>
              </a:ext>
            </a:extLst>
          </p:cNvPr>
          <p:cNvSpPr txBox="1"/>
          <p:nvPr/>
        </p:nvSpPr>
        <p:spPr>
          <a:xfrm>
            <a:off x="7680584" y="4411600"/>
            <a:ext cx="957894" cy="369332"/>
          </a:xfrm>
          <a:prstGeom prst="rect">
            <a:avLst/>
          </a:prstGeom>
          <a:noFill/>
        </p:spPr>
        <p:txBody>
          <a:bodyPr wrap="square">
            <a:spAutoFit/>
          </a:bodyPr>
          <a:lstStyle/>
          <a:p>
            <a:pPr marL="0" marR="30480" algn="ctr">
              <a:spcBef>
                <a:spcPts val="0"/>
              </a:spcBef>
              <a:spcAft>
                <a:spcPts val="0"/>
              </a:spcAft>
            </a:pPr>
            <a:r>
              <a:rPr lang="de-DE" sz="1800" dirty="0">
                <a:effectLst/>
                <a:latin typeface="#9Slide03 Arima Madurai Bold" panose="00000800000000000000" pitchFamily="2" charset="0"/>
                <a:cs typeface="#9Slide03 Arima Madurai Bold" panose="00000800000000000000" pitchFamily="2" charset="0"/>
              </a:rPr>
              <a:t>5/5</a:t>
            </a:r>
            <a:endParaRPr lang="en-US" sz="1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5060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fad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fade">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2" grpId="0"/>
      <p:bldP spid="14" grpId="0"/>
      <p:bldP spid="20" grpId="0"/>
      <p:bldP spid="22" grpId="0"/>
      <p:bldP spid="24" grpId="0"/>
      <p:bldP spid="26" grpId="0"/>
    </p:bldLst>
  </p:timing>
</p:sld>
</file>

<file path=ppt/theme/theme1.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3326</Words>
  <Application>Microsoft Office PowerPoint</Application>
  <PresentationFormat>On-screen Show (16:9)</PresentationFormat>
  <Paragraphs>347</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#9Slide06 Broodfath</vt:lpstr>
      <vt:lpstr>#9Slide03 Arima Madurai Bold</vt:lpstr>
      <vt:lpstr>#9Slide07 Crocante</vt:lpstr>
      <vt:lpstr>#9Slide03 BoosterNextFYBlack</vt:lpstr>
      <vt:lpstr>Wingdings</vt:lpstr>
      <vt:lpstr>Amatic SC</vt:lpstr>
      <vt:lpstr>ArialMT</vt:lpstr>
      <vt:lpstr>Quicksand</vt:lpstr>
      <vt:lpstr>Arial</vt:lpstr>
      <vt:lpstr>Times New Roman</vt:lpstr>
      <vt:lpstr>Dinsey Cute Animals Newsletter by Slidesgo</vt:lpstr>
      <vt:lpstr>PowerPoint Presentation</vt:lpstr>
      <vt:lpstr>Tục ngữ về thiên nhiên, lao động và con người, xã hội</vt:lpstr>
      <vt:lpstr>Đọc và tìm hiểu chung</vt:lpstr>
      <vt:lpstr>PowerPoint Presentation</vt:lpstr>
      <vt:lpstr>PowerPoint Presentation</vt:lpstr>
      <vt:lpstr>PowerPoint Presentation</vt:lpstr>
      <vt:lpstr>Đọc và tìm hiểu chi tiết</vt:lpstr>
      <vt:lpstr>1. Một số yếu tố hình thức đặc trưng của tục ngữ</vt:lpstr>
      <vt:lpstr>1. Một số yếu tố hình thức đặc trưng của tục ngữ</vt:lpstr>
      <vt:lpstr>1. Một số yếu tố hình thức đặc trưng của tục ngữ</vt:lpstr>
      <vt:lpstr>1. Một số yếu tố hình thức đặc trưng của tục ngữ</vt:lpstr>
      <vt:lpstr>2. Nội dung ý nghĩa và giá trị của các câu tục ngữ</vt:lpstr>
      <vt:lpstr>2. Nội dung ý nghĩa và giá trị của các câu tục ngữ</vt:lpstr>
      <vt:lpstr>2. Nội dung ý nghĩa và giá trị của các câu tục ngữ</vt:lpstr>
      <vt:lpstr>2. Nội dung ý nghĩa và giá trị của các câu tục ngữ</vt:lpstr>
      <vt:lpstr>2. Nội dung ý nghĩa và giá trị của các câu tục ngữ</vt:lpstr>
      <vt:lpstr>2. Nội dung ý nghĩa và giá trị của các câu tục ngữ</vt:lpstr>
      <vt:lpstr>2. Nội dung ý nghĩa và giá trị của các câu tục ngữ</vt:lpstr>
      <vt:lpstr>Tổng kết</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OS</cp:lastModifiedBy>
  <cp:revision>19</cp:revision>
  <dcterms:modified xsi:type="dcterms:W3CDTF">2025-02-04T04:43:53Z</dcterms:modified>
</cp:coreProperties>
</file>