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1" r:id="rId1"/>
  </p:sldMasterIdLst>
  <p:notesMasterIdLst>
    <p:notesMasterId r:id="rId30"/>
  </p:notesMasterIdLst>
  <p:sldIdLst>
    <p:sldId id="261" r:id="rId2"/>
    <p:sldId id="259" r:id="rId3"/>
    <p:sldId id="311" r:id="rId4"/>
    <p:sldId id="312" r:id="rId5"/>
    <p:sldId id="313" r:id="rId6"/>
    <p:sldId id="314" r:id="rId7"/>
    <p:sldId id="256" r:id="rId8"/>
    <p:sldId id="260" r:id="rId9"/>
    <p:sldId id="263" r:id="rId10"/>
    <p:sldId id="257" r:id="rId11"/>
    <p:sldId id="262" r:id="rId12"/>
    <p:sldId id="265" r:id="rId13"/>
    <p:sldId id="315" r:id="rId14"/>
    <p:sldId id="271" r:id="rId15"/>
    <p:sldId id="316" r:id="rId16"/>
    <p:sldId id="317" r:id="rId17"/>
    <p:sldId id="322" r:id="rId18"/>
    <p:sldId id="267" r:id="rId19"/>
    <p:sldId id="318" r:id="rId20"/>
    <p:sldId id="319" r:id="rId21"/>
    <p:sldId id="274" r:id="rId22"/>
    <p:sldId id="276" r:id="rId23"/>
    <p:sldId id="266" r:id="rId24"/>
    <p:sldId id="320" r:id="rId25"/>
    <p:sldId id="280" r:id="rId26"/>
    <p:sldId id="279" r:id="rId27"/>
    <p:sldId id="321" r:id="rId28"/>
    <p:sldId id="290" r:id="rId29"/>
  </p:sldIdLst>
  <p:sldSz cx="9144000" cy="5143500" type="screen16x9"/>
  <p:notesSz cx="6858000" cy="9144000"/>
  <p:embeddedFontLst>
    <p:embeddedFont>
      <p:font typeface="#9Slide03 Arima Madurai Bold" panose="00000800000000000000" pitchFamily="2" charset="0"/>
      <p:bold r:id="rId31"/>
    </p:embeddedFont>
    <p:embeddedFont>
      <p:font typeface="#9Slide03 BoosterNextFYBlack" panose="02000A03000000020004" pitchFamily="2" charset="0"/>
      <p:regular r:id="rId32"/>
    </p:embeddedFont>
    <p:embeddedFont>
      <p:font typeface="#9Slide05 MetroScript" panose="03060702040507070403" pitchFamily="66" charset="0"/>
      <p:regular r:id="rId33"/>
    </p:embeddedFont>
    <p:embeddedFont>
      <p:font typeface="#9Slide07 Marbelia Regular" panose="02000500000000000000" pitchFamily="2" charset="0"/>
      <p:regular r:id="rId34"/>
    </p:embeddedFont>
    <p:embeddedFont>
      <p:font typeface="#9Slide07 SVNZiclets" panose="02000603000000000000" pitchFamily="2" charset="0"/>
      <p:regular r:id="rId35"/>
    </p:embeddedFont>
    <p:embeddedFont>
      <p:font typeface="Bebas Neue" panose="020B0606020202050201" pitchFamily="34" charset="0"/>
      <p:regular r:id="rId36"/>
    </p:embeddedFont>
    <p:embeddedFont>
      <p:font typeface="Fredoka One" panose="02000000000000000000" pitchFamily="2" charset="0"/>
      <p:regular r:id="rId37"/>
    </p:embeddedFont>
    <p:embeddedFont>
      <p:font typeface="Roboto Condensed Light" panose="02000000000000000000" pitchFamily="2" charset="0"/>
      <p:regular r:id="rId38"/>
      <p:italic r:id="rId39"/>
    </p:embeddedFont>
    <p:embeddedFont>
      <p:font typeface="Rubik" panose="020B0604020202020204" charset="-79"/>
      <p:regular r:id="rId40"/>
      <p:bold r:id="rId41"/>
      <p:italic r:id="rId42"/>
      <p:boldItalic r:id="rId43"/>
    </p:embeddedFont>
    <p:embeddedFont>
      <p:font typeface="Rubik Medium" panose="020B0604020202020204" charset="-79"/>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69"/>
    <a:srgbClr val="808BC5"/>
    <a:srgbClr val="F5BF27"/>
    <a:srgbClr val="042E08"/>
    <a:srgbClr val="FFD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F7A429-A575-4DE6-A867-0624E3522C4D}">
  <a:tblStyle styleId="{34F7A429-A575-4DE6-A867-0624E3522C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99B95-6245-43F3-AF35-4DD5BDC0B6B0}" type="doc">
      <dgm:prSet loTypeId="urn:microsoft.com/office/officeart/2005/8/layout/process1" loCatId="process" qsTypeId="urn:microsoft.com/office/officeart/2005/8/quickstyle/simple1" qsCatId="simple" csTypeId="urn:microsoft.com/office/officeart/2005/8/colors/colorful1" csCatId="colorful" phldr="1"/>
      <dgm:spPr/>
    </dgm:pt>
    <dgm:pt modelId="{DFAD95BC-9AE4-44C8-8A7A-4B625A738FC0}">
      <dgm:prSet phldrT="[Text]"/>
      <dgm:spPr/>
      <dgm:t>
        <a:bodyPr/>
        <a:lstStyle/>
        <a:p>
          <a:r>
            <a:rPr lang="pt-BR" spc="-10" dirty="0">
              <a:effectLst/>
              <a:latin typeface="Times New Roman" panose="02020603050405020304" pitchFamily="18" charset="0"/>
              <a:ea typeface="Times New Roman" panose="02020603050405020304" pitchFamily="18" charset="0"/>
            </a:rPr>
            <a:t>(1) Ếch sống lâu năm trong giếng, xung quanh chỉ có con vật nhỏ bé.</a:t>
          </a:r>
          <a:endParaRPr lang="en-US" dirty="0"/>
        </a:p>
      </dgm:t>
    </dgm:pt>
    <dgm:pt modelId="{B9CEB79C-5319-43CE-B80B-7CC0ECD22C8A}" type="parTrans" cxnId="{5DD20369-9CBC-4352-A28D-0E5062082D28}">
      <dgm:prSet/>
      <dgm:spPr/>
      <dgm:t>
        <a:bodyPr/>
        <a:lstStyle/>
        <a:p>
          <a:endParaRPr lang="en-US"/>
        </a:p>
      </dgm:t>
    </dgm:pt>
    <dgm:pt modelId="{D00011CD-4710-40C5-A15F-F803E33AD8E0}" type="sibTrans" cxnId="{5DD20369-9CBC-4352-A28D-0E5062082D28}">
      <dgm:prSet/>
      <dgm:spPr/>
      <dgm:t>
        <a:bodyPr/>
        <a:lstStyle/>
        <a:p>
          <a:endParaRPr lang="en-US"/>
        </a:p>
      </dgm:t>
    </dgm:pt>
    <dgm:pt modelId="{87DECDB7-CBBC-46E1-9920-EBBBC9B66ECF}">
      <dgm:prSet phldrT="[Text]"/>
      <dgm:spPr/>
      <dgm:t>
        <a:bodyPr/>
        <a:lstStyle/>
        <a:p>
          <a:r>
            <a:rPr lang="pt-BR" spc="-10" dirty="0">
              <a:effectLst/>
              <a:latin typeface="Times New Roman" panose="02020603050405020304" pitchFamily="18" charset="0"/>
              <a:ea typeface="Times New Roman" panose="02020603050405020304" pitchFamily="18" charset="0"/>
            </a:rPr>
            <a:t>(2) Ếch tưởng bầu trời chỉ bé bằng cái vung và mình là chúa tể.</a:t>
          </a:r>
          <a:endParaRPr lang="en-US" dirty="0"/>
        </a:p>
      </dgm:t>
    </dgm:pt>
    <dgm:pt modelId="{5AD9D277-E86A-45CF-860F-5203B8CF5995}" type="parTrans" cxnId="{8ECDFBFB-8622-484D-B0D4-3AD1213EA16D}">
      <dgm:prSet/>
      <dgm:spPr/>
      <dgm:t>
        <a:bodyPr/>
        <a:lstStyle/>
        <a:p>
          <a:endParaRPr lang="en-US"/>
        </a:p>
      </dgm:t>
    </dgm:pt>
    <dgm:pt modelId="{2F6A73D1-2C3E-4DD2-8F9B-10AC600D5C61}" type="sibTrans" cxnId="{8ECDFBFB-8622-484D-B0D4-3AD1213EA16D}">
      <dgm:prSet/>
      <dgm:spPr/>
      <dgm:t>
        <a:bodyPr/>
        <a:lstStyle/>
        <a:p>
          <a:endParaRPr lang="en-US"/>
        </a:p>
      </dgm:t>
    </dgm:pt>
    <dgm:pt modelId="{280CE972-F6C1-46A4-A516-2F19A38CAA1A}">
      <dgm:prSet phldrT="[Text]"/>
      <dgm:spPr/>
      <dgm:t>
        <a:bodyPr/>
        <a:lstStyle/>
        <a:p>
          <a:r>
            <a:rPr lang="pt-BR" spc="-10" dirty="0">
              <a:effectLst/>
              <a:latin typeface="Times New Roman" panose="02020603050405020304" pitchFamily="18" charset="0"/>
              <a:ea typeface="Times New Roman" panose="02020603050405020304" pitchFamily="18" charset="0"/>
            </a:rPr>
            <a:t>(3) Trời mưa, nước trong giếng dềnh lên, Ếch bị đưa ra ngoài.</a:t>
          </a:r>
          <a:endParaRPr lang="en-US" dirty="0"/>
        </a:p>
      </dgm:t>
    </dgm:pt>
    <dgm:pt modelId="{64600729-6F57-40A7-86A4-26C14ACE72E4}" type="parTrans" cxnId="{802D9028-5DE8-413F-9BBA-DC8A8DD7E75A}">
      <dgm:prSet/>
      <dgm:spPr/>
      <dgm:t>
        <a:bodyPr/>
        <a:lstStyle/>
        <a:p>
          <a:endParaRPr lang="en-US"/>
        </a:p>
      </dgm:t>
    </dgm:pt>
    <dgm:pt modelId="{86FAB389-A5EA-4309-A67E-5D510ED9A736}" type="sibTrans" cxnId="{802D9028-5DE8-413F-9BBA-DC8A8DD7E75A}">
      <dgm:prSet/>
      <dgm:spPr/>
      <dgm:t>
        <a:bodyPr/>
        <a:lstStyle/>
        <a:p>
          <a:endParaRPr lang="en-US"/>
        </a:p>
      </dgm:t>
    </dgm:pt>
    <dgm:pt modelId="{37E6CBF3-1702-4B77-9B68-F6DEA04C8D09}">
      <dgm:prSet/>
      <dgm:spPr/>
      <dgm:t>
        <a:bodyPr/>
        <a:lstStyle/>
        <a:p>
          <a:r>
            <a:rPr lang="pt-BR" spc="-10">
              <a:effectLst/>
              <a:latin typeface="Times New Roman" panose="02020603050405020304" pitchFamily="18" charset="0"/>
              <a:ea typeface="Times New Roman" panose="02020603050405020304" pitchFamily="18" charset="0"/>
            </a:rPr>
            <a:t>(4) Ếch đi lại nghênh ngang và bị con trâu giẫm bẹp.</a:t>
          </a:r>
          <a:endParaRPr lang="en-US" dirty="0"/>
        </a:p>
      </dgm:t>
    </dgm:pt>
    <dgm:pt modelId="{EEFC8A58-3EB4-41DC-A508-95B47A5A03E6}" type="parTrans" cxnId="{595CA446-3FA3-4DC5-AEF9-68D264D6B9E3}">
      <dgm:prSet/>
      <dgm:spPr/>
      <dgm:t>
        <a:bodyPr/>
        <a:lstStyle/>
        <a:p>
          <a:endParaRPr lang="en-US"/>
        </a:p>
      </dgm:t>
    </dgm:pt>
    <dgm:pt modelId="{478E35DA-4752-4073-9818-50369ACA193A}" type="sibTrans" cxnId="{595CA446-3FA3-4DC5-AEF9-68D264D6B9E3}">
      <dgm:prSet/>
      <dgm:spPr/>
      <dgm:t>
        <a:bodyPr/>
        <a:lstStyle/>
        <a:p>
          <a:endParaRPr lang="en-US"/>
        </a:p>
      </dgm:t>
    </dgm:pt>
    <dgm:pt modelId="{7D2AF28A-CBCB-4240-860A-0454C7536C51}" type="pres">
      <dgm:prSet presAssocID="{27F99B95-6245-43F3-AF35-4DD5BDC0B6B0}" presName="Name0" presStyleCnt="0">
        <dgm:presLayoutVars>
          <dgm:dir/>
          <dgm:resizeHandles val="exact"/>
        </dgm:presLayoutVars>
      </dgm:prSet>
      <dgm:spPr/>
    </dgm:pt>
    <dgm:pt modelId="{874BCEC1-7FB3-4C48-A02F-C0D74C3A513F}" type="pres">
      <dgm:prSet presAssocID="{DFAD95BC-9AE4-44C8-8A7A-4B625A738FC0}" presName="node" presStyleLbl="node1" presStyleIdx="0" presStyleCnt="4">
        <dgm:presLayoutVars>
          <dgm:bulletEnabled val="1"/>
        </dgm:presLayoutVars>
      </dgm:prSet>
      <dgm:spPr/>
    </dgm:pt>
    <dgm:pt modelId="{865FC675-A852-4F4C-9660-8DC6700A39F3}" type="pres">
      <dgm:prSet presAssocID="{D00011CD-4710-40C5-A15F-F803E33AD8E0}" presName="sibTrans" presStyleLbl="sibTrans2D1" presStyleIdx="0" presStyleCnt="3"/>
      <dgm:spPr/>
    </dgm:pt>
    <dgm:pt modelId="{3DBECFD2-5CE9-427A-ACA2-C3EC9EC0254F}" type="pres">
      <dgm:prSet presAssocID="{D00011CD-4710-40C5-A15F-F803E33AD8E0}" presName="connectorText" presStyleLbl="sibTrans2D1" presStyleIdx="0" presStyleCnt="3"/>
      <dgm:spPr/>
    </dgm:pt>
    <dgm:pt modelId="{F9E319F6-F910-447D-B78A-795B772704DD}" type="pres">
      <dgm:prSet presAssocID="{87DECDB7-CBBC-46E1-9920-EBBBC9B66ECF}" presName="node" presStyleLbl="node1" presStyleIdx="1" presStyleCnt="4">
        <dgm:presLayoutVars>
          <dgm:bulletEnabled val="1"/>
        </dgm:presLayoutVars>
      </dgm:prSet>
      <dgm:spPr/>
    </dgm:pt>
    <dgm:pt modelId="{14476F9C-DAD4-4DDE-A061-C087774F957E}" type="pres">
      <dgm:prSet presAssocID="{2F6A73D1-2C3E-4DD2-8F9B-10AC600D5C61}" presName="sibTrans" presStyleLbl="sibTrans2D1" presStyleIdx="1" presStyleCnt="3"/>
      <dgm:spPr/>
    </dgm:pt>
    <dgm:pt modelId="{F786CA2B-B7FD-45B7-A621-DA7C0ADB6864}" type="pres">
      <dgm:prSet presAssocID="{2F6A73D1-2C3E-4DD2-8F9B-10AC600D5C61}" presName="connectorText" presStyleLbl="sibTrans2D1" presStyleIdx="1" presStyleCnt="3"/>
      <dgm:spPr/>
    </dgm:pt>
    <dgm:pt modelId="{37B982AF-7729-4134-B244-9F094EA679DF}" type="pres">
      <dgm:prSet presAssocID="{280CE972-F6C1-46A4-A516-2F19A38CAA1A}" presName="node" presStyleLbl="node1" presStyleIdx="2" presStyleCnt="4">
        <dgm:presLayoutVars>
          <dgm:bulletEnabled val="1"/>
        </dgm:presLayoutVars>
      </dgm:prSet>
      <dgm:spPr/>
    </dgm:pt>
    <dgm:pt modelId="{FCA36F24-242B-4865-85AF-3CD1D1425154}" type="pres">
      <dgm:prSet presAssocID="{86FAB389-A5EA-4309-A67E-5D510ED9A736}" presName="sibTrans" presStyleLbl="sibTrans2D1" presStyleIdx="2" presStyleCnt="3"/>
      <dgm:spPr/>
    </dgm:pt>
    <dgm:pt modelId="{0A4100AE-5D56-4171-A9A4-76CB16400E22}" type="pres">
      <dgm:prSet presAssocID="{86FAB389-A5EA-4309-A67E-5D510ED9A736}" presName="connectorText" presStyleLbl="sibTrans2D1" presStyleIdx="2" presStyleCnt="3"/>
      <dgm:spPr/>
    </dgm:pt>
    <dgm:pt modelId="{E5D499DE-89DD-489F-AB4F-8E6BA482D510}" type="pres">
      <dgm:prSet presAssocID="{37E6CBF3-1702-4B77-9B68-F6DEA04C8D09}" presName="node" presStyleLbl="node1" presStyleIdx="3" presStyleCnt="4">
        <dgm:presLayoutVars>
          <dgm:bulletEnabled val="1"/>
        </dgm:presLayoutVars>
      </dgm:prSet>
      <dgm:spPr/>
    </dgm:pt>
  </dgm:ptLst>
  <dgm:cxnLst>
    <dgm:cxn modelId="{5AE1C41C-F666-4596-97EB-8C0129B21F63}" type="presOf" srcId="{DFAD95BC-9AE4-44C8-8A7A-4B625A738FC0}" destId="{874BCEC1-7FB3-4C48-A02F-C0D74C3A513F}" srcOrd="0" destOrd="0" presId="urn:microsoft.com/office/officeart/2005/8/layout/process1"/>
    <dgm:cxn modelId="{88C1D827-D0D4-46BB-834B-790BFF9E544C}" type="presOf" srcId="{2F6A73D1-2C3E-4DD2-8F9B-10AC600D5C61}" destId="{F786CA2B-B7FD-45B7-A621-DA7C0ADB6864}" srcOrd="1" destOrd="0" presId="urn:microsoft.com/office/officeart/2005/8/layout/process1"/>
    <dgm:cxn modelId="{802D9028-5DE8-413F-9BBA-DC8A8DD7E75A}" srcId="{27F99B95-6245-43F3-AF35-4DD5BDC0B6B0}" destId="{280CE972-F6C1-46A4-A516-2F19A38CAA1A}" srcOrd="2" destOrd="0" parTransId="{64600729-6F57-40A7-86A4-26C14ACE72E4}" sibTransId="{86FAB389-A5EA-4309-A67E-5D510ED9A736}"/>
    <dgm:cxn modelId="{595CA446-3FA3-4DC5-AEF9-68D264D6B9E3}" srcId="{27F99B95-6245-43F3-AF35-4DD5BDC0B6B0}" destId="{37E6CBF3-1702-4B77-9B68-F6DEA04C8D09}" srcOrd="3" destOrd="0" parTransId="{EEFC8A58-3EB4-41DC-A508-95B47A5A03E6}" sibTransId="{478E35DA-4752-4073-9818-50369ACA193A}"/>
    <dgm:cxn modelId="{5DD20369-9CBC-4352-A28D-0E5062082D28}" srcId="{27F99B95-6245-43F3-AF35-4DD5BDC0B6B0}" destId="{DFAD95BC-9AE4-44C8-8A7A-4B625A738FC0}" srcOrd="0" destOrd="0" parTransId="{B9CEB79C-5319-43CE-B80B-7CC0ECD22C8A}" sibTransId="{D00011CD-4710-40C5-A15F-F803E33AD8E0}"/>
    <dgm:cxn modelId="{136E7753-FF2C-46F9-BAE9-4544106A1473}" type="presOf" srcId="{280CE972-F6C1-46A4-A516-2F19A38CAA1A}" destId="{37B982AF-7729-4134-B244-9F094EA679DF}" srcOrd="0" destOrd="0" presId="urn:microsoft.com/office/officeart/2005/8/layout/process1"/>
    <dgm:cxn modelId="{3167B37B-CCE1-4D75-AA11-7B3717F65B50}" type="presOf" srcId="{86FAB389-A5EA-4309-A67E-5D510ED9A736}" destId="{0A4100AE-5D56-4171-A9A4-76CB16400E22}" srcOrd="1" destOrd="0" presId="urn:microsoft.com/office/officeart/2005/8/layout/process1"/>
    <dgm:cxn modelId="{7869CA83-ECE5-4706-B412-788F725C1472}" type="presOf" srcId="{D00011CD-4710-40C5-A15F-F803E33AD8E0}" destId="{865FC675-A852-4F4C-9660-8DC6700A39F3}" srcOrd="0" destOrd="0" presId="urn:microsoft.com/office/officeart/2005/8/layout/process1"/>
    <dgm:cxn modelId="{42F10C86-C5AA-43BB-B8A5-90B4F95EB6C5}" type="presOf" srcId="{2F6A73D1-2C3E-4DD2-8F9B-10AC600D5C61}" destId="{14476F9C-DAD4-4DDE-A061-C087774F957E}" srcOrd="0" destOrd="0" presId="urn:microsoft.com/office/officeart/2005/8/layout/process1"/>
    <dgm:cxn modelId="{BEE739AF-FF65-47A8-A6D5-AEB5B9E0AA26}" type="presOf" srcId="{86FAB389-A5EA-4309-A67E-5D510ED9A736}" destId="{FCA36F24-242B-4865-85AF-3CD1D1425154}" srcOrd="0" destOrd="0" presId="urn:microsoft.com/office/officeart/2005/8/layout/process1"/>
    <dgm:cxn modelId="{0D3204B7-2168-449D-82A7-7192BEA2A7D8}" type="presOf" srcId="{D00011CD-4710-40C5-A15F-F803E33AD8E0}" destId="{3DBECFD2-5CE9-427A-ACA2-C3EC9EC0254F}" srcOrd="1" destOrd="0" presId="urn:microsoft.com/office/officeart/2005/8/layout/process1"/>
    <dgm:cxn modelId="{0215D0BA-6A8D-4AB1-844C-E86126A739C0}" type="presOf" srcId="{27F99B95-6245-43F3-AF35-4DD5BDC0B6B0}" destId="{7D2AF28A-CBCB-4240-860A-0454C7536C51}" srcOrd="0" destOrd="0" presId="urn:microsoft.com/office/officeart/2005/8/layout/process1"/>
    <dgm:cxn modelId="{F44B84C9-BE36-4928-A290-1C78EE961FBD}" type="presOf" srcId="{87DECDB7-CBBC-46E1-9920-EBBBC9B66ECF}" destId="{F9E319F6-F910-447D-B78A-795B772704DD}" srcOrd="0" destOrd="0" presId="urn:microsoft.com/office/officeart/2005/8/layout/process1"/>
    <dgm:cxn modelId="{4B7099DB-D850-4299-B702-6B1847E83D3D}" type="presOf" srcId="{37E6CBF3-1702-4B77-9B68-F6DEA04C8D09}" destId="{E5D499DE-89DD-489F-AB4F-8E6BA482D510}" srcOrd="0" destOrd="0" presId="urn:microsoft.com/office/officeart/2005/8/layout/process1"/>
    <dgm:cxn modelId="{8ECDFBFB-8622-484D-B0D4-3AD1213EA16D}" srcId="{27F99B95-6245-43F3-AF35-4DD5BDC0B6B0}" destId="{87DECDB7-CBBC-46E1-9920-EBBBC9B66ECF}" srcOrd="1" destOrd="0" parTransId="{5AD9D277-E86A-45CF-860F-5203B8CF5995}" sibTransId="{2F6A73D1-2C3E-4DD2-8F9B-10AC600D5C61}"/>
    <dgm:cxn modelId="{E0C47F18-57C1-4175-AAB0-047DD5C0504B}" type="presParOf" srcId="{7D2AF28A-CBCB-4240-860A-0454C7536C51}" destId="{874BCEC1-7FB3-4C48-A02F-C0D74C3A513F}" srcOrd="0" destOrd="0" presId="urn:microsoft.com/office/officeart/2005/8/layout/process1"/>
    <dgm:cxn modelId="{E436BAB1-1943-4372-9489-82BC3214962E}" type="presParOf" srcId="{7D2AF28A-CBCB-4240-860A-0454C7536C51}" destId="{865FC675-A852-4F4C-9660-8DC6700A39F3}" srcOrd="1" destOrd="0" presId="urn:microsoft.com/office/officeart/2005/8/layout/process1"/>
    <dgm:cxn modelId="{372ABC10-4F28-4B92-B67B-A00165A61606}" type="presParOf" srcId="{865FC675-A852-4F4C-9660-8DC6700A39F3}" destId="{3DBECFD2-5CE9-427A-ACA2-C3EC9EC0254F}" srcOrd="0" destOrd="0" presId="urn:microsoft.com/office/officeart/2005/8/layout/process1"/>
    <dgm:cxn modelId="{280F24CE-BE9D-46FE-8FA4-EFB2ABBD4AB2}" type="presParOf" srcId="{7D2AF28A-CBCB-4240-860A-0454C7536C51}" destId="{F9E319F6-F910-447D-B78A-795B772704DD}" srcOrd="2" destOrd="0" presId="urn:microsoft.com/office/officeart/2005/8/layout/process1"/>
    <dgm:cxn modelId="{2D640534-D1E3-49CF-9010-E35095987974}" type="presParOf" srcId="{7D2AF28A-CBCB-4240-860A-0454C7536C51}" destId="{14476F9C-DAD4-4DDE-A061-C087774F957E}" srcOrd="3" destOrd="0" presId="urn:microsoft.com/office/officeart/2005/8/layout/process1"/>
    <dgm:cxn modelId="{15EEFAF3-1823-463F-9D7F-DA353124C69B}" type="presParOf" srcId="{14476F9C-DAD4-4DDE-A061-C087774F957E}" destId="{F786CA2B-B7FD-45B7-A621-DA7C0ADB6864}" srcOrd="0" destOrd="0" presId="urn:microsoft.com/office/officeart/2005/8/layout/process1"/>
    <dgm:cxn modelId="{DAD8156F-CF4B-48F5-8A19-D6CA9FCD0981}" type="presParOf" srcId="{7D2AF28A-CBCB-4240-860A-0454C7536C51}" destId="{37B982AF-7729-4134-B244-9F094EA679DF}" srcOrd="4" destOrd="0" presId="urn:microsoft.com/office/officeart/2005/8/layout/process1"/>
    <dgm:cxn modelId="{ADF9C89F-4C82-4BF9-B5F4-8D789490F46B}" type="presParOf" srcId="{7D2AF28A-CBCB-4240-860A-0454C7536C51}" destId="{FCA36F24-242B-4865-85AF-3CD1D1425154}" srcOrd="5" destOrd="0" presId="urn:microsoft.com/office/officeart/2005/8/layout/process1"/>
    <dgm:cxn modelId="{15A42907-1BDE-4A7B-94AB-929B9B052ADA}" type="presParOf" srcId="{FCA36F24-242B-4865-85AF-3CD1D1425154}" destId="{0A4100AE-5D56-4171-A9A4-76CB16400E22}" srcOrd="0" destOrd="0" presId="urn:microsoft.com/office/officeart/2005/8/layout/process1"/>
    <dgm:cxn modelId="{2DA5344D-066F-4AEB-9FAC-E303B1D2C213}" type="presParOf" srcId="{7D2AF28A-CBCB-4240-860A-0454C7536C51}" destId="{E5D499DE-89DD-489F-AB4F-8E6BA482D51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BCEC1-7FB3-4C48-A02F-C0D74C3A513F}">
      <dsp:nvSpPr>
        <dsp:cNvPr id="0" name=""/>
        <dsp:cNvSpPr/>
      </dsp:nvSpPr>
      <dsp:spPr>
        <a:xfrm>
          <a:off x="3231" y="316791"/>
          <a:ext cx="1413086" cy="18811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dirty="0">
              <a:effectLst/>
              <a:latin typeface="Times New Roman" panose="02020603050405020304" pitchFamily="18" charset="0"/>
              <a:ea typeface="Times New Roman" panose="02020603050405020304" pitchFamily="18" charset="0"/>
            </a:rPr>
            <a:t>(1) Ếch sống lâu năm trong giếng, xung quanh chỉ có con vật nhỏ bé.</a:t>
          </a:r>
          <a:endParaRPr lang="en-US" sz="1800" kern="1200" dirty="0"/>
        </a:p>
      </dsp:txBody>
      <dsp:txXfrm>
        <a:off x="44619" y="358179"/>
        <a:ext cx="1330310" cy="1798395"/>
      </dsp:txXfrm>
    </dsp:sp>
    <dsp:sp modelId="{865FC675-A852-4F4C-9660-8DC6700A39F3}">
      <dsp:nvSpPr>
        <dsp:cNvPr id="0" name=""/>
        <dsp:cNvSpPr/>
      </dsp:nvSpPr>
      <dsp:spPr>
        <a:xfrm>
          <a:off x="1557627" y="1082154"/>
          <a:ext cx="299574" cy="3504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7627" y="1152243"/>
        <a:ext cx="209702" cy="210267"/>
      </dsp:txXfrm>
    </dsp:sp>
    <dsp:sp modelId="{F9E319F6-F910-447D-B78A-795B772704DD}">
      <dsp:nvSpPr>
        <dsp:cNvPr id="0" name=""/>
        <dsp:cNvSpPr/>
      </dsp:nvSpPr>
      <dsp:spPr>
        <a:xfrm>
          <a:off x="1981553" y="316791"/>
          <a:ext cx="1413086" cy="18811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dirty="0">
              <a:effectLst/>
              <a:latin typeface="Times New Roman" panose="02020603050405020304" pitchFamily="18" charset="0"/>
              <a:ea typeface="Times New Roman" panose="02020603050405020304" pitchFamily="18" charset="0"/>
            </a:rPr>
            <a:t>(2) Ếch tưởng bầu trời chỉ bé bằng cái vung và mình là chúa tể.</a:t>
          </a:r>
          <a:endParaRPr lang="en-US" sz="1800" kern="1200" dirty="0"/>
        </a:p>
      </dsp:txBody>
      <dsp:txXfrm>
        <a:off x="2022941" y="358179"/>
        <a:ext cx="1330310" cy="1798395"/>
      </dsp:txXfrm>
    </dsp:sp>
    <dsp:sp modelId="{14476F9C-DAD4-4DDE-A061-C087774F957E}">
      <dsp:nvSpPr>
        <dsp:cNvPr id="0" name=""/>
        <dsp:cNvSpPr/>
      </dsp:nvSpPr>
      <dsp:spPr>
        <a:xfrm>
          <a:off x="3535948" y="1082154"/>
          <a:ext cx="299574" cy="3504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948" y="1152243"/>
        <a:ext cx="209702" cy="210267"/>
      </dsp:txXfrm>
    </dsp:sp>
    <dsp:sp modelId="{37B982AF-7729-4134-B244-9F094EA679DF}">
      <dsp:nvSpPr>
        <dsp:cNvPr id="0" name=""/>
        <dsp:cNvSpPr/>
      </dsp:nvSpPr>
      <dsp:spPr>
        <a:xfrm>
          <a:off x="3959874" y="316791"/>
          <a:ext cx="1413086" cy="18811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dirty="0">
              <a:effectLst/>
              <a:latin typeface="Times New Roman" panose="02020603050405020304" pitchFamily="18" charset="0"/>
              <a:ea typeface="Times New Roman" panose="02020603050405020304" pitchFamily="18" charset="0"/>
            </a:rPr>
            <a:t>(3) Trời mưa, nước trong giếng dềnh lên, Ếch bị đưa ra ngoài.</a:t>
          </a:r>
          <a:endParaRPr lang="en-US" sz="1800" kern="1200" dirty="0"/>
        </a:p>
      </dsp:txBody>
      <dsp:txXfrm>
        <a:off x="4001262" y="358179"/>
        <a:ext cx="1330310" cy="1798395"/>
      </dsp:txXfrm>
    </dsp:sp>
    <dsp:sp modelId="{FCA36F24-242B-4865-85AF-3CD1D1425154}">
      <dsp:nvSpPr>
        <dsp:cNvPr id="0" name=""/>
        <dsp:cNvSpPr/>
      </dsp:nvSpPr>
      <dsp:spPr>
        <a:xfrm>
          <a:off x="5514269" y="1082154"/>
          <a:ext cx="299574" cy="3504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14269" y="1152243"/>
        <a:ext cx="209702" cy="210267"/>
      </dsp:txXfrm>
    </dsp:sp>
    <dsp:sp modelId="{E5D499DE-89DD-489F-AB4F-8E6BA482D510}">
      <dsp:nvSpPr>
        <dsp:cNvPr id="0" name=""/>
        <dsp:cNvSpPr/>
      </dsp:nvSpPr>
      <dsp:spPr>
        <a:xfrm>
          <a:off x="5938195" y="316791"/>
          <a:ext cx="1413086" cy="18811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a:effectLst/>
              <a:latin typeface="Times New Roman" panose="02020603050405020304" pitchFamily="18" charset="0"/>
              <a:ea typeface="Times New Roman" panose="02020603050405020304" pitchFamily="18" charset="0"/>
            </a:rPr>
            <a:t>(4) Ếch đi lại nghênh ngang và bị con trâu giẫm bẹp.</a:t>
          </a:r>
          <a:endParaRPr lang="en-US" sz="1800" kern="1200" dirty="0"/>
        </a:p>
      </dsp:txBody>
      <dsp:txXfrm>
        <a:off x="5979583" y="358179"/>
        <a:ext cx="1330310" cy="17983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116cc1b61d_0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116cc1b61d_0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g1116cc1b61d_0_2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1" name="Google Shape;2161;g1116cc1b61d_0_2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1116cc1b61d_0_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1116cc1b61d_0_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99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6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94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8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g1116cc1b61d_0_2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2" name="Google Shape;2462;g1116cc1b61d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g1116cc1b61d_0_2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2" name="Google Shape;2462;g1116cc1b61d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3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30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1116cc1b61d_0_3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1116cc1b61d_0_3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g1116cc1b61d_0_3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0" name="Google Shape;3030;g1116cc1b61d_0_3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1116cc1b61d_0_2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1116cc1b61d_0_2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828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g1116cc1b61d_0_3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1" name="Google Shape;3251;g1116cc1b61d_0_3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116cc1b61d_0_3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116cc1b61d_0_3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43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2"/>
        <p:cNvGrpSpPr/>
        <p:nvPr/>
      </p:nvGrpSpPr>
      <p:grpSpPr>
        <a:xfrm>
          <a:off x="0" y="0"/>
          <a:ext cx="0" cy="0"/>
          <a:chOff x="0" y="0"/>
          <a:chExt cx="0" cy="0"/>
        </a:xfrm>
      </p:grpSpPr>
      <p:sp>
        <p:nvSpPr>
          <p:cNvPr id="4013" name="Google Shape;4013;g1116cc1b61d_0_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4" name="Google Shape;4014;g1116cc1b61d_0_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29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70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01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3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1116cc1b61d_0_2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1116cc1b61d_0_2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058000"/>
            <a:ext cx="4398900" cy="17628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7500"/>
              <a:buNone/>
              <a:defRPr sz="6300">
                <a:latin typeface="Fredoka One"/>
                <a:ea typeface="Fredoka One"/>
                <a:cs typeface="Fredoka One"/>
                <a:sym typeface="Fredok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100" y="2976413"/>
            <a:ext cx="4062600" cy="22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Rubik Medium"/>
              <a:buNone/>
              <a:defRPr sz="1600">
                <a:solidFill>
                  <a:schemeClr val="lt2"/>
                </a:solidFill>
                <a:latin typeface="Rubik Medium"/>
                <a:ea typeface="Rubik Medium"/>
                <a:cs typeface="Rubik Medium"/>
                <a:sym typeface="Rubik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0648" y="179016"/>
            <a:ext cx="9574040" cy="4964494"/>
            <a:chOff x="-220648" y="179016"/>
            <a:chExt cx="9574040" cy="4964494"/>
          </a:xfrm>
        </p:grpSpPr>
        <p:grpSp>
          <p:nvGrpSpPr>
            <p:cNvPr id="12" name="Google Shape;12;p2"/>
            <p:cNvGrpSpPr/>
            <p:nvPr/>
          </p:nvGrpSpPr>
          <p:grpSpPr>
            <a:xfrm>
              <a:off x="3621900" y="179016"/>
              <a:ext cx="1741285" cy="878995"/>
              <a:chOff x="3621900" y="179016"/>
              <a:chExt cx="1741285" cy="878995"/>
            </a:xfrm>
          </p:grpSpPr>
          <p:grpSp>
            <p:nvGrpSpPr>
              <p:cNvPr id="13" name="Google Shape;13;p2"/>
              <p:cNvGrpSpPr/>
              <p:nvPr/>
            </p:nvGrpSpPr>
            <p:grpSpPr>
              <a:xfrm>
                <a:off x="4239037" y="425752"/>
                <a:ext cx="1124148" cy="632259"/>
                <a:chOff x="389676" y="3721420"/>
                <a:chExt cx="1478364" cy="831483"/>
              </a:xfrm>
            </p:grpSpPr>
            <p:sp>
              <p:nvSpPr>
                <p:cNvPr id="14" name="Google Shape;14;p2"/>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621900" y="179016"/>
                <a:ext cx="830714" cy="355988"/>
                <a:chOff x="1925508" y="3606994"/>
                <a:chExt cx="1061479" cy="454879"/>
              </a:xfrm>
            </p:grpSpPr>
            <p:sp>
              <p:nvSpPr>
                <p:cNvPr id="18" name="Google Shape;18;p2"/>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8522692" y="256138"/>
              <a:ext cx="830700" cy="1342762"/>
              <a:chOff x="5217955" y="2289659"/>
              <a:chExt cx="980409" cy="1584754"/>
            </a:xfrm>
          </p:grpSpPr>
          <p:sp>
            <p:nvSpPr>
              <p:cNvPr id="22" name="Google Shape;22;p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flipH="1">
              <a:off x="-220648" y="2201287"/>
              <a:ext cx="731688" cy="1342774"/>
              <a:chOff x="4699890" y="2448370"/>
              <a:chExt cx="872304" cy="1600828"/>
            </a:xfrm>
          </p:grpSpPr>
          <p:sp>
            <p:nvSpPr>
              <p:cNvPr id="37" name="Google Shape;37;p2"/>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34950" y="3958025"/>
              <a:ext cx="9213900" cy="1185485"/>
              <a:chOff x="-34950" y="3958025"/>
              <a:chExt cx="9213900" cy="1185485"/>
            </a:xfrm>
          </p:grpSpPr>
          <p:sp>
            <p:nvSpPr>
              <p:cNvPr id="49" name="Google Shape;49;p2"/>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92"/>
        <p:cNvGrpSpPr/>
        <p:nvPr/>
      </p:nvGrpSpPr>
      <p:grpSpPr>
        <a:xfrm>
          <a:off x="0" y="0"/>
          <a:ext cx="0" cy="0"/>
          <a:chOff x="0" y="0"/>
          <a:chExt cx="0" cy="0"/>
        </a:xfrm>
      </p:grpSpPr>
      <p:sp>
        <p:nvSpPr>
          <p:cNvPr id="593" name="Google Shape;593;p20"/>
          <p:cNvSpPr txBox="1">
            <a:spLocks noGrp="1"/>
          </p:cNvSpPr>
          <p:nvPr>
            <p:ph type="title"/>
          </p:nvPr>
        </p:nvSpPr>
        <p:spPr>
          <a:xfrm>
            <a:off x="715100" y="3392700"/>
            <a:ext cx="42807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Char char="-"/>
              <a:defRPr sz="3000"/>
            </a:lvl1pPr>
            <a:lvl2pPr lvl="1" algn="ctr" rtl="0">
              <a:spcBef>
                <a:spcPts val="0"/>
              </a:spcBef>
              <a:spcAft>
                <a:spcPts val="0"/>
              </a:spcAft>
              <a:buSzPts val="3000"/>
              <a:buChar char="-"/>
              <a:defRPr sz="3000"/>
            </a:lvl2pPr>
            <a:lvl3pPr lvl="2" algn="ctr" rtl="0">
              <a:spcBef>
                <a:spcPts val="0"/>
              </a:spcBef>
              <a:spcAft>
                <a:spcPts val="0"/>
              </a:spcAft>
              <a:buSzPts val="3000"/>
              <a:buChar char="-"/>
              <a:defRPr sz="3000"/>
            </a:lvl3pPr>
            <a:lvl4pPr lvl="3" algn="ctr" rtl="0">
              <a:spcBef>
                <a:spcPts val="0"/>
              </a:spcBef>
              <a:spcAft>
                <a:spcPts val="0"/>
              </a:spcAft>
              <a:buSzPts val="3000"/>
              <a:buChar char="-"/>
              <a:defRPr sz="3000"/>
            </a:lvl4pPr>
            <a:lvl5pPr lvl="4" algn="ctr" rtl="0">
              <a:spcBef>
                <a:spcPts val="0"/>
              </a:spcBef>
              <a:spcAft>
                <a:spcPts val="0"/>
              </a:spcAft>
              <a:buSzPts val="3000"/>
              <a:buChar char="-"/>
              <a:defRPr sz="3000"/>
            </a:lvl5pPr>
            <a:lvl6pPr lvl="5" algn="ctr" rtl="0">
              <a:spcBef>
                <a:spcPts val="0"/>
              </a:spcBef>
              <a:spcAft>
                <a:spcPts val="0"/>
              </a:spcAft>
              <a:buSzPts val="3000"/>
              <a:buChar char="-"/>
              <a:defRPr sz="3000"/>
            </a:lvl6pPr>
            <a:lvl7pPr lvl="6" algn="ctr" rtl="0">
              <a:spcBef>
                <a:spcPts val="0"/>
              </a:spcBef>
              <a:spcAft>
                <a:spcPts val="0"/>
              </a:spcAft>
              <a:buSzPts val="3000"/>
              <a:buChar char="-"/>
              <a:defRPr sz="3000"/>
            </a:lvl7pPr>
            <a:lvl8pPr lvl="7" algn="ctr" rtl="0">
              <a:spcBef>
                <a:spcPts val="0"/>
              </a:spcBef>
              <a:spcAft>
                <a:spcPts val="0"/>
              </a:spcAft>
              <a:buSzPts val="3000"/>
              <a:buChar char="-"/>
              <a:defRPr sz="3000"/>
            </a:lvl8pPr>
            <a:lvl9pPr lvl="8" algn="ctr" rtl="0">
              <a:spcBef>
                <a:spcPts val="0"/>
              </a:spcBef>
              <a:spcAft>
                <a:spcPts val="0"/>
              </a:spcAft>
              <a:buSzPts val="3000"/>
              <a:buChar char="-"/>
              <a:defRPr sz="3000"/>
            </a:lvl9pPr>
          </a:lstStyle>
          <a:p>
            <a:endParaRPr/>
          </a:p>
        </p:txBody>
      </p:sp>
      <p:sp>
        <p:nvSpPr>
          <p:cNvPr id="594" name="Google Shape;594;p20"/>
          <p:cNvSpPr txBox="1">
            <a:spLocks noGrp="1"/>
          </p:cNvSpPr>
          <p:nvPr>
            <p:ph type="subTitle" idx="1"/>
          </p:nvPr>
        </p:nvSpPr>
        <p:spPr>
          <a:xfrm>
            <a:off x="715100" y="1188100"/>
            <a:ext cx="62277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595" name="Google Shape;595;p20"/>
          <p:cNvGrpSpPr/>
          <p:nvPr/>
        </p:nvGrpSpPr>
        <p:grpSpPr>
          <a:xfrm>
            <a:off x="-507307" y="-58791"/>
            <a:ext cx="3522454" cy="5435014"/>
            <a:chOff x="-507307" y="-58791"/>
            <a:chExt cx="3522454" cy="5435014"/>
          </a:xfrm>
        </p:grpSpPr>
        <p:grpSp>
          <p:nvGrpSpPr>
            <p:cNvPr id="596" name="Google Shape;596;p20"/>
            <p:cNvGrpSpPr/>
            <p:nvPr/>
          </p:nvGrpSpPr>
          <p:grpSpPr>
            <a:xfrm>
              <a:off x="-507307" y="-58791"/>
              <a:ext cx="3522454" cy="1204098"/>
              <a:chOff x="-507307" y="-58791"/>
              <a:chExt cx="3522454" cy="1204098"/>
            </a:xfrm>
          </p:grpSpPr>
          <p:sp>
            <p:nvSpPr>
              <p:cNvPr id="597" name="Google Shape;597;p20"/>
              <p:cNvSpPr/>
              <p:nvPr/>
            </p:nvSpPr>
            <p:spPr>
              <a:xfrm>
                <a:off x="244276" y="-58791"/>
                <a:ext cx="1234508" cy="691269"/>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2004068" y="128577"/>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0"/>
              <p:cNvGrpSpPr/>
              <p:nvPr/>
            </p:nvGrpSpPr>
            <p:grpSpPr>
              <a:xfrm flipH="1">
                <a:off x="1208725" y="662616"/>
                <a:ext cx="830714" cy="355988"/>
                <a:chOff x="1925508" y="3606994"/>
                <a:chExt cx="1061479" cy="454879"/>
              </a:xfrm>
            </p:grpSpPr>
            <p:sp>
              <p:nvSpPr>
                <p:cNvPr id="600" name="Google Shape;600;p2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20"/>
              <p:cNvSpPr/>
              <p:nvPr/>
            </p:nvSpPr>
            <p:spPr>
              <a:xfrm flipH="1">
                <a:off x="-507307" y="662627"/>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0"/>
            <p:cNvGrpSpPr/>
            <p:nvPr/>
          </p:nvGrpSpPr>
          <p:grpSpPr>
            <a:xfrm>
              <a:off x="-320647" y="2830210"/>
              <a:ext cx="1673250" cy="2546013"/>
              <a:chOff x="-320647" y="2830210"/>
              <a:chExt cx="1673250" cy="2546013"/>
            </a:xfrm>
          </p:grpSpPr>
          <p:grpSp>
            <p:nvGrpSpPr>
              <p:cNvPr id="605" name="Google Shape;605;p20"/>
              <p:cNvGrpSpPr/>
              <p:nvPr/>
            </p:nvGrpSpPr>
            <p:grpSpPr>
              <a:xfrm rot="448858">
                <a:off x="13316" y="2867077"/>
                <a:ext cx="691882" cy="1920661"/>
                <a:chOff x="5621053" y="396189"/>
                <a:chExt cx="872876" cy="2423098"/>
              </a:xfrm>
            </p:grpSpPr>
            <p:sp>
              <p:nvSpPr>
                <p:cNvPr id="606" name="Google Shape;606;p2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20"/>
              <p:cNvSpPr/>
              <p:nvPr/>
            </p:nvSpPr>
            <p:spPr>
              <a:xfrm rot="-1719391">
                <a:off x="-180294" y="4440951"/>
                <a:ext cx="725124" cy="770554"/>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rot="1030112" flipH="1">
                <a:off x="550464" y="4642734"/>
                <a:ext cx="723661" cy="64096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618"/>
        <p:cNvGrpSpPr/>
        <p:nvPr/>
      </p:nvGrpSpPr>
      <p:grpSpPr>
        <a:xfrm>
          <a:off x="0" y="0"/>
          <a:ext cx="0" cy="0"/>
          <a:chOff x="0" y="0"/>
          <a:chExt cx="0" cy="0"/>
        </a:xfrm>
      </p:grpSpPr>
      <p:sp>
        <p:nvSpPr>
          <p:cNvPr id="619" name="Google Shape;619;p21"/>
          <p:cNvSpPr txBox="1">
            <a:spLocks noGrp="1"/>
          </p:cNvSpPr>
          <p:nvPr>
            <p:ph type="title"/>
          </p:nvPr>
        </p:nvSpPr>
        <p:spPr>
          <a:xfrm>
            <a:off x="1895150" y="1218425"/>
            <a:ext cx="5353500" cy="18531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620" name="Google Shape;620;p21"/>
          <p:cNvSpPr txBox="1">
            <a:spLocks noGrp="1"/>
          </p:cNvSpPr>
          <p:nvPr>
            <p:ph type="subTitle" idx="1"/>
          </p:nvPr>
        </p:nvSpPr>
        <p:spPr>
          <a:xfrm>
            <a:off x="2296375" y="2676450"/>
            <a:ext cx="4551300" cy="124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21" name="Google Shape;621;p21"/>
          <p:cNvGrpSpPr/>
          <p:nvPr/>
        </p:nvGrpSpPr>
        <p:grpSpPr>
          <a:xfrm>
            <a:off x="-143500" y="213566"/>
            <a:ext cx="9567931" cy="5325948"/>
            <a:chOff x="-143500" y="213566"/>
            <a:chExt cx="9567931" cy="5325948"/>
          </a:xfrm>
        </p:grpSpPr>
        <p:grpSp>
          <p:nvGrpSpPr>
            <p:cNvPr id="622" name="Google Shape;622;p21"/>
            <p:cNvGrpSpPr/>
            <p:nvPr/>
          </p:nvGrpSpPr>
          <p:grpSpPr>
            <a:xfrm>
              <a:off x="281937" y="213566"/>
              <a:ext cx="1836902" cy="843795"/>
              <a:chOff x="281937" y="213566"/>
              <a:chExt cx="1836902" cy="843795"/>
            </a:xfrm>
          </p:grpSpPr>
          <p:grpSp>
            <p:nvGrpSpPr>
              <p:cNvPr id="623" name="Google Shape;623;p21"/>
              <p:cNvGrpSpPr/>
              <p:nvPr/>
            </p:nvGrpSpPr>
            <p:grpSpPr>
              <a:xfrm flipH="1">
                <a:off x="281937" y="425102"/>
                <a:ext cx="1124148" cy="632259"/>
                <a:chOff x="389676" y="3721420"/>
                <a:chExt cx="1478364" cy="831483"/>
              </a:xfrm>
            </p:grpSpPr>
            <p:sp>
              <p:nvSpPr>
                <p:cNvPr id="624" name="Google Shape;624;p2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1"/>
              <p:cNvGrpSpPr/>
              <p:nvPr/>
            </p:nvGrpSpPr>
            <p:grpSpPr>
              <a:xfrm flipH="1">
                <a:off x="1288125" y="213566"/>
                <a:ext cx="830714" cy="355988"/>
                <a:chOff x="1925508" y="3606994"/>
                <a:chExt cx="1061479" cy="454879"/>
              </a:xfrm>
            </p:grpSpPr>
            <p:sp>
              <p:nvSpPr>
                <p:cNvPr id="628" name="Google Shape;628;p2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1" name="Google Shape;631;p21"/>
            <p:cNvGrpSpPr/>
            <p:nvPr/>
          </p:nvGrpSpPr>
          <p:grpSpPr>
            <a:xfrm>
              <a:off x="7829075" y="421941"/>
              <a:ext cx="830714" cy="355988"/>
              <a:chOff x="1925508" y="3606994"/>
              <a:chExt cx="1061479" cy="454879"/>
            </a:xfrm>
          </p:grpSpPr>
          <p:sp>
            <p:nvSpPr>
              <p:cNvPr id="632" name="Google Shape;632;p2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21"/>
            <p:cNvGrpSpPr/>
            <p:nvPr/>
          </p:nvGrpSpPr>
          <p:grpSpPr>
            <a:xfrm rot="-1346818">
              <a:off x="8391924" y="1578668"/>
              <a:ext cx="691985" cy="1920948"/>
              <a:chOff x="5621053" y="396189"/>
              <a:chExt cx="872876" cy="2423098"/>
            </a:xfrm>
          </p:grpSpPr>
          <p:sp>
            <p:nvSpPr>
              <p:cNvPr id="636" name="Google Shape;636;p21"/>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1"/>
            <p:cNvGrpSpPr/>
            <p:nvPr/>
          </p:nvGrpSpPr>
          <p:grpSpPr>
            <a:xfrm rot="1393417">
              <a:off x="6237399" y="4486854"/>
              <a:ext cx="731747" cy="648568"/>
              <a:chOff x="3594159" y="415726"/>
              <a:chExt cx="839520" cy="744090"/>
            </a:xfrm>
          </p:grpSpPr>
          <p:sp>
            <p:nvSpPr>
              <p:cNvPr id="647" name="Google Shape;647;p21"/>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21"/>
            <p:cNvGrpSpPr/>
            <p:nvPr/>
          </p:nvGrpSpPr>
          <p:grpSpPr>
            <a:xfrm rot="-592493">
              <a:off x="6955794" y="4421275"/>
              <a:ext cx="734317" cy="779745"/>
              <a:chOff x="4517037" y="397333"/>
              <a:chExt cx="734306" cy="779733"/>
            </a:xfrm>
          </p:grpSpPr>
          <p:sp>
            <p:nvSpPr>
              <p:cNvPr id="651" name="Google Shape;651;p21"/>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21"/>
            <p:cNvGrpSpPr/>
            <p:nvPr/>
          </p:nvGrpSpPr>
          <p:grpSpPr>
            <a:xfrm rot="-958093" flipH="1">
              <a:off x="14150" y="4029842"/>
              <a:ext cx="1401911" cy="1342741"/>
              <a:chOff x="7951460" y="4076088"/>
              <a:chExt cx="1401932" cy="1342762"/>
            </a:xfrm>
          </p:grpSpPr>
          <p:grpSp>
            <p:nvGrpSpPr>
              <p:cNvPr id="655" name="Google Shape;655;p21"/>
              <p:cNvGrpSpPr/>
              <p:nvPr/>
            </p:nvGrpSpPr>
            <p:grpSpPr>
              <a:xfrm>
                <a:off x="7951460" y="4641135"/>
                <a:ext cx="731725" cy="648549"/>
                <a:chOff x="3594159" y="415726"/>
                <a:chExt cx="839520" cy="744090"/>
              </a:xfrm>
            </p:grpSpPr>
            <p:sp>
              <p:nvSpPr>
                <p:cNvPr id="656" name="Google Shape;656;p21"/>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21"/>
              <p:cNvGrpSpPr/>
              <p:nvPr/>
            </p:nvGrpSpPr>
            <p:grpSpPr>
              <a:xfrm>
                <a:off x="8522692" y="4076088"/>
                <a:ext cx="830700" cy="1342762"/>
                <a:chOff x="5217955" y="2289659"/>
                <a:chExt cx="980409" cy="1584754"/>
              </a:xfrm>
            </p:grpSpPr>
            <p:sp>
              <p:nvSpPr>
                <p:cNvPr id="660" name="Google Shape;660;p2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3">
    <p:spTree>
      <p:nvGrpSpPr>
        <p:cNvPr id="1" name="Shape 719"/>
        <p:cNvGrpSpPr/>
        <p:nvPr/>
      </p:nvGrpSpPr>
      <p:grpSpPr>
        <a:xfrm>
          <a:off x="0" y="0"/>
          <a:ext cx="0" cy="0"/>
          <a:chOff x="0" y="0"/>
          <a:chExt cx="0" cy="0"/>
        </a:xfrm>
      </p:grpSpPr>
      <p:sp>
        <p:nvSpPr>
          <p:cNvPr id="720" name="Google Shape;720;p23"/>
          <p:cNvSpPr txBox="1">
            <a:spLocks noGrp="1"/>
          </p:cNvSpPr>
          <p:nvPr>
            <p:ph type="title"/>
          </p:nvPr>
        </p:nvSpPr>
        <p:spPr>
          <a:xfrm>
            <a:off x="715100" y="535000"/>
            <a:ext cx="3500400" cy="1019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Font typeface="Fredoka One"/>
              <a:buNone/>
              <a:defRPr>
                <a:latin typeface="Fredoka One"/>
                <a:ea typeface="Fredoka One"/>
                <a:cs typeface="Fredoka One"/>
                <a:sym typeface="Fredoka One"/>
              </a:defRPr>
            </a:lvl2pPr>
            <a:lvl3pPr lvl="2" rtl="0">
              <a:spcBef>
                <a:spcPts val="0"/>
              </a:spcBef>
              <a:spcAft>
                <a:spcPts val="0"/>
              </a:spcAft>
              <a:buSzPts val="2800"/>
              <a:buFont typeface="Fredoka One"/>
              <a:buNone/>
              <a:defRPr>
                <a:latin typeface="Fredoka One"/>
                <a:ea typeface="Fredoka One"/>
                <a:cs typeface="Fredoka One"/>
                <a:sym typeface="Fredoka One"/>
              </a:defRPr>
            </a:lvl3pPr>
            <a:lvl4pPr lvl="3" rtl="0">
              <a:spcBef>
                <a:spcPts val="0"/>
              </a:spcBef>
              <a:spcAft>
                <a:spcPts val="0"/>
              </a:spcAft>
              <a:buSzPts val="2800"/>
              <a:buFont typeface="Fredoka One"/>
              <a:buNone/>
              <a:defRPr>
                <a:latin typeface="Fredoka One"/>
                <a:ea typeface="Fredoka One"/>
                <a:cs typeface="Fredoka One"/>
                <a:sym typeface="Fredoka One"/>
              </a:defRPr>
            </a:lvl4pPr>
            <a:lvl5pPr lvl="4" rtl="0">
              <a:spcBef>
                <a:spcPts val="0"/>
              </a:spcBef>
              <a:spcAft>
                <a:spcPts val="0"/>
              </a:spcAft>
              <a:buSzPts val="2800"/>
              <a:buFont typeface="Fredoka One"/>
              <a:buNone/>
              <a:defRPr>
                <a:latin typeface="Fredoka One"/>
                <a:ea typeface="Fredoka One"/>
                <a:cs typeface="Fredoka One"/>
                <a:sym typeface="Fredoka One"/>
              </a:defRPr>
            </a:lvl5pPr>
            <a:lvl6pPr lvl="5" rtl="0">
              <a:spcBef>
                <a:spcPts val="0"/>
              </a:spcBef>
              <a:spcAft>
                <a:spcPts val="0"/>
              </a:spcAft>
              <a:buSzPts val="2800"/>
              <a:buFont typeface="Fredoka One"/>
              <a:buNone/>
              <a:defRPr>
                <a:latin typeface="Fredoka One"/>
                <a:ea typeface="Fredoka One"/>
                <a:cs typeface="Fredoka One"/>
                <a:sym typeface="Fredoka One"/>
              </a:defRPr>
            </a:lvl6pPr>
            <a:lvl7pPr lvl="6" rtl="0">
              <a:spcBef>
                <a:spcPts val="0"/>
              </a:spcBef>
              <a:spcAft>
                <a:spcPts val="0"/>
              </a:spcAft>
              <a:buSzPts val="2800"/>
              <a:buFont typeface="Fredoka One"/>
              <a:buNone/>
              <a:defRPr>
                <a:latin typeface="Fredoka One"/>
                <a:ea typeface="Fredoka One"/>
                <a:cs typeface="Fredoka One"/>
                <a:sym typeface="Fredoka One"/>
              </a:defRPr>
            </a:lvl7pPr>
            <a:lvl8pPr lvl="7" rtl="0">
              <a:spcBef>
                <a:spcPts val="0"/>
              </a:spcBef>
              <a:spcAft>
                <a:spcPts val="0"/>
              </a:spcAft>
              <a:buSzPts val="2800"/>
              <a:buFont typeface="Fredoka One"/>
              <a:buNone/>
              <a:defRPr>
                <a:latin typeface="Fredoka One"/>
                <a:ea typeface="Fredoka One"/>
                <a:cs typeface="Fredoka One"/>
                <a:sym typeface="Fredoka One"/>
              </a:defRPr>
            </a:lvl8pPr>
            <a:lvl9pPr lvl="8" rtl="0">
              <a:spcBef>
                <a:spcPts val="0"/>
              </a:spcBef>
              <a:spcAft>
                <a:spcPts val="0"/>
              </a:spcAft>
              <a:buSzPts val="2800"/>
              <a:buFont typeface="Fredoka One"/>
              <a:buNone/>
              <a:defRPr>
                <a:latin typeface="Fredoka One"/>
                <a:ea typeface="Fredoka One"/>
                <a:cs typeface="Fredoka One"/>
                <a:sym typeface="Fredoka One"/>
              </a:defRPr>
            </a:lvl9pPr>
          </a:lstStyle>
          <a:p>
            <a:endParaRPr/>
          </a:p>
        </p:txBody>
      </p:sp>
      <p:sp>
        <p:nvSpPr>
          <p:cNvPr id="721" name="Google Shape;721;p23"/>
          <p:cNvSpPr txBox="1">
            <a:spLocks noGrp="1"/>
          </p:cNvSpPr>
          <p:nvPr>
            <p:ph type="subTitle" idx="1"/>
          </p:nvPr>
        </p:nvSpPr>
        <p:spPr>
          <a:xfrm>
            <a:off x="715100" y="2744150"/>
            <a:ext cx="3052200" cy="114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722" name="Google Shape;722;p23"/>
          <p:cNvGrpSpPr/>
          <p:nvPr/>
        </p:nvGrpSpPr>
        <p:grpSpPr>
          <a:xfrm>
            <a:off x="-481879" y="1770203"/>
            <a:ext cx="9660829" cy="3373308"/>
            <a:chOff x="-481879" y="1770203"/>
            <a:chExt cx="9660829" cy="3373308"/>
          </a:xfrm>
        </p:grpSpPr>
        <p:grpSp>
          <p:nvGrpSpPr>
            <p:cNvPr id="723" name="Google Shape;723;p23"/>
            <p:cNvGrpSpPr/>
            <p:nvPr/>
          </p:nvGrpSpPr>
          <p:grpSpPr>
            <a:xfrm>
              <a:off x="-34950" y="4192797"/>
              <a:ext cx="9213900" cy="950714"/>
              <a:chOff x="-34950" y="4192797"/>
              <a:chExt cx="9213900" cy="950714"/>
            </a:xfrm>
          </p:grpSpPr>
          <p:sp>
            <p:nvSpPr>
              <p:cNvPr id="724" name="Google Shape;724;p23"/>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23"/>
            <p:cNvGrpSpPr/>
            <p:nvPr/>
          </p:nvGrpSpPr>
          <p:grpSpPr>
            <a:xfrm rot="1606510">
              <a:off x="-86329" y="1823083"/>
              <a:ext cx="691921" cy="1920769"/>
              <a:chOff x="5621053" y="396189"/>
              <a:chExt cx="872876" cy="2423098"/>
            </a:xfrm>
          </p:grpSpPr>
          <p:sp>
            <p:nvSpPr>
              <p:cNvPr id="727" name="Google Shape;727;p23"/>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06"/>
        <p:cNvGrpSpPr/>
        <p:nvPr/>
      </p:nvGrpSpPr>
      <p:grpSpPr>
        <a:xfrm>
          <a:off x="0" y="0"/>
          <a:ext cx="0" cy="0"/>
          <a:chOff x="0" y="0"/>
          <a:chExt cx="0" cy="0"/>
        </a:xfrm>
      </p:grpSpPr>
      <p:sp>
        <p:nvSpPr>
          <p:cNvPr id="1007" name="Google Shape;1007;p33"/>
          <p:cNvSpPr txBox="1">
            <a:spLocks noGrp="1"/>
          </p:cNvSpPr>
          <p:nvPr>
            <p:ph type="subTitle" idx="1"/>
          </p:nvPr>
        </p:nvSpPr>
        <p:spPr>
          <a:xfrm>
            <a:off x="1323650" y="1856575"/>
            <a:ext cx="1438800" cy="30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6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08" name="Google Shape;1008;p33"/>
          <p:cNvSpPr txBox="1">
            <a:spLocks noGrp="1"/>
          </p:cNvSpPr>
          <p:nvPr>
            <p:ph type="subTitle" idx="2"/>
          </p:nvPr>
        </p:nvSpPr>
        <p:spPr>
          <a:xfrm>
            <a:off x="6381543" y="1856575"/>
            <a:ext cx="1438800" cy="30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6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09" name="Google Shape;1009;p33"/>
          <p:cNvSpPr txBox="1">
            <a:spLocks noGrp="1"/>
          </p:cNvSpPr>
          <p:nvPr>
            <p:ph type="subTitle" idx="3"/>
          </p:nvPr>
        </p:nvSpPr>
        <p:spPr>
          <a:xfrm>
            <a:off x="715100" y="2384288"/>
            <a:ext cx="2655900" cy="9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0" name="Google Shape;1010;p33"/>
          <p:cNvSpPr txBox="1">
            <a:spLocks noGrp="1"/>
          </p:cNvSpPr>
          <p:nvPr>
            <p:ph type="subTitle" idx="4"/>
          </p:nvPr>
        </p:nvSpPr>
        <p:spPr>
          <a:xfrm>
            <a:off x="5772995" y="2384288"/>
            <a:ext cx="2655900" cy="9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1" name="Google Shape;1011;p33"/>
          <p:cNvSpPr txBox="1">
            <a:spLocks noGrp="1"/>
          </p:cNvSpPr>
          <p:nvPr>
            <p:ph type="title"/>
          </p:nvPr>
        </p:nvSpPr>
        <p:spPr>
          <a:xfrm>
            <a:off x="720000" y="535000"/>
            <a:ext cx="47355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12" name="Google Shape;1012;p33"/>
          <p:cNvGrpSpPr/>
          <p:nvPr/>
        </p:nvGrpSpPr>
        <p:grpSpPr>
          <a:xfrm>
            <a:off x="-260291" y="182766"/>
            <a:ext cx="9780991" cy="4960744"/>
            <a:chOff x="-260291" y="182766"/>
            <a:chExt cx="9780991" cy="4960744"/>
          </a:xfrm>
        </p:grpSpPr>
        <p:sp>
          <p:nvSpPr>
            <p:cNvPr id="1013" name="Google Shape;1013;p33"/>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33"/>
            <p:cNvGrpSpPr/>
            <p:nvPr/>
          </p:nvGrpSpPr>
          <p:grpSpPr>
            <a:xfrm rot="375795" flipH="1">
              <a:off x="-189236" y="2807426"/>
              <a:ext cx="731607" cy="1342624"/>
              <a:chOff x="4699890" y="2448370"/>
              <a:chExt cx="872304" cy="1600828"/>
            </a:xfrm>
          </p:grpSpPr>
          <p:sp>
            <p:nvSpPr>
              <p:cNvPr id="1015" name="Google Shape;1015;p33"/>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3"/>
            <p:cNvGrpSpPr/>
            <p:nvPr/>
          </p:nvGrpSpPr>
          <p:grpSpPr>
            <a:xfrm rot="-720131">
              <a:off x="8559441" y="1089392"/>
              <a:ext cx="830723" cy="1342798"/>
              <a:chOff x="5217955" y="2289659"/>
              <a:chExt cx="980409" cy="1584754"/>
            </a:xfrm>
          </p:grpSpPr>
          <p:sp>
            <p:nvSpPr>
              <p:cNvPr id="1027" name="Google Shape;1027;p33"/>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33"/>
            <p:cNvGrpSpPr/>
            <p:nvPr/>
          </p:nvGrpSpPr>
          <p:grpSpPr>
            <a:xfrm>
              <a:off x="6381550" y="182766"/>
              <a:ext cx="1614202" cy="633721"/>
              <a:chOff x="6293850" y="295578"/>
              <a:chExt cx="1614202" cy="633721"/>
            </a:xfrm>
          </p:grpSpPr>
          <p:grpSp>
            <p:nvGrpSpPr>
              <p:cNvPr id="1042" name="Google Shape;1042;p33"/>
              <p:cNvGrpSpPr/>
              <p:nvPr/>
            </p:nvGrpSpPr>
            <p:grpSpPr>
              <a:xfrm>
                <a:off x="7274631" y="623418"/>
                <a:ext cx="633422" cy="305881"/>
                <a:chOff x="2080184" y="4349337"/>
                <a:chExt cx="824017" cy="397920"/>
              </a:xfrm>
            </p:grpSpPr>
            <p:sp>
              <p:nvSpPr>
                <p:cNvPr id="1043" name="Google Shape;1043;p33"/>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33"/>
              <p:cNvGrpSpPr/>
              <p:nvPr/>
            </p:nvGrpSpPr>
            <p:grpSpPr>
              <a:xfrm>
                <a:off x="6293850" y="295578"/>
                <a:ext cx="830714" cy="355988"/>
                <a:chOff x="1925508" y="3606994"/>
                <a:chExt cx="1061479" cy="454879"/>
              </a:xfrm>
            </p:grpSpPr>
            <p:sp>
              <p:nvSpPr>
                <p:cNvPr id="1047" name="Google Shape;1047;p3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33"/>
            <p:cNvGrpSpPr/>
            <p:nvPr/>
          </p:nvGrpSpPr>
          <p:grpSpPr>
            <a:xfrm rot="-579367">
              <a:off x="8532620" y="2061289"/>
              <a:ext cx="669175" cy="593109"/>
              <a:chOff x="3594159" y="415726"/>
              <a:chExt cx="839520" cy="744090"/>
            </a:xfrm>
          </p:grpSpPr>
          <p:sp>
            <p:nvSpPr>
              <p:cNvPr id="1051" name="Google Shape;1051;p33"/>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33"/>
            <p:cNvGrpSpPr/>
            <p:nvPr/>
          </p:nvGrpSpPr>
          <p:grpSpPr>
            <a:xfrm rot="507910" flipH="1">
              <a:off x="-76220" y="3820566"/>
              <a:ext cx="678080" cy="601001"/>
              <a:chOff x="3594159" y="415726"/>
              <a:chExt cx="839520" cy="744090"/>
            </a:xfrm>
          </p:grpSpPr>
          <p:sp>
            <p:nvSpPr>
              <p:cNvPr id="1055" name="Google Shape;1055;p33"/>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58"/>
        <p:cNvGrpSpPr/>
        <p:nvPr/>
      </p:nvGrpSpPr>
      <p:grpSpPr>
        <a:xfrm>
          <a:off x="0" y="0"/>
          <a:ext cx="0" cy="0"/>
          <a:chOff x="0" y="0"/>
          <a:chExt cx="0" cy="0"/>
        </a:xfrm>
      </p:grpSpPr>
      <p:sp>
        <p:nvSpPr>
          <p:cNvPr id="1059" name="Google Shape;1059;p34"/>
          <p:cNvSpPr txBox="1">
            <a:spLocks noGrp="1"/>
          </p:cNvSpPr>
          <p:nvPr>
            <p:ph type="title"/>
          </p:nvPr>
        </p:nvSpPr>
        <p:spPr>
          <a:xfrm>
            <a:off x="720000" y="2224950"/>
            <a:ext cx="23364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0" name="Google Shape;1060;p34"/>
          <p:cNvSpPr txBox="1">
            <a:spLocks noGrp="1"/>
          </p:cNvSpPr>
          <p:nvPr>
            <p:ph type="subTitle" idx="1"/>
          </p:nvPr>
        </p:nvSpPr>
        <p:spPr>
          <a:xfrm>
            <a:off x="720000" y="2768450"/>
            <a:ext cx="2336400" cy="6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1" name="Google Shape;1061;p34"/>
          <p:cNvSpPr txBox="1">
            <a:spLocks noGrp="1"/>
          </p:cNvSpPr>
          <p:nvPr>
            <p:ph type="title" idx="2"/>
          </p:nvPr>
        </p:nvSpPr>
        <p:spPr>
          <a:xfrm>
            <a:off x="3403800" y="2220875"/>
            <a:ext cx="2336400" cy="3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2" name="Google Shape;1062;p34"/>
          <p:cNvSpPr txBox="1">
            <a:spLocks noGrp="1"/>
          </p:cNvSpPr>
          <p:nvPr>
            <p:ph type="subTitle" idx="3"/>
          </p:nvPr>
        </p:nvSpPr>
        <p:spPr>
          <a:xfrm>
            <a:off x="3403800" y="2768456"/>
            <a:ext cx="2336400" cy="6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3" name="Google Shape;1063;p34"/>
          <p:cNvSpPr txBox="1">
            <a:spLocks noGrp="1"/>
          </p:cNvSpPr>
          <p:nvPr>
            <p:ph type="title" idx="4"/>
          </p:nvPr>
        </p:nvSpPr>
        <p:spPr>
          <a:xfrm>
            <a:off x="6087600" y="2220875"/>
            <a:ext cx="2336400" cy="3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4" name="Google Shape;1064;p34"/>
          <p:cNvSpPr txBox="1">
            <a:spLocks noGrp="1"/>
          </p:cNvSpPr>
          <p:nvPr>
            <p:ph type="subTitle" idx="5"/>
          </p:nvPr>
        </p:nvSpPr>
        <p:spPr>
          <a:xfrm>
            <a:off x="6087600" y="2768455"/>
            <a:ext cx="2336400" cy="6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34"/>
          <p:cNvSpPr txBox="1">
            <a:spLocks noGrp="1"/>
          </p:cNvSpPr>
          <p:nvPr>
            <p:ph type="title" idx="6"/>
          </p:nvPr>
        </p:nvSpPr>
        <p:spPr>
          <a:xfrm>
            <a:off x="720000" y="535000"/>
            <a:ext cx="40749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66" name="Google Shape;1066;p34"/>
          <p:cNvGrpSpPr/>
          <p:nvPr/>
        </p:nvGrpSpPr>
        <p:grpSpPr>
          <a:xfrm>
            <a:off x="-192996" y="343415"/>
            <a:ext cx="10389548" cy="6020497"/>
            <a:chOff x="-192996" y="343415"/>
            <a:chExt cx="10389548" cy="6020497"/>
          </a:xfrm>
        </p:grpSpPr>
        <p:grpSp>
          <p:nvGrpSpPr>
            <p:cNvPr id="1067" name="Google Shape;1067;p34"/>
            <p:cNvGrpSpPr/>
            <p:nvPr/>
          </p:nvGrpSpPr>
          <p:grpSpPr>
            <a:xfrm>
              <a:off x="-192996" y="3276684"/>
              <a:ext cx="10389548" cy="3087228"/>
              <a:chOff x="-192996" y="3276684"/>
              <a:chExt cx="10389548" cy="3087228"/>
            </a:xfrm>
          </p:grpSpPr>
          <p:grpSp>
            <p:nvGrpSpPr>
              <p:cNvPr id="1068" name="Google Shape;1068;p34"/>
              <p:cNvGrpSpPr/>
              <p:nvPr/>
            </p:nvGrpSpPr>
            <p:grpSpPr>
              <a:xfrm rot="-1627504">
                <a:off x="7295728" y="3738491"/>
                <a:ext cx="2547697" cy="2163614"/>
                <a:chOff x="6371433" y="1551954"/>
                <a:chExt cx="2410423" cy="2047034"/>
              </a:xfrm>
            </p:grpSpPr>
            <p:sp>
              <p:nvSpPr>
                <p:cNvPr id="1069" name="Google Shape;1069;p34"/>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34"/>
              <p:cNvGrpSpPr/>
              <p:nvPr/>
            </p:nvGrpSpPr>
            <p:grpSpPr>
              <a:xfrm rot="-1050238" flipH="1">
                <a:off x="-7993" y="4227421"/>
                <a:ext cx="731725" cy="1342841"/>
                <a:chOff x="4699890" y="2448370"/>
                <a:chExt cx="872304" cy="1600828"/>
              </a:xfrm>
            </p:grpSpPr>
            <p:sp>
              <p:nvSpPr>
                <p:cNvPr id="1145" name="Google Shape;1145;p3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34"/>
              <p:cNvSpPr/>
              <p:nvPr/>
            </p:nvSpPr>
            <p:spPr>
              <a:xfrm rot="-398052">
                <a:off x="1269148" y="4611742"/>
                <a:ext cx="540348" cy="57420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rot="1274746">
                <a:off x="488794" y="4743982"/>
                <a:ext cx="490490" cy="434438"/>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34"/>
              <p:cNvGrpSpPr/>
              <p:nvPr/>
            </p:nvGrpSpPr>
            <p:grpSpPr>
              <a:xfrm rot="1330009">
                <a:off x="649367" y="3861846"/>
                <a:ext cx="830726" cy="1342804"/>
                <a:chOff x="5217955" y="2289659"/>
                <a:chExt cx="980409" cy="1584754"/>
              </a:xfrm>
            </p:grpSpPr>
            <p:sp>
              <p:nvSpPr>
                <p:cNvPr id="1159" name="Google Shape;1159;p3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3" name="Google Shape;1173;p34"/>
            <p:cNvGrpSpPr/>
            <p:nvPr/>
          </p:nvGrpSpPr>
          <p:grpSpPr>
            <a:xfrm>
              <a:off x="7026893" y="343415"/>
              <a:ext cx="1644499" cy="674322"/>
              <a:chOff x="7026893" y="343415"/>
              <a:chExt cx="1644499" cy="674322"/>
            </a:xfrm>
          </p:grpSpPr>
          <p:sp>
            <p:nvSpPr>
              <p:cNvPr id="1174" name="Google Shape;1174;p34"/>
              <p:cNvSpPr/>
              <p:nvPr/>
            </p:nvSpPr>
            <p:spPr>
              <a:xfrm flipH="1">
                <a:off x="7660313" y="3434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4"/>
              <p:cNvGrpSpPr/>
              <p:nvPr/>
            </p:nvGrpSpPr>
            <p:grpSpPr>
              <a:xfrm>
                <a:off x="7026893" y="711856"/>
                <a:ext cx="633422" cy="305881"/>
                <a:chOff x="2080184" y="4349337"/>
                <a:chExt cx="824017" cy="397920"/>
              </a:xfrm>
            </p:grpSpPr>
            <p:sp>
              <p:nvSpPr>
                <p:cNvPr id="1176" name="Google Shape;1176;p3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10"/>
        <p:cNvGrpSpPr/>
        <p:nvPr/>
      </p:nvGrpSpPr>
      <p:grpSpPr>
        <a:xfrm>
          <a:off x="0" y="0"/>
          <a:ext cx="0" cy="0"/>
          <a:chOff x="0" y="0"/>
          <a:chExt cx="0" cy="0"/>
        </a:xfrm>
      </p:grpSpPr>
      <p:grpSp>
        <p:nvGrpSpPr>
          <p:cNvPr id="1211" name="Google Shape;1211;p36"/>
          <p:cNvGrpSpPr/>
          <p:nvPr/>
        </p:nvGrpSpPr>
        <p:grpSpPr>
          <a:xfrm>
            <a:off x="5977018" y="119277"/>
            <a:ext cx="3087449" cy="5719897"/>
            <a:chOff x="5977018" y="119277"/>
            <a:chExt cx="3087449" cy="5719897"/>
          </a:xfrm>
        </p:grpSpPr>
        <p:grpSp>
          <p:nvGrpSpPr>
            <p:cNvPr id="1212" name="Google Shape;1212;p36"/>
            <p:cNvGrpSpPr/>
            <p:nvPr/>
          </p:nvGrpSpPr>
          <p:grpSpPr>
            <a:xfrm>
              <a:off x="6631275" y="4100638"/>
              <a:ext cx="2433192" cy="1738536"/>
              <a:chOff x="6631275" y="4100638"/>
              <a:chExt cx="2433192" cy="1738536"/>
            </a:xfrm>
          </p:grpSpPr>
          <p:grpSp>
            <p:nvGrpSpPr>
              <p:cNvPr id="1213" name="Google Shape;1213;p36"/>
              <p:cNvGrpSpPr/>
              <p:nvPr/>
            </p:nvGrpSpPr>
            <p:grpSpPr>
              <a:xfrm rot="-1441911" flipH="1">
                <a:off x="7229099" y="4405593"/>
                <a:ext cx="731696" cy="1342788"/>
                <a:chOff x="4699890" y="2448370"/>
                <a:chExt cx="872304" cy="1600828"/>
              </a:xfrm>
            </p:grpSpPr>
            <p:sp>
              <p:nvSpPr>
                <p:cNvPr id="1214" name="Google Shape;1214;p36"/>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6"/>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6"/>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6"/>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6"/>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6"/>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6"/>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6"/>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6"/>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36"/>
              <p:cNvSpPr/>
              <p:nvPr/>
            </p:nvSpPr>
            <p:spPr>
              <a:xfrm rot="-992698">
                <a:off x="6702589" y="4649758"/>
                <a:ext cx="546042" cy="58025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6"/>
              <p:cNvSpPr/>
              <p:nvPr/>
            </p:nvSpPr>
            <p:spPr>
              <a:xfrm>
                <a:off x="7814127" y="4713223"/>
                <a:ext cx="609930" cy="54022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7" name="Google Shape;1227;p36"/>
              <p:cNvGrpSpPr/>
              <p:nvPr/>
            </p:nvGrpSpPr>
            <p:grpSpPr>
              <a:xfrm>
                <a:off x="8233767" y="4100638"/>
                <a:ext cx="830700" cy="1342762"/>
                <a:chOff x="5217955" y="2289659"/>
                <a:chExt cx="980409" cy="1584754"/>
              </a:xfrm>
            </p:grpSpPr>
            <p:sp>
              <p:nvSpPr>
                <p:cNvPr id="1228" name="Google Shape;1228;p36"/>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6"/>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6"/>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6"/>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6"/>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6"/>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6"/>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6"/>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6"/>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6"/>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6"/>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6"/>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6"/>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6"/>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2" name="Google Shape;1242;p36"/>
            <p:cNvSpPr/>
            <p:nvPr/>
          </p:nvSpPr>
          <p:spPr>
            <a:xfrm>
              <a:off x="5977018" y="29366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6"/>
            <p:cNvSpPr/>
            <p:nvPr/>
          </p:nvSpPr>
          <p:spPr>
            <a:xfrm flipH="1">
              <a:off x="7732293" y="119277"/>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6"/>
            <p:cNvSpPr/>
            <p:nvPr/>
          </p:nvSpPr>
          <p:spPr>
            <a:xfrm flipH="1">
              <a:off x="7168822" y="601958"/>
              <a:ext cx="823463" cy="348761"/>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5" name="Google Shape;1245;p36"/>
          <p:cNvSpPr txBox="1">
            <a:spLocks noGrp="1"/>
          </p:cNvSpPr>
          <p:nvPr>
            <p:ph type="title"/>
          </p:nvPr>
        </p:nvSpPr>
        <p:spPr>
          <a:xfrm>
            <a:off x="1166075" y="1846575"/>
            <a:ext cx="1413300" cy="2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6" name="Google Shape;1246;p36"/>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7" name="Google Shape;1247;p36"/>
          <p:cNvSpPr txBox="1">
            <a:spLocks noGrp="1"/>
          </p:cNvSpPr>
          <p:nvPr>
            <p:ph type="title" idx="2"/>
          </p:nvPr>
        </p:nvSpPr>
        <p:spPr>
          <a:xfrm>
            <a:off x="3865288" y="1846650"/>
            <a:ext cx="1413300" cy="2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8" name="Google Shape;1248;p36"/>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9" name="Google Shape;1249;p36"/>
          <p:cNvSpPr txBox="1">
            <a:spLocks noGrp="1"/>
          </p:cNvSpPr>
          <p:nvPr>
            <p:ph type="title" idx="4"/>
          </p:nvPr>
        </p:nvSpPr>
        <p:spPr>
          <a:xfrm>
            <a:off x="1166075" y="3280050"/>
            <a:ext cx="1413300" cy="2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0" name="Google Shape;1250;p36"/>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1" name="Google Shape;1251;p36"/>
          <p:cNvSpPr txBox="1">
            <a:spLocks noGrp="1"/>
          </p:cNvSpPr>
          <p:nvPr>
            <p:ph type="title" idx="6"/>
          </p:nvPr>
        </p:nvSpPr>
        <p:spPr>
          <a:xfrm>
            <a:off x="3865288" y="3279900"/>
            <a:ext cx="1413300" cy="2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2" name="Google Shape;1252;p36"/>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36"/>
          <p:cNvSpPr txBox="1">
            <a:spLocks noGrp="1"/>
          </p:cNvSpPr>
          <p:nvPr>
            <p:ph type="title" idx="8"/>
          </p:nvPr>
        </p:nvSpPr>
        <p:spPr>
          <a:xfrm>
            <a:off x="6582350" y="1846575"/>
            <a:ext cx="1413300" cy="2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4" name="Google Shape;1254;p36"/>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36"/>
          <p:cNvSpPr txBox="1">
            <a:spLocks noGrp="1"/>
          </p:cNvSpPr>
          <p:nvPr>
            <p:ph type="title" idx="13"/>
          </p:nvPr>
        </p:nvSpPr>
        <p:spPr>
          <a:xfrm>
            <a:off x="6582350" y="3279900"/>
            <a:ext cx="1413300" cy="2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6" name="Google Shape;1256;p36"/>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7" name="Google Shape;1257;p36"/>
          <p:cNvSpPr txBox="1">
            <a:spLocks noGrp="1"/>
          </p:cNvSpPr>
          <p:nvPr>
            <p:ph type="title" idx="15"/>
          </p:nvPr>
        </p:nvSpPr>
        <p:spPr>
          <a:xfrm>
            <a:off x="720000" y="535000"/>
            <a:ext cx="38496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258"/>
        <p:cNvGrpSpPr/>
        <p:nvPr/>
      </p:nvGrpSpPr>
      <p:grpSpPr>
        <a:xfrm>
          <a:off x="0" y="0"/>
          <a:ext cx="0" cy="0"/>
          <a:chOff x="0" y="0"/>
          <a:chExt cx="0" cy="0"/>
        </a:xfrm>
      </p:grpSpPr>
      <p:sp>
        <p:nvSpPr>
          <p:cNvPr id="1259" name="Google Shape;1259;p37"/>
          <p:cNvSpPr txBox="1">
            <a:spLocks noGrp="1"/>
          </p:cNvSpPr>
          <p:nvPr>
            <p:ph type="title" hasCustomPrompt="1"/>
          </p:nvPr>
        </p:nvSpPr>
        <p:spPr>
          <a:xfrm>
            <a:off x="2776200" y="835400"/>
            <a:ext cx="35916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0" name="Google Shape;1260;p37"/>
          <p:cNvSpPr txBox="1">
            <a:spLocks noGrp="1"/>
          </p:cNvSpPr>
          <p:nvPr>
            <p:ph type="subTitle" idx="1"/>
          </p:nvPr>
        </p:nvSpPr>
        <p:spPr>
          <a:xfrm>
            <a:off x="2754975" y="1482050"/>
            <a:ext cx="36339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1" name="Google Shape;1261;p37"/>
          <p:cNvSpPr txBox="1">
            <a:spLocks noGrp="1"/>
          </p:cNvSpPr>
          <p:nvPr>
            <p:ph type="title" idx="2" hasCustomPrompt="1"/>
          </p:nvPr>
        </p:nvSpPr>
        <p:spPr>
          <a:xfrm>
            <a:off x="2776200" y="2100515"/>
            <a:ext cx="35916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2" name="Google Shape;1262;p37"/>
          <p:cNvSpPr txBox="1">
            <a:spLocks noGrp="1"/>
          </p:cNvSpPr>
          <p:nvPr>
            <p:ph type="subTitle" idx="3"/>
          </p:nvPr>
        </p:nvSpPr>
        <p:spPr>
          <a:xfrm>
            <a:off x="2754975" y="2747141"/>
            <a:ext cx="36339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3" name="Google Shape;1263;p37"/>
          <p:cNvSpPr txBox="1">
            <a:spLocks noGrp="1"/>
          </p:cNvSpPr>
          <p:nvPr>
            <p:ph type="title" idx="4" hasCustomPrompt="1"/>
          </p:nvPr>
        </p:nvSpPr>
        <p:spPr>
          <a:xfrm>
            <a:off x="2776200" y="3365649"/>
            <a:ext cx="35916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4" name="Google Shape;1264;p37"/>
          <p:cNvSpPr txBox="1">
            <a:spLocks noGrp="1"/>
          </p:cNvSpPr>
          <p:nvPr>
            <p:ph type="subTitle" idx="5"/>
          </p:nvPr>
        </p:nvSpPr>
        <p:spPr>
          <a:xfrm>
            <a:off x="2754975" y="4012275"/>
            <a:ext cx="36339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5" name="Google Shape;1265;p37"/>
          <p:cNvSpPr/>
          <p:nvPr/>
        </p:nvSpPr>
        <p:spPr>
          <a:xfrm rot="-1546353">
            <a:off x="7658379" y="4467286"/>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rot="3460174">
            <a:off x="480819" y="4633316"/>
            <a:ext cx="626323" cy="554828"/>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rot="1546353" flipH="1">
            <a:off x="2072879" y="453656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361857" y="85215"/>
            <a:ext cx="9867729" cy="5800517"/>
            <a:chOff x="-361857" y="85215"/>
            <a:chExt cx="9867729" cy="5800517"/>
          </a:xfrm>
        </p:grpSpPr>
        <p:grpSp>
          <p:nvGrpSpPr>
            <p:cNvPr id="1269" name="Google Shape;1269;p37"/>
            <p:cNvGrpSpPr/>
            <p:nvPr/>
          </p:nvGrpSpPr>
          <p:grpSpPr>
            <a:xfrm flipH="1">
              <a:off x="899988" y="794178"/>
              <a:ext cx="830714" cy="355988"/>
              <a:chOff x="1925508" y="3606994"/>
              <a:chExt cx="1061479" cy="454879"/>
            </a:xfrm>
          </p:grpSpPr>
          <p:sp>
            <p:nvSpPr>
              <p:cNvPr id="1270" name="Google Shape;1270;p37"/>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37"/>
            <p:cNvGrpSpPr/>
            <p:nvPr/>
          </p:nvGrpSpPr>
          <p:grpSpPr>
            <a:xfrm>
              <a:off x="-149688" y="218852"/>
              <a:ext cx="1124148" cy="632259"/>
              <a:chOff x="389676" y="3721420"/>
              <a:chExt cx="1478364" cy="831483"/>
            </a:xfrm>
          </p:grpSpPr>
          <p:sp>
            <p:nvSpPr>
              <p:cNvPr id="1274" name="Google Shape;1274;p37"/>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37"/>
            <p:cNvSpPr/>
            <p:nvPr/>
          </p:nvSpPr>
          <p:spPr>
            <a:xfrm>
              <a:off x="1229768" y="852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flipH="1">
              <a:off x="-361857" y="10090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9" name="Google Shape;1279;p37"/>
            <p:cNvGrpSpPr/>
            <p:nvPr/>
          </p:nvGrpSpPr>
          <p:grpSpPr>
            <a:xfrm>
              <a:off x="7413314" y="794178"/>
              <a:ext cx="830714" cy="355988"/>
              <a:chOff x="1925508" y="3606994"/>
              <a:chExt cx="1061479" cy="454879"/>
            </a:xfrm>
          </p:grpSpPr>
          <p:sp>
            <p:nvSpPr>
              <p:cNvPr id="1280" name="Google Shape;1280;p37"/>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7"/>
            <p:cNvGrpSpPr/>
            <p:nvPr/>
          </p:nvGrpSpPr>
          <p:grpSpPr>
            <a:xfrm flipH="1">
              <a:off x="8169555" y="218852"/>
              <a:ext cx="1124148" cy="632259"/>
              <a:chOff x="389676" y="3721420"/>
              <a:chExt cx="1478364" cy="831483"/>
            </a:xfrm>
          </p:grpSpPr>
          <p:sp>
            <p:nvSpPr>
              <p:cNvPr id="1284" name="Google Shape;1284;p37"/>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37"/>
            <p:cNvSpPr/>
            <p:nvPr/>
          </p:nvSpPr>
          <p:spPr>
            <a:xfrm flipH="1">
              <a:off x="6903168" y="852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8494793" y="10090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rot="-1395473" flipH="1">
              <a:off x="66308" y="4586962"/>
              <a:ext cx="569654" cy="1090596"/>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rot="-1395473" flipH="1">
              <a:off x="61921" y="4586110"/>
              <a:ext cx="578821" cy="1096858"/>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rot="-1395473" flipH="1">
              <a:off x="169870" y="4762882"/>
              <a:ext cx="114347" cy="146644"/>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rot="-1395473" flipH="1">
              <a:off x="165526" y="4758538"/>
              <a:ext cx="123034" cy="155331"/>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rot="-1395473" flipH="1">
              <a:off x="165526" y="4758538"/>
              <a:ext cx="123034" cy="155331"/>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rot="-1395473" flipH="1">
              <a:off x="174764" y="4289995"/>
              <a:ext cx="350688" cy="348263"/>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rot="-1395473" flipH="1">
              <a:off x="171338" y="4288125"/>
              <a:ext cx="348263" cy="355991"/>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rot="-1395473" flipH="1">
              <a:off x="161612" y="4288142"/>
              <a:ext cx="357909" cy="308717"/>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rot="-1395473" flipH="1">
              <a:off x="303224" y="4408887"/>
              <a:ext cx="94067" cy="94067"/>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rot="-1395473" flipH="1">
              <a:off x="298327" y="4405236"/>
              <a:ext cx="102275" cy="98891"/>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rot="-1395473" flipH="1">
              <a:off x="331499" y="4401314"/>
              <a:ext cx="68992" cy="99370"/>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rot="610466">
              <a:off x="8486099" y="4237065"/>
              <a:ext cx="575433" cy="1101658"/>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rot="610466">
              <a:off x="8481754" y="4236186"/>
              <a:ext cx="584692" cy="1108469"/>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rot="610466">
              <a:off x="8851088" y="4808126"/>
              <a:ext cx="115991" cy="14815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rot="610466">
              <a:off x="8846705" y="4803695"/>
              <a:ext cx="124282" cy="156934"/>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rot="610466">
              <a:off x="8846705" y="4803695"/>
              <a:ext cx="124282" cy="156934"/>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rot="610466">
              <a:off x="8504822" y="4708631"/>
              <a:ext cx="198792" cy="120379"/>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rot="610466">
              <a:off x="8499958" y="470512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rot="610466">
              <a:off x="8499958" y="470512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rot="610466">
              <a:off x="8336651" y="3965166"/>
              <a:ext cx="516481" cy="519900"/>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rot="610466">
              <a:off x="8331368" y="3976752"/>
              <a:ext cx="524288" cy="512094"/>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rot="610466">
              <a:off x="8394626" y="3966773"/>
              <a:ext cx="465821" cy="483857"/>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rot="610466">
              <a:off x="8534555" y="4149588"/>
              <a:ext cx="140837" cy="140837"/>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rot="610466">
              <a:off x="8532007" y="4190621"/>
              <a:ext cx="143259" cy="103824"/>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rot="610466">
              <a:off x="8530732" y="4145205"/>
              <a:ext cx="149100" cy="143259"/>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rot="-610466" flipH="1">
              <a:off x="983674" y="4735215"/>
              <a:ext cx="575433" cy="1101658"/>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rot="-610466" flipH="1">
              <a:off x="978759" y="4734336"/>
              <a:ext cx="584692" cy="1108469"/>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rot="-610466" flipH="1">
              <a:off x="1078126" y="5306276"/>
              <a:ext cx="115991" cy="14815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rot="-610466" flipH="1">
              <a:off x="1074219" y="5301845"/>
              <a:ext cx="124282" cy="156934"/>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rot="-610466" flipH="1">
              <a:off x="1074219" y="5301845"/>
              <a:ext cx="124282" cy="156934"/>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rot="-610466" flipH="1">
              <a:off x="1341592" y="5206781"/>
              <a:ext cx="198792" cy="120379"/>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rot="-610466" flipH="1">
              <a:off x="1337681" y="520327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rot="-610466" flipH="1">
              <a:off x="1337681" y="520327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rot="-610466" flipH="1">
              <a:off x="1192073" y="4463316"/>
              <a:ext cx="516481" cy="519900"/>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rot="-610466" flipH="1">
              <a:off x="1189549" y="4474902"/>
              <a:ext cx="524288" cy="512094"/>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rot="-610466" flipH="1">
              <a:off x="1184759" y="4464923"/>
              <a:ext cx="465821" cy="483857"/>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rot="-610466" flipH="1">
              <a:off x="1369814" y="4647738"/>
              <a:ext cx="140837" cy="140837"/>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rot="-610466" flipH="1">
              <a:off x="1369939" y="4688771"/>
              <a:ext cx="143259" cy="103824"/>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rot="-610466" flipH="1">
              <a:off x="1365373" y="4643355"/>
              <a:ext cx="149100" cy="143259"/>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rot="1395473">
              <a:off x="1583652" y="4448162"/>
              <a:ext cx="569654" cy="1090596"/>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rot="1395473">
              <a:off x="1578872" y="4447310"/>
              <a:ext cx="578821" cy="1096858"/>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rot="1395473">
              <a:off x="1935399" y="4624082"/>
              <a:ext cx="114347" cy="146644"/>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rot="1395473">
              <a:off x="1931055" y="4619738"/>
              <a:ext cx="123034" cy="155331"/>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rot="1395473">
              <a:off x="1931055" y="4619738"/>
              <a:ext cx="123034" cy="155331"/>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rot="1395473">
              <a:off x="1694163" y="4151195"/>
              <a:ext cx="350688" cy="348263"/>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rot="1395473">
              <a:off x="1700015" y="4149325"/>
              <a:ext cx="348263" cy="355991"/>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rot="1395473">
              <a:off x="1700093" y="4149342"/>
              <a:ext cx="357909" cy="308717"/>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rot="1395473">
              <a:off x="1822323" y="4270087"/>
              <a:ext cx="94067" cy="94067"/>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rot="1395473">
              <a:off x="1819013" y="4266436"/>
              <a:ext cx="102275" cy="98891"/>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rot="1395473">
              <a:off x="1819124" y="4262514"/>
              <a:ext cx="68992" cy="99370"/>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rot="-1395473" flipH="1">
              <a:off x="7287858" y="4704912"/>
              <a:ext cx="569654" cy="1090596"/>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rot="-1395473" flipH="1">
              <a:off x="7283471" y="4704060"/>
              <a:ext cx="578821" cy="1096858"/>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rot="-1395473" flipH="1">
              <a:off x="7391420" y="4880832"/>
              <a:ext cx="114347" cy="146644"/>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rot="-1395473" flipH="1">
              <a:off x="7387076" y="4876488"/>
              <a:ext cx="123034" cy="155331"/>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rot="-1395473" flipH="1">
              <a:off x="7387076" y="4876488"/>
              <a:ext cx="123034" cy="155331"/>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rot="-1395473" flipH="1">
              <a:off x="7396314" y="4407945"/>
              <a:ext cx="350688" cy="348263"/>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rot="-1395473" flipH="1">
              <a:off x="7392888" y="4406075"/>
              <a:ext cx="348263" cy="355991"/>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rot="-1395473" flipH="1">
              <a:off x="7383162" y="4406092"/>
              <a:ext cx="357909" cy="308717"/>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rot="-1395473" flipH="1">
              <a:off x="7524774" y="4526837"/>
              <a:ext cx="94067" cy="94067"/>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rot="-1395473" flipH="1">
              <a:off x="7519877" y="4523186"/>
              <a:ext cx="102275" cy="98891"/>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rot="-1395473" flipH="1">
              <a:off x="7553049" y="4519264"/>
              <a:ext cx="68992" cy="99370"/>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rot="-1473508" flipH="1">
              <a:off x="6732988" y="4622226"/>
              <a:ext cx="575416" cy="1101626"/>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rot="-1473508" flipH="1">
              <a:off x="6728710" y="4621339"/>
              <a:ext cx="584675" cy="1108437"/>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rot="-1473508" flipH="1">
              <a:off x="6855095" y="5223960"/>
              <a:ext cx="115988" cy="148154"/>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rot="-1473508" flipH="1">
              <a:off x="6851170" y="5219472"/>
              <a:ext cx="124278" cy="156929"/>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rot="-1473508" flipH="1">
              <a:off x="6851170" y="5219472"/>
              <a:ext cx="124278" cy="156929"/>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rot="-1473508" flipH="1">
              <a:off x="7080852" y="5052278"/>
              <a:ext cx="198786" cy="120375"/>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rot="-1473508" flipH="1">
              <a:off x="7076905" y="5048658"/>
              <a:ext cx="207561" cy="127212"/>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rot="-1473508" flipH="1">
              <a:off x="7076905" y="5048658"/>
              <a:ext cx="207561" cy="127212"/>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rot="-1473508" flipH="1">
              <a:off x="6795982" y="4323508"/>
              <a:ext cx="516466" cy="519885"/>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rot="-1473508" flipH="1">
              <a:off x="6795323" y="4334511"/>
              <a:ext cx="524273" cy="512079"/>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rot="-1473508" flipH="1">
              <a:off x="6785609" y="4333740"/>
              <a:ext cx="465808" cy="483842"/>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rot="-1473508" flipH="1">
              <a:off x="6972756" y="4510606"/>
              <a:ext cx="140832" cy="140832"/>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1473508" flipH="1">
              <a:off x="6978436" y="4550602"/>
              <a:ext cx="143255" cy="103821"/>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1473508" flipH="1">
              <a:off x="6967536" y="4506399"/>
              <a:ext cx="149096" cy="143255"/>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4" name="Google Shape;1364;p37"/>
          <p:cNvSpPr/>
          <p:nvPr/>
        </p:nvSpPr>
        <p:spPr>
          <a:xfrm rot="-1233153">
            <a:off x="6095106" y="4740439"/>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1425"/>
        <p:cNvGrpSpPr/>
        <p:nvPr/>
      </p:nvGrpSpPr>
      <p:grpSpPr>
        <a:xfrm>
          <a:off x="0" y="0"/>
          <a:ext cx="0" cy="0"/>
          <a:chOff x="0" y="0"/>
          <a:chExt cx="0" cy="0"/>
        </a:xfrm>
      </p:grpSpPr>
      <p:sp>
        <p:nvSpPr>
          <p:cNvPr id="1426" name="Google Shape;1426;p39"/>
          <p:cNvSpPr txBox="1">
            <a:spLocks noGrp="1"/>
          </p:cNvSpPr>
          <p:nvPr>
            <p:ph type="ctrTitle"/>
          </p:nvPr>
        </p:nvSpPr>
        <p:spPr>
          <a:xfrm>
            <a:off x="4527150" y="535000"/>
            <a:ext cx="38904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27" name="Google Shape;1427;p39"/>
          <p:cNvSpPr txBox="1">
            <a:spLocks noGrp="1"/>
          </p:cNvSpPr>
          <p:nvPr>
            <p:ph type="subTitle" idx="1"/>
          </p:nvPr>
        </p:nvSpPr>
        <p:spPr>
          <a:xfrm>
            <a:off x="4527150" y="1532800"/>
            <a:ext cx="3899400" cy="132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28" name="Google Shape;1428;p39"/>
          <p:cNvSpPr txBox="1"/>
          <p:nvPr/>
        </p:nvSpPr>
        <p:spPr>
          <a:xfrm>
            <a:off x="4527150" y="3869550"/>
            <a:ext cx="4090500" cy="44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Rubik"/>
                <a:ea typeface="Rubik"/>
                <a:cs typeface="Rubik"/>
                <a:sym typeface="Rubik"/>
              </a:rPr>
              <a:t>CREDITS: This presentation template was created by </a:t>
            </a:r>
            <a:r>
              <a:rPr lang="en" sz="1000">
                <a:solidFill>
                  <a:schemeClr val="dk1"/>
                </a:solidFill>
                <a:uFill>
                  <a:noFill/>
                </a:uFill>
                <a:latin typeface="Rubik Medium"/>
                <a:ea typeface="Rubik Medium"/>
                <a:cs typeface="Rubik Medium"/>
                <a:sym typeface="Rubik Medium"/>
                <a:hlinkClick r:id="rId2">
                  <a:extLst>
                    <a:ext uri="{A12FA001-AC4F-418D-AE19-62706E023703}">
                      <ahyp:hlinkClr xmlns:ahyp="http://schemas.microsoft.com/office/drawing/2018/hyperlinkcolor" val="tx"/>
                    </a:ext>
                  </a:extLst>
                </a:hlinkClick>
              </a:rPr>
              <a:t>Slidesgo</a:t>
            </a:r>
            <a:r>
              <a:rPr lang="en" sz="1000">
                <a:solidFill>
                  <a:schemeClr val="dk1"/>
                </a:solidFill>
                <a:latin typeface="Rubik"/>
                <a:ea typeface="Rubik"/>
                <a:cs typeface="Rubik"/>
                <a:sym typeface="Rubik"/>
              </a:rPr>
              <a:t>, including icons by </a:t>
            </a:r>
            <a:r>
              <a:rPr lang="en" sz="1000">
                <a:solidFill>
                  <a:schemeClr val="dk1"/>
                </a:solidFill>
                <a:uFill>
                  <a:noFill/>
                </a:uFill>
                <a:latin typeface="Rubik Medium"/>
                <a:ea typeface="Rubik Medium"/>
                <a:cs typeface="Rubik Medium"/>
                <a:sym typeface="Rubik Medium"/>
                <a:hlinkClick r:id="rId3">
                  <a:extLst>
                    <a:ext uri="{A12FA001-AC4F-418D-AE19-62706E023703}">
                      <ahyp:hlinkClr xmlns:ahyp="http://schemas.microsoft.com/office/drawing/2018/hyperlinkcolor" val="tx"/>
                    </a:ext>
                  </a:extLst>
                </a:hlinkClick>
              </a:rPr>
              <a:t>Flaticon</a:t>
            </a:r>
            <a:r>
              <a:rPr lang="en" sz="1000">
                <a:solidFill>
                  <a:schemeClr val="dk1"/>
                </a:solidFill>
                <a:latin typeface="Rubik"/>
                <a:ea typeface="Rubik"/>
                <a:cs typeface="Rubik"/>
                <a:sym typeface="Rubik"/>
              </a:rPr>
              <a:t> and infographics &amp; images by </a:t>
            </a:r>
            <a:r>
              <a:rPr lang="en" sz="1000">
                <a:solidFill>
                  <a:schemeClr val="dk1"/>
                </a:solidFill>
                <a:uFill>
                  <a:noFill/>
                </a:uFill>
                <a:latin typeface="Rubik Medium"/>
                <a:ea typeface="Rubik Medium"/>
                <a:cs typeface="Rubik Medium"/>
                <a:sym typeface="Rubik Medium"/>
                <a:hlinkClick r:id="rId4">
                  <a:extLst>
                    <a:ext uri="{A12FA001-AC4F-418D-AE19-62706E023703}">
                      <ahyp:hlinkClr xmlns:ahyp="http://schemas.microsoft.com/office/drawing/2018/hyperlinkcolor" val="tx"/>
                    </a:ext>
                  </a:extLst>
                </a:hlinkClick>
              </a:rPr>
              <a:t>Freepik</a:t>
            </a:r>
            <a:endParaRPr sz="1000">
              <a:solidFill>
                <a:schemeClr val="dk1"/>
              </a:solidFill>
              <a:highlight>
                <a:srgbClr val="DFDEFC"/>
              </a:highlight>
              <a:latin typeface="Rubik Medium"/>
              <a:ea typeface="Rubik Medium"/>
              <a:cs typeface="Rubik Medium"/>
              <a:sym typeface="Rubik Medium"/>
            </a:endParaRPr>
          </a:p>
        </p:txBody>
      </p:sp>
      <p:grpSp>
        <p:nvGrpSpPr>
          <p:cNvPr id="1429" name="Google Shape;1429;p39"/>
          <p:cNvGrpSpPr/>
          <p:nvPr/>
        </p:nvGrpSpPr>
        <p:grpSpPr>
          <a:xfrm>
            <a:off x="-44748" y="474662"/>
            <a:ext cx="9292990" cy="2846837"/>
            <a:chOff x="-44748" y="474662"/>
            <a:chExt cx="9292990" cy="2846837"/>
          </a:xfrm>
        </p:grpSpPr>
        <p:grpSp>
          <p:nvGrpSpPr>
            <p:cNvPr id="1430" name="Google Shape;1430;p39"/>
            <p:cNvGrpSpPr/>
            <p:nvPr/>
          </p:nvGrpSpPr>
          <p:grpSpPr>
            <a:xfrm flipH="1">
              <a:off x="-44748" y="474662"/>
              <a:ext cx="731688" cy="1342774"/>
              <a:chOff x="4699890" y="2448370"/>
              <a:chExt cx="872304" cy="1600828"/>
            </a:xfrm>
          </p:grpSpPr>
          <p:sp>
            <p:nvSpPr>
              <p:cNvPr id="1431" name="Google Shape;1431;p39"/>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39"/>
            <p:cNvGrpSpPr/>
            <p:nvPr/>
          </p:nvGrpSpPr>
          <p:grpSpPr>
            <a:xfrm>
              <a:off x="8417542" y="1978738"/>
              <a:ext cx="830700" cy="1342762"/>
              <a:chOff x="5217955" y="2289659"/>
              <a:chExt cx="980409" cy="1584754"/>
            </a:xfrm>
          </p:grpSpPr>
          <p:sp>
            <p:nvSpPr>
              <p:cNvPr id="1443" name="Google Shape;1443;p39"/>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457"/>
        <p:cNvGrpSpPr/>
        <p:nvPr/>
      </p:nvGrpSpPr>
      <p:grpSpPr>
        <a:xfrm>
          <a:off x="0" y="0"/>
          <a:ext cx="0" cy="0"/>
          <a:chOff x="0" y="0"/>
          <a:chExt cx="0" cy="0"/>
        </a:xfrm>
      </p:grpSpPr>
      <p:grpSp>
        <p:nvGrpSpPr>
          <p:cNvPr id="1458" name="Google Shape;1458;p40"/>
          <p:cNvGrpSpPr/>
          <p:nvPr/>
        </p:nvGrpSpPr>
        <p:grpSpPr>
          <a:xfrm>
            <a:off x="-34950" y="300291"/>
            <a:ext cx="9213900" cy="4843219"/>
            <a:chOff x="-34950" y="300291"/>
            <a:chExt cx="9213900" cy="4843219"/>
          </a:xfrm>
        </p:grpSpPr>
        <p:sp>
          <p:nvSpPr>
            <p:cNvPr id="1459" name="Google Shape;1459;p40"/>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40"/>
            <p:cNvGrpSpPr/>
            <p:nvPr/>
          </p:nvGrpSpPr>
          <p:grpSpPr>
            <a:xfrm>
              <a:off x="268975" y="300291"/>
              <a:ext cx="1741285" cy="878995"/>
              <a:chOff x="3621900" y="179016"/>
              <a:chExt cx="1741285" cy="878995"/>
            </a:xfrm>
          </p:grpSpPr>
          <p:grpSp>
            <p:nvGrpSpPr>
              <p:cNvPr id="1463" name="Google Shape;1463;p40"/>
              <p:cNvGrpSpPr/>
              <p:nvPr/>
            </p:nvGrpSpPr>
            <p:grpSpPr>
              <a:xfrm>
                <a:off x="4239037" y="425752"/>
                <a:ext cx="1124148" cy="632259"/>
                <a:chOff x="389676" y="3721420"/>
                <a:chExt cx="1478364" cy="831483"/>
              </a:xfrm>
            </p:grpSpPr>
            <p:sp>
              <p:nvSpPr>
                <p:cNvPr id="1464" name="Google Shape;1464;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40"/>
              <p:cNvGrpSpPr/>
              <p:nvPr/>
            </p:nvGrpSpPr>
            <p:grpSpPr>
              <a:xfrm>
                <a:off x="3621900" y="179016"/>
                <a:ext cx="830714" cy="355988"/>
                <a:chOff x="1925508" y="3606994"/>
                <a:chExt cx="1061479" cy="454879"/>
              </a:xfrm>
            </p:grpSpPr>
            <p:sp>
              <p:nvSpPr>
                <p:cNvPr id="1468" name="Google Shape;1468;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1" name="Google Shape;1471;p40"/>
            <p:cNvGrpSpPr/>
            <p:nvPr/>
          </p:nvGrpSpPr>
          <p:grpSpPr>
            <a:xfrm flipH="1">
              <a:off x="6756225" y="395616"/>
              <a:ext cx="1741285" cy="878995"/>
              <a:chOff x="3621900" y="179016"/>
              <a:chExt cx="1741285" cy="878995"/>
            </a:xfrm>
          </p:grpSpPr>
          <p:grpSp>
            <p:nvGrpSpPr>
              <p:cNvPr id="1472" name="Google Shape;1472;p40"/>
              <p:cNvGrpSpPr/>
              <p:nvPr/>
            </p:nvGrpSpPr>
            <p:grpSpPr>
              <a:xfrm>
                <a:off x="4239037" y="425752"/>
                <a:ext cx="1124148" cy="632259"/>
                <a:chOff x="389676" y="3721420"/>
                <a:chExt cx="1478364" cy="831483"/>
              </a:xfrm>
            </p:grpSpPr>
            <p:sp>
              <p:nvSpPr>
                <p:cNvPr id="1473" name="Google Shape;1473;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0"/>
              <p:cNvGrpSpPr/>
              <p:nvPr/>
            </p:nvGrpSpPr>
            <p:grpSpPr>
              <a:xfrm>
                <a:off x="3621900" y="179016"/>
                <a:ext cx="830714" cy="355988"/>
                <a:chOff x="1925508" y="3606994"/>
                <a:chExt cx="1061479" cy="454879"/>
              </a:xfrm>
            </p:grpSpPr>
            <p:sp>
              <p:nvSpPr>
                <p:cNvPr id="1477" name="Google Shape;1477;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1480"/>
        <p:cNvGrpSpPr/>
        <p:nvPr/>
      </p:nvGrpSpPr>
      <p:grpSpPr>
        <a:xfrm>
          <a:off x="0" y="0"/>
          <a:ext cx="0" cy="0"/>
          <a:chOff x="0" y="0"/>
          <a:chExt cx="0" cy="0"/>
        </a:xfrm>
      </p:grpSpPr>
      <p:grpSp>
        <p:nvGrpSpPr>
          <p:cNvPr id="1481" name="Google Shape;1481;p41"/>
          <p:cNvGrpSpPr/>
          <p:nvPr/>
        </p:nvGrpSpPr>
        <p:grpSpPr>
          <a:xfrm>
            <a:off x="-220648" y="228966"/>
            <a:ext cx="9665940" cy="4914544"/>
            <a:chOff x="-220648" y="228966"/>
            <a:chExt cx="9665940" cy="4914544"/>
          </a:xfrm>
        </p:grpSpPr>
        <p:grpSp>
          <p:nvGrpSpPr>
            <p:cNvPr id="1482" name="Google Shape;1482;p41"/>
            <p:cNvGrpSpPr/>
            <p:nvPr/>
          </p:nvGrpSpPr>
          <p:grpSpPr>
            <a:xfrm>
              <a:off x="8428902" y="1488038"/>
              <a:ext cx="830700" cy="1342762"/>
              <a:chOff x="5217955" y="2289659"/>
              <a:chExt cx="980409" cy="1584754"/>
            </a:xfrm>
          </p:grpSpPr>
          <p:sp>
            <p:nvSpPr>
              <p:cNvPr id="1483" name="Google Shape;1483;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41"/>
            <p:cNvGrpSpPr/>
            <p:nvPr/>
          </p:nvGrpSpPr>
          <p:grpSpPr>
            <a:xfrm>
              <a:off x="8713604" y="3154337"/>
              <a:ext cx="731688" cy="1342774"/>
              <a:chOff x="4699890" y="2448370"/>
              <a:chExt cx="872304" cy="1600828"/>
            </a:xfrm>
          </p:grpSpPr>
          <p:sp>
            <p:nvSpPr>
              <p:cNvPr id="1498" name="Google Shape;1498;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1"/>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1"/>
            <p:cNvGrpSpPr/>
            <p:nvPr/>
          </p:nvGrpSpPr>
          <p:grpSpPr>
            <a:xfrm>
              <a:off x="5221850" y="228966"/>
              <a:ext cx="1741285" cy="878995"/>
              <a:chOff x="3621900" y="179016"/>
              <a:chExt cx="1741285" cy="878995"/>
            </a:xfrm>
          </p:grpSpPr>
          <p:grpSp>
            <p:nvGrpSpPr>
              <p:cNvPr id="1512" name="Google Shape;1512;p41"/>
              <p:cNvGrpSpPr/>
              <p:nvPr/>
            </p:nvGrpSpPr>
            <p:grpSpPr>
              <a:xfrm>
                <a:off x="4239037" y="425752"/>
                <a:ext cx="1124148" cy="632259"/>
                <a:chOff x="389676" y="3721420"/>
                <a:chExt cx="1478364" cy="831483"/>
              </a:xfrm>
            </p:grpSpPr>
            <p:sp>
              <p:nvSpPr>
                <p:cNvPr id="1513" name="Google Shape;1513;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1"/>
              <p:cNvGrpSpPr/>
              <p:nvPr/>
            </p:nvGrpSpPr>
            <p:grpSpPr>
              <a:xfrm>
                <a:off x="3621900" y="179016"/>
                <a:ext cx="830714" cy="355988"/>
                <a:chOff x="1925508" y="3606994"/>
                <a:chExt cx="1061479" cy="454879"/>
              </a:xfrm>
            </p:grpSpPr>
            <p:sp>
              <p:nvSpPr>
                <p:cNvPr id="1517" name="Google Shape;1517;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0" name="Google Shape;1520;p41"/>
            <p:cNvGrpSpPr/>
            <p:nvPr/>
          </p:nvGrpSpPr>
          <p:grpSpPr>
            <a:xfrm flipH="1">
              <a:off x="6963125" y="534991"/>
              <a:ext cx="1741285" cy="878995"/>
              <a:chOff x="3621900" y="179016"/>
              <a:chExt cx="1741285" cy="878995"/>
            </a:xfrm>
          </p:grpSpPr>
          <p:grpSp>
            <p:nvGrpSpPr>
              <p:cNvPr id="1521" name="Google Shape;1521;p41"/>
              <p:cNvGrpSpPr/>
              <p:nvPr/>
            </p:nvGrpSpPr>
            <p:grpSpPr>
              <a:xfrm>
                <a:off x="4239037" y="425752"/>
                <a:ext cx="1124148" cy="632259"/>
                <a:chOff x="389676" y="3721420"/>
                <a:chExt cx="1478364" cy="831483"/>
              </a:xfrm>
            </p:grpSpPr>
            <p:sp>
              <p:nvSpPr>
                <p:cNvPr id="1522" name="Google Shape;1522;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1"/>
              <p:cNvGrpSpPr/>
              <p:nvPr/>
            </p:nvGrpSpPr>
            <p:grpSpPr>
              <a:xfrm>
                <a:off x="3621900" y="179016"/>
                <a:ext cx="830714" cy="355988"/>
                <a:chOff x="1925508" y="3606994"/>
                <a:chExt cx="1061479" cy="454879"/>
              </a:xfrm>
            </p:grpSpPr>
            <p:sp>
              <p:nvSpPr>
                <p:cNvPr id="1526" name="Google Shape;1526;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9" name="Google Shape;1529;p41"/>
            <p:cNvGrpSpPr/>
            <p:nvPr/>
          </p:nvGrpSpPr>
          <p:grpSpPr>
            <a:xfrm flipH="1">
              <a:off x="-34958" y="534988"/>
              <a:ext cx="830700" cy="1342762"/>
              <a:chOff x="5217955" y="2289659"/>
              <a:chExt cx="980409" cy="1584754"/>
            </a:xfrm>
          </p:grpSpPr>
          <p:sp>
            <p:nvSpPr>
              <p:cNvPr id="1530" name="Google Shape;1530;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1"/>
            <p:cNvGrpSpPr/>
            <p:nvPr/>
          </p:nvGrpSpPr>
          <p:grpSpPr>
            <a:xfrm flipH="1">
              <a:off x="-220648" y="2201287"/>
              <a:ext cx="731688" cy="1342774"/>
              <a:chOff x="4699890" y="2448370"/>
              <a:chExt cx="872304" cy="1600828"/>
            </a:xfrm>
          </p:grpSpPr>
          <p:sp>
            <p:nvSpPr>
              <p:cNvPr id="1545" name="Google Shape;1545;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2153775" y="2287150"/>
            <a:ext cx="4836300" cy="5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 name="Google Shape;54;p3"/>
          <p:cNvSpPr txBox="1">
            <a:spLocks noGrp="1"/>
          </p:cNvSpPr>
          <p:nvPr>
            <p:ph type="title" idx="2" hasCustomPrompt="1"/>
          </p:nvPr>
        </p:nvSpPr>
        <p:spPr>
          <a:xfrm>
            <a:off x="2153825" y="1083575"/>
            <a:ext cx="4836300" cy="10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latin typeface="Rubik Medium"/>
                <a:ea typeface="Rubik Medium"/>
                <a:cs typeface="Rubik Medium"/>
                <a:sym typeface="Rubik Medium"/>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600"/>
              <a:buFont typeface="Rubik Medium"/>
              <a:buNone/>
              <a:defRPr sz="16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 name="Google Shape;56;p3"/>
          <p:cNvGrpSpPr/>
          <p:nvPr/>
        </p:nvGrpSpPr>
        <p:grpSpPr>
          <a:xfrm>
            <a:off x="-298137" y="-85635"/>
            <a:ext cx="9740134" cy="5229146"/>
            <a:chOff x="-298137" y="-85635"/>
            <a:chExt cx="9740134" cy="5229146"/>
          </a:xfrm>
        </p:grpSpPr>
        <p:sp>
          <p:nvSpPr>
            <p:cNvPr id="57" name="Google Shape;57;p3"/>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3"/>
            <p:cNvGrpSpPr/>
            <p:nvPr/>
          </p:nvGrpSpPr>
          <p:grpSpPr>
            <a:xfrm>
              <a:off x="-298137" y="-85635"/>
              <a:ext cx="9740134" cy="1312030"/>
              <a:chOff x="-273937" y="-91010"/>
              <a:chExt cx="9740134" cy="1312030"/>
            </a:xfrm>
          </p:grpSpPr>
          <p:grpSp>
            <p:nvGrpSpPr>
              <p:cNvPr id="60" name="Google Shape;60;p3"/>
              <p:cNvGrpSpPr/>
              <p:nvPr/>
            </p:nvGrpSpPr>
            <p:grpSpPr>
              <a:xfrm flipH="1">
                <a:off x="1323063" y="865028"/>
                <a:ext cx="830714" cy="355988"/>
                <a:chOff x="1925508" y="3606994"/>
                <a:chExt cx="1061479" cy="454879"/>
              </a:xfrm>
            </p:grpSpPr>
            <p:sp>
              <p:nvSpPr>
                <p:cNvPr id="61" name="Google Shape;61;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648762" y="106102"/>
                <a:ext cx="1124148" cy="632259"/>
                <a:chOff x="389676" y="3721420"/>
                <a:chExt cx="1478364" cy="831483"/>
              </a:xfrm>
            </p:grpSpPr>
            <p:sp>
              <p:nvSpPr>
                <p:cNvPr id="65" name="Google Shape;65;p3"/>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p:nvPr/>
            </p:nvSpPr>
            <p:spPr>
              <a:xfrm>
                <a:off x="-84907" y="73834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041393" y="-9101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3"/>
              <p:cNvGrpSpPr/>
              <p:nvPr/>
            </p:nvGrpSpPr>
            <p:grpSpPr>
              <a:xfrm flipH="1">
                <a:off x="-273937" y="106103"/>
                <a:ext cx="830714" cy="355988"/>
                <a:chOff x="1925508" y="3606994"/>
                <a:chExt cx="1061479" cy="454879"/>
              </a:xfrm>
            </p:grpSpPr>
            <p:sp>
              <p:nvSpPr>
                <p:cNvPr id="71" name="Google Shape;71;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7038483" y="865028"/>
                <a:ext cx="830714" cy="355988"/>
                <a:chOff x="1925508" y="3606994"/>
                <a:chExt cx="1061479" cy="454879"/>
              </a:xfrm>
            </p:grpSpPr>
            <p:sp>
              <p:nvSpPr>
                <p:cNvPr id="75" name="Google Shape;75;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flipH="1">
                <a:off x="7419350" y="106102"/>
                <a:ext cx="1124148" cy="632259"/>
                <a:chOff x="389676" y="3721420"/>
                <a:chExt cx="1478364" cy="831483"/>
              </a:xfrm>
            </p:grpSpPr>
            <p:sp>
              <p:nvSpPr>
                <p:cNvPr id="79" name="Google Shape;79;p3"/>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p:nvPr/>
            </p:nvSpPr>
            <p:spPr>
              <a:xfrm flipH="1">
                <a:off x="8266088" y="73834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flipH="1">
                <a:off x="6139788" y="-9101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8635483" y="106103"/>
                <a:ext cx="830714" cy="355988"/>
                <a:chOff x="1925508" y="3606994"/>
                <a:chExt cx="1061479" cy="454879"/>
              </a:xfrm>
            </p:grpSpPr>
            <p:sp>
              <p:nvSpPr>
                <p:cNvPr id="85" name="Google Shape;85;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556"/>
        <p:cNvGrpSpPr/>
        <p:nvPr/>
      </p:nvGrpSpPr>
      <p:grpSpPr>
        <a:xfrm>
          <a:off x="0" y="0"/>
          <a:ext cx="0" cy="0"/>
          <a:chOff x="0" y="0"/>
          <a:chExt cx="0" cy="0"/>
        </a:xfrm>
      </p:grpSpPr>
      <p:grpSp>
        <p:nvGrpSpPr>
          <p:cNvPr id="1557" name="Google Shape;1557;p42"/>
          <p:cNvGrpSpPr/>
          <p:nvPr/>
        </p:nvGrpSpPr>
        <p:grpSpPr>
          <a:xfrm>
            <a:off x="-1091520" y="-384720"/>
            <a:ext cx="10358738" cy="5528230"/>
            <a:chOff x="-1091520" y="-384720"/>
            <a:chExt cx="10358738" cy="5528230"/>
          </a:xfrm>
        </p:grpSpPr>
        <p:sp>
          <p:nvSpPr>
            <p:cNvPr id="1558" name="Google Shape;1558;p42"/>
            <p:cNvSpPr/>
            <p:nvPr/>
          </p:nvSpPr>
          <p:spPr>
            <a:xfrm>
              <a:off x="3089750" y="111696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3170050" y="121315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1653966" flipH="1">
              <a:off x="6937800" y="3515613"/>
              <a:ext cx="830686" cy="1342740"/>
              <a:chOff x="5217955" y="2289659"/>
              <a:chExt cx="980409" cy="1584754"/>
            </a:xfrm>
          </p:grpSpPr>
          <p:sp>
            <p:nvSpPr>
              <p:cNvPr id="1561" name="Google Shape;1561;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42"/>
            <p:cNvSpPr/>
            <p:nvPr/>
          </p:nvSpPr>
          <p:spPr>
            <a:xfrm rot="2203212" flipH="1">
              <a:off x="-128504" y="3901573"/>
              <a:ext cx="725130" cy="770560"/>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42"/>
            <p:cNvGrpSpPr/>
            <p:nvPr/>
          </p:nvGrpSpPr>
          <p:grpSpPr>
            <a:xfrm rot="1653966">
              <a:off x="7498775" y="3149776"/>
              <a:ext cx="830686" cy="1342740"/>
              <a:chOff x="5217955" y="2289659"/>
              <a:chExt cx="980409" cy="1584754"/>
            </a:xfrm>
          </p:grpSpPr>
          <p:sp>
            <p:nvSpPr>
              <p:cNvPr id="1577" name="Google Shape;1577;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4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rot="-1233153">
              <a:off x="8563406" y="552864"/>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42"/>
            <p:cNvGrpSpPr/>
            <p:nvPr/>
          </p:nvGrpSpPr>
          <p:grpSpPr>
            <a:xfrm rot="1294616">
              <a:off x="-782946" y="7936"/>
              <a:ext cx="2547738" cy="2163648"/>
              <a:chOff x="6371433" y="1551954"/>
              <a:chExt cx="2410423" cy="2047034"/>
            </a:xfrm>
          </p:grpSpPr>
          <p:sp>
            <p:nvSpPr>
              <p:cNvPr id="1594" name="Google Shape;1594;p42"/>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ubik Medium"/>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91" name="Google Shape;91;p4"/>
          <p:cNvGrpSpPr/>
          <p:nvPr/>
        </p:nvGrpSpPr>
        <p:grpSpPr>
          <a:xfrm>
            <a:off x="-142023" y="144302"/>
            <a:ext cx="9495415" cy="5274548"/>
            <a:chOff x="-142023" y="144302"/>
            <a:chExt cx="9495415" cy="5274548"/>
          </a:xfrm>
        </p:grpSpPr>
        <p:grpSp>
          <p:nvGrpSpPr>
            <p:cNvPr id="92" name="Google Shape;92;p4"/>
            <p:cNvGrpSpPr/>
            <p:nvPr/>
          </p:nvGrpSpPr>
          <p:grpSpPr>
            <a:xfrm flipH="1">
              <a:off x="-142023" y="4003162"/>
              <a:ext cx="731688" cy="1342774"/>
              <a:chOff x="4699890" y="2448370"/>
              <a:chExt cx="872304" cy="1600828"/>
            </a:xfrm>
          </p:grpSpPr>
          <p:sp>
            <p:nvSpPr>
              <p:cNvPr id="93" name="Google Shape;93;p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7951460" y="4076088"/>
              <a:ext cx="1401932" cy="1342762"/>
              <a:chOff x="7951460" y="4076088"/>
              <a:chExt cx="1401932" cy="1342762"/>
            </a:xfrm>
          </p:grpSpPr>
          <p:grpSp>
            <p:nvGrpSpPr>
              <p:cNvPr id="105" name="Google Shape;105;p4"/>
              <p:cNvGrpSpPr/>
              <p:nvPr/>
            </p:nvGrpSpPr>
            <p:grpSpPr>
              <a:xfrm>
                <a:off x="7951460" y="4641135"/>
                <a:ext cx="731725" cy="648549"/>
                <a:chOff x="3594159" y="415726"/>
                <a:chExt cx="839520" cy="744090"/>
              </a:xfrm>
            </p:grpSpPr>
            <p:sp>
              <p:nvSpPr>
                <p:cNvPr id="106" name="Google Shape;106;p4"/>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8522692" y="4076088"/>
                <a:ext cx="830700" cy="1342762"/>
                <a:chOff x="5217955" y="2289659"/>
                <a:chExt cx="980409" cy="1584754"/>
              </a:xfrm>
            </p:grpSpPr>
            <p:sp>
              <p:nvSpPr>
                <p:cNvPr id="110" name="Google Shape;110;p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4"/>
            <p:cNvGrpSpPr/>
            <p:nvPr/>
          </p:nvGrpSpPr>
          <p:grpSpPr>
            <a:xfrm>
              <a:off x="8138012" y="144302"/>
              <a:ext cx="1124148" cy="632259"/>
              <a:chOff x="389676" y="3721420"/>
              <a:chExt cx="1478364" cy="831483"/>
            </a:xfrm>
          </p:grpSpPr>
          <p:sp>
            <p:nvSpPr>
              <p:cNvPr id="125" name="Google Shape;125;p4"/>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a:off x="-92894" y="971031"/>
              <a:ext cx="633422" cy="305881"/>
              <a:chOff x="2080184" y="4349337"/>
              <a:chExt cx="824017" cy="397920"/>
            </a:xfrm>
          </p:grpSpPr>
          <p:sp>
            <p:nvSpPr>
              <p:cNvPr id="129" name="Google Shape;129;p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2"/>
        <p:cNvGrpSpPr/>
        <p:nvPr/>
      </p:nvGrpSpPr>
      <p:grpSpPr>
        <a:xfrm>
          <a:off x="0" y="0"/>
          <a:ext cx="0" cy="0"/>
          <a:chOff x="0" y="0"/>
          <a:chExt cx="0" cy="0"/>
        </a:xfrm>
      </p:grpSpPr>
      <p:sp>
        <p:nvSpPr>
          <p:cNvPr id="133" name="Google Shape;133;p5"/>
          <p:cNvSpPr txBox="1">
            <a:spLocks noGrp="1"/>
          </p:cNvSpPr>
          <p:nvPr>
            <p:ph type="subTitle" idx="1"/>
          </p:nvPr>
        </p:nvSpPr>
        <p:spPr>
          <a:xfrm>
            <a:off x="5583462" y="1463550"/>
            <a:ext cx="1723500" cy="43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Font typeface="Rubik"/>
              <a:buNone/>
              <a:defRPr>
                <a:solidFill>
                  <a:schemeClr val="lt2"/>
                </a:solidFill>
                <a:latin typeface="Rubik"/>
                <a:ea typeface="Rubik"/>
                <a:cs typeface="Rubik"/>
                <a:sym typeface="Rubik"/>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4" name="Google Shape;134;p5"/>
          <p:cNvSpPr txBox="1">
            <a:spLocks noGrp="1"/>
          </p:cNvSpPr>
          <p:nvPr>
            <p:ph type="subTitle" idx="2"/>
          </p:nvPr>
        </p:nvSpPr>
        <p:spPr>
          <a:xfrm>
            <a:off x="5176198" y="1960175"/>
            <a:ext cx="2538000" cy="46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ubik Medium"/>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5"/>
          <p:cNvSpPr txBox="1">
            <a:spLocks noGrp="1"/>
          </p:cNvSpPr>
          <p:nvPr>
            <p:ph type="title"/>
          </p:nvPr>
        </p:nvSpPr>
        <p:spPr>
          <a:xfrm>
            <a:off x="720000" y="535000"/>
            <a:ext cx="38607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5"/>
          <p:cNvSpPr txBox="1">
            <a:spLocks noGrp="1"/>
          </p:cNvSpPr>
          <p:nvPr>
            <p:ph type="subTitle" idx="3"/>
          </p:nvPr>
        </p:nvSpPr>
        <p:spPr>
          <a:xfrm>
            <a:off x="1837051" y="1463550"/>
            <a:ext cx="1723500" cy="43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Font typeface="Rubik"/>
              <a:buNone/>
              <a:defRPr>
                <a:solidFill>
                  <a:schemeClr val="lt2"/>
                </a:solidFill>
                <a:latin typeface="Rubik"/>
                <a:ea typeface="Rubik"/>
                <a:cs typeface="Rubik"/>
                <a:sym typeface="Rubik"/>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7" name="Google Shape;137;p5"/>
          <p:cNvSpPr txBox="1">
            <a:spLocks noGrp="1"/>
          </p:cNvSpPr>
          <p:nvPr>
            <p:ph type="subTitle" idx="4"/>
          </p:nvPr>
        </p:nvSpPr>
        <p:spPr>
          <a:xfrm>
            <a:off x="1429800" y="1960175"/>
            <a:ext cx="2538000" cy="46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ubik Medium"/>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8" name="Google Shape;138;p5"/>
          <p:cNvGrpSpPr/>
          <p:nvPr/>
        </p:nvGrpSpPr>
        <p:grpSpPr>
          <a:xfrm>
            <a:off x="-34950" y="35412"/>
            <a:ext cx="9519660" cy="5108098"/>
            <a:chOff x="-34950" y="35412"/>
            <a:chExt cx="9519660" cy="5108098"/>
          </a:xfrm>
        </p:grpSpPr>
        <p:grpSp>
          <p:nvGrpSpPr>
            <p:cNvPr id="139" name="Google Shape;139;p5"/>
            <p:cNvGrpSpPr/>
            <p:nvPr/>
          </p:nvGrpSpPr>
          <p:grpSpPr>
            <a:xfrm>
              <a:off x="-34950" y="4192797"/>
              <a:ext cx="9213900" cy="950714"/>
              <a:chOff x="-34950" y="4192797"/>
              <a:chExt cx="9213900" cy="950714"/>
            </a:xfrm>
          </p:grpSpPr>
          <p:sp>
            <p:nvSpPr>
              <p:cNvPr id="140" name="Google Shape;140;p5"/>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7483061" y="35412"/>
              <a:ext cx="2001649" cy="2203784"/>
              <a:chOff x="7483061" y="35412"/>
              <a:chExt cx="2001649" cy="2203784"/>
            </a:xfrm>
          </p:grpSpPr>
          <p:grpSp>
            <p:nvGrpSpPr>
              <p:cNvPr id="143" name="Google Shape;143;p5"/>
              <p:cNvGrpSpPr/>
              <p:nvPr/>
            </p:nvGrpSpPr>
            <p:grpSpPr>
              <a:xfrm rot="-1191132">
                <a:off x="8487185" y="95826"/>
                <a:ext cx="691937" cy="1920812"/>
                <a:chOff x="5621053" y="396189"/>
                <a:chExt cx="872876" cy="2423098"/>
              </a:xfrm>
            </p:grpSpPr>
            <p:sp>
              <p:nvSpPr>
                <p:cNvPr id="144" name="Google Shape;144;p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5"/>
              <p:cNvGrpSpPr/>
              <p:nvPr/>
            </p:nvGrpSpPr>
            <p:grpSpPr>
              <a:xfrm rot="-2953810">
                <a:off x="8090421" y="389453"/>
                <a:ext cx="691995" cy="1920973"/>
                <a:chOff x="5621053" y="396189"/>
                <a:chExt cx="872876" cy="2423098"/>
              </a:xfrm>
            </p:grpSpPr>
            <p:sp>
              <p:nvSpPr>
                <p:cNvPr id="155" name="Google Shape;155;p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165;p5"/>
            <p:cNvGrpSpPr/>
            <p:nvPr/>
          </p:nvGrpSpPr>
          <p:grpSpPr>
            <a:xfrm>
              <a:off x="4516818" y="142277"/>
              <a:ext cx="2083167" cy="936868"/>
              <a:chOff x="4516818" y="142277"/>
              <a:chExt cx="2083167" cy="936868"/>
            </a:xfrm>
          </p:grpSpPr>
          <p:grpSp>
            <p:nvGrpSpPr>
              <p:cNvPr id="166" name="Google Shape;166;p5"/>
              <p:cNvGrpSpPr/>
              <p:nvPr/>
            </p:nvGrpSpPr>
            <p:grpSpPr>
              <a:xfrm>
                <a:off x="5475837" y="142277"/>
                <a:ext cx="1124148" cy="632259"/>
                <a:chOff x="389676" y="3721420"/>
                <a:chExt cx="1478364" cy="831483"/>
              </a:xfrm>
            </p:grpSpPr>
            <p:sp>
              <p:nvSpPr>
                <p:cNvPr id="167" name="Google Shape;167;p5"/>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5"/>
              <p:cNvSpPr/>
              <p:nvPr/>
            </p:nvSpPr>
            <p:spPr>
              <a:xfrm>
                <a:off x="4516818" y="59646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0"/>
        <p:cNvGrpSpPr/>
        <p:nvPr/>
      </p:nvGrpSpPr>
      <p:grpSpPr>
        <a:xfrm>
          <a:off x="0" y="0"/>
          <a:ext cx="0" cy="0"/>
          <a:chOff x="0" y="0"/>
          <a:chExt cx="0" cy="0"/>
        </a:xfrm>
      </p:grpSpPr>
      <p:sp>
        <p:nvSpPr>
          <p:cNvPr id="231" name="Google Shape;231;p7"/>
          <p:cNvSpPr txBox="1">
            <a:spLocks noGrp="1"/>
          </p:cNvSpPr>
          <p:nvPr>
            <p:ph type="title"/>
          </p:nvPr>
        </p:nvSpPr>
        <p:spPr>
          <a:xfrm>
            <a:off x="720000" y="535000"/>
            <a:ext cx="3114600" cy="1020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7"/>
          <p:cNvSpPr txBox="1">
            <a:spLocks noGrp="1"/>
          </p:cNvSpPr>
          <p:nvPr>
            <p:ph type="body" idx="1"/>
          </p:nvPr>
        </p:nvSpPr>
        <p:spPr>
          <a:xfrm>
            <a:off x="720000" y="1646475"/>
            <a:ext cx="3543900" cy="2922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33" name="Google Shape;233;p7"/>
          <p:cNvGrpSpPr/>
          <p:nvPr/>
        </p:nvGrpSpPr>
        <p:grpSpPr>
          <a:xfrm>
            <a:off x="-91440" y="4364770"/>
            <a:ext cx="9510085" cy="1056457"/>
            <a:chOff x="-91440" y="4364770"/>
            <a:chExt cx="9510085" cy="1056457"/>
          </a:xfrm>
        </p:grpSpPr>
        <p:grpSp>
          <p:nvGrpSpPr>
            <p:cNvPr id="234" name="Google Shape;234;p7"/>
            <p:cNvGrpSpPr/>
            <p:nvPr/>
          </p:nvGrpSpPr>
          <p:grpSpPr>
            <a:xfrm rot="-2027506">
              <a:off x="8529492" y="4503115"/>
              <a:ext cx="734337" cy="779767"/>
              <a:chOff x="4517037" y="397333"/>
              <a:chExt cx="734306" cy="779733"/>
            </a:xfrm>
          </p:grpSpPr>
          <p:sp>
            <p:nvSpPr>
              <p:cNvPr id="235" name="Google Shape;235;p7"/>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7"/>
            <p:cNvGrpSpPr/>
            <p:nvPr/>
          </p:nvGrpSpPr>
          <p:grpSpPr>
            <a:xfrm>
              <a:off x="7598560" y="4608510"/>
              <a:ext cx="731725" cy="648549"/>
              <a:chOff x="3594159" y="415726"/>
              <a:chExt cx="839520" cy="744090"/>
            </a:xfrm>
          </p:grpSpPr>
          <p:sp>
            <p:nvSpPr>
              <p:cNvPr id="239" name="Google Shape;239;p7"/>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7"/>
            <p:cNvGrpSpPr/>
            <p:nvPr/>
          </p:nvGrpSpPr>
          <p:grpSpPr>
            <a:xfrm flipH="1">
              <a:off x="-91440" y="4568735"/>
              <a:ext cx="731725" cy="648549"/>
              <a:chOff x="3594159" y="415726"/>
              <a:chExt cx="839520" cy="744090"/>
            </a:xfrm>
          </p:grpSpPr>
          <p:sp>
            <p:nvSpPr>
              <p:cNvPr id="243" name="Google Shape;243;p7"/>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1122675" y="940800"/>
            <a:ext cx="6898500" cy="30387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248" name="Google Shape;248;p8"/>
          <p:cNvGrpSpPr/>
          <p:nvPr/>
        </p:nvGrpSpPr>
        <p:grpSpPr>
          <a:xfrm>
            <a:off x="-494193" y="91595"/>
            <a:ext cx="9914044" cy="5051916"/>
            <a:chOff x="-494193" y="91595"/>
            <a:chExt cx="9914044" cy="5051916"/>
          </a:xfrm>
        </p:grpSpPr>
        <p:grpSp>
          <p:nvGrpSpPr>
            <p:cNvPr id="249" name="Google Shape;249;p8"/>
            <p:cNvGrpSpPr/>
            <p:nvPr/>
          </p:nvGrpSpPr>
          <p:grpSpPr>
            <a:xfrm>
              <a:off x="-494193" y="91595"/>
              <a:ext cx="2125321" cy="2143436"/>
              <a:chOff x="-388068" y="70370"/>
              <a:chExt cx="2125321" cy="2143436"/>
            </a:xfrm>
          </p:grpSpPr>
          <p:grpSp>
            <p:nvGrpSpPr>
              <p:cNvPr id="250" name="Google Shape;250;p8"/>
              <p:cNvGrpSpPr/>
              <p:nvPr/>
            </p:nvGrpSpPr>
            <p:grpSpPr>
              <a:xfrm rot="3434401">
                <a:off x="396274" y="442564"/>
                <a:ext cx="692015" cy="1921029"/>
                <a:chOff x="5621053" y="396189"/>
                <a:chExt cx="872876" cy="2423098"/>
              </a:xfrm>
            </p:grpSpPr>
            <p:sp>
              <p:nvSpPr>
                <p:cNvPr id="251" name="Google Shape;251;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8"/>
              <p:cNvGrpSpPr/>
              <p:nvPr/>
            </p:nvGrpSpPr>
            <p:grpSpPr>
              <a:xfrm rot="1671875">
                <a:off x="20697" y="120715"/>
                <a:ext cx="691938" cy="1920817"/>
                <a:chOff x="5621053" y="396189"/>
                <a:chExt cx="872876" cy="2423098"/>
              </a:xfrm>
            </p:grpSpPr>
            <p:sp>
              <p:nvSpPr>
                <p:cNvPr id="262" name="Google Shape;262;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oogle Shape;272;p8"/>
            <p:cNvGrpSpPr/>
            <p:nvPr/>
          </p:nvGrpSpPr>
          <p:grpSpPr>
            <a:xfrm rot="-1204581">
              <a:off x="8419312" y="2094231"/>
              <a:ext cx="691898" cy="1920706"/>
              <a:chOff x="5621053" y="396189"/>
              <a:chExt cx="872876" cy="2423098"/>
            </a:xfrm>
          </p:grpSpPr>
          <p:sp>
            <p:nvSpPr>
              <p:cNvPr id="273" name="Google Shape;273;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rot="1393417">
              <a:off x="380199" y="3693804"/>
              <a:ext cx="731747" cy="648568"/>
              <a:chOff x="3594159" y="415726"/>
              <a:chExt cx="839520" cy="744090"/>
            </a:xfrm>
          </p:grpSpPr>
          <p:sp>
            <p:nvSpPr>
              <p:cNvPr id="284" name="Google Shape;284;p8"/>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rot="-592493">
              <a:off x="6903794" y="3586975"/>
              <a:ext cx="734317" cy="779745"/>
              <a:chOff x="4517037" y="397333"/>
              <a:chExt cx="734306" cy="779733"/>
            </a:xfrm>
          </p:grpSpPr>
          <p:sp>
            <p:nvSpPr>
              <p:cNvPr id="288" name="Google Shape;288;p8"/>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8"/>
            <p:cNvGrpSpPr/>
            <p:nvPr/>
          </p:nvGrpSpPr>
          <p:grpSpPr>
            <a:xfrm>
              <a:off x="7454862" y="315502"/>
              <a:ext cx="1124148" cy="632259"/>
              <a:chOff x="389676" y="3721420"/>
              <a:chExt cx="1478364" cy="831483"/>
            </a:xfrm>
          </p:grpSpPr>
          <p:sp>
            <p:nvSpPr>
              <p:cNvPr id="292" name="Google Shape;292;p8"/>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8"/>
            <p:cNvGrpSpPr/>
            <p:nvPr/>
          </p:nvGrpSpPr>
          <p:grpSpPr>
            <a:xfrm>
              <a:off x="2046943" y="382068"/>
              <a:ext cx="633422" cy="305881"/>
              <a:chOff x="2080184" y="4349337"/>
              <a:chExt cx="824017" cy="397920"/>
            </a:xfrm>
          </p:grpSpPr>
          <p:sp>
            <p:nvSpPr>
              <p:cNvPr id="296" name="Google Shape;296;p8"/>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34950" y="4192797"/>
              <a:ext cx="9213900" cy="950714"/>
              <a:chOff x="-34950" y="4192797"/>
              <a:chExt cx="9213900" cy="950714"/>
            </a:xfrm>
          </p:grpSpPr>
          <p:sp>
            <p:nvSpPr>
              <p:cNvPr id="300" name="Google Shape;300;p8"/>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465"/>
        <p:cNvGrpSpPr/>
        <p:nvPr/>
      </p:nvGrpSpPr>
      <p:grpSpPr>
        <a:xfrm>
          <a:off x="0" y="0"/>
          <a:ext cx="0" cy="0"/>
          <a:chOff x="0" y="0"/>
          <a:chExt cx="0" cy="0"/>
        </a:xfrm>
      </p:grpSpPr>
      <p:sp>
        <p:nvSpPr>
          <p:cNvPr id="466" name="Google Shape;466;p15"/>
          <p:cNvSpPr txBox="1">
            <a:spLocks noGrp="1"/>
          </p:cNvSpPr>
          <p:nvPr>
            <p:ph type="title"/>
          </p:nvPr>
        </p:nvSpPr>
        <p:spPr>
          <a:xfrm>
            <a:off x="720000" y="537275"/>
            <a:ext cx="5012700" cy="4689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7" name="Google Shape;467;p15"/>
          <p:cNvGrpSpPr/>
          <p:nvPr/>
        </p:nvGrpSpPr>
        <p:grpSpPr>
          <a:xfrm>
            <a:off x="-564934" y="119679"/>
            <a:ext cx="10088044" cy="5564916"/>
            <a:chOff x="-564934" y="119679"/>
            <a:chExt cx="10088044" cy="5564916"/>
          </a:xfrm>
        </p:grpSpPr>
        <p:sp>
          <p:nvSpPr>
            <p:cNvPr id="468" name="Google Shape;468;p15"/>
            <p:cNvSpPr/>
            <p:nvPr/>
          </p:nvSpPr>
          <p:spPr>
            <a:xfrm rot="-1965349" flipH="1">
              <a:off x="8647250" y="3442129"/>
              <a:ext cx="725067" cy="770493"/>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flipH="1">
              <a:off x="6141334"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2531309"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rot="2021254">
              <a:off x="-234536" y="1622150"/>
              <a:ext cx="725081" cy="770508"/>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5"/>
            <p:cNvGrpSpPr/>
            <p:nvPr/>
          </p:nvGrpSpPr>
          <p:grpSpPr>
            <a:xfrm>
              <a:off x="-564934" y="3532392"/>
              <a:ext cx="2108849" cy="2152202"/>
              <a:chOff x="-564934" y="3532392"/>
              <a:chExt cx="2108849" cy="2152202"/>
            </a:xfrm>
          </p:grpSpPr>
          <p:grpSp>
            <p:nvGrpSpPr>
              <p:cNvPr id="473" name="Google Shape;473;p15"/>
              <p:cNvGrpSpPr/>
              <p:nvPr/>
            </p:nvGrpSpPr>
            <p:grpSpPr>
              <a:xfrm rot="3347445">
                <a:off x="209114" y="3898018"/>
                <a:ext cx="691976" cy="1920922"/>
                <a:chOff x="5621053" y="396189"/>
                <a:chExt cx="872876" cy="2423098"/>
              </a:xfrm>
            </p:grpSpPr>
            <p:sp>
              <p:nvSpPr>
                <p:cNvPr id="474" name="Google Shape;474;p1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15"/>
              <p:cNvGrpSpPr/>
              <p:nvPr/>
            </p:nvGrpSpPr>
            <p:grpSpPr>
              <a:xfrm rot="1584594">
                <a:off x="-173850" y="3586044"/>
                <a:ext cx="691958" cy="1920871"/>
                <a:chOff x="5621053" y="396189"/>
                <a:chExt cx="872876" cy="2423098"/>
              </a:xfrm>
            </p:grpSpPr>
            <p:sp>
              <p:nvSpPr>
                <p:cNvPr id="485" name="Google Shape;485;p1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15"/>
            <p:cNvGrpSpPr/>
            <p:nvPr/>
          </p:nvGrpSpPr>
          <p:grpSpPr>
            <a:xfrm rot="-2464017">
              <a:off x="8224848" y="110644"/>
              <a:ext cx="691986" cy="1920950"/>
              <a:chOff x="5621053" y="396189"/>
              <a:chExt cx="872876" cy="2423098"/>
            </a:xfrm>
          </p:grpSpPr>
          <p:sp>
            <p:nvSpPr>
              <p:cNvPr id="496" name="Google Shape;496;p1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506"/>
        <p:cNvGrpSpPr/>
        <p:nvPr/>
      </p:nvGrpSpPr>
      <p:grpSpPr>
        <a:xfrm>
          <a:off x="0" y="0"/>
          <a:ext cx="0" cy="0"/>
          <a:chOff x="0" y="0"/>
          <a:chExt cx="0" cy="0"/>
        </a:xfrm>
      </p:grpSpPr>
      <p:grpSp>
        <p:nvGrpSpPr>
          <p:cNvPr id="507" name="Google Shape;507;p16"/>
          <p:cNvGrpSpPr/>
          <p:nvPr/>
        </p:nvGrpSpPr>
        <p:grpSpPr>
          <a:xfrm>
            <a:off x="-142098" y="293652"/>
            <a:ext cx="9428188" cy="4849858"/>
            <a:chOff x="-142098" y="293652"/>
            <a:chExt cx="9428188" cy="4849858"/>
          </a:xfrm>
        </p:grpSpPr>
        <p:grpSp>
          <p:nvGrpSpPr>
            <p:cNvPr id="508" name="Google Shape;508;p16"/>
            <p:cNvGrpSpPr/>
            <p:nvPr/>
          </p:nvGrpSpPr>
          <p:grpSpPr>
            <a:xfrm>
              <a:off x="5649275" y="293652"/>
              <a:ext cx="2963434" cy="665302"/>
              <a:chOff x="5649275" y="293652"/>
              <a:chExt cx="2963434" cy="665302"/>
            </a:xfrm>
          </p:grpSpPr>
          <p:grpSp>
            <p:nvGrpSpPr>
              <p:cNvPr id="509" name="Google Shape;509;p16"/>
              <p:cNvGrpSpPr/>
              <p:nvPr/>
            </p:nvGrpSpPr>
            <p:grpSpPr>
              <a:xfrm flipH="1">
                <a:off x="5649275" y="357003"/>
                <a:ext cx="830714" cy="355988"/>
                <a:chOff x="1925508" y="3606994"/>
                <a:chExt cx="1061479" cy="454879"/>
              </a:xfrm>
            </p:grpSpPr>
            <p:sp>
              <p:nvSpPr>
                <p:cNvPr id="510" name="Google Shape;510;p16"/>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6"/>
              <p:cNvSpPr/>
              <p:nvPr/>
            </p:nvSpPr>
            <p:spPr>
              <a:xfrm>
                <a:off x="7601631" y="293652"/>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16"/>
              <p:cNvGrpSpPr/>
              <p:nvPr/>
            </p:nvGrpSpPr>
            <p:grpSpPr>
              <a:xfrm>
                <a:off x="6589625" y="602966"/>
                <a:ext cx="830714" cy="355988"/>
                <a:chOff x="1925508" y="3606994"/>
                <a:chExt cx="1061479" cy="454879"/>
              </a:xfrm>
            </p:grpSpPr>
            <p:sp>
              <p:nvSpPr>
                <p:cNvPr id="515" name="Google Shape;515;p16"/>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8" name="Google Shape;518;p16"/>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6"/>
            <p:cNvGrpSpPr/>
            <p:nvPr/>
          </p:nvGrpSpPr>
          <p:grpSpPr>
            <a:xfrm flipH="1">
              <a:off x="-142098" y="1387899"/>
              <a:ext cx="731688" cy="1342774"/>
              <a:chOff x="4699890" y="2448370"/>
              <a:chExt cx="872304" cy="1600828"/>
            </a:xfrm>
          </p:grpSpPr>
          <p:sp>
            <p:nvSpPr>
              <p:cNvPr id="521" name="Google Shape;521;p16"/>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6"/>
            <p:cNvGrpSpPr/>
            <p:nvPr/>
          </p:nvGrpSpPr>
          <p:grpSpPr>
            <a:xfrm>
              <a:off x="8554402" y="2138862"/>
              <a:ext cx="731688" cy="1342774"/>
              <a:chOff x="4699890" y="2448370"/>
              <a:chExt cx="872304" cy="1600828"/>
            </a:xfrm>
          </p:grpSpPr>
          <p:sp>
            <p:nvSpPr>
              <p:cNvPr id="533" name="Google Shape;533;p16"/>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4" name="Google Shape;544;p16"/>
          <p:cNvSpPr txBox="1">
            <a:spLocks noGrp="1"/>
          </p:cNvSpPr>
          <p:nvPr>
            <p:ph type="title"/>
          </p:nvPr>
        </p:nvSpPr>
        <p:spPr>
          <a:xfrm>
            <a:off x="720000" y="537275"/>
            <a:ext cx="5012700" cy="4689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ubik"/>
              <a:buChar char="●"/>
              <a:defRPr sz="1800">
                <a:solidFill>
                  <a:schemeClr val="dk1"/>
                </a:solidFill>
                <a:latin typeface="Rubik"/>
                <a:ea typeface="Rubik"/>
                <a:cs typeface="Rubik"/>
                <a:sym typeface="Rubik"/>
              </a:defRPr>
            </a:lvl1pPr>
            <a:lvl2pPr marL="914400" lvl="1"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61" r:id="rId8"/>
    <p:sldLayoutId id="2147483662" r:id="rId9"/>
    <p:sldLayoutId id="2147483666" r:id="rId10"/>
    <p:sldLayoutId id="2147483667" r:id="rId11"/>
    <p:sldLayoutId id="2147483669" r:id="rId12"/>
    <p:sldLayoutId id="2147483679" r:id="rId13"/>
    <p:sldLayoutId id="2147483680" r:id="rId14"/>
    <p:sldLayoutId id="2147483682" r:id="rId15"/>
    <p:sldLayoutId id="2147483683" r:id="rId16"/>
    <p:sldLayoutId id="2147483685" r:id="rId17"/>
    <p:sldLayoutId id="2147483686"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5" name="Google Shape;1935;p51"/>
          <p:cNvSpPr txBox="1">
            <a:spLocks noGrp="1"/>
          </p:cNvSpPr>
          <p:nvPr>
            <p:ph type="title"/>
          </p:nvPr>
        </p:nvSpPr>
        <p:spPr>
          <a:xfrm>
            <a:off x="1442310" y="434229"/>
            <a:ext cx="2970727" cy="43445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rgbClr val="92D050"/>
                </a:solidFill>
                <a:latin typeface="#9Slide07 SVNZiclets" panose="02000603000000000000" pitchFamily="2" charset="0"/>
              </a:rPr>
              <a:t>N</a:t>
            </a:r>
            <a:r>
              <a:rPr lang="en" sz="6000" dirty="0">
                <a:solidFill>
                  <a:srgbClr val="92D050"/>
                </a:solidFill>
                <a:latin typeface="#9Slide07 SVNZiclets" panose="02000603000000000000" pitchFamily="2" charset="0"/>
              </a:rPr>
              <a:t>hìn </a:t>
            </a:r>
            <a:r>
              <a:rPr lang="en" sz="6000" dirty="0">
                <a:solidFill>
                  <a:srgbClr val="FF7969"/>
                </a:solidFill>
                <a:latin typeface="#9Slide07 SVNZiclets" panose="02000603000000000000" pitchFamily="2" charset="0"/>
              </a:rPr>
              <a:t>tranh</a:t>
            </a:r>
            <a:r>
              <a:rPr lang="en" sz="6000" dirty="0">
                <a:latin typeface="#9Slide07 SVNZiclets" panose="02000603000000000000" pitchFamily="2" charset="0"/>
              </a:rPr>
              <a:t> </a:t>
            </a:r>
            <a:r>
              <a:rPr lang="en" sz="6000" dirty="0">
                <a:solidFill>
                  <a:srgbClr val="F5BF27"/>
                </a:solidFill>
                <a:latin typeface="#9Slide07 SVNZiclets" panose="02000603000000000000" pitchFamily="2" charset="0"/>
              </a:rPr>
              <a:t>đoán</a:t>
            </a:r>
            <a:r>
              <a:rPr lang="en" sz="6000" dirty="0">
                <a:latin typeface="#9Slide07 SVNZiclets" panose="02000603000000000000" pitchFamily="2" charset="0"/>
              </a:rPr>
              <a:t> </a:t>
            </a:r>
            <a:r>
              <a:rPr lang="en" sz="6000" dirty="0">
                <a:solidFill>
                  <a:srgbClr val="808BC5"/>
                </a:solidFill>
                <a:latin typeface="#9Slide07 SVNZiclets" panose="02000603000000000000" pitchFamily="2" charset="0"/>
              </a:rPr>
              <a:t>truyện</a:t>
            </a:r>
            <a:endParaRPr sz="6000" dirty="0">
              <a:solidFill>
                <a:srgbClr val="808BC5"/>
              </a:solidFill>
              <a:latin typeface="#9Slide07 SVNZiclets" panose="02000603000000000000" pitchFamily="2" charset="0"/>
            </a:endParaRPr>
          </a:p>
        </p:txBody>
      </p:sp>
      <p:grpSp>
        <p:nvGrpSpPr>
          <p:cNvPr id="1936" name="Google Shape;1936;p51"/>
          <p:cNvGrpSpPr/>
          <p:nvPr/>
        </p:nvGrpSpPr>
        <p:grpSpPr>
          <a:xfrm rot="724391">
            <a:off x="4662745" y="2850527"/>
            <a:ext cx="2548013" cy="2163882"/>
            <a:chOff x="6371433" y="1551954"/>
            <a:chExt cx="2410423" cy="2047034"/>
          </a:xfrm>
        </p:grpSpPr>
        <p:sp>
          <p:nvSpPr>
            <p:cNvPr id="1937" name="Google Shape;1937;p51"/>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1"/>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1"/>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1"/>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1"/>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1"/>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1"/>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1"/>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1"/>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1"/>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1"/>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1"/>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1"/>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1"/>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1"/>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1"/>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1"/>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51"/>
          <p:cNvGrpSpPr/>
          <p:nvPr/>
        </p:nvGrpSpPr>
        <p:grpSpPr>
          <a:xfrm>
            <a:off x="6523987" y="105903"/>
            <a:ext cx="3274801" cy="3340065"/>
            <a:chOff x="6523987" y="105903"/>
            <a:chExt cx="3274801" cy="3340065"/>
          </a:xfrm>
        </p:grpSpPr>
        <p:grpSp>
          <p:nvGrpSpPr>
            <p:cNvPr id="2013" name="Google Shape;2013;p51"/>
            <p:cNvGrpSpPr/>
            <p:nvPr/>
          </p:nvGrpSpPr>
          <p:grpSpPr>
            <a:xfrm rot="-2202362">
              <a:off x="7225769" y="513009"/>
              <a:ext cx="558909" cy="930392"/>
              <a:chOff x="3031239" y="2908935"/>
              <a:chExt cx="558917" cy="930407"/>
            </a:xfrm>
          </p:grpSpPr>
          <p:sp>
            <p:nvSpPr>
              <p:cNvPr id="2014" name="Google Shape;2014;p51"/>
              <p:cNvSpPr/>
              <p:nvPr/>
            </p:nvSpPr>
            <p:spPr>
              <a:xfrm>
                <a:off x="3036417" y="3108466"/>
                <a:ext cx="548561" cy="725125"/>
              </a:xfrm>
              <a:custGeom>
                <a:avLst/>
                <a:gdLst/>
                <a:ahLst/>
                <a:cxnLst/>
                <a:rect l="l" t="t" r="r" b="b"/>
                <a:pathLst>
                  <a:path w="17268" h="22826" extrusionOk="0">
                    <a:moveTo>
                      <a:pt x="9883" y="1"/>
                    </a:moveTo>
                    <a:lnTo>
                      <a:pt x="4073" y="11332"/>
                    </a:lnTo>
                    <a:lnTo>
                      <a:pt x="0" y="19187"/>
                    </a:lnTo>
                    <a:lnTo>
                      <a:pt x="398" y="19694"/>
                    </a:lnTo>
                    <a:lnTo>
                      <a:pt x="1321" y="20563"/>
                    </a:lnTo>
                    <a:lnTo>
                      <a:pt x="2335" y="21269"/>
                    </a:lnTo>
                    <a:lnTo>
                      <a:pt x="3457" y="21848"/>
                    </a:lnTo>
                    <a:lnTo>
                      <a:pt x="4634" y="22264"/>
                    </a:lnTo>
                    <a:lnTo>
                      <a:pt x="5865" y="22572"/>
                    </a:lnTo>
                    <a:lnTo>
                      <a:pt x="7132" y="22753"/>
                    </a:lnTo>
                    <a:lnTo>
                      <a:pt x="8417" y="22825"/>
                    </a:lnTo>
                    <a:lnTo>
                      <a:pt x="10317" y="22771"/>
                    </a:lnTo>
                    <a:lnTo>
                      <a:pt x="12761" y="22427"/>
                    </a:lnTo>
                    <a:lnTo>
                      <a:pt x="14915" y="21830"/>
                    </a:lnTo>
                    <a:lnTo>
                      <a:pt x="16634" y="21088"/>
                    </a:lnTo>
                    <a:lnTo>
                      <a:pt x="17268" y="20689"/>
                    </a:lnTo>
                    <a:lnTo>
                      <a:pt x="13919" y="11295"/>
                    </a:lnTo>
                    <a:lnTo>
                      <a:pt x="9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3231343" y="3206787"/>
                <a:ext cx="174817" cy="133455"/>
              </a:xfrm>
              <a:custGeom>
                <a:avLst/>
                <a:gdLst/>
                <a:ahLst/>
                <a:cxnLst/>
                <a:rect l="l" t="t" r="r" b="b"/>
                <a:pathLst>
                  <a:path w="5503" h="4201" extrusionOk="0">
                    <a:moveTo>
                      <a:pt x="4851" y="1"/>
                    </a:moveTo>
                    <a:lnTo>
                      <a:pt x="3113" y="779"/>
                    </a:lnTo>
                    <a:lnTo>
                      <a:pt x="1376" y="1539"/>
                    </a:lnTo>
                    <a:lnTo>
                      <a:pt x="706" y="2843"/>
                    </a:lnTo>
                    <a:lnTo>
                      <a:pt x="0" y="4200"/>
                    </a:lnTo>
                    <a:lnTo>
                      <a:pt x="2770" y="3042"/>
                    </a:lnTo>
                    <a:lnTo>
                      <a:pt x="5503" y="1811"/>
                    </a:lnTo>
                    <a:lnTo>
                      <a:pt x="5177" y="906"/>
                    </a:lnTo>
                    <a:lnTo>
                      <a:pt x="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3146237" y="3317783"/>
                <a:ext cx="299599" cy="188064"/>
              </a:xfrm>
              <a:custGeom>
                <a:avLst/>
                <a:gdLst/>
                <a:ahLst/>
                <a:cxnLst/>
                <a:rect l="l" t="t" r="r" b="b"/>
                <a:pathLst>
                  <a:path w="9431" h="5920" extrusionOk="0">
                    <a:moveTo>
                      <a:pt x="8779" y="0"/>
                    </a:moveTo>
                    <a:lnTo>
                      <a:pt x="6933" y="851"/>
                    </a:lnTo>
                    <a:lnTo>
                      <a:pt x="3222" y="2480"/>
                    </a:lnTo>
                    <a:lnTo>
                      <a:pt x="1358" y="3276"/>
                    </a:lnTo>
                    <a:lnTo>
                      <a:pt x="670" y="4616"/>
                    </a:lnTo>
                    <a:lnTo>
                      <a:pt x="0" y="5919"/>
                    </a:lnTo>
                    <a:lnTo>
                      <a:pt x="0" y="5919"/>
                    </a:lnTo>
                    <a:lnTo>
                      <a:pt x="2371" y="4924"/>
                    </a:lnTo>
                    <a:lnTo>
                      <a:pt x="7096" y="2878"/>
                    </a:lnTo>
                    <a:lnTo>
                      <a:pt x="9431" y="1792"/>
                    </a:lnTo>
                    <a:lnTo>
                      <a:pt x="9105" y="905"/>
                    </a:lnTo>
                    <a:lnTo>
                      <a:pt x="8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3061132" y="3428175"/>
                <a:ext cx="423810" cy="242100"/>
              </a:xfrm>
              <a:custGeom>
                <a:avLst/>
                <a:gdLst/>
                <a:ahLst/>
                <a:cxnLst/>
                <a:rect l="l" t="t" r="r" b="b"/>
                <a:pathLst>
                  <a:path w="13341" h="7621" extrusionOk="0">
                    <a:moveTo>
                      <a:pt x="12707" y="1"/>
                    </a:moveTo>
                    <a:lnTo>
                      <a:pt x="9901" y="1322"/>
                    </a:lnTo>
                    <a:lnTo>
                      <a:pt x="4218" y="3802"/>
                    </a:lnTo>
                    <a:lnTo>
                      <a:pt x="1358" y="4996"/>
                    </a:lnTo>
                    <a:lnTo>
                      <a:pt x="598" y="6462"/>
                    </a:lnTo>
                    <a:lnTo>
                      <a:pt x="0" y="7621"/>
                    </a:lnTo>
                    <a:lnTo>
                      <a:pt x="3385" y="6227"/>
                    </a:lnTo>
                    <a:lnTo>
                      <a:pt x="10064" y="3367"/>
                    </a:lnTo>
                    <a:lnTo>
                      <a:pt x="13340" y="1811"/>
                    </a:lnTo>
                    <a:lnTo>
                      <a:pt x="13033" y="906"/>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3053095" y="3537995"/>
                <a:ext cx="471525" cy="243276"/>
              </a:xfrm>
              <a:custGeom>
                <a:avLst/>
                <a:gdLst/>
                <a:ahLst/>
                <a:cxnLst/>
                <a:rect l="l" t="t" r="r" b="b"/>
                <a:pathLst>
                  <a:path w="14843" h="7658" extrusionOk="0">
                    <a:moveTo>
                      <a:pt x="14191" y="1"/>
                    </a:moveTo>
                    <a:lnTo>
                      <a:pt x="12453" y="869"/>
                    </a:lnTo>
                    <a:lnTo>
                      <a:pt x="8924" y="2499"/>
                    </a:lnTo>
                    <a:lnTo>
                      <a:pt x="3584" y="4797"/>
                    </a:lnTo>
                    <a:lnTo>
                      <a:pt x="0" y="6281"/>
                    </a:lnTo>
                    <a:lnTo>
                      <a:pt x="380" y="6680"/>
                    </a:lnTo>
                    <a:lnTo>
                      <a:pt x="1231" y="7368"/>
                    </a:lnTo>
                    <a:lnTo>
                      <a:pt x="1683" y="7657"/>
                    </a:lnTo>
                    <a:lnTo>
                      <a:pt x="5014" y="6281"/>
                    </a:lnTo>
                    <a:lnTo>
                      <a:pt x="9955" y="4128"/>
                    </a:lnTo>
                    <a:lnTo>
                      <a:pt x="13213" y="2607"/>
                    </a:lnTo>
                    <a:lnTo>
                      <a:pt x="14842" y="1811"/>
                    </a:lnTo>
                    <a:lnTo>
                      <a:pt x="14517" y="906"/>
                    </a:lnTo>
                    <a:lnTo>
                      <a:pt x="14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3180165" y="3647815"/>
                <a:ext cx="383561" cy="185205"/>
              </a:xfrm>
              <a:custGeom>
                <a:avLst/>
                <a:gdLst/>
                <a:ahLst/>
                <a:cxnLst/>
                <a:rect l="l" t="t" r="r" b="b"/>
                <a:pathLst>
                  <a:path w="12074" h="5830" extrusionOk="0">
                    <a:moveTo>
                      <a:pt x="11422" y="1"/>
                    </a:moveTo>
                    <a:lnTo>
                      <a:pt x="8616" y="1413"/>
                    </a:lnTo>
                    <a:lnTo>
                      <a:pt x="2896" y="4019"/>
                    </a:lnTo>
                    <a:lnTo>
                      <a:pt x="0" y="5250"/>
                    </a:lnTo>
                    <a:lnTo>
                      <a:pt x="851" y="5485"/>
                    </a:lnTo>
                    <a:lnTo>
                      <a:pt x="2607" y="5775"/>
                    </a:lnTo>
                    <a:lnTo>
                      <a:pt x="3512" y="5829"/>
                    </a:lnTo>
                    <a:lnTo>
                      <a:pt x="5666" y="4888"/>
                    </a:lnTo>
                    <a:lnTo>
                      <a:pt x="9955" y="2879"/>
                    </a:lnTo>
                    <a:lnTo>
                      <a:pt x="12073" y="1811"/>
                    </a:lnTo>
                    <a:lnTo>
                      <a:pt x="11747" y="888"/>
                    </a:lnTo>
                    <a:lnTo>
                      <a:pt x="11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5810" y="8761"/>
                    </a:lnTo>
                    <a:lnTo>
                      <a:pt x="8634" y="3277"/>
                    </a:lnTo>
                    <a:lnTo>
                      <a:pt x="10028" y="544"/>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5024" y="13648"/>
                    </a:lnTo>
                    <a:lnTo>
                      <a:pt x="14734" y="13739"/>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5810" y="8761"/>
                    </a:lnTo>
                    <a:lnTo>
                      <a:pt x="8634" y="3277"/>
                    </a:lnTo>
                    <a:lnTo>
                      <a:pt x="10028" y="544"/>
                    </a:lnTo>
                    <a:lnTo>
                      <a:pt x="13322" y="9757"/>
                    </a:lnTo>
                    <a:lnTo>
                      <a:pt x="13594" y="964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3173843" y="2914113"/>
                <a:ext cx="336958" cy="333527"/>
              </a:xfrm>
              <a:custGeom>
                <a:avLst/>
                <a:gdLst/>
                <a:ahLst/>
                <a:cxnLst/>
                <a:rect l="l" t="t" r="r" b="b"/>
                <a:pathLst>
                  <a:path w="10607" h="10499" extrusionOk="0">
                    <a:moveTo>
                      <a:pt x="6136" y="1"/>
                    </a:moveTo>
                    <a:lnTo>
                      <a:pt x="5919" y="37"/>
                    </a:lnTo>
                    <a:lnTo>
                      <a:pt x="5629" y="218"/>
                    </a:lnTo>
                    <a:lnTo>
                      <a:pt x="5322" y="707"/>
                    </a:lnTo>
                    <a:lnTo>
                      <a:pt x="5123" y="1376"/>
                    </a:lnTo>
                    <a:lnTo>
                      <a:pt x="4942" y="2535"/>
                    </a:lnTo>
                    <a:lnTo>
                      <a:pt x="4887" y="4019"/>
                    </a:lnTo>
                    <a:lnTo>
                      <a:pt x="4887" y="4526"/>
                    </a:lnTo>
                    <a:lnTo>
                      <a:pt x="4761" y="4200"/>
                    </a:lnTo>
                    <a:lnTo>
                      <a:pt x="4037" y="2987"/>
                    </a:lnTo>
                    <a:lnTo>
                      <a:pt x="3258" y="2064"/>
                    </a:lnTo>
                    <a:lnTo>
                      <a:pt x="2715" y="1594"/>
                    </a:lnTo>
                    <a:lnTo>
                      <a:pt x="2190" y="1340"/>
                    </a:lnTo>
                    <a:lnTo>
                      <a:pt x="1828" y="1376"/>
                    </a:lnTo>
                    <a:lnTo>
                      <a:pt x="1611" y="1503"/>
                    </a:lnTo>
                    <a:lnTo>
                      <a:pt x="1521" y="1612"/>
                    </a:lnTo>
                    <a:lnTo>
                      <a:pt x="1376" y="1811"/>
                    </a:lnTo>
                    <a:lnTo>
                      <a:pt x="1340" y="2281"/>
                    </a:lnTo>
                    <a:lnTo>
                      <a:pt x="1539" y="2788"/>
                    </a:lnTo>
                    <a:lnTo>
                      <a:pt x="1919" y="3313"/>
                    </a:lnTo>
                    <a:lnTo>
                      <a:pt x="2661" y="4073"/>
                    </a:lnTo>
                    <a:lnTo>
                      <a:pt x="3729" y="4815"/>
                    </a:lnTo>
                    <a:lnTo>
                      <a:pt x="4091" y="4996"/>
                    </a:lnTo>
                    <a:lnTo>
                      <a:pt x="3711" y="4888"/>
                    </a:lnTo>
                    <a:lnTo>
                      <a:pt x="2389" y="4689"/>
                    </a:lnTo>
                    <a:lnTo>
                      <a:pt x="1303" y="4671"/>
                    </a:lnTo>
                    <a:lnTo>
                      <a:pt x="670" y="4779"/>
                    </a:lnTo>
                    <a:lnTo>
                      <a:pt x="199" y="5015"/>
                    </a:lnTo>
                    <a:lnTo>
                      <a:pt x="18" y="5304"/>
                    </a:lnTo>
                    <a:lnTo>
                      <a:pt x="0" y="5540"/>
                    </a:lnTo>
                    <a:lnTo>
                      <a:pt x="18" y="5684"/>
                    </a:lnTo>
                    <a:lnTo>
                      <a:pt x="73" y="5902"/>
                    </a:lnTo>
                    <a:lnTo>
                      <a:pt x="380" y="6209"/>
                    </a:lnTo>
                    <a:lnTo>
                      <a:pt x="869" y="6354"/>
                    </a:lnTo>
                    <a:lnTo>
                      <a:pt x="1448" y="6408"/>
                    </a:lnTo>
                    <a:lnTo>
                      <a:pt x="2426" y="6354"/>
                    </a:lnTo>
                    <a:lnTo>
                      <a:pt x="3602" y="6155"/>
                    </a:lnTo>
                    <a:lnTo>
                      <a:pt x="3982" y="6064"/>
                    </a:lnTo>
                    <a:lnTo>
                      <a:pt x="3982" y="6064"/>
                    </a:lnTo>
                    <a:lnTo>
                      <a:pt x="3439" y="6626"/>
                    </a:lnTo>
                    <a:lnTo>
                      <a:pt x="2371" y="7983"/>
                    </a:lnTo>
                    <a:lnTo>
                      <a:pt x="2118" y="8544"/>
                    </a:lnTo>
                    <a:lnTo>
                      <a:pt x="2064" y="9033"/>
                    </a:lnTo>
                    <a:lnTo>
                      <a:pt x="2263" y="9431"/>
                    </a:lnTo>
                    <a:lnTo>
                      <a:pt x="2498" y="9576"/>
                    </a:lnTo>
                    <a:lnTo>
                      <a:pt x="2751" y="9666"/>
                    </a:lnTo>
                    <a:lnTo>
                      <a:pt x="3222" y="9594"/>
                    </a:lnTo>
                    <a:lnTo>
                      <a:pt x="3638" y="9304"/>
                    </a:lnTo>
                    <a:lnTo>
                      <a:pt x="4018" y="8834"/>
                    </a:lnTo>
                    <a:lnTo>
                      <a:pt x="4489" y="7983"/>
                    </a:lnTo>
                    <a:lnTo>
                      <a:pt x="4923" y="6915"/>
                    </a:lnTo>
                    <a:lnTo>
                      <a:pt x="5032" y="6607"/>
                    </a:lnTo>
                    <a:lnTo>
                      <a:pt x="5032" y="7603"/>
                    </a:lnTo>
                    <a:lnTo>
                      <a:pt x="5177" y="9268"/>
                    </a:lnTo>
                    <a:lnTo>
                      <a:pt x="5322" y="9829"/>
                    </a:lnTo>
                    <a:lnTo>
                      <a:pt x="5557" y="10264"/>
                    </a:lnTo>
                    <a:lnTo>
                      <a:pt x="5883" y="10499"/>
                    </a:lnTo>
                    <a:lnTo>
                      <a:pt x="6100" y="10499"/>
                    </a:lnTo>
                    <a:lnTo>
                      <a:pt x="6426" y="10463"/>
                    </a:lnTo>
                    <a:lnTo>
                      <a:pt x="6842" y="10191"/>
                    </a:lnTo>
                    <a:lnTo>
                      <a:pt x="7041" y="9721"/>
                    </a:lnTo>
                    <a:lnTo>
                      <a:pt x="7059" y="9123"/>
                    </a:lnTo>
                    <a:lnTo>
                      <a:pt x="6842" y="8110"/>
                    </a:lnTo>
                    <a:lnTo>
                      <a:pt x="6335" y="6879"/>
                    </a:lnTo>
                    <a:lnTo>
                      <a:pt x="6100" y="6499"/>
                    </a:lnTo>
                    <a:lnTo>
                      <a:pt x="6100" y="6499"/>
                    </a:lnTo>
                    <a:lnTo>
                      <a:pt x="6263" y="6734"/>
                    </a:lnTo>
                    <a:lnTo>
                      <a:pt x="6715" y="7150"/>
                    </a:lnTo>
                    <a:lnTo>
                      <a:pt x="7602" y="7766"/>
                    </a:lnTo>
                    <a:lnTo>
                      <a:pt x="8906" y="8327"/>
                    </a:lnTo>
                    <a:lnTo>
                      <a:pt x="9738" y="8472"/>
                    </a:lnTo>
                    <a:lnTo>
                      <a:pt x="10118" y="8417"/>
                    </a:lnTo>
                    <a:lnTo>
                      <a:pt x="10245" y="8309"/>
                    </a:lnTo>
                    <a:lnTo>
                      <a:pt x="10335" y="8200"/>
                    </a:lnTo>
                    <a:lnTo>
                      <a:pt x="10426" y="7947"/>
                    </a:lnTo>
                    <a:lnTo>
                      <a:pt x="10408" y="7603"/>
                    </a:lnTo>
                    <a:lnTo>
                      <a:pt x="10100" y="7150"/>
                    </a:lnTo>
                    <a:lnTo>
                      <a:pt x="9575" y="6734"/>
                    </a:lnTo>
                    <a:lnTo>
                      <a:pt x="8543" y="6191"/>
                    </a:lnTo>
                    <a:lnTo>
                      <a:pt x="7132" y="5702"/>
                    </a:lnTo>
                    <a:lnTo>
                      <a:pt x="6643" y="5594"/>
                    </a:lnTo>
                    <a:lnTo>
                      <a:pt x="7204" y="5521"/>
                    </a:lnTo>
                    <a:lnTo>
                      <a:pt x="8743" y="5159"/>
                    </a:lnTo>
                    <a:lnTo>
                      <a:pt x="9829" y="4743"/>
                    </a:lnTo>
                    <a:lnTo>
                      <a:pt x="10354" y="4381"/>
                    </a:lnTo>
                    <a:lnTo>
                      <a:pt x="10571" y="4055"/>
                    </a:lnTo>
                    <a:lnTo>
                      <a:pt x="10607" y="3820"/>
                    </a:lnTo>
                    <a:lnTo>
                      <a:pt x="10571" y="3585"/>
                    </a:lnTo>
                    <a:lnTo>
                      <a:pt x="10408" y="3313"/>
                    </a:lnTo>
                    <a:lnTo>
                      <a:pt x="10281" y="3168"/>
                    </a:lnTo>
                    <a:lnTo>
                      <a:pt x="10118" y="3024"/>
                    </a:lnTo>
                    <a:lnTo>
                      <a:pt x="9684" y="2933"/>
                    </a:lnTo>
                    <a:lnTo>
                      <a:pt x="9141" y="3005"/>
                    </a:lnTo>
                    <a:lnTo>
                      <a:pt x="8543" y="3205"/>
                    </a:lnTo>
                    <a:lnTo>
                      <a:pt x="7620" y="3693"/>
                    </a:lnTo>
                    <a:lnTo>
                      <a:pt x="6462" y="4453"/>
                    </a:lnTo>
                    <a:lnTo>
                      <a:pt x="6028" y="4779"/>
                    </a:lnTo>
                    <a:lnTo>
                      <a:pt x="6172" y="4363"/>
                    </a:lnTo>
                    <a:lnTo>
                      <a:pt x="6697" y="2969"/>
                    </a:lnTo>
                    <a:lnTo>
                      <a:pt x="7005" y="1793"/>
                    </a:lnTo>
                    <a:lnTo>
                      <a:pt x="7059" y="1069"/>
                    </a:lnTo>
                    <a:lnTo>
                      <a:pt x="6951" y="490"/>
                    </a:lnTo>
                    <a:lnTo>
                      <a:pt x="6679" y="182"/>
                    </a:lnTo>
                    <a:lnTo>
                      <a:pt x="6426" y="55"/>
                    </a:lnTo>
                    <a:lnTo>
                      <a:pt x="6263" y="19"/>
                    </a:lnTo>
                    <a:lnTo>
                      <a:pt x="6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3168665" y="2908935"/>
                <a:ext cx="234063" cy="245563"/>
              </a:xfrm>
              <a:custGeom>
                <a:avLst/>
                <a:gdLst/>
                <a:ahLst/>
                <a:cxnLst/>
                <a:rect l="l" t="t" r="r" b="b"/>
                <a:pathLst>
                  <a:path w="7368" h="7730"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571" y="363"/>
                    </a:lnTo>
                    <a:lnTo>
                      <a:pt x="6824" y="508"/>
                    </a:lnTo>
                    <a:lnTo>
                      <a:pt x="6915" y="616"/>
                    </a:lnTo>
                    <a:lnTo>
                      <a:pt x="7041" y="870"/>
                    </a:lnTo>
                    <a:lnTo>
                      <a:pt x="7059" y="1612"/>
                    </a:lnTo>
                    <a:lnTo>
                      <a:pt x="6969" y="2119"/>
                    </a:lnTo>
                    <a:lnTo>
                      <a:pt x="6679" y="3168"/>
                    </a:lnTo>
                    <a:lnTo>
                      <a:pt x="6317" y="4128"/>
                    </a:lnTo>
                    <a:lnTo>
                      <a:pt x="6136" y="4598"/>
                    </a:lnTo>
                    <a:lnTo>
                      <a:pt x="6046" y="4906"/>
                    </a:lnTo>
                    <a:lnTo>
                      <a:pt x="6335" y="4997"/>
                    </a:lnTo>
                    <a:lnTo>
                      <a:pt x="6426" y="4689"/>
                    </a:lnTo>
                    <a:lnTo>
                      <a:pt x="6607" y="4236"/>
                    </a:lnTo>
                    <a:lnTo>
                      <a:pt x="6969" y="3277"/>
                    </a:lnTo>
                    <a:lnTo>
                      <a:pt x="7258" y="2191"/>
                    </a:lnTo>
                    <a:lnTo>
                      <a:pt x="7367" y="1612"/>
                    </a:lnTo>
                    <a:lnTo>
                      <a:pt x="7349" y="942"/>
                    </a:lnTo>
                    <a:lnTo>
                      <a:pt x="7240" y="598"/>
                    </a:lnTo>
                    <a:lnTo>
                      <a:pt x="7150" y="453"/>
                    </a:lnTo>
                    <a:lnTo>
                      <a:pt x="7023" y="291"/>
                    </a:lnTo>
                    <a:lnTo>
                      <a:pt x="6679" y="73"/>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3168665" y="2908935"/>
                <a:ext cx="347314" cy="343883"/>
              </a:xfrm>
              <a:custGeom>
                <a:avLst/>
                <a:gdLst/>
                <a:ahLst/>
                <a:cxnLst/>
                <a:rect l="l" t="t" r="r" b="b"/>
                <a:pathLst>
                  <a:path w="10933" h="10825"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2389" y="8092"/>
                    </a:lnTo>
                    <a:lnTo>
                      <a:pt x="2118" y="8743"/>
                    </a:lnTo>
                    <a:lnTo>
                      <a:pt x="2064" y="9123"/>
                    </a:lnTo>
                    <a:lnTo>
                      <a:pt x="2100" y="9286"/>
                    </a:lnTo>
                    <a:lnTo>
                      <a:pt x="2154" y="9485"/>
                    </a:lnTo>
                    <a:lnTo>
                      <a:pt x="2408" y="9775"/>
                    </a:lnTo>
                    <a:lnTo>
                      <a:pt x="2607" y="9884"/>
                    </a:lnTo>
                    <a:lnTo>
                      <a:pt x="2806" y="9956"/>
                    </a:lnTo>
                    <a:lnTo>
                      <a:pt x="3222" y="9974"/>
                    </a:lnTo>
                    <a:lnTo>
                      <a:pt x="3421" y="9902"/>
                    </a:lnTo>
                    <a:lnTo>
                      <a:pt x="3693" y="9757"/>
                    </a:lnTo>
                    <a:lnTo>
                      <a:pt x="4181" y="9268"/>
                    </a:lnTo>
                    <a:lnTo>
                      <a:pt x="4779" y="8255"/>
                    </a:lnTo>
                    <a:lnTo>
                      <a:pt x="5050" y="7585"/>
                    </a:lnTo>
                    <a:lnTo>
                      <a:pt x="5068" y="8418"/>
                    </a:lnTo>
                    <a:lnTo>
                      <a:pt x="5231" y="9685"/>
                    </a:lnTo>
                    <a:lnTo>
                      <a:pt x="5485" y="10354"/>
                    </a:lnTo>
                    <a:lnTo>
                      <a:pt x="5684" y="10590"/>
                    </a:lnTo>
                    <a:lnTo>
                      <a:pt x="5810" y="10698"/>
                    </a:lnTo>
                    <a:lnTo>
                      <a:pt x="6082" y="10807"/>
                    </a:lnTo>
                    <a:lnTo>
                      <a:pt x="6245" y="10825"/>
                    </a:lnTo>
                    <a:lnTo>
                      <a:pt x="6263" y="10825"/>
                    </a:lnTo>
                    <a:lnTo>
                      <a:pt x="6589" y="10789"/>
                    </a:lnTo>
                    <a:lnTo>
                      <a:pt x="7077" y="10517"/>
                    </a:lnTo>
                    <a:lnTo>
                      <a:pt x="7222" y="10282"/>
                    </a:lnTo>
                    <a:lnTo>
                      <a:pt x="7331" y="10010"/>
                    </a:lnTo>
                    <a:lnTo>
                      <a:pt x="7367" y="9341"/>
                    </a:lnTo>
                    <a:lnTo>
                      <a:pt x="7240" y="8599"/>
                    </a:lnTo>
                    <a:lnTo>
                      <a:pt x="7005" y="7856"/>
                    </a:lnTo>
                    <a:lnTo>
                      <a:pt x="6860" y="7513"/>
                    </a:lnTo>
                    <a:lnTo>
                      <a:pt x="7204" y="7748"/>
                    </a:lnTo>
                    <a:lnTo>
                      <a:pt x="7946" y="8182"/>
                    </a:lnTo>
                    <a:lnTo>
                      <a:pt x="8725" y="8526"/>
                    </a:lnTo>
                    <a:lnTo>
                      <a:pt x="9449" y="8743"/>
                    </a:lnTo>
                    <a:lnTo>
                      <a:pt x="9774" y="8780"/>
                    </a:lnTo>
                    <a:lnTo>
                      <a:pt x="10028" y="8780"/>
                    </a:lnTo>
                    <a:lnTo>
                      <a:pt x="10390" y="8689"/>
                    </a:lnTo>
                    <a:lnTo>
                      <a:pt x="10517" y="8580"/>
                    </a:lnTo>
                    <a:lnTo>
                      <a:pt x="10661" y="8363"/>
                    </a:lnTo>
                    <a:lnTo>
                      <a:pt x="10752" y="7911"/>
                    </a:lnTo>
                    <a:lnTo>
                      <a:pt x="10679" y="7694"/>
                    </a:lnTo>
                    <a:lnTo>
                      <a:pt x="10607" y="7531"/>
                    </a:lnTo>
                    <a:lnTo>
                      <a:pt x="10372" y="7223"/>
                    </a:lnTo>
                    <a:lnTo>
                      <a:pt x="9865" y="6789"/>
                    </a:lnTo>
                    <a:lnTo>
                      <a:pt x="8960" y="6300"/>
                    </a:lnTo>
                    <a:lnTo>
                      <a:pt x="8001" y="5920"/>
                    </a:lnTo>
                    <a:lnTo>
                      <a:pt x="7566" y="5793"/>
                    </a:lnTo>
                    <a:lnTo>
                      <a:pt x="8019" y="5703"/>
                    </a:lnTo>
                    <a:lnTo>
                      <a:pt x="9032" y="5431"/>
                    </a:lnTo>
                    <a:lnTo>
                      <a:pt x="10010" y="5069"/>
                    </a:lnTo>
                    <a:lnTo>
                      <a:pt x="10571" y="4689"/>
                    </a:lnTo>
                    <a:lnTo>
                      <a:pt x="10806" y="4399"/>
                    </a:lnTo>
                    <a:lnTo>
                      <a:pt x="10879" y="4236"/>
                    </a:lnTo>
                    <a:lnTo>
                      <a:pt x="10933" y="4001"/>
                    </a:lnTo>
                    <a:lnTo>
                      <a:pt x="10770" y="3494"/>
                    </a:lnTo>
                    <a:lnTo>
                      <a:pt x="10553" y="3223"/>
                    </a:lnTo>
                    <a:lnTo>
                      <a:pt x="10372" y="3078"/>
                    </a:lnTo>
                    <a:lnTo>
                      <a:pt x="9937" y="2951"/>
                    </a:lnTo>
                    <a:lnTo>
                      <a:pt x="9394" y="2987"/>
                    </a:lnTo>
                    <a:lnTo>
                      <a:pt x="8797" y="3187"/>
                    </a:lnTo>
                    <a:lnTo>
                      <a:pt x="7838" y="3639"/>
                    </a:lnTo>
                    <a:lnTo>
                      <a:pt x="6607" y="4435"/>
                    </a:lnTo>
                    <a:lnTo>
                      <a:pt x="6100" y="4834"/>
                    </a:lnTo>
                    <a:lnTo>
                      <a:pt x="6281" y="5069"/>
                    </a:lnTo>
                    <a:lnTo>
                      <a:pt x="7023" y="4508"/>
                    </a:lnTo>
                    <a:lnTo>
                      <a:pt x="8326" y="3711"/>
                    </a:lnTo>
                    <a:lnTo>
                      <a:pt x="9376" y="3295"/>
                    </a:lnTo>
                    <a:lnTo>
                      <a:pt x="9955" y="3259"/>
                    </a:lnTo>
                    <a:lnTo>
                      <a:pt x="10227" y="3349"/>
                    </a:lnTo>
                    <a:lnTo>
                      <a:pt x="10336" y="3440"/>
                    </a:lnTo>
                    <a:lnTo>
                      <a:pt x="10498" y="3621"/>
                    </a:lnTo>
                    <a:lnTo>
                      <a:pt x="10625" y="3983"/>
                    </a:lnTo>
                    <a:lnTo>
                      <a:pt x="10589" y="4146"/>
                    </a:lnTo>
                    <a:lnTo>
                      <a:pt x="10535" y="4291"/>
                    </a:lnTo>
                    <a:lnTo>
                      <a:pt x="10263" y="4562"/>
                    </a:lnTo>
                    <a:lnTo>
                      <a:pt x="9630" y="4906"/>
                    </a:lnTo>
                    <a:lnTo>
                      <a:pt x="8489" y="5286"/>
                    </a:lnTo>
                    <a:lnTo>
                      <a:pt x="7295" y="5540"/>
                    </a:lnTo>
                    <a:lnTo>
                      <a:pt x="6770" y="5612"/>
                    </a:lnTo>
                    <a:lnTo>
                      <a:pt x="6679" y="5648"/>
                    </a:lnTo>
                    <a:lnTo>
                      <a:pt x="6643" y="5757"/>
                    </a:lnTo>
                    <a:lnTo>
                      <a:pt x="6679" y="5865"/>
                    </a:lnTo>
                    <a:lnTo>
                      <a:pt x="6770" y="5902"/>
                    </a:lnTo>
                    <a:lnTo>
                      <a:pt x="7168" y="5992"/>
                    </a:lnTo>
                    <a:lnTo>
                      <a:pt x="8236" y="6336"/>
                    </a:lnTo>
                    <a:lnTo>
                      <a:pt x="9358" y="6843"/>
                    </a:lnTo>
                    <a:lnTo>
                      <a:pt x="10028" y="7295"/>
                    </a:lnTo>
                    <a:lnTo>
                      <a:pt x="10317" y="7621"/>
                    </a:lnTo>
                    <a:lnTo>
                      <a:pt x="10408" y="7784"/>
                    </a:lnTo>
                    <a:lnTo>
                      <a:pt x="10444" y="7947"/>
                    </a:lnTo>
                    <a:lnTo>
                      <a:pt x="10390" y="8237"/>
                    </a:lnTo>
                    <a:lnTo>
                      <a:pt x="10281" y="8381"/>
                    </a:lnTo>
                    <a:lnTo>
                      <a:pt x="10227" y="8436"/>
                    </a:lnTo>
                    <a:lnTo>
                      <a:pt x="9974" y="8490"/>
                    </a:lnTo>
                    <a:lnTo>
                      <a:pt x="9793" y="8472"/>
                    </a:lnTo>
                    <a:lnTo>
                      <a:pt x="9394" y="8418"/>
                    </a:lnTo>
                    <a:lnTo>
                      <a:pt x="8435" y="8092"/>
                    </a:lnTo>
                    <a:lnTo>
                      <a:pt x="7476" y="7567"/>
                    </a:lnTo>
                    <a:lnTo>
                      <a:pt x="6679" y="6951"/>
                    </a:lnTo>
                    <a:lnTo>
                      <a:pt x="6426" y="6626"/>
                    </a:lnTo>
                    <a:lnTo>
                      <a:pt x="6408" y="6608"/>
                    </a:lnTo>
                    <a:lnTo>
                      <a:pt x="6390" y="6589"/>
                    </a:lnTo>
                    <a:lnTo>
                      <a:pt x="6353" y="6535"/>
                    </a:lnTo>
                    <a:lnTo>
                      <a:pt x="6245" y="6517"/>
                    </a:lnTo>
                    <a:lnTo>
                      <a:pt x="6191" y="6535"/>
                    </a:lnTo>
                    <a:lnTo>
                      <a:pt x="6136" y="6589"/>
                    </a:lnTo>
                    <a:lnTo>
                      <a:pt x="6118" y="6698"/>
                    </a:lnTo>
                    <a:lnTo>
                      <a:pt x="6136" y="6752"/>
                    </a:lnTo>
                    <a:lnTo>
                      <a:pt x="6154" y="6770"/>
                    </a:lnTo>
                    <a:lnTo>
                      <a:pt x="6172" y="6789"/>
                    </a:lnTo>
                    <a:lnTo>
                      <a:pt x="6335" y="7096"/>
                    </a:lnTo>
                    <a:lnTo>
                      <a:pt x="6715" y="7947"/>
                    </a:lnTo>
                    <a:lnTo>
                      <a:pt x="7005" y="8924"/>
                    </a:lnTo>
                    <a:lnTo>
                      <a:pt x="7077" y="9594"/>
                    </a:lnTo>
                    <a:lnTo>
                      <a:pt x="7023" y="9974"/>
                    </a:lnTo>
                    <a:lnTo>
                      <a:pt x="6951" y="10137"/>
                    </a:lnTo>
                    <a:lnTo>
                      <a:pt x="6842" y="10300"/>
                    </a:lnTo>
                    <a:lnTo>
                      <a:pt x="6498" y="10499"/>
                    </a:lnTo>
                    <a:lnTo>
                      <a:pt x="6263" y="10517"/>
                    </a:lnTo>
                    <a:lnTo>
                      <a:pt x="6154" y="10517"/>
                    </a:lnTo>
                    <a:lnTo>
                      <a:pt x="5973" y="10445"/>
                    </a:lnTo>
                    <a:lnTo>
                      <a:pt x="5883" y="10372"/>
                    </a:lnTo>
                    <a:lnTo>
                      <a:pt x="5702" y="10155"/>
                    </a:lnTo>
                    <a:lnTo>
                      <a:pt x="5485" y="9431"/>
                    </a:lnTo>
                    <a:lnTo>
                      <a:pt x="5358" y="8092"/>
                    </a:lnTo>
                    <a:lnTo>
                      <a:pt x="5358" y="7277"/>
                    </a:lnTo>
                    <a:lnTo>
                      <a:pt x="5358" y="6988"/>
                    </a:lnTo>
                    <a:lnTo>
                      <a:pt x="5340" y="6770"/>
                    </a:lnTo>
                    <a:lnTo>
                      <a:pt x="5322" y="6662"/>
                    </a:lnTo>
                    <a:lnTo>
                      <a:pt x="5213" y="6626"/>
                    </a:lnTo>
                    <a:lnTo>
                      <a:pt x="5123" y="6626"/>
                    </a:lnTo>
                    <a:lnTo>
                      <a:pt x="5050" y="6716"/>
                    </a:lnTo>
                    <a:lnTo>
                      <a:pt x="4996" y="6861"/>
                    </a:lnTo>
                    <a:lnTo>
                      <a:pt x="4779" y="7494"/>
                    </a:lnTo>
                    <a:lnTo>
                      <a:pt x="4145" y="8780"/>
                    </a:lnTo>
                    <a:lnTo>
                      <a:pt x="3747" y="9304"/>
                    </a:lnTo>
                    <a:lnTo>
                      <a:pt x="3457" y="9540"/>
                    </a:lnTo>
                    <a:lnTo>
                      <a:pt x="3294" y="9612"/>
                    </a:lnTo>
                    <a:lnTo>
                      <a:pt x="3168" y="9666"/>
                    </a:lnTo>
                    <a:lnTo>
                      <a:pt x="2878" y="9666"/>
                    </a:lnTo>
                    <a:lnTo>
                      <a:pt x="2733" y="9612"/>
                    </a:lnTo>
                    <a:lnTo>
                      <a:pt x="2607" y="9540"/>
                    </a:lnTo>
                    <a:lnTo>
                      <a:pt x="2426" y="9341"/>
                    </a:lnTo>
                    <a:lnTo>
                      <a:pt x="2389" y="9232"/>
                    </a:lnTo>
                    <a:lnTo>
                      <a:pt x="2371" y="9087"/>
                    </a:lnTo>
                    <a:lnTo>
                      <a:pt x="2426" y="8780"/>
                    </a:lnTo>
                    <a:lnTo>
                      <a:pt x="2679" y="8200"/>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51"/>
            <p:cNvGrpSpPr/>
            <p:nvPr/>
          </p:nvGrpSpPr>
          <p:grpSpPr>
            <a:xfrm rot="-3114037">
              <a:off x="6887475" y="694075"/>
              <a:ext cx="2547825" cy="2163722"/>
              <a:chOff x="6371433" y="1551954"/>
              <a:chExt cx="2410423" cy="2047034"/>
            </a:xfrm>
          </p:grpSpPr>
          <p:sp>
            <p:nvSpPr>
              <p:cNvPr id="2026" name="Google Shape;2026;p51"/>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1"/>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1"/>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1"/>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1"/>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1"/>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1"/>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1"/>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1"/>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1"/>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1"/>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1"/>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1"/>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1"/>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1"/>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1"/>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1"/>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1"/>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1"/>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1"/>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1"/>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1"/>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1"/>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1"/>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1"/>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1" name="Google Shape;2101;p51"/>
          <p:cNvGrpSpPr/>
          <p:nvPr/>
        </p:nvGrpSpPr>
        <p:grpSpPr>
          <a:xfrm>
            <a:off x="4759265" y="809917"/>
            <a:ext cx="1648248" cy="2095946"/>
            <a:chOff x="4759265" y="809917"/>
            <a:chExt cx="1648248" cy="2095946"/>
          </a:xfrm>
        </p:grpSpPr>
        <p:grpSp>
          <p:nvGrpSpPr>
            <p:cNvPr id="2102" name="Google Shape;2102;p51"/>
            <p:cNvGrpSpPr/>
            <p:nvPr/>
          </p:nvGrpSpPr>
          <p:grpSpPr>
            <a:xfrm rot="1870542">
              <a:off x="5268253" y="944449"/>
              <a:ext cx="692009" cy="1921012"/>
              <a:chOff x="5621053" y="396189"/>
              <a:chExt cx="872876" cy="2423098"/>
            </a:xfrm>
          </p:grpSpPr>
          <p:sp>
            <p:nvSpPr>
              <p:cNvPr id="2103" name="Google Shape;2103;p51"/>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1"/>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1"/>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1"/>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1"/>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51"/>
            <p:cNvGrpSpPr/>
            <p:nvPr/>
          </p:nvGrpSpPr>
          <p:grpSpPr>
            <a:xfrm rot="108004">
              <a:off x="4789262" y="820311"/>
              <a:ext cx="691921" cy="1920768"/>
              <a:chOff x="5621053" y="396189"/>
              <a:chExt cx="872876" cy="2423098"/>
            </a:xfrm>
          </p:grpSpPr>
          <p:sp>
            <p:nvSpPr>
              <p:cNvPr id="2114" name="Google Shape;2114;p51"/>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1"/>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1"/>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1"/>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4" name="Google Shape;2124;p51"/>
          <p:cNvGrpSpPr/>
          <p:nvPr/>
        </p:nvGrpSpPr>
        <p:grpSpPr>
          <a:xfrm>
            <a:off x="5875414" y="2217565"/>
            <a:ext cx="599312" cy="459702"/>
            <a:chOff x="5875414" y="2217565"/>
            <a:chExt cx="599312" cy="459702"/>
          </a:xfrm>
        </p:grpSpPr>
        <p:grpSp>
          <p:nvGrpSpPr>
            <p:cNvPr id="2125" name="Google Shape;2125;p51"/>
            <p:cNvGrpSpPr/>
            <p:nvPr/>
          </p:nvGrpSpPr>
          <p:grpSpPr>
            <a:xfrm>
              <a:off x="6241807" y="2217565"/>
              <a:ext cx="232919" cy="246103"/>
              <a:chOff x="3996082" y="3436815"/>
              <a:chExt cx="232919" cy="246103"/>
            </a:xfrm>
          </p:grpSpPr>
          <p:sp>
            <p:nvSpPr>
              <p:cNvPr id="2126" name="Google Shape;2126;p5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51"/>
            <p:cNvGrpSpPr/>
            <p:nvPr/>
          </p:nvGrpSpPr>
          <p:grpSpPr>
            <a:xfrm>
              <a:off x="5875414" y="2466236"/>
              <a:ext cx="224850" cy="211032"/>
              <a:chOff x="4373289" y="3282711"/>
              <a:chExt cx="224850" cy="211032"/>
            </a:xfrm>
          </p:grpSpPr>
          <p:sp>
            <p:nvSpPr>
              <p:cNvPr id="2130" name="Google Shape;2130;p5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3" name="Google Shape;2133;p51"/>
          <p:cNvGrpSpPr/>
          <p:nvPr/>
        </p:nvGrpSpPr>
        <p:grpSpPr>
          <a:xfrm>
            <a:off x="7842514" y="3387598"/>
            <a:ext cx="674249" cy="809870"/>
            <a:chOff x="7842514" y="3387598"/>
            <a:chExt cx="674249" cy="809870"/>
          </a:xfrm>
        </p:grpSpPr>
        <p:grpSp>
          <p:nvGrpSpPr>
            <p:cNvPr id="2134" name="Google Shape;2134;p51"/>
            <p:cNvGrpSpPr/>
            <p:nvPr/>
          </p:nvGrpSpPr>
          <p:grpSpPr>
            <a:xfrm>
              <a:off x="8038902" y="3387598"/>
              <a:ext cx="244959" cy="232347"/>
              <a:chOff x="4319252" y="2889398"/>
              <a:chExt cx="244959" cy="232347"/>
            </a:xfrm>
          </p:grpSpPr>
          <p:sp>
            <p:nvSpPr>
              <p:cNvPr id="2135" name="Google Shape;2135;p5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51"/>
            <p:cNvGrpSpPr/>
            <p:nvPr/>
          </p:nvGrpSpPr>
          <p:grpSpPr>
            <a:xfrm>
              <a:off x="7842514" y="3793232"/>
              <a:ext cx="243816" cy="224279"/>
              <a:chOff x="3891439" y="3145857"/>
              <a:chExt cx="243816" cy="224279"/>
            </a:xfrm>
          </p:grpSpPr>
          <p:sp>
            <p:nvSpPr>
              <p:cNvPr id="2139" name="Google Shape;2139;p5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51"/>
            <p:cNvGrpSpPr/>
            <p:nvPr/>
          </p:nvGrpSpPr>
          <p:grpSpPr>
            <a:xfrm>
              <a:off x="8283844" y="3951365"/>
              <a:ext cx="232919" cy="246103"/>
              <a:chOff x="3996082" y="3436815"/>
              <a:chExt cx="232919" cy="246103"/>
            </a:xfrm>
          </p:grpSpPr>
          <p:sp>
            <p:nvSpPr>
              <p:cNvPr id="2143" name="Google Shape;2143;p5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6" name="Google Shape;2146;p51"/>
          <p:cNvGrpSpPr/>
          <p:nvPr/>
        </p:nvGrpSpPr>
        <p:grpSpPr>
          <a:xfrm>
            <a:off x="6319394" y="370311"/>
            <a:ext cx="683733" cy="533734"/>
            <a:chOff x="6319394" y="370311"/>
            <a:chExt cx="683733" cy="533734"/>
          </a:xfrm>
        </p:grpSpPr>
        <p:grpSp>
          <p:nvGrpSpPr>
            <p:cNvPr id="2147" name="Google Shape;2147;p51"/>
            <p:cNvGrpSpPr/>
            <p:nvPr/>
          </p:nvGrpSpPr>
          <p:grpSpPr>
            <a:xfrm>
              <a:off x="6778276" y="370311"/>
              <a:ext cx="224850" cy="211032"/>
              <a:chOff x="4373289" y="3282711"/>
              <a:chExt cx="224850" cy="211032"/>
            </a:xfrm>
          </p:grpSpPr>
          <p:sp>
            <p:nvSpPr>
              <p:cNvPr id="2148" name="Google Shape;2148;p5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51"/>
            <p:cNvGrpSpPr/>
            <p:nvPr/>
          </p:nvGrpSpPr>
          <p:grpSpPr>
            <a:xfrm>
              <a:off x="6319394" y="438215"/>
              <a:ext cx="232919" cy="246103"/>
              <a:chOff x="3996082" y="3436815"/>
              <a:chExt cx="232919" cy="246103"/>
            </a:xfrm>
          </p:grpSpPr>
          <p:sp>
            <p:nvSpPr>
              <p:cNvPr id="2152" name="Google Shape;2152;p5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51"/>
            <p:cNvGrpSpPr/>
            <p:nvPr/>
          </p:nvGrpSpPr>
          <p:grpSpPr>
            <a:xfrm>
              <a:off x="6601190" y="671698"/>
              <a:ext cx="244959" cy="232347"/>
              <a:chOff x="4319252" y="2889398"/>
              <a:chExt cx="244959" cy="232347"/>
            </a:xfrm>
          </p:grpSpPr>
          <p:sp>
            <p:nvSpPr>
              <p:cNvPr id="2156" name="Google Shape;2156;p5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2205;p52">
            <a:extLst>
              <a:ext uri="{FF2B5EF4-FFF2-40B4-BE49-F238E27FC236}">
                <a16:creationId xmlns:a16="http://schemas.microsoft.com/office/drawing/2014/main" id="{0D3280BF-48F6-EA93-C45D-446F139E986E}"/>
              </a:ext>
            </a:extLst>
          </p:cNvPr>
          <p:cNvGrpSpPr/>
          <p:nvPr/>
        </p:nvGrpSpPr>
        <p:grpSpPr>
          <a:xfrm>
            <a:off x="-120090" y="3397723"/>
            <a:ext cx="1494653" cy="2012051"/>
            <a:chOff x="3454476" y="1635681"/>
            <a:chExt cx="2235066" cy="2884608"/>
          </a:xfrm>
        </p:grpSpPr>
        <p:sp>
          <p:nvSpPr>
            <p:cNvPr id="5" name="Google Shape;2206;p52">
              <a:extLst>
                <a:ext uri="{FF2B5EF4-FFF2-40B4-BE49-F238E27FC236}">
                  <a16:creationId xmlns:a16="http://schemas.microsoft.com/office/drawing/2014/main" id="{CFCEEA70-AFA2-A112-DC11-94E8850B0282}"/>
                </a:ext>
              </a:extLst>
            </p:cNvPr>
            <p:cNvSpPr/>
            <p:nvPr/>
          </p:nvSpPr>
          <p:spPr>
            <a:xfrm rot="1322203">
              <a:off x="4519427" y="2372205"/>
              <a:ext cx="724990" cy="77041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07;p52">
              <a:extLst>
                <a:ext uri="{FF2B5EF4-FFF2-40B4-BE49-F238E27FC236}">
                  <a16:creationId xmlns:a16="http://schemas.microsoft.com/office/drawing/2014/main" id="{6B782032-BD4A-52E7-64BF-9EFDBD2F9D98}"/>
                </a:ext>
              </a:extLst>
            </p:cNvPr>
            <p:cNvSpPr/>
            <p:nvPr/>
          </p:nvSpPr>
          <p:spPr>
            <a:xfrm rot="-738564" flipH="1">
              <a:off x="3823115" y="2563443"/>
              <a:ext cx="723670" cy="640970"/>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208;p52">
              <a:extLst>
                <a:ext uri="{FF2B5EF4-FFF2-40B4-BE49-F238E27FC236}">
                  <a16:creationId xmlns:a16="http://schemas.microsoft.com/office/drawing/2014/main" id="{9C847252-BF91-D7A1-7513-BE62DB43BC76}"/>
                </a:ext>
              </a:extLst>
            </p:cNvPr>
            <p:cNvGrpSpPr/>
            <p:nvPr/>
          </p:nvGrpSpPr>
          <p:grpSpPr>
            <a:xfrm rot="1086723">
              <a:off x="4074913" y="1731534"/>
              <a:ext cx="830683" cy="1342734"/>
              <a:chOff x="5217955" y="2289659"/>
              <a:chExt cx="980409" cy="1584754"/>
            </a:xfrm>
          </p:grpSpPr>
          <p:sp>
            <p:nvSpPr>
              <p:cNvPr id="16" name="Google Shape;2209;p52">
                <a:extLst>
                  <a:ext uri="{FF2B5EF4-FFF2-40B4-BE49-F238E27FC236}">
                    <a16:creationId xmlns:a16="http://schemas.microsoft.com/office/drawing/2014/main" id="{3FE56043-AD90-E2DF-6064-1CB740C8A913}"/>
                  </a:ext>
                </a:extLst>
              </p:cNvPr>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0;p52">
                <a:extLst>
                  <a:ext uri="{FF2B5EF4-FFF2-40B4-BE49-F238E27FC236}">
                    <a16:creationId xmlns:a16="http://schemas.microsoft.com/office/drawing/2014/main" id="{EC50B166-0D77-4A86-4C11-73B2978F5D0E}"/>
                  </a:ext>
                </a:extLst>
              </p:cNvPr>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1;p52">
                <a:extLst>
                  <a:ext uri="{FF2B5EF4-FFF2-40B4-BE49-F238E27FC236}">
                    <a16:creationId xmlns:a16="http://schemas.microsoft.com/office/drawing/2014/main" id="{82B61BB0-906A-8D5B-8BA8-7CFBC16A537F}"/>
                  </a:ext>
                </a:extLst>
              </p:cNvPr>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2;p52">
                <a:extLst>
                  <a:ext uri="{FF2B5EF4-FFF2-40B4-BE49-F238E27FC236}">
                    <a16:creationId xmlns:a16="http://schemas.microsoft.com/office/drawing/2014/main" id="{5BB62296-C876-5D35-173E-8A0CBCB032A9}"/>
                  </a:ext>
                </a:extLst>
              </p:cNvPr>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2">
                <a:extLst>
                  <a:ext uri="{FF2B5EF4-FFF2-40B4-BE49-F238E27FC236}">
                    <a16:creationId xmlns:a16="http://schemas.microsoft.com/office/drawing/2014/main" id="{D246F1E1-B50D-FD03-FB8C-B808002A7DB7}"/>
                  </a:ext>
                </a:extLst>
              </p:cNvPr>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2">
                <a:extLst>
                  <a:ext uri="{FF2B5EF4-FFF2-40B4-BE49-F238E27FC236}">
                    <a16:creationId xmlns:a16="http://schemas.microsoft.com/office/drawing/2014/main" id="{0B5D0070-D242-E2FA-BB7F-546BF35382D9}"/>
                  </a:ext>
                </a:extLst>
              </p:cNvPr>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2">
                <a:extLst>
                  <a:ext uri="{FF2B5EF4-FFF2-40B4-BE49-F238E27FC236}">
                    <a16:creationId xmlns:a16="http://schemas.microsoft.com/office/drawing/2014/main" id="{00143768-61C4-09BA-616A-5BF15F90740C}"/>
                  </a:ext>
                </a:extLst>
              </p:cNvPr>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6;p52">
                <a:extLst>
                  <a:ext uri="{FF2B5EF4-FFF2-40B4-BE49-F238E27FC236}">
                    <a16:creationId xmlns:a16="http://schemas.microsoft.com/office/drawing/2014/main" id="{DEF3E43A-3D7F-69DF-2B61-84F8B9585321}"/>
                  </a:ext>
                </a:extLst>
              </p:cNvPr>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7;p52">
                <a:extLst>
                  <a:ext uri="{FF2B5EF4-FFF2-40B4-BE49-F238E27FC236}">
                    <a16:creationId xmlns:a16="http://schemas.microsoft.com/office/drawing/2014/main" id="{0BBD8C43-D2C0-2113-EE8A-3436E8C331F2}"/>
                  </a:ext>
                </a:extLst>
              </p:cNvPr>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8;p52">
                <a:extLst>
                  <a:ext uri="{FF2B5EF4-FFF2-40B4-BE49-F238E27FC236}">
                    <a16:creationId xmlns:a16="http://schemas.microsoft.com/office/drawing/2014/main" id="{10250A69-D634-51B8-D537-76E9A15F7647}"/>
                  </a:ext>
                </a:extLst>
              </p:cNvPr>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19;p52">
                <a:extLst>
                  <a:ext uri="{FF2B5EF4-FFF2-40B4-BE49-F238E27FC236}">
                    <a16:creationId xmlns:a16="http://schemas.microsoft.com/office/drawing/2014/main" id="{ABE6D42B-4E09-CDC7-6BC0-2948E247E34F}"/>
                  </a:ext>
                </a:extLst>
              </p:cNvPr>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0;p52">
                <a:extLst>
                  <a:ext uri="{FF2B5EF4-FFF2-40B4-BE49-F238E27FC236}">
                    <a16:creationId xmlns:a16="http://schemas.microsoft.com/office/drawing/2014/main" id="{498F965B-8C28-0237-75E9-255668192F63}"/>
                  </a:ext>
                </a:extLst>
              </p:cNvPr>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1;p52">
                <a:extLst>
                  <a:ext uri="{FF2B5EF4-FFF2-40B4-BE49-F238E27FC236}">
                    <a16:creationId xmlns:a16="http://schemas.microsoft.com/office/drawing/2014/main" id="{968A16A0-E732-4C9A-F43B-CABE54CB89CD}"/>
                  </a:ext>
                </a:extLst>
              </p:cNvPr>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2;p52">
                <a:extLst>
                  <a:ext uri="{FF2B5EF4-FFF2-40B4-BE49-F238E27FC236}">
                    <a16:creationId xmlns:a16="http://schemas.microsoft.com/office/drawing/2014/main" id="{F78DB8DF-817F-B84D-C68C-E66DF5365E3F}"/>
                  </a:ext>
                </a:extLst>
              </p:cNvPr>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223;p52">
              <a:extLst>
                <a:ext uri="{FF2B5EF4-FFF2-40B4-BE49-F238E27FC236}">
                  <a16:creationId xmlns:a16="http://schemas.microsoft.com/office/drawing/2014/main" id="{338E17E6-B399-A459-1719-99D6621F7DBB}"/>
                </a:ext>
              </a:extLst>
            </p:cNvPr>
            <p:cNvGrpSpPr/>
            <p:nvPr/>
          </p:nvGrpSpPr>
          <p:grpSpPr>
            <a:xfrm flipH="1">
              <a:off x="3454476" y="2917141"/>
              <a:ext cx="2235066" cy="1603147"/>
              <a:chOff x="389676" y="1789416"/>
              <a:chExt cx="2235066" cy="1603147"/>
            </a:xfrm>
          </p:grpSpPr>
          <p:sp>
            <p:nvSpPr>
              <p:cNvPr id="9" name="Google Shape;2224;p52">
                <a:extLst>
                  <a:ext uri="{FF2B5EF4-FFF2-40B4-BE49-F238E27FC236}">
                    <a16:creationId xmlns:a16="http://schemas.microsoft.com/office/drawing/2014/main" id="{A7399DAB-5AB2-8308-27BF-5F84B4507FB8}"/>
                  </a:ext>
                </a:extLst>
              </p:cNvPr>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25;p52">
                <a:extLst>
                  <a:ext uri="{FF2B5EF4-FFF2-40B4-BE49-F238E27FC236}">
                    <a16:creationId xmlns:a16="http://schemas.microsoft.com/office/drawing/2014/main" id="{3E0737A7-D6EC-3156-B715-1232DFEE4108}"/>
                  </a:ext>
                </a:extLst>
              </p:cNvPr>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26;p52">
                <a:extLst>
                  <a:ext uri="{FF2B5EF4-FFF2-40B4-BE49-F238E27FC236}">
                    <a16:creationId xmlns:a16="http://schemas.microsoft.com/office/drawing/2014/main" id="{792A411C-AF64-2628-40B5-B04324A34B86}"/>
                  </a:ext>
                </a:extLst>
              </p:cNvPr>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27;p52">
                <a:extLst>
                  <a:ext uri="{FF2B5EF4-FFF2-40B4-BE49-F238E27FC236}">
                    <a16:creationId xmlns:a16="http://schemas.microsoft.com/office/drawing/2014/main" id="{A57199DB-FBE3-235F-0F48-86E8C0F2F5FE}"/>
                  </a:ext>
                </a:extLst>
              </p:cNvPr>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8;p52">
                <a:extLst>
                  <a:ext uri="{FF2B5EF4-FFF2-40B4-BE49-F238E27FC236}">
                    <a16:creationId xmlns:a16="http://schemas.microsoft.com/office/drawing/2014/main" id="{A81CD91E-1040-2AD5-42E8-1FD0E4E8F9AF}"/>
                  </a:ext>
                </a:extLst>
              </p:cNvPr>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29;p52">
                <a:extLst>
                  <a:ext uri="{FF2B5EF4-FFF2-40B4-BE49-F238E27FC236}">
                    <a16:creationId xmlns:a16="http://schemas.microsoft.com/office/drawing/2014/main" id="{4E7970FD-5F36-3603-E4EB-36C1CBD48DA2}"/>
                  </a:ext>
                </a:extLst>
              </p:cNvPr>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30;p52">
                <a:extLst>
                  <a:ext uri="{FF2B5EF4-FFF2-40B4-BE49-F238E27FC236}">
                    <a16:creationId xmlns:a16="http://schemas.microsoft.com/office/drawing/2014/main" id="{54123545-A384-B2D4-6B07-36F5716FE676}"/>
                  </a:ext>
                </a:extLst>
              </p:cNvPr>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 name="Picture 30">
            <a:extLst>
              <a:ext uri="{FF2B5EF4-FFF2-40B4-BE49-F238E27FC236}">
                <a16:creationId xmlns:a16="http://schemas.microsoft.com/office/drawing/2014/main" id="{AAADBDCC-BBAC-B3BC-163C-6533E3FAC64C}"/>
              </a:ext>
            </a:extLst>
          </p:cNvPr>
          <p:cNvPicPr>
            <a:picLocks noChangeAspect="1"/>
          </p:cNvPicPr>
          <p:nvPr/>
        </p:nvPicPr>
        <p:blipFill>
          <a:blip r:embed="rId3"/>
          <a:stretch>
            <a:fillRect/>
          </a:stretch>
        </p:blipFill>
        <p:spPr>
          <a:xfrm>
            <a:off x="294046" y="194551"/>
            <a:ext cx="1700449" cy="7992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1" name="Google Shape;1781;p47"/>
          <p:cNvSpPr txBox="1">
            <a:spLocks noGrp="1"/>
          </p:cNvSpPr>
          <p:nvPr>
            <p:ph type="title"/>
          </p:nvPr>
        </p:nvSpPr>
        <p:spPr>
          <a:xfrm>
            <a:off x="720000" y="535000"/>
            <a:ext cx="7704000" cy="482700"/>
          </a:xfrm>
          <a:prstGeom prst="rect">
            <a:avLst/>
          </a:prstGeom>
          <a:noFill/>
          <a:ln>
            <a:noFill/>
          </a:ln>
        </p:spPr>
        <p:txBody>
          <a:bodyPr spcFirstLastPara="1" wrap="square" lIns="91425" tIns="91425" rIns="91425" bIns="91425" anchor="ctr" anchorCtr="0">
            <a:noAutofit/>
          </a:bodyPr>
          <a:lstStyle/>
          <a:p>
            <a:r>
              <a:rPr lang="pt-BR" sz="2800" dirty="0">
                <a:solidFill>
                  <a:schemeClr val="accent6">
                    <a:lumMod val="50000"/>
                  </a:schemeClr>
                </a:solidFill>
                <a:latin typeface="#9Slide03 BoosterNextFYBlack" panose="02000A03000000020004" pitchFamily="2" charset="0"/>
              </a:rPr>
              <a:t>1. Truyện ngụ ngôn:</a:t>
            </a:r>
            <a:endParaRPr lang="en-US" sz="2800" dirty="0">
              <a:solidFill>
                <a:schemeClr val="accent6">
                  <a:lumMod val="50000"/>
                </a:schemeClr>
              </a:solidFill>
              <a:latin typeface="#9Slide03 BoosterNextFYBlack" panose="02000A03000000020004" pitchFamily="2" charset="0"/>
            </a:endParaRPr>
          </a:p>
        </p:txBody>
      </p:sp>
      <p:sp>
        <p:nvSpPr>
          <p:cNvPr id="3" name="Text Placeholder 2">
            <a:extLst>
              <a:ext uri="{FF2B5EF4-FFF2-40B4-BE49-F238E27FC236}">
                <a16:creationId xmlns:a16="http://schemas.microsoft.com/office/drawing/2014/main" id="{429E3E2D-6644-4A07-5C94-BF18C11E255E}"/>
              </a:ext>
            </a:extLst>
          </p:cNvPr>
          <p:cNvSpPr>
            <a:spLocks noGrp="1"/>
          </p:cNvSpPr>
          <p:nvPr>
            <p:ph type="body" idx="1"/>
          </p:nvPr>
        </p:nvSpPr>
        <p:spPr/>
        <p:txBody>
          <a:bodyPr/>
          <a:lstStyle/>
          <a:p>
            <a:pPr marL="0" marR="0" indent="0" algn="just">
              <a:spcBef>
                <a:spcPts val="600"/>
              </a:spcBef>
              <a:spcAft>
                <a:spcPts val="600"/>
              </a:spcAft>
              <a:buNone/>
            </a:pP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Khái niệm (SGK/Tr 3)</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Đặc trưng: </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Mỗi truyện ngụ ngôn thường thông qua một hoặc một số sự kiện, nhân vật nhằm nêu lên bài học triết lí và kinh nghiệm sống. </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Hầu hết các truyện ngụ ngôn thường  ngắn, cốt truyện đơn giản, ít tình tiết. Kết cấu của truyện thường có hai phần: phần cụ thể và phần trừu tượng.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Nhân vật truyện ngụ ngôn rất đa dạng, có thể là loài vật, con người hoặc những bộ phận cơ thể con người, cây cỏ, hoa lá...</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152400" indent="0">
              <a:buNone/>
            </a:pPr>
            <a:endParaRPr lang="en-US" dirty="0">
              <a:latin typeface="#9Slide03 Arima Madurai Bold" panose="00000800000000000000" pitchFamily="2"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3" name="Google Shape;2163;p52"/>
          <p:cNvSpPr/>
          <p:nvPr/>
        </p:nvSpPr>
        <p:spPr>
          <a:xfrm>
            <a:off x="6125943" y="1327664"/>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1154405" y="1328845"/>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txBox="1">
            <a:spLocks noGrp="1"/>
          </p:cNvSpPr>
          <p:nvPr>
            <p:ph type="title"/>
          </p:nvPr>
        </p:nvSpPr>
        <p:spPr>
          <a:xfrm>
            <a:off x="273646" y="453591"/>
            <a:ext cx="4735500" cy="482700"/>
          </a:xfrm>
          <a:prstGeom prst="rect">
            <a:avLst/>
          </a:prstGeom>
        </p:spPr>
        <p:txBody>
          <a:bodyPr spcFirstLastPara="1" wrap="square" lIns="91425" tIns="91425" rIns="91425" bIns="91425" anchor="ctr" anchorCtr="0">
            <a:noAutofit/>
          </a:bodyPr>
          <a:lstStyle/>
          <a:p>
            <a:pPr marL="0" marR="0" algn="just">
              <a:lnSpc>
                <a:spcPct val="105000"/>
              </a:lnSpc>
              <a:spcBef>
                <a:spcPts val="600"/>
              </a:spcBef>
              <a:spcAft>
                <a:spcPts val="600"/>
              </a:spcAft>
            </a:pPr>
            <a:r>
              <a:rPr lang="pt-BR" sz="1800" spc="-10" dirty="0">
                <a:solidFill>
                  <a:schemeClr val="accent5">
                    <a:lumMod val="50000"/>
                  </a:schemeClr>
                </a:solidFill>
                <a:effectLst/>
                <a:latin typeface="#9Slide03 BoosterNextFYBlack" panose="02000A03000000020004" pitchFamily="2" charset="0"/>
                <a:ea typeface="Times New Roman" panose="02020603050405020304" pitchFamily="18" charset="0"/>
              </a:rPr>
              <a:t>- Giải thích từ láy:</a:t>
            </a:r>
            <a:endParaRPr lang="en-US" sz="1800" dirty="0">
              <a:solidFill>
                <a:schemeClr val="accent5">
                  <a:lumMod val="50000"/>
                </a:schemeClr>
              </a:solidFill>
              <a:effectLst/>
              <a:latin typeface="#9Slide03 BoosterNextFYBlack" panose="02000A03000000020004" pitchFamily="2" charset="0"/>
              <a:ea typeface="Times New Roman" panose="02020603050405020304" pitchFamily="18" charset="0"/>
            </a:endParaRPr>
          </a:p>
        </p:txBody>
      </p:sp>
      <p:sp>
        <p:nvSpPr>
          <p:cNvPr id="2166" name="Google Shape;2166;p52"/>
          <p:cNvSpPr txBox="1">
            <a:spLocks noGrp="1"/>
          </p:cNvSpPr>
          <p:nvPr>
            <p:ph type="subTitle" idx="1"/>
          </p:nvPr>
        </p:nvSpPr>
        <p:spPr>
          <a:xfrm>
            <a:off x="1317905" y="1373020"/>
            <a:ext cx="1438800" cy="3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1600" spc="-10" dirty="0">
                <a:effectLst/>
                <a:latin typeface="Times New Roman" panose="02020603050405020304" pitchFamily="18" charset="0"/>
                <a:ea typeface="Times New Roman" panose="02020603050405020304" pitchFamily="18" charset="0"/>
              </a:rPr>
              <a:t>Nghênh ngang</a:t>
            </a:r>
            <a:endParaRPr dirty="0"/>
          </a:p>
        </p:txBody>
      </p:sp>
      <p:sp>
        <p:nvSpPr>
          <p:cNvPr id="2167" name="Google Shape;2167;p52"/>
          <p:cNvSpPr txBox="1">
            <a:spLocks noGrp="1"/>
          </p:cNvSpPr>
          <p:nvPr>
            <p:ph type="subTitle" idx="2"/>
          </p:nvPr>
        </p:nvSpPr>
        <p:spPr>
          <a:xfrm>
            <a:off x="6289436" y="1371839"/>
            <a:ext cx="1438800" cy="3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a:effectLst/>
                <a:latin typeface="Times New Roman" panose="02020603050405020304" pitchFamily="18" charset="0"/>
                <a:ea typeface="Times New Roman" panose="02020603050405020304" pitchFamily="18" charset="0"/>
              </a:rPr>
              <a:t>Nhâng nháo</a:t>
            </a:r>
            <a:endParaRPr dirty="0"/>
          </a:p>
        </p:txBody>
      </p:sp>
      <p:sp>
        <p:nvSpPr>
          <p:cNvPr id="2168" name="Google Shape;2168;p52"/>
          <p:cNvSpPr txBox="1">
            <a:spLocks noGrp="1"/>
          </p:cNvSpPr>
          <p:nvPr>
            <p:ph type="subTitle" idx="3"/>
          </p:nvPr>
        </p:nvSpPr>
        <p:spPr>
          <a:xfrm>
            <a:off x="737892" y="2029556"/>
            <a:ext cx="2655900" cy="1345035"/>
          </a:xfrm>
          <a:prstGeom prst="rect">
            <a:avLst/>
          </a:prstGeom>
        </p:spPr>
        <p:txBody>
          <a:bodyPr spcFirstLastPara="1" wrap="square" lIns="91425" tIns="91425" rIns="91425" bIns="91425" anchor="ctr" anchorCtr="0">
            <a:noAutofit/>
          </a:bodyPr>
          <a:lstStyle/>
          <a:p>
            <a:pPr marL="0" marR="0" algn="just">
              <a:lnSpc>
                <a:spcPct val="105000"/>
              </a:lnSpc>
              <a:spcBef>
                <a:spcPts val="600"/>
              </a:spcBef>
              <a:spcAft>
                <a:spcPts val="600"/>
              </a:spcAft>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tỏ ra không kiêng sợ gì ai, ngang nhiên làm những việc biết rằng mọi người có thể phản đối.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169" name="Google Shape;2169;p52"/>
          <p:cNvSpPr txBox="1">
            <a:spLocks noGrp="1"/>
          </p:cNvSpPr>
          <p:nvPr>
            <p:ph type="subTitle" idx="4"/>
          </p:nvPr>
        </p:nvSpPr>
        <p:spPr>
          <a:xfrm>
            <a:off x="5734240" y="1812433"/>
            <a:ext cx="2655900" cy="946800"/>
          </a:xfrm>
          <a:prstGeom prst="rect">
            <a:avLst/>
          </a:prstGeom>
        </p:spPr>
        <p:txBody>
          <a:bodyPr spcFirstLastPara="1" wrap="square" lIns="91425" tIns="91425" rIns="91425" bIns="91425" anchor="ctr" anchorCtr="0">
            <a:noAutofit/>
          </a:bodyPr>
          <a:lstStyle/>
          <a:p>
            <a:pPr marL="0" marR="30480" algn="just">
              <a:spcBef>
                <a:spcPts val="600"/>
              </a:spcBef>
              <a:spcAft>
                <a:spcPts val="600"/>
              </a:spcAft>
            </a:pPr>
            <a:r>
              <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ngông nghênh, vô lễ, không coi ai ra gì</a:t>
            </a: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grpSp>
        <p:nvGrpSpPr>
          <p:cNvPr id="2170" name="Google Shape;2170;p52"/>
          <p:cNvGrpSpPr/>
          <p:nvPr/>
        </p:nvGrpSpPr>
        <p:grpSpPr>
          <a:xfrm>
            <a:off x="4940818" y="930574"/>
            <a:ext cx="838180" cy="683907"/>
            <a:chOff x="5222532" y="929298"/>
            <a:chExt cx="838180" cy="683907"/>
          </a:xfrm>
        </p:grpSpPr>
        <p:grpSp>
          <p:nvGrpSpPr>
            <p:cNvPr id="2171" name="Google Shape;2171;p52"/>
            <p:cNvGrpSpPr/>
            <p:nvPr/>
          </p:nvGrpSpPr>
          <p:grpSpPr>
            <a:xfrm>
              <a:off x="5768839" y="1402174"/>
              <a:ext cx="224850" cy="211032"/>
              <a:chOff x="4373289" y="3282711"/>
              <a:chExt cx="224850" cy="211032"/>
            </a:xfrm>
          </p:grpSpPr>
          <p:sp>
            <p:nvSpPr>
              <p:cNvPr id="2172" name="Google Shape;2172;p52"/>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52"/>
            <p:cNvGrpSpPr/>
            <p:nvPr/>
          </p:nvGrpSpPr>
          <p:grpSpPr>
            <a:xfrm>
              <a:off x="5815752" y="929298"/>
              <a:ext cx="244959" cy="232347"/>
              <a:chOff x="4319252" y="2889398"/>
              <a:chExt cx="244959" cy="232347"/>
            </a:xfrm>
          </p:grpSpPr>
          <p:sp>
            <p:nvSpPr>
              <p:cNvPr id="2176" name="Google Shape;2176;p52"/>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52"/>
            <p:cNvGrpSpPr/>
            <p:nvPr/>
          </p:nvGrpSpPr>
          <p:grpSpPr>
            <a:xfrm>
              <a:off x="5222532" y="1132290"/>
              <a:ext cx="232919" cy="246103"/>
              <a:chOff x="3996082" y="3436815"/>
              <a:chExt cx="232919" cy="246103"/>
            </a:xfrm>
          </p:grpSpPr>
          <p:sp>
            <p:nvSpPr>
              <p:cNvPr id="2180" name="Google Shape;2180;p52"/>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52"/>
          <p:cNvGrpSpPr/>
          <p:nvPr/>
        </p:nvGrpSpPr>
        <p:grpSpPr>
          <a:xfrm>
            <a:off x="2741850" y="3507380"/>
            <a:ext cx="632572" cy="673854"/>
            <a:chOff x="2682139" y="3512094"/>
            <a:chExt cx="632572" cy="673854"/>
          </a:xfrm>
        </p:grpSpPr>
        <p:grpSp>
          <p:nvGrpSpPr>
            <p:cNvPr id="2184" name="Google Shape;2184;p52"/>
            <p:cNvGrpSpPr/>
            <p:nvPr/>
          </p:nvGrpSpPr>
          <p:grpSpPr>
            <a:xfrm>
              <a:off x="2682139" y="3961669"/>
              <a:ext cx="243816" cy="224279"/>
              <a:chOff x="3891439" y="3145857"/>
              <a:chExt cx="243816" cy="224279"/>
            </a:xfrm>
          </p:grpSpPr>
          <p:sp>
            <p:nvSpPr>
              <p:cNvPr id="2185" name="Google Shape;2185;p52"/>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52"/>
            <p:cNvGrpSpPr/>
            <p:nvPr/>
          </p:nvGrpSpPr>
          <p:grpSpPr>
            <a:xfrm>
              <a:off x="3069752" y="3729323"/>
              <a:ext cx="244959" cy="232347"/>
              <a:chOff x="4319252" y="2889398"/>
              <a:chExt cx="244959" cy="232347"/>
            </a:xfrm>
          </p:grpSpPr>
          <p:sp>
            <p:nvSpPr>
              <p:cNvPr id="2189" name="Google Shape;2189;p52"/>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2"/>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2"/>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52"/>
            <p:cNvGrpSpPr/>
            <p:nvPr/>
          </p:nvGrpSpPr>
          <p:grpSpPr>
            <a:xfrm>
              <a:off x="2762439" y="3512094"/>
              <a:ext cx="243816" cy="224279"/>
              <a:chOff x="3891439" y="3145857"/>
              <a:chExt cx="243816" cy="224279"/>
            </a:xfrm>
          </p:grpSpPr>
          <p:sp>
            <p:nvSpPr>
              <p:cNvPr id="2193" name="Google Shape;2193;p52"/>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6" name="Google Shape;2196;p52"/>
          <p:cNvGrpSpPr/>
          <p:nvPr/>
        </p:nvGrpSpPr>
        <p:grpSpPr>
          <a:xfrm>
            <a:off x="5630871" y="3399662"/>
            <a:ext cx="500822" cy="562010"/>
            <a:chOff x="5630871" y="3399662"/>
            <a:chExt cx="500822" cy="562010"/>
          </a:xfrm>
        </p:grpSpPr>
        <p:grpSp>
          <p:nvGrpSpPr>
            <p:cNvPr id="2197" name="Google Shape;2197;p52"/>
            <p:cNvGrpSpPr/>
            <p:nvPr/>
          </p:nvGrpSpPr>
          <p:grpSpPr>
            <a:xfrm>
              <a:off x="5887877" y="3737394"/>
              <a:ext cx="243816" cy="224279"/>
              <a:chOff x="3891439" y="3145857"/>
              <a:chExt cx="243816" cy="224279"/>
            </a:xfrm>
          </p:grpSpPr>
          <p:sp>
            <p:nvSpPr>
              <p:cNvPr id="2198" name="Google Shape;2198;p52"/>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52"/>
            <p:cNvGrpSpPr/>
            <p:nvPr/>
          </p:nvGrpSpPr>
          <p:grpSpPr>
            <a:xfrm rot="2883374">
              <a:off x="5683779" y="3445482"/>
              <a:ext cx="232919" cy="246102"/>
              <a:chOff x="3996082" y="3436815"/>
              <a:chExt cx="232919" cy="246103"/>
            </a:xfrm>
          </p:grpSpPr>
          <p:sp>
            <p:nvSpPr>
              <p:cNvPr id="2202" name="Google Shape;2202;p52"/>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5" name="Google Shape;2205;p52"/>
          <p:cNvGrpSpPr/>
          <p:nvPr/>
        </p:nvGrpSpPr>
        <p:grpSpPr>
          <a:xfrm>
            <a:off x="3374422" y="1957358"/>
            <a:ext cx="2235066" cy="2884608"/>
            <a:chOff x="3454476" y="1635681"/>
            <a:chExt cx="2235066" cy="2884608"/>
          </a:xfrm>
        </p:grpSpPr>
        <p:sp>
          <p:nvSpPr>
            <p:cNvPr id="2206" name="Google Shape;2206;p52"/>
            <p:cNvSpPr/>
            <p:nvPr/>
          </p:nvSpPr>
          <p:spPr>
            <a:xfrm rot="1322203">
              <a:off x="4519427" y="2372205"/>
              <a:ext cx="724990" cy="77041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2"/>
            <p:cNvSpPr/>
            <p:nvPr/>
          </p:nvSpPr>
          <p:spPr>
            <a:xfrm rot="-738564" flipH="1">
              <a:off x="3823115" y="2563443"/>
              <a:ext cx="723670" cy="640970"/>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8" name="Google Shape;2208;p52"/>
            <p:cNvGrpSpPr/>
            <p:nvPr/>
          </p:nvGrpSpPr>
          <p:grpSpPr>
            <a:xfrm rot="1086723">
              <a:off x="4074913" y="1731534"/>
              <a:ext cx="830683" cy="1342734"/>
              <a:chOff x="5217955" y="2289659"/>
              <a:chExt cx="980409" cy="1584754"/>
            </a:xfrm>
          </p:grpSpPr>
          <p:sp>
            <p:nvSpPr>
              <p:cNvPr id="2209" name="Google Shape;2209;p5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52"/>
            <p:cNvGrpSpPr/>
            <p:nvPr/>
          </p:nvGrpSpPr>
          <p:grpSpPr>
            <a:xfrm flipH="1">
              <a:off x="3454476" y="2917141"/>
              <a:ext cx="2235066" cy="1603147"/>
              <a:chOff x="389676" y="1789416"/>
              <a:chExt cx="2235066" cy="1603147"/>
            </a:xfrm>
          </p:grpSpPr>
          <p:sp>
            <p:nvSpPr>
              <p:cNvPr id="2224" name="Google Shape;2224;p52"/>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2"/>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2"/>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2"/>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2"/>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2"/>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2"/>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31" name="Google Shape;2231;p5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8">
                                            <p:txEl>
                                              <p:pRg st="0" end="0"/>
                                            </p:txEl>
                                          </p:spTgt>
                                        </p:tgtEl>
                                        <p:attrNameLst>
                                          <p:attrName>style.visibility</p:attrName>
                                        </p:attrNameLst>
                                      </p:cBhvr>
                                      <p:to>
                                        <p:strVal val="visible"/>
                                      </p:to>
                                    </p:set>
                                    <p:animEffect transition="in" filter="fade">
                                      <p:cBhvr>
                                        <p:cTn id="7" dur="1000"/>
                                        <p:tgtEl>
                                          <p:spTgt spid="2168">
                                            <p:txEl>
                                              <p:pRg st="0" end="0"/>
                                            </p:txEl>
                                          </p:spTgt>
                                        </p:tgtEl>
                                      </p:cBhvr>
                                    </p:animEffect>
                                    <p:anim calcmode="lin" valueType="num">
                                      <p:cBhvr>
                                        <p:cTn id="8" dur="1000" fill="hold"/>
                                        <p:tgtEl>
                                          <p:spTgt spid="21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69">
                                            <p:txEl>
                                              <p:pRg st="0" end="0"/>
                                            </p:txEl>
                                          </p:spTgt>
                                        </p:tgtEl>
                                        <p:attrNameLst>
                                          <p:attrName>style.visibility</p:attrName>
                                        </p:attrNameLst>
                                      </p:cBhvr>
                                      <p:to>
                                        <p:strVal val="visible"/>
                                      </p:to>
                                    </p:set>
                                    <p:animEffect transition="in" filter="fade">
                                      <p:cBhvr>
                                        <p:cTn id="14" dur="1000"/>
                                        <p:tgtEl>
                                          <p:spTgt spid="2169">
                                            <p:txEl>
                                              <p:pRg st="0" end="0"/>
                                            </p:txEl>
                                          </p:spTgt>
                                        </p:tgtEl>
                                      </p:cBhvr>
                                    </p:animEffect>
                                    <p:anim calcmode="lin" valueType="num">
                                      <p:cBhvr>
                                        <p:cTn id="15" dur="1000" fill="hold"/>
                                        <p:tgtEl>
                                          <p:spTgt spid="216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build="p"/>
      <p:bldP spid="216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9" name="Google Shape;2359;p55"/>
          <p:cNvGrpSpPr/>
          <p:nvPr/>
        </p:nvGrpSpPr>
        <p:grpSpPr>
          <a:xfrm>
            <a:off x="5724783" y="3976634"/>
            <a:ext cx="724979" cy="716761"/>
            <a:chOff x="5724783" y="3976634"/>
            <a:chExt cx="724979" cy="716761"/>
          </a:xfrm>
        </p:grpSpPr>
        <p:grpSp>
          <p:nvGrpSpPr>
            <p:cNvPr id="2360" name="Google Shape;2360;p55"/>
            <p:cNvGrpSpPr/>
            <p:nvPr/>
          </p:nvGrpSpPr>
          <p:grpSpPr>
            <a:xfrm>
              <a:off x="6204802" y="4461048"/>
              <a:ext cx="244959" cy="232347"/>
              <a:chOff x="4319252" y="2889398"/>
              <a:chExt cx="244959" cy="232347"/>
            </a:xfrm>
          </p:grpSpPr>
          <p:sp>
            <p:nvSpPr>
              <p:cNvPr id="2361" name="Google Shape;2361;p55"/>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5"/>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5"/>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55"/>
            <p:cNvGrpSpPr/>
            <p:nvPr/>
          </p:nvGrpSpPr>
          <p:grpSpPr>
            <a:xfrm rot="1089028">
              <a:off x="5757318" y="4006788"/>
              <a:ext cx="232909" cy="246092"/>
              <a:chOff x="3996082" y="3436815"/>
              <a:chExt cx="232919" cy="246103"/>
            </a:xfrm>
          </p:grpSpPr>
          <p:sp>
            <p:nvSpPr>
              <p:cNvPr id="2365" name="Google Shape;2365;p55"/>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5"/>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5"/>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6" name="Google Shape;2386;p55"/>
          <p:cNvSpPr txBox="1">
            <a:spLocks noGrp="1"/>
          </p:cNvSpPr>
          <p:nvPr>
            <p:ph type="title" idx="15"/>
          </p:nvPr>
        </p:nvSpPr>
        <p:spPr>
          <a:xfrm>
            <a:off x="482581" y="781361"/>
            <a:ext cx="5013301" cy="482700"/>
          </a:xfrm>
          <a:prstGeom prst="rect">
            <a:avLst/>
          </a:prstGeom>
          <a:noFill/>
          <a:ln>
            <a:noFill/>
          </a:ln>
        </p:spPr>
        <p:txBody>
          <a:bodyPr spcFirstLastPara="1" wrap="square" lIns="91425" tIns="91425" rIns="91425" bIns="91425" anchor="ctr" anchorCtr="0">
            <a:noAutofit/>
          </a:bodyPr>
          <a:lstStyle/>
          <a:p>
            <a:pPr algn="just">
              <a:lnSpc>
                <a:spcPct val="105000"/>
              </a:lnSpc>
              <a:spcBef>
                <a:spcPts val="600"/>
              </a:spcBef>
              <a:spcAft>
                <a:spcPts val="600"/>
              </a:spcAft>
            </a:pPr>
            <a:r>
              <a:rPr lang="de-DE" sz="1800" spc="-10" dirty="0">
                <a:solidFill>
                  <a:schemeClr val="accent5">
                    <a:lumMod val="50000"/>
                  </a:schemeClr>
                </a:solidFill>
                <a:latin typeface="#9Slide03 BoosterNextFYBlack" panose="02000A03000000020004" pitchFamily="2" charset="0"/>
              </a:rPr>
              <a:t>Liệt kê các sự kiện chính và tóm tắt truyện</a:t>
            </a:r>
            <a:endParaRPr sz="1800" spc="-10" dirty="0">
              <a:solidFill>
                <a:schemeClr val="accent5">
                  <a:lumMod val="50000"/>
                </a:schemeClr>
              </a:solidFill>
              <a:latin typeface="#9Slide03 BoosterNextFYBlack" panose="02000A03000000020004" pitchFamily="2" charset="0"/>
            </a:endParaRPr>
          </a:p>
        </p:txBody>
      </p:sp>
      <p:grpSp>
        <p:nvGrpSpPr>
          <p:cNvPr id="2387" name="Google Shape;2387;p55"/>
          <p:cNvGrpSpPr/>
          <p:nvPr/>
        </p:nvGrpSpPr>
        <p:grpSpPr>
          <a:xfrm rot="-476263">
            <a:off x="8288834" y="918173"/>
            <a:ext cx="720567" cy="2000290"/>
            <a:chOff x="5621053" y="396189"/>
            <a:chExt cx="872876" cy="2423098"/>
          </a:xfrm>
        </p:grpSpPr>
        <p:sp>
          <p:nvSpPr>
            <p:cNvPr id="2388" name="Google Shape;2388;p5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55"/>
          <p:cNvGrpSpPr/>
          <p:nvPr/>
        </p:nvGrpSpPr>
        <p:grpSpPr>
          <a:xfrm>
            <a:off x="-533030" y="2626985"/>
            <a:ext cx="1479442" cy="2699502"/>
            <a:chOff x="-533030" y="2626985"/>
            <a:chExt cx="1479442" cy="2699502"/>
          </a:xfrm>
        </p:grpSpPr>
        <p:grpSp>
          <p:nvGrpSpPr>
            <p:cNvPr id="2399" name="Google Shape;2399;p55"/>
            <p:cNvGrpSpPr/>
            <p:nvPr/>
          </p:nvGrpSpPr>
          <p:grpSpPr>
            <a:xfrm rot="371766">
              <a:off x="119989" y="2660029"/>
              <a:ext cx="720578" cy="2000322"/>
              <a:chOff x="5621053" y="396189"/>
              <a:chExt cx="872876" cy="2423098"/>
            </a:xfrm>
          </p:grpSpPr>
          <p:sp>
            <p:nvSpPr>
              <p:cNvPr id="2400" name="Google Shape;2400;p5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 name="Google Shape;2410;p55"/>
            <p:cNvGrpSpPr/>
            <p:nvPr/>
          </p:nvGrpSpPr>
          <p:grpSpPr>
            <a:xfrm rot="-813793">
              <a:off x="-308522" y="3269564"/>
              <a:ext cx="720578" cy="2000322"/>
              <a:chOff x="5621053" y="396189"/>
              <a:chExt cx="872876" cy="2423098"/>
            </a:xfrm>
          </p:grpSpPr>
          <p:sp>
            <p:nvSpPr>
              <p:cNvPr id="2411" name="Google Shape;2411;p5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 name="Diagram 1">
            <a:extLst>
              <a:ext uri="{FF2B5EF4-FFF2-40B4-BE49-F238E27FC236}">
                <a16:creationId xmlns:a16="http://schemas.microsoft.com/office/drawing/2014/main" id="{1A2B25F6-BD20-EFD7-ECFE-3A493934844C}"/>
              </a:ext>
            </a:extLst>
          </p:cNvPr>
          <p:cNvGraphicFramePr/>
          <p:nvPr>
            <p:extLst>
              <p:ext uri="{D42A27DB-BD31-4B8C-83A1-F6EECF244321}">
                <p14:modId xmlns:p14="http://schemas.microsoft.com/office/powerpoint/2010/main" val="3788936794"/>
              </p:ext>
            </p:extLst>
          </p:nvPr>
        </p:nvGraphicFramePr>
        <p:xfrm>
          <a:off x="994934" y="1649334"/>
          <a:ext cx="7354514" cy="2514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Đọc và tìm hiểu chi tiết</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51278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15" name="TextBox 14">
            <a:extLst>
              <a:ext uri="{FF2B5EF4-FFF2-40B4-BE49-F238E27FC236}">
                <a16:creationId xmlns:a16="http://schemas.microsoft.com/office/drawing/2014/main" id="{B2003BE8-5C4F-1CB4-58A8-2B85BB088A03}"/>
              </a:ext>
            </a:extLst>
          </p:cNvPr>
          <p:cNvSpPr txBox="1"/>
          <p:nvPr/>
        </p:nvSpPr>
        <p:spPr>
          <a:xfrm>
            <a:off x="2184331" y="256907"/>
            <a:ext cx="4938888" cy="36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sym typeface="Fredoka One"/>
              </a:defRPr>
            </a:lvl1pPr>
            <a:lvl2pPr>
              <a:buClr>
                <a:schemeClr val="dk1"/>
              </a:buClr>
              <a:buSzPts val="2800"/>
              <a:buFont typeface="Fredoka One"/>
              <a:buNone/>
              <a:defRPr sz="2800">
                <a:solidFill>
                  <a:schemeClr val="dk1"/>
                </a:solidFill>
                <a:latin typeface="Fredoka One"/>
                <a:ea typeface="Fredoka One"/>
                <a:cs typeface="Fredoka One"/>
                <a:sym typeface="Fredoka One"/>
              </a:defRPr>
            </a:lvl2pPr>
            <a:lvl3pPr>
              <a:buClr>
                <a:schemeClr val="dk1"/>
              </a:buClr>
              <a:buSzPts val="2800"/>
              <a:buFont typeface="Fredoka One"/>
              <a:buNone/>
              <a:defRPr sz="2800">
                <a:solidFill>
                  <a:schemeClr val="dk1"/>
                </a:solidFill>
                <a:latin typeface="Fredoka One"/>
                <a:ea typeface="Fredoka One"/>
                <a:cs typeface="Fredoka One"/>
                <a:sym typeface="Fredoka One"/>
              </a:defRPr>
            </a:lvl3pPr>
            <a:lvl4pPr>
              <a:buClr>
                <a:schemeClr val="dk1"/>
              </a:buClr>
              <a:buSzPts val="2800"/>
              <a:buFont typeface="Fredoka One"/>
              <a:buNone/>
              <a:defRPr sz="2800">
                <a:solidFill>
                  <a:schemeClr val="dk1"/>
                </a:solidFill>
                <a:latin typeface="Fredoka One"/>
                <a:ea typeface="Fredoka One"/>
                <a:cs typeface="Fredoka One"/>
                <a:sym typeface="Fredoka One"/>
              </a:defRPr>
            </a:lvl4pPr>
            <a:lvl5pPr>
              <a:buClr>
                <a:schemeClr val="dk1"/>
              </a:buClr>
              <a:buSzPts val="2800"/>
              <a:buFont typeface="Fredoka One"/>
              <a:buNone/>
              <a:defRPr sz="2800">
                <a:solidFill>
                  <a:schemeClr val="dk1"/>
                </a:solidFill>
                <a:latin typeface="Fredoka One"/>
                <a:ea typeface="Fredoka One"/>
                <a:cs typeface="Fredoka One"/>
                <a:sym typeface="Fredoka One"/>
              </a:defRPr>
            </a:lvl5pPr>
            <a:lvl6pPr>
              <a:buClr>
                <a:schemeClr val="dk1"/>
              </a:buClr>
              <a:buSzPts val="2800"/>
              <a:buFont typeface="Fredoka One"/>
              <a:buNone/>
              <a:defRPr sz="2800">
                <a:solidFill>
                  <a:schemeClr val="dk1"/>
                </a:solidFill>
                <a:latin typeface="Fredoka One"/>
                <a:ea typeface="Fredoka One"/>
                <a:cs typeface="Fredoka One"/>
                <a:sym typeface="Fredoka One"/>
              </a:defRPr>
            </a:lvl6pPr>
            <a:lvl7pPr>
              <a:buClr>
                <a:schemeClr val="dk1"/>
              </a:buClr>
              <a:buSzPts val="2800"/>
              <a:buFont typeface="Fredoka One"/>
              <a:buNone/>
              <a:defRPr sz="2800">
                <a:solidFill>
                  <a:schemeClr val="dk1"/>
                </a:solidFill>
                <a:latin typeface="Fredoka One"/>
                <a:ea typeface="Fredoka One"/>
                <a:cs typeface="Fredoka One"/>
                <a:sym typeface="Fredoka One"/>
              </a:defRPr>
            </a:lvl7pPr>
            <a:lvl8pPr>
              <a:buClr>
                <a:schemeClr val="dk1"/>
              </a:buClr>
              <a:buSzPts val="2800"/>
              <a:buFont typeface="Fredoka One"/>
              <a:buNone/>
              <a:defRPr sz="2800">
                <a:solidFill>
                  <a:schemeClr val="dk1"/>
                </a:solidFill>
                <a:latin typeface="Fredoka One"/>
                <a:ea typeface="Fredoka One"/>
                <a:cs typeface="Fredoka One"/>
                <a:sym typeface="Fredoka One"/>
              </a:defRPr>
            </a:lvl8pPr>
            <a:lvl9pPr>
              <a:buClr>
                <a:schemeClr val="dk1"/>
              </a:buClr>
              <a:buSzPts val="2800"/>
              <a:buFont typeface="Fredoka One"/>
              <a:buNone/>
              <a:defRPr sz="2800">
                <a:solidFill>
                  <a:schemeClr val="dk1"/>
                </a:solidFill>
                <a:latin typeface="Fredoka One"/>
                <a:ea typeface="Fredoka One"/>
                <a:cs typeface="Fredoka One"/>
                <a:sym typeface="Fredoka One"/>
              </a:defRPr>
            </a:lvl9pPr>
          </a:lstStyle>
          <a:p>
            <a:r>
              <a:rPr lang="en-US" dirty="0"/>
              <a:t>1. </a:t>
            </a:r>
            <a:r>
              <a:rPr lang="en-US" dirty="0" err="1"/>
              <a:t>Ngôi</a:t>
            </a:r>
            <a:r>
              <a:rPr lang="en-US" dirty="0"/>
              <a:t> </a:t>
            </a:r>
            <a:r>
              <a:rPr lang="en-US" dirty="0" err="1"/>
              <a:t>kể</a:t>
            </a:r>
            <a:r>
              <a:rPr lang="en-US" dirty="0"/>
              <a:t>, </a:t>
            </a:r>
            <a:r>
              <a:rPr lang="en-US" dirty="0" err="1"/>
              <a:t>nhân</a:t>
            </a:r>
            <a:r>
              <a:rPr lang="en-US" dirty="0"/>
              <a:t> </a:t>
            </a:r>
            <a:r>
              <a:rPr lang="en-US" dirty="0" err="1"/>
              <a:t>vật</a:t>
            </a:r>
            <a:r>
              <a:rPr lang="en-US" dirty="0"/>
              <a:t>, </a:t>
            </a:r>
            <a:r>
              <a:rPr lang="en-US" dirty="0" err="1"/>
              <a:t>cốt</a:t>
            </a:r>
            <a:r>
              <a:rPr lang="en-US" dirty="0"/>
              <a:t> </a:t>
            </a:r>
            <a:r>
              <a:rPr lang="en-US" dirty="0" err="1"/>
              <a:t>truyện</a:t>
            </a:r>
            <a:r>
              <a:rPr lang="en-US" dirty="0"/>
              <a:t>, </a:t>
            </a:r>
            <a:r>
              <a:rPr lang="en-US" dirty="0" err="1"/>
              <a:t>tình</a:t>
            </a:r>
            <a:r>
              <a:rPr lang="en-US" dirty="0"/>
              <a:t> </a:t>
            </a:r>
            <a:r>
              <a:rPr lang="en-US" dirty="0" err="1"/>
              <a:t>huống</a:t>
            </a:r>
            <a:endParaRPr lang="en-US" dirty="0"/>
          </a:p>
        </p:txBody>
      </p:sp>
      <p:graphicFrame>
        <p:nvGraphicFramePr>
          <p:cNvPr id="16" name="Table 15">
            <a:extLst>
              <a:ext uri="{FF2B5EF4-FFF2-40B4-BE49-F238E27FC236}">
                <a16:creationId xmlns:a16="http://schemas.microsoft.com/office/drawing/2014/main" id="{64C62975-E000-8ADF-5572-FCC99C8C6732}"/>
              </a:ext>
            </a:extLst>
          </p:cNvPr>
          <p:cNvGraphicFramePr>
            <a:graphicFrameLocks noGrp="1"/>
          </p:cNvGraphicFramePr>
          <p:nvPr>
            <p:extLst>
              <p:ext uri="{D42A27DB-BD31-4B8C-83A1-F6EECF244321}">
                <p14:modId xmlns:p14="http://schemas.microsoft.com/office/powerpoint/2010/main" val="3623204182"/>
              </p:ext>
            </p:extLst>
          </p:nvPr>
        </p:nvGraphicFramePr>
        <p:xfrm>
          <a:off x="282222" y="769662"/>
          <a:ext cx="8579555" cy="3928178"/>
        </p:xfrm>
        <a:graphic>
          <a:graphicData uri="http://schemas.openxmlformats.org/drawingml/2006/table">
            <a:tbl>
              <a:tblPr firstRow="1" firstCol="1" bandRow="1">
                <a:tableStyleId>{5940675A-B579-460E-94D1-54222C63F5DA}</a:tableStyleId>
              </a:tblPr>
              <a:tblGrid>
                <a:gridCol w="1717563">
                  <a:extLst>
                    <a:ext uri="{9D8B030D-6E8A-4147-A177-3AD203B41FA5}">
                      <a16:colId xmlns:a16="http://schemas.microsoft.com/office/drawing/2014/main" val="1759409521"/>
                    </a:ext>
                  </a:extLst>
                </a:gridCol>
                <a:gridCol w="3404839">
                  <a:extLst>
                    <a:ext uri="{9D8B030D-6E8A-4147-A177-3AD203B41FA5}">
                      <a16:colId xmlns:a16="http://schemas.microsoft.com/office/drawing/2014/main" val="2967298280"/>
                    </a:ext>
                  </a:extLst>
                </a:gridCol>
                <a:gridCol w="3457153">
                  <a:extLst>
                    <a:ext uri="{9D8B030D-6E8A-4147-A177-3AD203B41FA5}">
                      <a16:colId xmlns:a16="http://schemas.microsoft.com/office/drawing/2014/main" val="3339136349"/>
                    </a:ext>
                  </a:extLst>
                </a:gridCol>
              </a:tblGrid>
              <a:tr h="402452">
                <a:tc gridSpan="3">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PHIẾU HỌC TẬP SỐ 1</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606790"/>
                  </a:ext>
                </a:extLst>
              </a:tr>
              <a:tr h="377529">
                <a:tc>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Các yếu tố</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Biểu hiện</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Nhận xét</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extLst>
                  <a:ext uri="{0D108BD9-81ED-4DB2-BD59-A6C34878D82A}">
                    <a16:rowId xmlns:a16="http://schemas.microsoft.com/office/drawing/2014/main" val="3632653773"/>
                  </a:ext>
                </a:extLst>
              </a:tr>
              <a:tr h="695469">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1. Ngôi kể</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2036744244"/>
                  </a:ext>
                </a:extLst>
              </a:tr>
              <a:tr h="437987">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2. Nhân vật</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4033899031"/>
                  </a:ext>
                </a:extLst>
              </a:tr>
              <a:tr h="1051169">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3. Cốt truyện </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101195069"/>
                  </a:ext>
                </a:extLst>
              </a:tr>
              <a:tr h="963572">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4. Tình huống</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3568914751"/>
                  </a:ext>
                </a:extLst>
              </a:tr>
            </a:tbl>
          </a:graphicData>
        </a:graphic>
      </p:graphicFrame>
      <p:sp>
        <p:nvSpPr>
          <p:cNvPr id="3" name="TextBox 2">
            <a:extLst>
              <a:ext uri="{FF2B5EF4-FFF2-40B4-BE49-F238E27FC236}">
                <a16:creationId xmlns:a16="http://schemas.microsoft.com/office/drawing/2014/main" id="{CB03E458-7BD0-899F-C555-4FD76D30E7BB}"/>
              </a:ext>
            </a:extLst>
          </p:cNvPr>
          <p:cNvSpPr txBox="1"/>
          <p:nvPr/>
        </p:nvSpPr>
        <p:spPr>
          <a:xfrm>
            <a:off x="2019299" y="1730792"/>
            <a:ext cx="3111501" cy="400110"/>
          </a:xfrm>
          <a:prstGeom prst="rect">
            <a:avLst/>
          </a:prstGeom>
          <a:noFill/>
        </p:spPr>
        <p:txBody>
          <a:bodyPr wrap="square">
            <a:spAutoFit/>
          </a:bodyPr>
          <a:lstStyle/>
          <a:p>
            <a:pPr marL="0" marR="3048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Thứ ba</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5" name="TextBox 4">
            <a:extLst>
              <a:ext uri="{FF2B5EF4-FFF2-40B4-BE49-F238E27FC236}">
                <a16:creationId xmlns:a16="http://schemas.microsoft.com/office/drawing/2014/main" id="{1B29261F-27EB-DBEC-9DFC-017970141066}"/>
              </a:ext>
            </a:extLst>
          </p:cNvPr>
          <p:cNvSpPr txBox="1"/>
          <p:nvPr/>
        </p:nvSpPr>
        <p:spPr>
          <a:xfrm>
            <a:off x="2019299" y="2365725"/>
            <a:ext cx="3274061" cy="369332"/>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Ếch, Trâu, Nhái, Cua, Ốc</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7" name="TextBox 6">
            <a:extLst>
              <a:ext uri="{FF2B5EF4-FFF2-40B4-BE49-F238E27FC236}">
                <a16:creationId xmlns:a16="http://schemas.microsoft.com/office/drawing/2014/main" id="{3793AB75-3BA6-0AC0-F8D9-B1B1705A1A75}"/>
              </a:ext>
            </a:extLst>
          </p:cNvPr>
          <p:cNvSpPr txBox="1"/>
          <p:nvPr/>
        </p:nvSpPr>
        <p:spPr>
          <a:xfrm>
            <a:off x="2019299" y="2925624"/>
            <a:ext cx="3187700"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Xoay quanh cuộc sống, suy nghĩ và thái độ của ếch.</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938442BA-8429-417A-6863-21CD435A5E09}"/>
              </a:ext>
            </a:extLst>
          </p:cNvPr>
          <p:cNvSpPr txBox="1"/>
          <p:nvPr/>
        </p:nvSpPr>
        <p:spPr>
          <a:xfrm>
            <a:off x="2019299" y="3887241"/>
            <a:ext cx="3274061"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Trời mưa, nước trong giếng dềnh lên, đưa ếch ra ngoài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1" name="TextBox 10">
            <a:extLst>
              <a:ext uri="{FF2B5EF4-FFF2-40B4-BE49-F238E27FC236}">
                <a16:creationId xmlns:a16="http://schemas.microsoft.com/office/drawing/2014/main" id="{11230073-94E6-5008-AF41-5456D012B165}"/>
              </a:ext>
            </a:extLst>
          </p:cNvPr>
          <p:cNvSpPr txBox="1"/>
          <p:nvPr/>
        </p:nvSpPr>
        <p:spPr>
          <a:xfrm>
            <a:off x="5387340" y="1623070"/>
            <a:ext cx="3380740"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Tạo sự khách quan trong cách kể chuyện.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3BACA5D2-EEB5-028C-4518-3681F48A0E99}"/>
              </a:ext>
            </a:extLst>
          </p:cNvPr>
          <p:cNvSpPr txBox="1"/>
          <p:nvPr/>
        </p:nvSpPr>
        <p:spPr>
          <a:xfrm>
            <a:off x="5387339" y="2333081"/>
            <a:ext cx="3474437" cy="369332"/>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Là loài vật được nhân cách hóa.</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id="{C7ACCE4B-AFED-11C0-6DCC-503972B06EEA}"/>
              </a:ext>
            </a:extLst>
          </p:cNvPr>
          <p:cNvSpPr txBox="1"/>
          <p:nvPr/>
        </p:nvSpPr>
        <p:spPr>
          <a:xfrm>
            <a:off x="5387339" y="2852568"/>
            <a:ext cx="3380741"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Cốt truyện ngắn gọn, hàm súc, xoay quanh nhân vật chính.</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3DBB3A26-149F-41B6-E249-B802FB92867D}"/>
              </a:ext>
            </a:extLst>
          </p:cNvPr>
          <p:cNvSpPr txBox="1"/>
          <p:nvPr/>
        </p:nvSpPr>
        <p:spPr>
          <a:xfrm>
            <a:off x="5387338" y="3832820"/>
            <a:ext cx="3380739"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Tình huống truyện bất ngờ, hấp dẫn.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12" name="Google Shape;2712;p61"/>
          <p:cNvGrpSpPr/>
          <p:nvPr/>
        </p:nvGrpSpPr>
        <p:grpSpPr>
          <a:xfrm>
            <a:off x="1240154" y="1682745"/>
            <a:ext cx="748197" cy="752728"/>
            <a:chOff x="1240154" y="1682745"/>
            <a:chExt cx="748197" cy="752728"/>
          </a:xfrm>
        </p:grpSpPr>
        <p:grpSp>
          <p:nvGrpSpPr>
            <p:cNvPr id="2713" name="Google Shape;2713;p61"/>
            <p:cNvGrpSpPr/>
            <p:nvPr/>
          </p:nvGrpSpPr>
          <p:grpSpPr>
            <a:xfrm rot="6799003">
              <a:off x="1269479" y="2002221"/>
              <a:ext cx="243807" cy="224271"/>
              <a:chOff x="3891439" y="3145857"/>
              <a:chExt cx="243816" cy="224279"/>
            </a:xfrm>
          </p:grpSpPr>
          <p:sp>
            <p:nvSpPr>
              <p:cNvPr id="2714" name="Google Shape;2714;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17" name="Google Shape;2717;p61"/>
            <p:cNvGrpSpPr/>
            <p:nvPr/>
          </p:nvGrpSpPr>
          <p:grpSpPr>
            <a:xfrm rot="-893870">
              <a:off x="1695002" y="1710330"/>
              <a:ext cx="244963" cy="232351"/>
              <a:chOff x="4319252" y="2889398"/>
              <a:chExt cx="244959" cy="232347"/>
            </a:xfrm>
          </p:grpSpPr>
          <p:sp>
            <p:nvSpPr>
              <p:cNvPr id="2718" name="Google Shape;2718;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1" name="Google Shape;2721;p61"/>
            <p:cNvGrpSpPr/>
            <p:nvPr/>
          </p:nvGrpSpPr>
          <p:grpSpPr>
            <a:xfrm rot="6469133">
              <a:off x="1741076" y="2190644"/>
              <a:ext cx="224844" cy="211025"/>
              <a:chOff x="4373289" y="3282711"/>
              <a:chExt cx="224850" cy="211032"/>
            </a:xfrm>
          </p:grpSpPr>
          <p:sp>
            <p:nvSpPr>
              <p:cNvPr id="2722" name="Google Shape;2722;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25" name="Google Shape;2725;p61"/>
          <p:cNvGrpSpPr/>
          <p:nvPr/>
        </p:nvGrpSpPr>
        <p:grpSpPr>
          <a:xfrm>
            <a:off x="7195693" y="3042967"/>
            <a:ext cx="589148" cy="682132"/>
            <a:chOff x="7195693" y="3042967"/>
            <a:chExt cx="589148" cy="682132"/>
          </a:xfrm>
        </p:grpSpPr>
        <p:grpSp>
          <p:nvGrpSpPr>
            <p:cNvPr id="2726" name="Google Shape;2726;p61"/>
            <p:cNvGrpSpPr/>
            <p:nvPr/>
          </p:nvGrpSpPr>
          <p:grpSpPr>
            <a:xfrm rot="-1794500">
              <a:off x="7241537" y="3437324"/>
              <a:ext cx="232913" cy="246096"/>
              <a:chOff x="3996082" y="3436815"/>
              <a:chExt cx="232919" cy="246103"/>
            </a:xfrm>
          </p:grpSpPr>
          <p:sp>
            <p:nvSpPr>
              <p:cNvPr id="2727" name="Google Shape;2727;p6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0" name="Google Shape;2730;p61"/>
            <p:cNvGrpSpPr/>
            <p:nvPr/>
          </p:nvGrpSpPr>
          <p:grpSpPr>
            <a:xfrm rot="-1687848">
              <a:off x="7502545" y="3087200"/>
              <a:ext cx="243823" cy="224285"/>
              <a:chOff x="3891439" y="3145857"/>
              <a:chExt cx="243816" cy="224279"/>
            </a:xfrm>
          </p:grpSpPr>
          <p:sp>
            <p:nvSpPr>
              <p:cNvPr id="2731" name="Google Shape;2731;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34" name="Google Shape;2734;p61"/>
          <p:cNvGrpSpPr/>
          <p:nvPr/>
        </p:nvGrpSpPr>
        <p:grpSpPr>
          <a:xfrm>
            <a:off x="7075886" y="1468170"/>
            <a:ext cx="564229" cy="688679"/>
            <a:chOff x="7075886" y="1468170"/>
            <a:chExt cx="564229" cy="688679"/>
          </a:xfrm>
        </p:grpSpPr>
        <p:grpSp>
          <p:nvGrpSpPr>
            <p:cNvPr id="2735" name="Google Shape;2735;p61"/>
            <p:cNvGrpSpPr/>
            <p:nvPr/>
          </p:nvGrpSpPr>
          <p:grpSpPr>
            <a:xfrm rot="8086873">
              <a:off x="7348901" y="1871907"/>
              <a:ext cx="244959" cy="232347"/>
              <a:chOff x="4319252" y="2889398"/>
              <a:chExt cx="244959" cy="232347"/>
            </a:xfrm>
          </p:grpSpPr>
          <p:sp>
            <p:nvSpPr>
              <p:cNvPr id="2736" name="Google Shape;2736;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9" name="Google Shape;2739;p61"/>
            <p:cNvGrpSpPr/>
            <p:nvPr/>
          </p:nvGrpSpPr>
          <p:grpSpPr>
            <a:xfrm rot="-6150200">
              <a:off x="7090814" y="1495258"/>
              <a:ext cx="224854" cy="211035"/>
              <a:chOff x="4373289" y="3282711"/>
              <a:chExt cx="224850" cy="211032"/>
            </a:xfrm>
          </p:grpSpPr>
          <p:sp>
            <p:nvSpPr>
              <p:cNvPr id="2740" name="Google Shape;2740;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 name="TextBox 14">
            <a:extLst>
              <a:ext uri="{FF2B5EF4-FFF2-40B4-BE49-F238E27FC236}">
                <a16:creationId xmlns:a16="http://schemas.microsoft.com/office/drawing/2014/main" id="{B2003BE8-5C4F-1CB4-58A8-2B85BB088A03}"/>
              </a:ext>
            </a:extLst>
          </p:cNvPr>
          <p:cNvSpPr txBox="1"/>
          <p:nvPr/>
        </p:nvSpPr>
        <p:spPr>
          <a:xfrm>
            <a:off x="1817480" y="124724"/>
            <a:ext cx="4938888" cy="3693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pPr algn="ctr"/>
            <a:r>
              <a:rPr lang="de-DE" dirty="0"/>
              <a:t>2. Bối cảnh và nhân vật</a:t>
            </a:r>
            <a:endParaRPr lang="en-US" dirty="0"/>
          </a:p>
        </p:txBody>
      </p:sp>
      <p:graphicFrame>
        <p:nvGraphicFramePr>
          <p:cNvPr id="2" name="Table 1">
            <a:extLst>
              <a:ext uri="{FF2B5EF4-FFF2-40B4-BE49-F238E27FC236}">
                <a16:creationId xmlns:a16="http://schemas.microsoft.com/office/drawing/2014/main" id="{D2B902C4-13A0-5E44-AE5B-EF0768C5D62E}"/>
              </a:ext>
            </a:extLst>
          </p:cNvPr>
          <p:cNvGraphicFramePr>
            <a:graphicFrameLocks noGrp="1"/>
          </p:cNvGraphicFramePr>
          <p:nvPr>
            <p:extLst>
              <p:ext uri="{D42A27DB-BD31-4B8C-83A1-F6EECF244321}">
                <p14:modId xmlns:p14="http://schemas.microsoft.com/office/powerpoint/2010/main" val="3735899544"/>
              </p:ext>
            </p:extLst>
          </p:nvPr>
        </p:nvGraphicFramePr>
        <p:xfrm>
          <a:off x="391159" y="584100"/>
          <a:ext cx="8361681" cy="4323181"/>
        </p:xfrm>
        <a:graphic>
          <a:graphicData uri="http://schemas.openxmlformats.org/drawingml/2006/table">
            <a:tbl>
              <a:tblPr firstRow="1" firstCol="1" bandRow="1">
                <a:tableStyleId>{775DCB02-9BB8-47FD-8907-85C794F793BA}</a:tableStyleId>
              </a:tblPr>
              <a:tblGrid>
                <a:gridCol w="2606537">
                  <a:extLst>
                    <a:ext uri="{9D8B030D-6E8A-4147-A177-3AD203B41FA5}">
                      <a16:colId xmlns:a16="http://schemas.microsoft.com/office/drawing/2014/main" val="3334977291"/>
                    </a:ext>
                  </a:extLst>
                </a:gridCol>
                <a:gridCol w="2652672">
                  <a:extLst>
                    <a:ext uri="{9D8B030D-6E8A-4147-A177-3AD203B41FA5}">
                      <a16:colId xmlns:a16="http://schemas.microsoft.com/office/drawing/2014/main" val="2411434258"/>
                    </a:ext>
                  </a:extLst>
                </a:gridCol>
                <a:gridCol w="3102472">
                  <a:extLst>
                    <a:ext uri="{9D8B030D-6E8A-4147-A177-3AD203B41FA5}">
                      <a16:colId xmlns:a16="http://schemas.microsoft.com/office/drawing/2014/main" val="179688653"/>
                    </a:ext>
                  </a:extLst>
                </a:gridCol>
              </a:tblGrid>
              <a:tr h="598197">
                <a:tc gridSpan="3">
                  <a:txBody>
                    <a:bodyPr/>
                    <a:lstStyle/>
                    <a:p>
                      <a:pPr marL="0" marR="0" algn="ctr">
                        <a:spcBef>
                          <a:spcPts val="600"/>
                        </a:spcBef>
                        <a:spcAft>
                          <a:spcPts val="0"/>
                        </a:spcAft>
                      </a:pP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PHIẾU</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HỌC</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TẬP</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SỐ</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2</a:t>
                      </a:r>
                    </a:p>
                    <a:p>
                      <a:pPr marL="0" marR="0" algn="ctr">
                        <a:spcBef>
                          <a:spcPts val="0"/>
                        </a:spcBef>
                        <a:spcAft>
                          <a:spcPts val="600"/>
                        </a:spcAft>
                      </a:pP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Tìm</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hiểu</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về</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bối</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cảnh</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và</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nhân</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vật</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endParaRPr lang="en-US" sz="1400" dirty="0">
                        <a:solidFill>
                          <a:schemeClr val="accent5">
                            <a:lumMod val="50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1695944"/>
                  </a:ext>
                </a:extLst>
              </a:tr>
              <a:tr h="876143">
                <a:tc>
                  <a:txBody>
                    <a:bodyPr/>
                    <a:lstStyle/>
                    <a:p>
                      <a:pPr marL="0" marR="0" algn="ctr">
                        <a:spcBef>
                          <a:spcPts val="0"/>
                        </a:spcBef>
                        <a:spcAft>
                          <a:spcPts val="0"/>
                        </a:spcAft>
                      </a:pPr>
                      <a:r>
                        <a:rPr lang="en-US" sz="1400" dirty="0" err="1">
                          <a:effectLst/>
                          <a:latin typeface="#9Slide03 BoosterNextFYBlack" panose="02000A03000000020004" pitchFamily="2" charset="0"/>
                          <a:cs typeface="#9Slide03 Arima Madurai Bold" panose="00000800000000000000" pitchFamily="2" charset="0"/>
                        </a:rPr>
                        <a:t>Bối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cảnh</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ctr">
                        <a:spcBef>
                          <a:spcPts val="0"/>
                        </a:spcBef>
                        <a:spcAft>
                          <a:spcPts val="0"/>
                        </a:spcAft>
                      </a:pPr>
                      <a:r>
                        <a:rPr lang="en-US" sz="1400" dirty="0" err="1">
                          <a:effectLst/>
                          <a:latin typeface="#9Slide03 BoosterNextFYBlack" panose="02000A03000000020004" pitchFamily="2" charset="0"/>
                          <a:cs typeface="#9Slide03 Arima Madurai Bold" panose="00000800000000000000" pitchFamily="2" charset="0"/>
                        </a:rPr>
                        <a:t>Suy</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nghĩ</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thái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độ</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hành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động</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của</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nhân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vật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ếch</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ctr">
                        <a:spcBef>
                          <a:spcPts val="0"/>
                        </a:spcBef>
                        <a:spcAft>
                          <a:spcPts val="0"/>
                        </a:spcAft>
                      </a:pPr>
                      <a:r>
                        <a:rPr lang="en-US" sz="1400" dirty="0" err="1">
                          <a:effectLst/>
                          <a:latin typeface="#9Slide03 BoosterNextFYBlack" panose="02000A03000000020004" pitchFamily="2" charset="0"/>
                          <a:cs typeface="#9Slide03 Arima Madurai Bold" panose="00000800000000000000" pitchFamily="2" charset="0"/>
                        </a:rPr>
                        <a:t>Nhận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xét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chung</a:t>
                      </a:r>
                      <a:endParaRPr lang="en-US" sz="1400" dirty="0">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en-US" sz="1400" dirty="0">
                          <a:effectLst/>
                          <a:latin typeface="#9Slide03 BoosterNextFYBlack" panose="02000A03000000020004" pitchFamily="2" charset="0"/>
                          <a:cs typeface="#9Slide03 Arima Madurai Bold" panose="00000800000000000000" pitchFamily="2" charset="0"/>
                        </a:rPr>
                        <a:t>(</a:t>
                      </a:r>
                      <a:r>
                        <a:rPr lang="en-US" sz="1400" dirty="0" err="1">
                          <a:effectLst/>
                          <a:latin typeface="#9Slide03 BoosterNextFYBlack" panose="02000A03000000020004" pitchFamily="2" charset="0"/>
                          <a:cs typeface="#9Slide03 Arima Madurai Bold" panose="00000800000000000000" pitchFamily="2" charset="0"/>
                        </a:rPr>
                        <a:t>Bối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cảnh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có</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gì</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đặc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biệt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Nhận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thức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và</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tính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cách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của</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nhân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vật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Ếch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được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biểu</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hiện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như</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thế</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nào</a:t>
                      </a:r>
                      <a:r>
                        <a:rPr lang="en-US" sz="1400" dirty="0">
                          <a:effectLst/>
                          <a:latin typeface="#9Slide03 BoosterNextFYBlack" panose="02000A03000000020004" pitchFamily="2" charset="0"/>
                          <a:cs typeface="#9Slide03 Arima Madurai Bold" panose="00000800000000000000" pitchFamily="2" charset="0"/>
                        </a:rPr>
                        <a:t>?)</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extLst>
                  <a:ext uri="{0D108BD9-81ED-4DB2-BD59-A6C34878D82A}">
                    <a16:rowId xmlns:a16="http://schemas.microsoft.com/office/drawing/2014/main" val="2989324902"/>
                  </a:ext>
                </a:extLst>
              </a:tr>
              <a:tr h="1545883">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1. Khi </a:t>
                      </a:r>
                      <a:r>
                        <a:rPr lang="en-US" sz="1400" dirty="0" err="1">
                          <a:effectLst/>
                          <a:latin typeface="#9Slide03 Arima Madurai Bold" panose="00000800000000000000" pitchFamily="2" charset="0"/>
                          <a:cs typeface="#9Slide03 Arima Madurai Bold" panose="00000800000000000000" pitchFamily="2" charset="0"/>
                        </a:rPr>
                        <a:t>ếch</a:t>
                      </a:r>
                      <a:r>
                        <a:rPr lang="en-US" sz="1400" dirty="0">
                          <a:effectLst/>
                          <a:latin typeface="#9Slide03 Arima Madurai Bold" panose="00000800000000000000" pitchFamily="2" charset="0"/>
                          <a:cs typeface="#9Slide03 Arima Madurai Bold" panose="00000800000000000000" pitchFamily="2" charset="0"/>
                        </a:rPr>
                        <a:t> ở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Sống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lâu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năm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r>
                        <a:rPr lang="en-US" sz="14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Xung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chỉ</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vài</a:t>
                      </a:r>
                      <a:r>
                        <a:rPr lang="en-US" sz="1400" dirty="0">
                          <a:effectLst/>
                          <a:latin typeface="#9Slide03 Arima Madurai Bold" panose="00000800000000000000" pitchFamily="2" charset="0"/>
                          <a:cs typeface="#9Slide03 Arima Madurai Bold" panose="00000800000000000000" pitchFamily="2" charset="0"/>
                        </a:rPr>
                        <a:t> con </a:t>
                      </a:r>
                      <a:r>
                        <a:rPr lang="en-US" sz="1400" dirty="0" err="1">
                          <a:effectLst/>
                          <a:latin typeface="#9Slide03 Arima Madurai Bold" panose="00000800000000000000" pitchFamily="2" charset="0"/>
                          <a:cs typeface="#9Slide03 Arima Madurai Bold" panose="00000800000000000000" pitchFamily="2" charset="0"/>
                        </a:rPr>
                        <a:t>vật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bé</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nhỏ</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extLst>
                  <a:ext uri="{0D108BD9-81ED-4DB2-BD59-A6C34878D82A}">
                    <a16:rowId xmlns:a16="http://schemas.microsoft.com/office/drawing/2014/main" val="635913148"/>
                  </a:ext>
                </a:extLst>
              </a:tr>
              <a:tr h="1302958">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2. Khi </a:t>
                      </a:r>
                      <a:r>
                        <a:rPr lang="en-US" sz="1400" dirty="0" err="1">
                          <a:effectLst/>
                          <a:latin typeface="#9Slide03 Arima Madurai Bold" panose="00000800000000000000" pitchFamily="2" charset="0"/>
                          <a:cs typeface="#9Slide03 Arima Madurai Bold" panose="00000800000000000000" pitchFamily="2" charset="0"/>
                        </a:rPr>
                        <a:t>ếch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ngoài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nước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dềnh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Ếch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ngoài</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extLst>
                  <a:ext uri="{0D108BD9-81ED-4DB2-BD59-A6C34878D82A}">
                    <a16:rowId xmlns:a16="http://schemas.microsoft.com/office/drawing/2014/main" val="4292491398"/>
                  </a:ext>
                </a:extLst>
              </a:tr>
            </a:tbl>
          </a:graphicData>
        </a:graphic>
      </p:graphicFrame>
    </p:spTree>
    <p:extLst>
      <p:ext uri="{BB962C8B-B14F-4D97-AF65-F5344CB8AC3E}">
        <p14:creationId xmlns:p14="http://schemas.microsoft.com/office/powerpoint/2010/main" val="424341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12" name="Google Shape;2712;p61"/>
          <p:cNvGrpSpPr/>
          <p:nvPr/>
        </p:nvGrpSpPr>
        <p:grpSpPr>
          <a:xfrm>
            <a:off x="1240154" y="1682745"/>
            <a:ext cx="748197" cy="752728"/>
            <a:chOff x="1240154" y="1682745"/>
            <a:chExt cx="748197" cy="752728"/>
          </a:xfrm>
        </p:grpSpPr>
        <p:grpSp>
          <p:nvGrpSpPr>
            <p:cNvPr id="2713" name="Google Shape;2713;p61"/>
            <p:cNvGrpSpPr/>
            <p:nvPr/>
          </p:nvGrpSpPr>
          <p:grpSpPr>
            <a:xfrm rot="6799003">
              <a:off x="1269479" y="2002221"/>
              <a:ext cx="243807" cy="224271"/>
              <a:chOff x="3891439" y="3145857"/>
              <a:chExt cx="243816" cy="224279"/>
            </a:xfrm>
          </p:grpSpPr>
          <p:sp>
            <p:nvSpPr>
              <p:cNvPr id="2714" name="Google Shape;2714;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17" name="Google Shape;2717;p61"/>
            <p:cNvGrpSpPr/>
            <p:nvPr/>
          </p:nvGrpSpPr>
          <p:grpSpPr>
            <a:xfrm rot="-893870">
              <a:off x="1695002" y="1710330"/>
              <a:ext cx="244963" cy="232351"/>
              <a:chOff x="4319252" y="2889398"/>
              <a:chExt cx="244959" cy="232347"/>
            </a:xfrm>
          </p:grpSpPr>
          <p:sp>
            <p:nvSpPr>
              <p:cNvPr id="2718" name="Google Shape;2718;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1" name="Google Shape;2721;p61"/>
            <p:cNvGrpSpPr/>
            <p:nvPr/>
          </p:nvGrpSpPr>
          <p:grpSpPr>
            <a:xfrm rot="6469133">
              <a:off x="1741076" y="2190644"/>
              <a:ext cx="224844" cy="211025"/>
              <a:chOff x="4373289" y="3282711"/>
              <a:chExt cx="224850" cy="211032"/>
            </a:xfrm>
          </p:grpSpPr>
          <p:sp>
            <p:nvSpPr>
              <p:cNvPr id="2722" name="Google Shape;2722;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25" name="Google Shape;2725;p61"/>
          <p:cNvGrpSpPr/>
          <p:nvPr/>
        </p:nvGrpSpPr>
        <p:grpSpPr>
          <a:xfrm>
            <a:off x="7195693" y="3042967"/>
            <a:ext cx="589148" cy="682132"/>
            <a:chOff x="7195693" y="3042967"/>
            <a:chExt cx="589148" cy="682132"/>
          </a:xfrm>
        </p:grpSpPr>
        <p:grpSp>
          <p:nvGrpSpPr>
            <p:cNvPr id="2726" name="Google Shape;2726;p61"/>
            <p:cNvGrpSpPr/>
            <p:nvPr/>
          </p:nvGrpSpPr>
          <p:grpSpPr>
            <a:xfrm rot="-1794500">
              <a:off x="7241537" y="3437324"/>
              <a:ext cx="232913" cy="246096"/>
              <a:chOff x="3996082" y="3436815"/>
              <a:chExt cx="232919" cy="246103"/>
            </a:xfrm>
          </p:grpSpPr>
          <p:sp>
            <p:nvSpPr>
              <p:cNvPr id="2727" name="Google Shape;2727;p6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0" name="Google Shape;2730;p61"/>
            <p:cNvGrpSpPr/>
            <p:nvPr/>
          </p:nvGrpSpPr>
          <p:grpSpPr>
            <a:xfrm rot="-1687848">
              <a:off x="7502545" y="3087200"/>
              <a:ext cx="243823" cy="224285"/>
              <a:chOff x="3891439" y="3145857"/>
              <a:chExt cx="243816" cy="224279"/>
            </a:xfrm>
          </p:grpSpPr>
          <p:sp>
            <p:nvSpPr>
              <p:cNvPr id="2731" name="Google Shape;2731;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34" name="Google Shape;2734;p61"/>
          <p:cNvGrpSpPr/>
          <p:nvPr/>
        </p:nvGrpSpPr>
        <p:grpSpPr>
          <a:xfrm>
            <a:off x="7075886" y="1468170"/>
            <a:ext cx="564229" cy="688679"/>
            <a:chOff x="7075886" y="1468170"/>
            <a:chExt cx="564229" cy="688679"/>
          </a:xfrm>
        </p:grpSpPr>
        <p:grpSp>
          <p:nvGrpSpPr>
            <p:cNvPr id="2735" name="Google Shape;2735;p61"/>
            <p:cNvGrpSpPr/>
            <p:nvPr/>
          </p:nvGrpSpPr>
          <p:grpSpPr>
            <a:xfrm rot="8086873">
              <a:off x="7348901" y="1871907"/>
              <a:ext cx="244959" cy="232347"/>
              <a:chOff x="4319252" y="2889398"/>
              <a:chExt cx="244959" cy="232347"/>
            </a:xfrm>
          </p:grpSpPr>
          <p:sp>
            <p:nvSpPr>
              <p:cNvPr id="2736" name="Google Shape;2736;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9" name="Google Shape;2739;p61"/>
            <p:cNvGrpSpPr/>
            <p:nvPr/>
          </p:nvGrpSpPr>
          <p:grpSpPr>
            <a:xfrm rot="-6150200">
              <a:off x="7090814" y="1495258"/>
              <a:ext cx="224854" cy="211035"/>
              <a:chOff x="4373289" y="3282711"/>
              <a:chExt cx="224850" cy="211032"/>
            </a:xfrm>
          </p:grpSpPr>
          <p:sp>
            <p:nvSpPr>
              <p:cNvPr id="2740" name="Google Shape;2740;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 name="TextBox 14">
            <a:extLst>
              <a:ext uri="{FF2B5EF4-FFF2-40B4-BE49-F238E27FC236}">
                <a16:creationId xmlns:a16="http://schemas.microsoft.com/office/drawing/2014/main" id="{B2003BE8-5C4F-1CB4-58A8-2B85BB088A03}"/>
              </a:ext>
            </a:extLst>
          </p:cNvPr>
          <p:cNvSpPr txBox="1"/>
          <p:nvPr/>
        </p:nvSpPr>
        <p:spPr>
          <a:xfrm>
            <a:off x="2264012" y="267707"/>
            <a:ext cx="4938888" cy="3693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pPr algn="ctr"/>
            <a:r>
              <a:rPr lang="de-DE" dirty="0"/>
              <a:t>2. Bối cảnh và nhân vật</a:t>
            </a:r>
            <a:endParaRPr lang="en-US" dirty="0"/>
          </a:p>
        </p:txBody>
      </p:sp>
      <p:graphicFrame>
        <p:nvGraphicFramePr>
          <p:cNvPr id="3" name="Table 2">
            <a:extLst>
              <a:ext uri="{FF2B5EF4-FFF2-40B4-BE49-F238E27FC236}">
                <a16:creationId xmlns:a16="http://schemas.microsoft.com/office/drawing/2014/main" id="{DD2CEDE3-2EC8-D2BA-6CDD-922FE5408B36}"/>
              </a:ext>
            </a:extLst>
          </p:cNvPr>
          <p:cNvGraphicFramePr>
            <a:graphicFrameLocks noGrp="1"/>
          </p:cNvGraphicFramePr>
          <p:nvPr>
            <p:extLst>
              <p:ext uri="{D42A27DB-BD31-4B8C-83A1-F6EECF244321}">
                <p14:modId xmlns:p14="http://schemas.microsoft.com/office/powerpoint/2010/main" val="3360410321"/>
              </p:ext>
            </p:extLst>
          </p:nvPr>
        </p:nvGraphicFramePr>
        <p:xfrm>
          <a:off x="513644" y="884428"/>
          <a:ext cx="8116712" cy="4020534"/>
        </p:xfrm>
        <a:graphic>
          <a:graphicData uri="http://schemas.openxmlformats.org/drawingml/2006/table">
            <a:tbl>
              <a:tblPr firstRow="1" firstCol="1" bandRow="1">
                <a:tableStyleId>{34F7A429-A575-4DE6-A867-0624E3522C4D}</a:tableStyleId>
              </a:tblPr>
              <a:tblGrid>
                <a:gridCol w="2493716">
                  <a:extLst>
                    <a:ext uri="{9D8B030D-6E8A-4147-A177-3AD203B41FA5}">
                      <a16:colId xmlns:a16="http://schemas.microsoft.com/office/drawing/2014/main" val="776897474"/>
                    </a:ext>
                  </a:extLst>
                </a:gridCol>
                <a:gridCol w="2550160">
                  <a:extLst>
                    <a:ext uri="{9D8B030D-6E8A-4147-A177-3AD203B41FA5}">
                      <a16:colId xmlns:a16="http://schemas.microsoft.com/office/drawing/2014/main" val="4079617971"/>
                    </a:ext>
                  </a:extLst>
                </a:gridCol>
                <a:gridCol w="3072836">
                  <a:extLst>
                    <a:ext uri="{9D8B030D-6E8A-4147-A177-3AD203B41FA5}">
                      <a16:colId xmlns:a16="http://schemas.microsoft.com/office/drawing/2014/main" val="2993016035"/>
                    </a:ext>
                  </a:extLst>
                </a:gridCol>
              </a:tblGrid>
              <a:tr h="751332">
                <a:tc gridSpan="3">
                  <a:txBody>
                    <a:bodyPr/>
                    <a:lstStyle/>
                    <a:p>
                      <a:pPr marL="0" marR="0" algn="ctr">
                        <a:spcBef>
                          <a:spcPts val="600"/>
                        </a:spcBef>
                        <a:spcAft>
                          <a:spcPts val="0"/>
                        </a:spcAft>
                      </a:pPr>
                      <a:r>
                        <a:rPr lang="en-US" sz="1800" dirty="0" err="1">
                          <a:effectLst/>
                          <a:latin typeface="#9Slide03 BoosterNextFYBlack" panose="02000A03000000020004" pitchFamily="2" charset="0"/>
                        </a:rPr>
                        <a:t>PHIẾU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HỌC</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TẬP</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SỐ</a:t>
                      </a:r>
                      <a:r>
                        <a:rPr lang="en-US" sz="1800" dirty="0">
                          <a:effectLst/>
                          <a:latin typeface="#9Slide03 BoosterNextFYBlack" panose="02000A03000000020004" pitchFamily="2" charset="0"/>
                        </a:rPr>
                        <a:t> 2</a:t>
                      </a:r>
                    </a:p>
                    <a:p>
                      <a:pPr marL="0" marR="0" algn="ctr">
                        <a:spcBef>
                          <a:spcPts val="0"/>
                        </a:spcBef>
                        <a:spcAft>
                          <a:spcPts val="600"/>
                        </a:spcAft>
                      </a:pPr>
                      <a:r>
                        <a:rPr lang="en-US" sz="1800" dirty="0" err="1">
                          <a:effectLst/>
                          <a:latin typeface="#9Slide03 BoosterNextFYBlack" panose="02000A03000000020004" pitchFamily="2" charset="0"/>
                        </a:rPr>
                        <a:t>Tìm</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hiểu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về</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và</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284840"/>
                  </a:ext>
                </a:extLst>
              </a:tr>
              <a:tr h="746918">
                <a:tc>
                  <a:txBody>
                    <a:bodyPr/>
                    <a:lstStyle/>
                    <a:p>
                      <a:pPr marL="0" marR="0" algn="ctr">
                        <a:spcBef>
                          <a:spcPts val="600"/>
                        </a:spcBef>
                        <a:spcAft>
                          <a:spcPts val="600"/>
                        </a:spcAft>
                      </a:pP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Suy</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nghĩ</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thái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hành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động</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của</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Nhận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xét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chung</a:t>
                      </a:r>
                      <a:endParaRPr lang="en-US" sz="1800" dirty="0">
                        <a:effectLst/>
                        <a:latin typeface="#9Slide03 BoosterNextFYBlack" panose="02000A03000000020004" pitchFamily="2" charset="0"/>
                      </a:endParaRPr>
                    </a:p>
                  </a:txBody>
                  <a:tcPr marL="43674" marR="43674" marT="0" marB="0" anchor="ctr">
                    <a:solidFill>
                      <a:schemeClr val="accent3">
                        <a:lumMod val="60000"/>
                        <a:lumOff val="40000"/>
                      </a:schemeClr>
                    </a:solidFill>
                  </a:tcPr>
                </a:tc>
                <a:extLst>
                  <a:ext uri="{0D108BD9-81ED-4DB2-BD59-A6C34878D82A}">
                    <a16:rowId xmlns:a16="http://schemas.microsoft.com/office/drawing/2014/main" val="3432110156"/>
                  </a:ext>
                </a:extLst>
              </a:tr>
              <a:tr h="2446242">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extLst>
                  <a:ext uri="{0D108BD9-81ED-4DB2-BD59-A6C34878D82A}">
                    <a16:rowId xmlns:a16="http://schemas.microsoft.com/office/drawing/2014/main" val="1640645490"/>
                  </a:ext>
                </a:extLst>
              </a:tr>
            </a:tbl>
          </a:graphicData>
        </a:graphic>
      </p:graphicFrame>
      <p:sp>
        <p:nvSpPr>
          <p:cNvPr id="4" name="TextBox 3">
            <a:extLst>
              <a:ext uri="{FF2B5EF4-FFF2-40B4-BE49-F238E27FC236}">
                <a16:creationId xmlns:a16="http://schemas.microsoft.com/office/drawing/2014/main" id="{8130E847-C8DF-DF1C-8B52-AAD7A6ED0E18}"/>
              </a:ext>
            </a:extLst>
          </p:cNvPr>
          <p:cNvSpPr txBox="1"/>
          <p:nvPr/>
        </p:nvSpPr>
        <p:spPr>
          <a:xfrm>
            <a:off x="547716" y="2625426"/>
            <a:ext cx="2437927" cy="2062103"/>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1. Khi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ở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lâu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năm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Xung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chỉ</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có</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vài</a:t>
            </a:r>
            <a:r>
              <a:rPr lang="en-US" sz="1800" dirty="0">
                <a:effectLst/>
                <a:latin typeface="#9Slide03 Arima Madurai Bold" panose="00000800000000000000" pitchFamily="2" charset="0"/>
                <a:cs typeface="#9Slide03 Arima Madurai Bold" panose="00000800000000000000" pitchFamily="2" charset="0"/>
              </a:rPr>
              <a:t> con </a:t>
            </a:r>
            <a:r>
              <a:rPr lang="en-US" sz="1800" dirty="0" err="1">
                <a:effectLst/>
                <a:latin typeface="#9Slide03 Arima Madurai Bold" panose="00000800000000000000" pitchFamily="2" charset="0"/>
                <a:cs typeface="#9Slide03 Arima Madurai Bold" panose="00000800000000000000" pitchFamily="2" charset="0"/>
              </a:rPr>
              <a:t>vật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nhỏ</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D4E88832-1123-8887-B8D0-6D7AE13AD19D}"/>
              </a:ext>
            </a:extLst>
          </p:cNvPr>
          <p:cNvSpPr txBox="1"/>
          <p:nvPr/>
        </p:nvSpPr>
        <p:spPr>
          <a:xfrm>
            <a:off x="3019715" y="2495044"/>
            <a:ext cx="2527646" cy="2185214"/>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Hàng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ngày</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cất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tiếng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ồm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ộp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làm</a:t>
            </a:r>
            <a:r>
              <a:rPr lang="en-US" sz="1800" dirty="0">
                <a:effectLst/>
                <a:latin typeface="#9Slide03 Arima Madurai Bold" panose="00000800000000000000" pitchFamily="2" charset="0"/>
                <a:cs typeface="#9Slide03 Arima Madurai Bold" panose="00000800000000000000" pitchFamily="2" charset="0"/>
              </a:rPr>
              <a:t> vang </a:t>
            </a:r>
            <a:r>
              <a:rPr lang="en-US" sz="1800" dirty="0" err="1">
                <a:effectLst/>
                <a:latin typeface="#9Slide03 Arima Madurai Bold" panose="00000800000000000000" pitchFamily="2" charset="0"/>
                <a:cs typeface="#9Slide03 Arima Madurai Bold" panose="00000800000000000000" pitchFamily="2" charset="0"/>
              </a:rPr>
              <a:t>động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cả</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Tưởng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bầu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trên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đầu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chỉ</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bằng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chiếc</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vung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và</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nó</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thì</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oai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như</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một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vị</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chúa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tể</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9DE71B2A-0FB0-4AD2-7E5E-2B1C897AF843}"/>
              </a:ext>
            </a:extLst>
          </p:cNvPr>
          <p:cNvSpPr txBox="1"/>
          <p:nvPr/>
        </p:nvSpPr>
        <p:spPr>
          <a:xfrm>
            <a:off x="5538903" y="2599826"/>
            <a:ext cx="3057381" cy="2185214"/>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môi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chật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hẹp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một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dài</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thiếu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hiểu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biết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biết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nhận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thức</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hạn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hẹp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nông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cạn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nhưng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chủ</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kiêu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ngạo</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1673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12" name="Google Shape;2712;p61"/>
          <p:cNvGrpSpPr/>
          <p:nvPr/>
        </p:nvGrpSpPr>
        <p:grpSpPr>
          <a:xfrm>
            <a:off x="1240154" y="1682745"/>
            <a:ext cx="748197" cy="752728"/>
            <a:chOff x="1240154" y="1682745"/>
            <a:chExt cx="748197" cy="752728"/>
          </a:xfrm>
        </p:grpSpPr>
        <p:grpSp>
          <p:nvGrpSpPr>
            <p:cNvPr id="2713" name="Google Shape;2713;p61"/>
            <p:cNvGrpSpPr/>
            <p:nvPr/>
          </p:nvGrpSpPr>
          <p:grpSpPr>
            <a:xfrm rot="6799003">
              <a:off x="1269479" y="2002221"/>
              <a:ext cx="243807" cy="224271"/>
              <a:chOff x="3891439" y="3145857"/>
              <a:chExt cx="243816" cy="224279"/>
            </a:xfrm>
          </p:grpSpPr>
          <p:sp>
            <p:nvSpPr>
              <p:cNvPr id="2714" name="Google Shape;2714;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17" name="Google Shape;2717;p61"/>
            <p:cNvGrpSpPr/>
            <p:nvPr/>
          </p:nvGrpSpPr>
          <p:grpSpPr>
            <a:xfrm rot="-893870">
              <a:off x="1695002" y="1710330"/>
              <a:ext cx="244963" cy="232351"/>
              <a:chOff x="4319252" y="2889398"/>
              <a:chExt cx="244959" cy="232347"/>
            </a:xfrm>
          </p:grpSpPr>
          <p:sp>
            <p:nvSpPr>
              <p:cNvPr id="2718" name="Google Shape;2718;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1" name="Google Shape;2721;p61"/>
            <p:cNvGrpSpPr/>
            <p:nvPr/>
          </p:nvGrpSpPr>
          <p:grpSpPr>
            <a:xfrm rot="6469133">
              <a:off x="1741076" y="2190644"/>
              <a:ext cx="224844" cy="211025"/>
              <a:chOff x="4373289" y="3282711"/>
              <a:chExt cx="224850" cy="211032"/>
            </a:xfrm>
          </p:grpSpPr>
          <p:sp>
            <p:nvSpPr>
              <p:cNvPr id="2722" name="Google Shape;2722;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25" name="Google Shape;2725;p61"/>
          <p:cNvGrpSpPr/>
          <p:nvPr/>
        </p:nvGrpSpPr>
        <p:grpSpPr>
          <a:xfrm>
            <a:off x="7195693" y="3042967"/>
            <a:ext cx="589148" cy="682132"/>
            <a:chOff x="7195693" y="3042967"/>
            <a:chExt cx="589148" cy="682132"/>
          </a:xfrm>
        </p:grpSpPr>
        <p:grpSp>
          <p:nvGrpSpPr>
            <p:cNvPr id="2726" name="Google Shape;2726;p61"/>
            <p:cNvGrpSpPr/>
            <p:nvPr/>
          </p:nvGrpSpPr>
          <p:grpSpPr>
            <a:xfrm rot="-1794500">
              <a:off x="7241537" y="3437324"/>
              <a:ext cx="232913" cy="246096"/>
              <a:chOff x="3996082" y="3436815"/>
              <a:chExt cx="232919" cy="246103"/>
            </a:xfrm>
          </p:grpSpPr>
          <p:sp>
            <p:nvSpPr>
              <p:cNvPr id="2727" name="Google Shape;2727;p6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0" name="Google Shape;2730;p61"/>
            <p:cNvGrpSpPr/>
            <p:nvPr/>
          </p:nvGrpSpPr>
          <p:grpSpPr>
            <a:xfrm rot="-1687848">
              <a:off x="7502545" y="3087200"/>
              <a:ext cx="243823" cy="224285"/>
              <a:chOff x="3891439" y="3145857"/>
              <a:chExt cx="243816" cy="224279"/>
            </a:xfrm>
          </p:grpSpPr>
          <p:sp>
            <p:nvSpPr>
              <p:cNvPr id="2731" name="Google Shape;2731;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34" name="Google Shape;2734;p61"/>
          <p:cNvGrpSpPr/>
          <p:nvPr/>
        </p:nvGrpSpPr>
        <p:grpSpPr>
          <a:xfrm>
            <a:off x="7075886" y="1468170"/>
            <a:ext cx="564229" cy="688679"/>
            <a:chOff x="7075886" y="1468170"/>
            <a:chExt cx="564229" cy="688679"/>
          </a:xfrm>
        </p:grpSpPr>
        <p:grpSp>
          <p:nvGrpSpPr>
            <p:cNvPr id="2735" name="Google Shape;2735;p61"/>
            <p:cNvGrpSpPr/>
            <p:nvPr/>
          </p:nvGrpSpPr>
          <p:grpSpPr>
            <a:xfrm rot="8086873">
              <a:off x="7348901" y="1871907"/>
              <a:ext cx="244959" cy="232347"/>
              <a:chOff x="4319252" y="2889398"/>
              <a:chExt cx="244959" cy="232347"/>
            </a:xfrm>
          </p:grpSpPr>
          <p:sp>
            <p:nvSpPr>
              <p:cNvPr id="2736" name="Google Shape;2736;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9" name="Google Shape;2739;p61"/>
            <p:cNvGrpSpPr/>
            <p:nvPr/>
          </p:nvGrpSpPr>
          <p:grpSpPr>
            <a:xfrm rot="-6150200">
              <a:off x="7090814" y="1495258"/>
              <a:ext cx="224854" cy="211035"/>
              <a:chOff x="4373289" y="3282711"/>
              <a:chExt cx="224850" cy="211032"/>
            </a:xfrm>
          </p:grpSpPr>
          <p:sp>
            <p:nvSpPr>
              <p:cNvPr id="2740" name="Google Shape;2740;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 name="TextBox 14">
            <a:extLst>
              <a:ext uri="{FF2B5EF4-FFF2-40B4-BE49-F238E27FC236}">
                <a16:creationId xmlns:a16="http://schemas.microsoft.com/office/drawing/2014/main" id="{B2003BE8-5C4F-1CB4-58A8-2B85BB088A03}"/>
              </a:ext>
            </a:extLst>
          </p:cNvPr>
          <p:cNvSpPr txBox="1"/>
          <p:nvPr/>
        </p:nvSpPr>
        <p:spPr>
          <a:xfrm>
            <a:off x="2264012" y="168290"/>
            <a:ext cx="4938888" cy="3693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pPr algn="ctr"/>
            <a:r>
              <a:rPr lang="de-DE" dirty="0"/>
              <a:t>2. Bối cảnh và nhân vật</a:t>
            </a:r>
            <a:endParaRPr lang="en-US" dirty="0"/>
          </a:p>
        </p:txBody>
      </p:sp>
      <p:graphicFrame>
        <p:nvGraphicFramePr>
          <p:cNvPr id="3" name="Table 2">
            <a:extLst>
              <a:ext uri="{FF2B5EF4-FFF2-40B4-BE49-F238E27FC236}">
                <a16:creationId xmlns:a16="http://schemas.microsoft.com/office/drawing/2014/main" id="{DD2CEDE3-2EC8-D2BA-6CDD-922FE5408B36}"/>
              </a:ext>
            </a:extLst>
          </p:cNvPr>
          <p:cNvGraphicFramePr>
            <a:graphicFrameLocks noGrp="1"/>
          </p:cNvGraphicFramePr>
          <p:nvPr>
            <p:extLst>
              <p:ext uri="{D42A27DB-BD31-4B8C-83A1-F6EECF244321}">
                <p14:modId xmlns:p14="http://schemas.microsoft.com/office/powerpoint/2010/main" val="603143505"/>
              </p:ext>
            </p:extLst>
          </p:nvPr>
        </p:nvGraphicFramePr>
        <p:xfrm>
          <a:off x="513644" y="685666"/>
          <a:ext cx="8116712" cy="3964539"/>
        </p:xfrm>
        <a:graphic>
          <a:graphicData uri="http://schemas.openxmlformats.org/drawingml/2006/table">
            <a:tbl>
              <a:tblPr firstRow="1" firstCol="1" bandRow="1">
                <a:tableStyleId>{34F7A429-A575-4DE6-A867-0624E3522C4D}</a:tableStyleId>
              </a:tblPr>
              <a:tblGrid>
                <a:gridCol w="1833316">
                  <a:extLst>
                    <a:ext uri="{9D8B030D-6E8A-4147-A177-3AD203B41FA5}">
                      <a16:colId xmlns:a16="http://schemas.microsoft.com/office/drawing/2014/main" val="776897474"/>
                    </a:ext>
                  </a:extLst>
                </a:gridCol>
                <a:gridCol w="2759835">
                  <a:extLst>
                    <a:ext uri="{9D8B030D-6E8A-4147-A177-3AD203B41FA5}">
                      <a16:colId xmlns:a16="http://schemas.microsoft.com/office/drawing/2014/main" val="4079617971"/>
                    </a:ext>
                  </a:extLst>
                </a:gridCol>
                <a:gridCol w="3523561">
                  <a:extLst>
                    <a:ext uri="{9D8B030D-6E8A-4147-A177-3AD203B41FA5}">
                      <a16:colId xmlns:a16="http://schemas.microsoft.com/office/drawing/2014/main" val="2993016035"/>
                    </a:ext>
                  </a:extLst>
                </a:gridCol>
              </a:tblGrid>
              <a:tr h="800872">
                <a:tc gridSpan="3">
                  <a:txBody>
                    <a:bodyPr/>
                    <a:lstStyle/>
                    <a:p>
                      <a:pPr marL="0" marR="0" algn="ctr">
                        <a:spcBef>
                          <a:spcPts val="600"/>
                        </a:spcBef>
                        <a:spcAft>
                          <a:spcPts val="0"/>
                        </a:spcAft>
                      </a:pPr>
                      <a:r>
                        <a:rPr lang="en-US" sz="1800" dirty="0" err="1">
                          <a:effectLst/>
                          <a:latin typeface="#9Slide03 BoosterNextFYBlack" panose="02000A03000000020004" pitchFamily="2" charset="0"/>
                        </a:rPr>
                        <a:t>PHIẾU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HỌC</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TẬP</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SỐ</a:t>
                      </a:r>
                      <a:r>
                        <a:rPr lang="en-US" sz="1800" dirty="0">
                          <a:effectLst/>
                          <a:latin typeface="#9Slide03 BoosterNextFYBlack" panose="02000A03000000020004" pitchFamily="2" charset="0"/>
                        </a:rPr>
                        <a:t> 2</a:t>
                      </a:r>
                    </a:p>
                    <a:p>
                      <a:pPr marL="0" marR="0" algn="ctr">
                        <a:spcBef>
                          <a:spcPts val="0"/>
                        </a:spcBef>
                        <a:spcAft>
                          <a:spcPts val="600"/>
                        </a:spcAft>
                      </a:pPr>
                      <a:r>
                        <a:rPr lang="en-US" sz="1800" dirty="0" err="1">
                          <a:effectLst/>
                          <a:latin typeface="#9Slide03 BoosterNextFYBlack" panose="02000A03000000020004" pitchFamily="2" charset="0"/>
                        </a:rPr>
                        <a:t>Tìm</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hiểu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về</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và</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284840"/>
                  </a:ext>
                </a:extLst>
              </a:tr>
              <a:tr h="679378">
                <a:tc>
                  <a:txBody>
                    <a:bodyPr/>
                    <a:lstStyle/>
                    <a:p>
                      <a:pPr marL="0" marR="0" algn="ctr">
                        <a:spcBef>
                          <a:spcPts val="600"/>
                        </a:spcBef>
                        <a:spcAft>
                          <a:spcPts val="600"/>
                        </a:spcAft>
                      </a:pP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Suy</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nghĩ</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thái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hành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động</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của</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Nhận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xét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chung</a:t>
                      </a:r>
                      <a:endParaRPr lang="en-US" sz="1800" dirty="0">
                        <a:effectLst/>
                        <a:latin typeface="#9Slide03 BoosterNextFYBlack" panose="02000A03000000020004" pitchFamily="2" charset="0"/>
                      </a:endParaRPr>
                    </a:p>
                  </a:txBody>
                  <a:tcPr marL="43674" marR="43674" marT="0" marB="0" anchor="ctr">
                    <a:solidFill>
                      <a:schemeClr val="accent3">
                        <a:lumMod val="60000"/>
                        <a:lumOff val="40000"/>
                      </a:schemeClr>
                    </a:solidFill>
                  </a:tcPr>
                </a:tc>
                <a:extLst>
                  <a:ext uri="{0D108BD9-81ED-4DB2-BD59-A6C34878D82A}">
                    <a16:rowId xmlns:a16="http://schemas.microsoft.com/office/drawing/2014/main" val="3432110156"/>
                  </a:ext>
                </a:extLst>
              </a:tr>
              <a:tr h="2484289">
                <a:tc>
                  <a:txBody>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2. Khi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ra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ngoài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mưa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nước</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dềnh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lên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đưa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ra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ngoài</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extLst>
                  <a:ext uri="{0D108BD9-81ED-4DB2-BD59-A6C34878D82A}">
                    <a16:rowId xmlns:a16="http://schemas.microsoft.com/office/drawing/2014/main" val="3988373846"/>
                  </a:ext>
                </a:extLst>
              </a:tr>
            </a:tbl>
          </a:graphicData>
        </a:graphic>
      </p:graphicFrame>
      <p:sp>
        <p:nvSpPr>
          <p:cNvPr id="4" name="TextBox 3">
            <a:extLst>
              <a:ext uri="{FF2B5EF4-FFF2-40B4-BE49-F238E27FC236}">
                <a16:creationId xmlns:a16="http://schemas.microsoft.com/office/drawing/2014/main" id="{7200EB50-825E-3DF5-253A-F9657A20D2B4}"/>
              </a:ext>
            </a:extLst>
          </p:cNvPr>
          <p:cNvSpPr txBox="1"/>
          <p:nvPr/>
        </p:nvSpPr>
        <p:spPr>
          <a:xfrm>
            <a:off x="2385343" y="2435474"/>
            <a:ext cx="2744632" cy="1908215"/>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Nghênh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ngang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khắp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cất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tiếng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ồm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ộp</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Nhâng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nháo</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đưa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cặp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mắt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nhìn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lên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chả</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thèm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để</a:t>
            </a:r>
            <a:r>
              <a:rPr lang="en-US" sz="1800" dirty="0">
                <a:effectLst/>
                <a:latin typeface="#9Slide03 Arima Madurai Bold" panose="00000800000000000000" pitchFamily="2" charset="0"/>
                <a:cs typeface="#9Slide03 Arima Madurai Bold" panose="00000800000000000000" pitchFamily="2" charset="0"/>
              </a:rPr>
              <a:t> ý </a:t>
            </a:r>
            <a:r>
              <a:rPr lang="en-US" sz="1800" dirty="0" err="1">
                <a:effectLst/>
                <a:latin typeface="#9Slide03 Arima Madurai Bold" panose="00000800000000000000" pitchFamily="2" charset="0"/>
                <a:cs typeface="#9Slide03 Arima Madurai Bold" panose="00000800000000000000" pitchFamily="2" charset="0"/>
              </a:rPr>
              <a:t>xung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quanh</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C5418B4-63FC-A031-3A04-686CB7D89063}"/>
              </a:ext>
            </a:extLst>
          </p:cNvPr>
          <p:cNvSpPr txBox="1"/>
          <p:nvPr/>
        </p:nvSpPr>
        <p:spPr>
          <a:xfrm>
            <a:off x="5148850" y="2311954"/>
            <a:ext cx="3421990" cy="2185214"/>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Môi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của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đã</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thay</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đổi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rộng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lớn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hơn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nhiều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mới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lạ</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hơn</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vẫn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chủ</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kiêu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ngạo</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coi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mọi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không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chịu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sát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môi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mới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để</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điều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chỉnh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độ</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21802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3"/>
        <p:cNvGrpSpPr/>
        <p:nvPr/>
      </p:nvGrpSpPr>
      <p:grpSpPr>
        <a:xfrm>
          <a:off x="0" y="0"/>
          <a:ext cx="0" cy="0"/>
          <a:chOff x="0" y="0"/>
          <a:chExt cx="0" cy="0"/>
        </a:xfrm>
      </p:grpSpPr>
      <p:grpSp>
        <p:nvGrpSpPr>
          <p:cNvPr id="2464" name="Google Shape;2464;p57"/>
          <p:cNvGrpSpPr/>
          <p:nvPr/>
        </p:nvGrpSpPr>
        <p:grpSpPr>
          <a:xfrm>
            <a:off x="6035162" y="2106547"/>
            <a:ext cx="3165147" cy="3269666"/>
            <a:chOff x="6035162" y="2106547"/>
            <a:chExt cx="3165147" cy="3269666"/>
          </a:xfrm>
        </p:grpSpPr>
        <p:grpSp>
          <p:nvGrpSpPr>
            <p:cNvPr id="2465" name="Google Shape;2465;p57"/>
            <p:cNvGrpSpPr/>
            <p:nvPr/>
          </p:nvGrpSpPr>
          <p:grpSpPr>
            <a:xfrm>
              <a:off x="7564052" y="2106547"/>
              <a:ext cx="558917" cy="930407"/>
              <a:chOff x="3031239" y="2908935"/>
              <a:chExt cx="558917" cy="930407"/>
            </a:xfrm>
          </p:grpSpPr>
          <p:sp>
            <p:nvSpPr>
              <p:cNvPr id="2466" name="Google Shape;2466;p57"/>
              <p:cNvSpPr/>
              <p:nvPr/>
            </p:nvSpPr>
            <p:spPr>
              <a:xfrm>
                <a:off x="3036417" y="3108466"/>
                <a:ext cx="548561" cy="725125"/>
              </a:xfrm>
              <a:custGeom>
                <a:avLst/>
                <a:gdLst/>
                <a:ahLst/>
                <a:cxnLst/>
                <a:rect l="l" t="t" r="r" b="b"/>
                <a:pathLst>
                  <a:path w="17268" h="22826" extrusionOk="0">
                    <a:moveTo>
                      <a:pt x="9883" y="1"/>
                    </a:moveTo>
                    <a:lnTo>
                      <a:pt x="4073" y="11332"/>
                    </a:lnTo>
                    <a:lnTo>
                      <a:pt x="0" y="19187"/>
                    </a:lnTo>
                    <a:lnTo>
                      <a:pt x="398" y="19694"/>
                    </a:lnTo>
                    <a:lnTo>
                      <a:pt x="1321" y="20563"/>
                    </a:lnTo>
                    <a:lnTo>
                      <a:pt x="2335" y="21269"/>
                    </a:lnTo>
                    <a:lnTo>
                      <a:pt x="3457" y="21848"/>
                    </a:lnTo>
                    <a:lnTo>
                      <a:pt x="4634" y="22264"/>
                    </a:lnTo>
                    <a:lnTo>
                      <a:pt x="5865" y="22572"/>
                    </a:lnTo>
                    <a:lnTo>
                      <a:pt x="7132" y="22753"/>
                    </a:lnTo>
                    <a:lnTo>
                      <a:pt x="8417" y="22825"/>
                    </a:lnTo>
                    <a:lnTo>
                      <a:pt x="10317" y="22771"/>
                    </a:lnTo>
                    <a:lnTo>
                      <a:pt x="12761" y="22427"/>
                    </a:lnTo>
                    <a:lnTo>
                      <a:pt x="14915" y="21830"/>
                    </a:lnTo>
                    <a:lnTo>
                      <a:pt x="16634" y="21088"/>
                    </a:lnTo>
                    <a:lnTo>
                      <a:pt x="17268" y="20689"/>
                    </a:lnTo>
                    <a:lnTo>
                      <a:pt x="13919" y="11295"/>
                    </a:lnTo>
                    <a:lnTo>
                      <a:pt x="9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3231343" y="3206787"/>
                <a:ext cx="174817" cy="133455"/>
              </a:xfrm>
              <a:custGeom>
                <a:avLst/>
                <a:gdLst/>
                <a:ahLst/>
                <a:cxnLst/>
                <a:rect l="l" t="t" r="r" b="b"/>
                <a:pathLst>
                  <a:path w="5503" h="4201" extrusionOk="0">
                    <a:moveTo>
                      <a:pt x="4851" y="1"/>
                    </a:moveTo>
                    <a:lnTo>
                      <a:pt x="3113" y="779"/>
                    </a:lnTo>
                    <a:lnTo>
                      <a:pt x="1376" y="1539"/>
                    </a:lnTo>
                    <a:lnTo>
                      <a:pt x="706" y="2843"/>
                    </a:lnTo>
                    <a:lnTo>
                      <a:pt x="0" y="4200"/>
                    </a:lnTo>
                    <a:lnTo>
                      <a:pt x="2770" y="3042"/>
                    </a:lnTo>
                    <a:lnTo>
                      <a:pt x="5503" y="1811"/>
                    </a:lnTo>
                    <a:lnTo>
                      <a:pt x="5177" y="906"/>
                    </a:lnTo>
                    <a:lnTo>
                      <a:pt x="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3146237" y="3317783"/>
                <a:ext cx="299599" cy="188064"/>
              </a:xfrm>
              <a:custGeom>
                <a:avLst/>
                <a:gdLst/>
                <a:ahLst/>
                <a:cxnLst/>
                <a:rect l="l" t="t" r="r" b="b"/>
                <a:pathLst>
                  <a:path w="9431" h="5920" extrusionOk="0">
                    <a:moveTo>
                      <a:pt x="8779" y="0"/>
                    </a:moveTo>
                    <a:lnTo>
                      <a:pt x="6933" y="851"/>
                    </a:lnTo>
                    <a:lnTo>
                      <a:pt x="3222" y="2480"/>
                    </a:lnTo>
                    <a:lnTo>
                      <a:pt x="1358" y="3276"/>
                    </a:lnTo>
                    <a:lnTo>
                      <a:pt x="670" y="4616"/>
                    </a:lnTo>
                    <a:lnTo>
                      <a:pt x="0" y="5919"/>
                    </a:lnTo>
                    <a:lnTo>
                      <a:pt x="0" y="5919"/>
                    </a:lnTo>
                    <a:lnTo>
                      <a:pt x="2371" y="4924"/>
                    </a:lnTo>
                    <a:lnTo>
                      <a:pt x="7096" y="2878"/>
                    </a:lnTo>
                    <a:lnTo>
                      <a:pt x="9431" y="1792"/>
                    </a:lnTo>
                    <a:lnTo>
                      <a:pt x="9105" y="905"/>
                    </a:lnTo>
                    <a:lnTo>
                      <a:pt x="8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7"/>
              <p:cNvSpPr/>
              <p:nvPr/>
            </p:nvSpPr>
            <p:spPr>
              <a:xfrm>
                <a:off x="3061132" y="3428175"/>
                <a:ext cx="423810" cy="242100"/>
              </a:xfrm>
              <a:custGeom>
                <a:avLst/>
                <a:gdLst/>
                <a:ahLst/>
                <a:cxnLst/>
                <a:rect l="l" t="t" r="r" b="b"/>
                <a:pathLst>
                  <a:path w="13341" h="7621" extrusionOk="0">
                    <a:moveTo>
                      <a:pt x="12707" y="1"/>
                    </a:moveTo>
                    <a:lnTo>
                      <a:pt x="9901" y="1322"/>
                    </a:lnTo>
                    <a:lnTo>
                      <a:pt x="4218" y="3802"/>
                    </a:lnTo>
                    <a:lnTo>
                      <a:pt x="1358" y="4996"/>
                    </a:lnTo>
                    <a:lnTo>
                      <a:pt x="598" y="6462"/>
                    </a:lnTo>
                    <a:lnTo>
                      <a:pt x="0" y="7621"/>
                    </a:lnTo>
                    <a:lnTo>
                      <a:pt x="3385" y="6227"/>
                    </a:lnTo>
                    <a:lnTo>
                      <a:pt x="10064" y="3367"/>
                    </a:lnTo>
                    <a:lnTo>
                      <a:pt x="13340" y="1811"/>
                    </a:lnTo>
                    <a:lnTo>
                      <a:pt x="13033" y="906"/>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3053095" y="3537995"/>
                <a:ext cx="471525" cy="243276"/>
              </a:xfrm>
              <a:custGeom>
                <a:avLst/>
                <a:gdLst/>
                <a:ahLst/>
                <a:cxnLst/>
                <a:rect l="l" t="t" r="r" b="b"/>
                <a:pathLst>
                  <a:path w="14843" h="7658" extrusionOk="0">
                    <a:moveTo>
                      <a:pt x="14191" y="1"/>
                    </a:moveTo>
                    <a:lnTo>
                      <a:pt x="12453" y="869"/>
                    </a:lnTo>
                    <a:lnTo>
                      <a:pt x="8924" y="2499"/>
                    </a:lnTo>
                    <a:lnTo>
                      <a:pt x="3584" y="4797"/>
                    </a:lnTo>
                    <a:lnTo>
                      <a:pt x="0" y="6281"/>
                    </a:lnTo>
                    <a:lnTo>
                      <a:pt x="380" y="6680"/>
                    </a:lnTo>
                    <a:lnTo>
                      <a:pt x="1231" y="7368"/>
                    </a:lnTo>
                    <a:lnTo>
                      <a:pt x="1683" y="7657"/>
                    </a:lnTo>
                    <a:lnTo>
                      <a:pt x="5014" y="6281"/>
                    </a:lnTo>
                    <a:lnTo>
                      <a:pt x="9955" y="4128"/>
                    </a:lnTo>
                    <a:lnTo>
                      <a:pt x="13213" y="2607"/>
                    </a:lnTo>
                    <a:lnTo>
                      <a:pt x="14842" y="1811"/>
                    </a:lnTo>
                    <a:lnTo>
                      <a:pt x="14517" y="906"/>
                    </a:lnTo>
                    <a:lnTo>
                      <a:pt x="14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7"/>
              <p:cNvSpPr/>
              <p:nvPr/>
            </p:nvSpPr>
            <p:spPr>
              <a:xfrm>
                <a:off x="3180165" y="3647815"/>
                <a:ext cx="383561" cy="185205"/>
              </a:xfrm>
              <a:custGeom>
                <a:avLst/>
                <a:gdLst/>
                <a:ahLst/>
                <a:cxnLst/>
                <a:rect l="l" t="t" r="r" b="b"/>
                <a:pathLst>
                  <a:path w="12074" h="5830" extrusionOk="0">
                    <a:moveTo>
                      <a:pt x="11422" y="1"/>
                    </a:moveTo>
                    <a:lnTo>
                      <a:pt x="8616" y="1413"/>
                    </a:lnTo>
                    <a:lnTo>
                      <a:pt x="2896" y="4019"/>
                    </a:lnTo>
                    <a:lnTo>
                      <a:pt x="0" y="5250"/>
                    </a:lnTo>
                    <a:lnTo>
                      <a:pt x="851" y="5485"/>
                    </a:lnTo>
                    <a:lnTo>
                      <a:pt x="2607" y="5775"/>
                    </a:lnTo>
                    <a:lnTo>
                      <a:pt x="3512" y="5829"/>
                    </a:lnTo>
                    <a:lnTo>
                      <a:pt x="5666" y="4888"/>
                    </a:lnTo>
                    <a:lnTo>
                      <a:pt x="9955" y="2879"/>
                    </a:lnTo>
                    <a:lnTo>
                      <a:pt x="12073" y="1811"/>
                    </a:lnTo>
                    <a:lnTo>
                      <a:pt x="11747" y="888"/>
                    </a:lnTo>
                    <a:lnTo>
                      <a:pt x="11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5810" y="8761"/>
                    </a:lnTo>
                    <a:lnTo>
                      <a:pt x="8634" y="3277"/>
                    </a:lnTo>
                    <a:lnTo>
                      <a:pt x="10028" y="544"/>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5024" y="13648"/>
                    </a:lnTo>
                    <a:lnTo>
                      <a:pt x="14734" y="13739"/>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5810" y="8761"/>
                    </a:lnTo>
                    <a:lnTo>
                      <a:pt x="8634" y="3277"/>
                    </a:lnTo>
                    <a:lnTo>
                      <a:pt x="10028" y="544"/>
                    </a:lnTo>
                    <a:lnTo>
                      <a:pt x="13322" y="9757"/>
                    </a:lnTo>
                    <a:lnTo>
                      <a:pt x="13594" y="964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3173843" y="2914113"/>
                <a:ext cx="336958" cy="333527"/>
              </a:xfrm>
              <a:custGeom>
                <a:avLst/>
                <a:gdLst/>
                <a:ahLst/>
                <a:cxnLst/>
                <a:rect l="l" t="t" r="r" b="b"/>
                <a:pathLst>
                  <a:path w="10607" h="10499" extrusionOk="0">
                    <a:moveTo>
                      <a:pt x="6136" y="1"/>
                    </a:moveTo>
                    <a:lnTo>
                      <a:pt x="5919" y="37"/>
                    </a:lnTo>
                    <a:lnTo>
                      <a:pt x="5629" y="218"/>
                    </a:lnTo>
                    <a:lnTo>
                      <a:pt x="5322" y="707"/>
                    </a:lnTo>
                    <a:lnTo>
                      <a:pt x="5123" y="1376"/>
                    </a:lnTo>
                    <a:lnTo>
                      <a:pt x="4942" y="2535"/>
                    </a:lnTo>
                    <a:lnTo>
                      <a:pt x="4887" y="4019"/>
                    </a:lnTo>
                    <a:lnTo>
                      <a:pt x="4887" y="4526"/>
                    </a:lnTo>
                    <a:lnTo>
                      <a:pt x="4761" y="4200"/>
                    </a:lnTo>
                    <a:lnTo>
                      <a:pt x="4037" y="2987"/>
                    </a:lnTo>
                    <a:lnTo>
                      <a:pt x="3258" y="2064"/>
                    </a:lnTo>
                    <a:lnTo>
                      <a:pt x="2715" y="1594"/>
                    </a:lnTo>
                    <a:lnTo>
                      <a:pt x="2190" y="1340"/>
                    </a:lnTo>
                    <a:lnTo>
                      <a:pt x="1828" y="1376"/>
                    </a:lnTo>
                    <a:lnTo>
                      <a:pt x="1611" y="1503"/>
                    </a:lnTo>
                    <a:lnTo>
                      <a:pt x="1521" y="1612"/>
                    </a:lnTo>
                    <a:lnTo>
                      <a:pt x="1376" y="1811"/>
                    </a:lnTo>
                    <a:lnTo>
                      <a:pt x="1340" y="2281"/>
                    </a:lnTo>
                    <a:lnTo>
                      <a:pt x="1539" y="2788"/>
                    </a:lnTo>
                    <a:lnTo>
                      <a:pt x="1919" y="3313"/>
                    </a:lnTo>
                    <a:lnTo>
                      <a:pt x="2661" y="4073"/>
                    </a:lnTo>
                    <a:lnTo>
                      <a:pt x="3729" y="4815"/>
                    </a:lnTo>
                    <a:lnTo>
                      <a:pt x="4091" y="4996"/>
                    </a:lnTo>
                    <a:lnTo>
                      <a:pt x="3711" y="4888"/>
                    </a:lnTo>
                    <a:lnTo>
                      <a:pt x="2389" y="4689"/>
                    </a:lnTo>
                    <a:lnTo>
                      <a:pt x="1303" y="4671"/>
                    </a:lnTo>
                    <a:lnTo>
                      <a:pt x="670" y="4779"/>
                    </a:lnTo>
                    <a:lnTo>
                      <a:pt x="199" y="5015"/>
                    </a:lnTo>
                    <a:lnTo>
                      <a:pt x="18" y="5304"/>
                    </a:lnTo>
                    <a:lnTo>
                      <a:pt x="0" y="5540"/>
                    </a:lnTo>
                    <a:lnTo>
                      <a:pt x="18" y="5684"/>
                    </a:lnTo>
                    <a:lnTo>
                      <a:pt x="73" y="5902"/>
                    </a:lnTo>
                    <a:lnTo>
                      <a:pt x="380" y="6209"/>
                    </a:lnTo>
                    <a:lnTo>
                      <a:pt x="869" y="6354"/>
                    </a:lnTo>
                    <a:lnTo>
                      <a:pt x="1448" y="6408"/>
                    </a:lnTo>
                    <a:lnTo>
                      <a:pt x="2426" y="6354"/>
                    </a:lnTo>
                    <a:lnTo>
                      <a:pt x="3602" y="6155"/>
                    </a:lnTo>
                    <a:lnTo>
                      <a:pt x="3982" y="6064"/>
                    </a:lnTo>
                    <a:lnTo>
                      <a:pt x="3982" y="6064"/>
                    </a:lnTo>
                    <a:lnTo>
                      <a:pt x="3439" y="6626"/>
                    </a:lnTo>
                    <a:lnTo>
                      <a:pt x="2371" y="7983"/>
                    </a:lnTo>
                    <a:lnTo>
                      <a:pt x="2118" y="8544"/>
                    </a:lnTo>
                    <a:lnTo>
                      <a:pt x="2064" y="9033"/>
                    </a:lnTo>
                    <a:lnTo>
                      <a:pt x="2263" y="9431"/>
                    </a:lnTo>
                    <a:lnTo>
                      <a:pt x="2498" y="9576"/>
                    </a:lnTo>
                    <a:lnTo>
                      <a:pt x="2751" y="9666"/>
                    </a:lnTo>
                    <a:lnTo>
                      <a:pt x="3222" y="9594"/>
                    </a:lnTo>
                    <a:lnTo>
                      <a:pt x="3638" y="9304"/>
                    </a:lnTo>
                    <a:lnTo>
                      <a:pt x="4018" y="8834"/>
                    </a:lnTo>
                    <a:lnTo>
                      <a:pt x="4489" y="7983"/>
                    </a:lnTo>
                    <a:lnTo>
                      <a:pt x="4923" y="6915"/>
                    </a:lnTo>
                    <a:lnTo>
                      <a:pt x="5032" y="6607"/>
                    </a:lnTo>
                    <a:lnTo>
                      <a:pt x="5032" y="7603"/>
                    </a:lnTo>
                    <a:lnTo>
                      <a:pt x="5177" y="9268"/>
                    </a:lnTo>
                    <a:lnTo>
                      <a:pt x="5322" y="9829"/>
                    </a:lnTo>
                    <a:lnTo>
                      <a:pt x="5557" y="10264"/>
                    </a:lnTo>
                    <a:lnTo>
                      <a:pt x="5883" y="10499"/>
                    </a:lnTo>
                    <a:lnTo>
                      <a:pt x="6100" y="10499"/>
                    </a:lnTo>
                    <a:lnTo>
                      <a:pt x="6426" y="10463"/>
                    </a:lnTo>
                    <a:lnTo>
                      <a:pt x="6842" y="10191"/>
                    </a:lnTo>
                    <a:lnTo>
                      <a:pt x="7041" y="9721"/>
                    </a:lnTo>
                    <a:lnTo>
                      <a:pt x="7059" y="9123"/>
                    </a:lnTo>
                    <a:lnTo>
                      <a:pt x="6842" y="8110"/>
                    </a:lnTo>
                    <a:lnTo>
                      <a:pt x="6335" y="6879"/>
                    </a:lnTo>
                    <a:lnTo>
                      <a:pt x="6100" y="6499"/>
                    </a:lnTo>
                    <a:lnTo>
                      <a:pt x="6100" y="6499"/>
                    </a:lnTo>
                    <a:lnTo>
                      <a:pt x="6263" y="6734"/>
                    </a:lnTo>
                    <a:lnTo>
                      <a:pt x="6715" y="7150"/>
                    </a:lnTo>
                    <a:lnTo>
                      <a:pt x="7602" y="7766"/>
                    </a:lnTo>
                    <a:lnTo>
                      <a:pt x="8906" y="8327"/>
                    </a:lnTo>
                    <a:lnTo>
                      <a:pt x="9738" y="8472"/>
                    </a:lnTo>
                    <a:lnTo>
                      <a:pt x="10118" y="8417"/>
                    </a:lnTo>
                    <a:lnTo>
                      <a:pt x="10245" y="8309"/>
                    </a:lnTo>
                    <a:lnTo>
                      <a:pt x="10335" y="8200"/>
                    </a:lnTo>
                    <a:lnTo>
                      <a:pt x="10426" y="7947"/>
                    </a:lnTo>
                    <a:lnTo>
                      <a:pt x="10408" y="7603"/>
                    </a:lnTo>
                    <a:lnTo>
                      <a:pt x="10100" y="7150"/>
                    </a:lnTo>
                    <a:lnTo>
                      <a:pt x="9575" y="6734"/>
                    </a:lnTo>
                    <a:lnTo>
                      <a:pt x="8543" y="6191"/>
                    </a:lnTo>
                    <a:lnTo>
                      <a:pt x="7132" y="5702"/>
                    </a:lnTo>
                    <a:lnTo>
                      <a:pt x="6643" y="5594"/>
                    </a:lnTo>
                    <a:lnTo>
                      <a:pt x="7204" y="5521"/>
                    </a:lnTo>
                    <a:lnTo>
                      <a:pt x="8743" y="5159"/>
                    </a:lnTo>
                    <a:lnTo>
                      <a:pt x="9829" y="4743"/>
                    </a:lnTo>
                    <a:lnTo>
                      <a:pt x="10354" y="4381"/>
                    </a:lnTo>
                    <a:lnTo>
                      <a:pt x="10571" y="4055"/>
                    </a:lnTo>
                    <a:lnTo>
                      <a:pt x="10607" y="3820"/>
                    </a:lnTo>
                    <a:lnTo>
                      <a:pt x="10571" y="3585"/>
                    </a:lnTo>
                    <a:lnTo>
                      <a:pt x="10408" y="3313"/>
                    </a:lnTo>
                    <a:lnTo>
                      <a:pt x="10281" y="3168"/>
                    </a:lnTo>
                    <a:lnTo>
                      <a:pt x="10118" y="3024"/>
                    </a:lnTo>
                    <a:lnTo>
                      <a:pt x="9684" y="2933"/>
                    </a:lnTo>
                    <a:lnTo>
                      <a:pt x="9141" y="3005"/>
                    </a:lnTo>
                    <a:lnTo>
                      <a:pt x="8543" y="3205"/>
                    </a:lnTo>
                    <a:lnTo>
                      <a:pt x="7620" y="3693"/>
                    </a:lnTo>
                    <a:lnTo>
                      <a:pt x="6462" y="4453"/>
                    </a:lnTo>
                    <a:lnTo>
                      <a:pt x="6028" y="4779"/>
                    </a:lnTo>
                    <a:lnTo>
                      <a:pt x="6172" y="4363"/>
                    </a:lnTo>
                    <a:lnTo>
                      <a:pt x="6697" y="2969"/>
                    </a:lnTo>
                    <a:lnTo>
                      <a:pt x="7005" y="1793"/>
                    </a:lnTo>
                    <a:lnTo>
                      <a:pt x="7059" y="1069"/>
                    </a:lnTo>
                    <a:lnTo>
                      <a:pt x="6951" y="490"/>
                    </a:lnTo>
                    <a:lnTo>
                      <a:pt x="6679" y="182"/>
                    </a:lnTo>
                    <a:lnTo>
                      <a:pt x="6426" y="55"/>
                    </a:lnTo>
                    <a:lnTo>
                      <a:pt x="6263" y="19"/>
                    </a:lnTo>
                    <a:lnTo>
                      <a:pt x="6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3168665" y="2908935"/>
                <a:ext cx="234063" cy="245563"/>
              </a:xfrm>
              <a:custGeom>
                <a:avLst/>
                <a:gdLst/>
                <a:ahLst/>
                <a:cxnLst/>
                <a:rect l="l" t="t" r="r" b="b"/>
                <a:pathLst>
                  <a:path w="7368" h="7730"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571" y="363"/>
                    </a:lnTo>
                    <a:lnTo>
                      <a:pt x="6824" y="508"/>
                    </a:lnTo>
                    <a:lnTo>
                      <a:pt x="6915" y="616"/>
                    </a:lnTo>
                    <a:lnTo>
                      <a:pt x="7041" y="870"/>
                    </a:lnTo>
                    <a:lnTo>
                      <a:pt x="7059" y="1612"/>
                    </a:lnTo>
                    <a:lnTo>
                      <a:pt x="6969" y="2119"/>
                    </a:lnTo>
                    <a:lnTo>
                      <a:pt x="6679" y="3168"/>
                    </a:lnTo>
                    <a:lnTo>
                      <a:pt x="6317" y="4128"/>
                    </a:lnTo>
                    <a:lnTo>
                      <a:pt x="6136" y="4598"/>
                    </a:lnTo>
                    <a:lnTo>
                      <a:pt x="6046" y="4906"/>
                    </a:lnTo>
                    <a:lnTo>
                      <a:pt x="6335" y="4997"/>
                    </a:lnTo>
                    <a:lnTo>
                      <a:pt x="6426" y="4689"/>
                    </a:lnTo>
                    <a:lnTo>
                      <a:pt x="6607" y="4236"/>
                    </a:lnTo>
                    <a:lnTo>
                      <a:pt x="6969" y="3277"/>
                    </a:lnTo>
                    <a:lnTo>
                      <a:pt x="7258" y="2191"/>
                    </a:lnTo>
                    <a:lnTo>
                      <a:pt x="7367" y="1612"/>
                    </a:lnTo>
                    <a:lnTo>
                      <a:pt x="7349" y="942"/>
                    </a:lnTo>
                    <a:lnTo>
                      <a:pt x="7240" y="598"/>
                    </a:lnTo>
                    <a:lnTo>
                      <a:pt x="7150" y="453"/>
                    </a:lnTo>
                    <a:lnTo>
                      <a:pt x="7023" y="291"/>
                    </a:lnTo>
                    <a:lnTo>
                      <a:pt x="6679" y="73"/>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a:off x="3168665" y="2908935"/>
                <a:ext cx="347314" cy="343883"/>
              </a:xfrm>
              <a:custGeom>
                <a:avLst/>
                <a:gdLst/>
                <a:ahLst/>
                <a:cxnLst/>
                <a:rect l="l" t="t" r="r" b="b"/>
                <a:pathLst>
                  <a:path w="10933" h="10825"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2389" y="8092"/>
                    </a:lnTo>
                    <a:lnTo>
                      <a:pt x="2118" y="8743"/>
                    </a:lnTo>
                    <a:lnTo>
                      <a:pt x="2064" y="9123"/>
                    </a:lnTo>
                    <a:lnTo>
                      <a:pt x="2100" y="9286"/>
                    </a:lnTo>
                    <a:lnTo>
                      <a:pt x="2154" y="9485"/>
                    </a:lnTo>
                    <a:lnTo>
                      <a:pt x="2408" y="9775"/>
                    </a:lnTo>
                    <a:lnTo>
                      <a:pt x="2607" y="9884"/>
                    </a:lnTo>
                    <a:lnTo>
                      <a:pt x="2806" y="9956"/>
                    </a:lnTo>
                    <a:lnTo>
                      <a:pt x="3222" y="9974"/>
                    </a:lnTo>
                    <a:lnTo>
                      <a:pt x="3421" y="9902"/>
                    </a:lnTo>
                    <a:lnTo>
                      <a:pt x="3693" y="9757"/>
                    </a:lnTo>
                    <a:lnTo>
                      <a:pt x="4181" y="9268"/>
                    </a:lnTo>
                    <a:lnTo>
                      <a:pt x="4779" y="8255"/>
                    </a:lnTo>
                    <a:lnTo>
                      <a:pt x="5050" y="7585"/>
                    </a:lnTo>
                    <a:lnTo>
                      <a:pt x="5068" y="8418"/>
                    </a:lnTo>
                    <a:lnTo>
                      <a:pt x="5231" y="9685"/>
                    </a:lnTo>
                    <a:lnTo>
                      <a:pt x="5485" y="10354"/>
                    </a:lnTo>
                    <a:lnTo>
                      <a:pt x="5684" y="10590"/>
                    </a:lnTo>
                    <a:lnTo>
                      <a:pt x="5810" y="10698"/>
                    </a:lnTo>
                    <a:lnTo>
                      <a:pt x="6082" y="10807"/>
                    </a:lnTo>
                    <a:lnTo>
                      <a:pt x="6245" y="10825"/>
                    </a:lnTo>
                    <a:lnTo>
                      <a:pt x="6263" y="10825"/>
                    </a:lnTo>
                    <a:lnTo>
                      <a:pt x="6589" y="10789"/>
                    </a:lnTo>
                    <a:lnTo>
                      <a:pt x="7077" y="10517"/>
                    </a:lnTo>
                    <a:lnTo>
                      <a:pt x="7222" y="10282"/>
                    </a:lnTo>
                    <a:lnTo>
                      <a:pt x="7331" y="10010"/>
                    </a:lnTo>
                    <a:lnTo>
                      <a:pt x="7367" y="9341"/>
                    </a:lnTo>
                    <a:lnTo>
                      <a:pt x="7240" y="8599"/>
                    </a:lnTo>
                    <a:lnTo>
                      <a:pt x="7005" y="7856"/>
                    </a:lnTo>
                    <a:lnTo>
                      <a:pt x="6860" y="7513"/>
                    </a:lnTo>
                    <a:lnTo>
                      <a:pt x="7204" y="7748"/>
                    </a:lnTo>
                    <a:lnTo>
                      <a:pt x="7946" y="8182"/>
                    </a:lnTo>
                    <a:lnTo>
                      <a:pt x="8725" y="8526"/>
                    </a:lnTo>
                    <a:lnTo>
                      <a:pt x="9449" y="8743"/>
                    </a:lnTo>
                    <a:lnTo>
                      <a:pt x="9774" y="8780"/>
                    </a:lnTo>
                    <a:lnTo>
                      <a:pt x="10028" y="8780"/>
                    </a:lnTo>
                    <a:lnTo>
                      <a:pt x="10390" y="8689"/>
                    </a:lnTo>
                    <a:lnTo>
                      <a:pt x="10517" y="8580"/>
                    </a:lnTo>
                    <a:lnTo>
                      <a:pt x="10661" y="8363"/>
                    </a:lnTo>
                    <a:lnTo>
                      <a:pt x="10752" y="7911"/>
                    </a:lnTo>
                    <a:lnTo>
                      <a:pt x="10679" y="7694"/>
                    </a:lnTo>
                    <a:lnTo>
                      <a:pt x="10607" y="7531"/>
                    </a:lnTo>
                    <a:lnTo>
                      <a:pt x="10372" y="7223"/>
                    </a:lnTo>
                    <a:lnTo>
                      <a:pt x="9865" y="6789"/>
                    </a:lnTo>
                    <a:lnTo>
                      <a:pt x="8960" y="6300"/>
                    </a:lnTo>
                    <a:lnTo>
                      <a:pt x="8001" y="5920"/>
                    </a:lnTo>
                    <a:lnTo>
                      <a:pt x="7566" y="5793"/>
                    </a:lnTo>
                    <a:lnTo>
                      <a:pt x="8019" y="5703"/>
                    </a:lnTo>
                    <a:lnTo>
                      <a:pt x="9032" y="5431"/>
                    </a:lnTo>
                    <a:lnTo>
                      <a:pt x="10010" y="5069"/>
                    </a:lnTo>
                    <a:lnTo>
                      <a:pt x="10571" y="4689"/>
                    </a:lnTo>
                    <a:lnTo>
                      <a:pt x="10806" y="4399"/>
                    </a:lnTo>
                    <a:lnTo>
                      <a:pt x="10879" y="4236"/>
                    </a:lnTo>
                    <a:lnTo>
                      <a:pt x="10933" y="4001"/>
                    </a:lnTo>
                    <a:lnTo>
                      <a:pt x="10770" y="3494"/>
                    </a:lnTo>
                    <a:lnTo>
                      <a:pt x="10553" y="3223"/>
                    </a:lnTo>
                    <a:lnTo>
                      <a:pt x="10372" y="3078"/>
                    </a:lnTo>
                    <a:lnTo>
                      <a:pt x="9937" y="2951"/>
                    </a:lnTo>
                    <a:lnTo>
                      <a:pt x="9394" y="2987"/>
                    </a:lnTo>
                    <a:lnTo>
                      <a:pt x="8797" y="3187"/>
                    </a:lnTo>
                    <a:lnTo>
                      <a:pt x="7838" y="3639"/>
                    </a:lnTo>
                    <a:lnTo>
                      <a:pt x="6607" y="4435"/>
                    </a:lnTo>
                    <a:lnTo>
                      <a:pt x="6100" y="4834"/>
                    </a:lnTo>
                    <a:lnTo>
                      <a:pt x="6281" y="5069"/>
                    </a:lnTo>
                    <a:lnTo>
                      <a:pt x="7023" y="4508"/>
                    </a:lnTo>
                    <a:lnTo>
                      <a:pt x="8326" y="3711"/>
                    </a:lnTo>
                    <a:lnTo>
                      <a:pt x="9376" y="3295"/>
                    </a:lnTo>
                    <a:lnTo>
                      <a:pt x="9955" y="3259"/>
                    </a:lnTo>
                    <a:lnTo>
                      <a:pt x="10227" y="3349"/>
                    </a:lnTo>
                    <a:lnTo>
                      <a:pt x="10336" y="3440"/>
                    </a:lnTo>
                    <a:lnTo>
                      <a:pt x="10498" y="3621"/>
                    </a:lnTo>
                    <a:lnTo>
                      <a:pt x="10625" y="3983"/>
                    </a:lnTo>
                    <a:lnTo>
                      <a:pt x="10589" y="4146"/>
                    </a:lnTo>
                    <a:lnTo>
                      <a:pt x="10535" y="4291"/>
                    </a:lnTo>
                    <a:lnTo>
                      <a:pt x="10263" y="4562"/>
                    </a:lnTo>
                    <a:lnTo>
                      <a:pt x="9630" y="4906"/>
                    </a:lnTo>
                    <a:lnTo>
                      <a:pt x="8489" y="5286"/>
                    </a:lnTo>
                    <a:lnTo>
                      <a:pt x="7295" y="5540"/>
                    </a:lnTo>
                    <a:lnTo>
                      <a:pt x="6770" y="5612"/>
                    </a:lnTo>
                    <a:lnTo>
                      <a:pt x="6679" y="5648"/>
                    </a:lnTo>
                    <a:lnTo>
                      <a:pt x="6643" y="5757"/>
                    </a:lnTo>
                    <a:lnTo>
                      <a:pt x="6679" y="5865"/>
                    </a:lnTo>
                    <a:lnTo>
                      <a:pt x="6770" y="5902"/>
                    </a:lnTo>
                    <a:lnTo>
                      <a:pt x="7168" y="5992"/>
                    </a:lnTo>
                    <a:lnTo>
                      <a:pt x="8236" y="6336"/>
                    </a:lnTo>
                    <a:lnTo>
                      <a:pt x="9358" y="6843"/>
                    </a:lnTo>
                    <a:lnTo>
                      <a:pt x="10028" y="7295"/>
                    </a:lnTo>
                    <a:lnTo>
                      <a:pt x="10317" y="7621"/>
                    </a:lnTo>
                    <a:lnTo>
                      <a:pt x="10408" y="7784"/>
                    </a:lnTo>
                    <a:lnTo>
                      <a:pt x="10444" y="7947"/>
                    </a:lnTo>
                    <a:lnTo>
                      <a:pt x="10390" y="8237"/>
                    </a:lnTo>
                    <a:lnTo>
                      <a:pt x="10281" y="8381"/>
                    </a:lnTo>
                    <a:lnTo>
                      <a:pt x="10227" y="8436"/>
                    </a:lnTo>
                    <a:lnTo>
                      <a:pt x="9974" y="8490"/>
                    </a:lnTo>
                    <a:lnTo>
                      <a:pt x="9793" y="8472"/>
                    </a:lnTo>
                    <a:lnTo>
                      <a:pt x="9394" y="8418"/>
                    </a:lnTo>
                    <a:lnTo>
                      <a:pt x="8435" y="8092"/>
                    </a:lnTo>
                    <a:lnTo>
                      <a:pt x="7476" y="7567"/>
                    </a:lnTo>
                    <a:lnTo>
                      <a:pt x="6679" y="6951"/>
                    </a:lnTo>
                    <a:lnTo>
                      <a:pt x="6426" y="6626"/>
                    </a:lnTo>
                    <a:lnTo>
                      <a:pt x="6408" y="6608"/>
                    </a:lnTo>
                    <a:lnTo>
                      <a:pt x="6390" y="6589"/>
                    </a:lnTo>
                    <a:lnTo>
                      <a:pt x="6353" y="6535"/>
                    </a:lnTo>
                    <a:lnTo>
                      <a:pt x="6245" y="6517"/>
                    </a:lnTo>
                    <a:lnTo>
                      <a:pt x="6191" y="6535"/>
                    </a:lnTo>
                    <a:lnTo>
                      <a:pt x="6136" y="6589"/>
                    </a:lnTo>
                    <a:lnTo>
                      <a:pt x="6118" y="6698"/>
                    </a:lnTo>
                    <a:lnTo>
                      <a:pt x="6136" y="6752"/>
                    </a:lnTo>
                    <a:lnTo>
                      <a:pt x="6154" y="6770"/>
                    </a:lnTo>
                    <a:lnTo>
                      <a:pt x="6172" y="6789"/>
                    </a:lnTo>
                    <a:lnTo>
                      <a:pt x="6335" y="7096"/>
                    </a:lnTo>
                    <a:lnTo>
                      <a:pt x="6715" y="7947"/>
                    </a:lnTo>
                    <a:lnTo>
                      <a:pt x="7005" y="8924"/>
                    </a:lnTo>
                    <a:lnTo>
                      <a:pt x="7077" y="9594"/>
                    </a:lnTo>
                    <a:lnTo>
                      <a:pt x="7023" y="9974"/>
                    </a:lnTo>
                    <a:lnTo>
                      <a:pt x="6951" y="10137"/>
                    </a:lnTo>
                    <a:lnTo>
                      <a:pt x="6842" y="10300"/>
                    </a:lnTo>
                    <a:lnTo>
                      <a:pt x="6498" y="10499"/>
                    </a:lnTo>
                    <a:lnTo>
                      <a:pt x="6263" y="10517"/>
                    </a:lnTo>
                    <a:lnTo>
                      <a:pt x="6154" y="10517"/>
                    </a:lnTo>
                    <a:lnTo>
                      <a:pt x="5973" y="10445"/>
                    </a:lnTo>
                    <a:lnTo>
                      <a:pt x="5883" y="10372"/>
                    </a:lnTo>
                    <a:lnTo>
                      <a:pt x="5702" y="10155"/>
                    </a:lnTo>
                    <a:lnTo>
                      <a:pt x="5485" y="9431"/>
                    </a:lnTo>
                    <a:lnTo>
                      <a:pt x="5358" y="8092"/>
                    </a:lnTo>
                    <a:lnTo>
                      <a:pt x="5358" y="7277"/>
                    </a:lnTo>
                    <a:lnTo>
                      <a:pt x="5358" y="6988"/>
                    </a:lnTo>
                    <a:lnTo>
                      <a:pt x="5340" y="6770"/>
                    </a:lnTo>
                    <a:lnTo>
                      <a:pt x="5322" y="6662"/>
                    </a:lnTo>
                    <a:lnTo>
                      <a:pt x="5213" y="6626"/>
                    </a:lnTo>
                    <a:lnTo>
                      <a:pt x="5123" y="6626"/>
                    </a:lnTo>
                    <a:lnTo>
                      <a:pt x="5050" y="6716"/>
                    </a:lnTo>
                    <a:lnTo>
                      <a:pt x="4996" y="6861"/>
                    </a:lnTo>
                    <a:lnTo>
                      <a:pt x="4779" y="7494"/>
                    </a:lnTo>
                    <a:lnTo>
                      <a:pt x="4145" y="8780"/>
                    </a:lnTo>
                    <a:lnTo>
                      <a:pt x="3747" y="9304"/>
                    </a:lnTo>
                    <a:lnTo>
                      <a:pt x="3457" y="9540"/>
                    </a:lnTo>
                    <a:lnTo>
                      <a:pt x="3294" y="9612"/>
                    </a:lnTo>
                    <a:lnTo>
                      <a:pt x="3168" y="9666"/>
                    </a:lnTo>
                    <a:lnTo>
                      <a:pt x="2878" y="9666"/>
                    </a:lnTo>
                    <a:lnTo>
                      <a:pt x="2733" y="9612"/>
                    </a:lnTo>
                    <a:lnTo>
                      <a:pt x="2607" y="9540"/>
                    </a:lnTo>
                    <a:lnTo>
                      <a:pt x="2426" y="9341"/>
                    </a:lnTo>
                    <a:lnTo>
                      <a:pt x="2389" y="9232"/>
                    </a:lnTo>
                    <a:lnTo>
                      <a:pt x="2371" y="9087"/>
                    </a:lnTo>
                    <a:lnTo>
                      <a:pt x="2426" y="8780"/>
                    </a:lnTo>
                    <a:lnTo>
                      <a:pt x="2679" y="8200"/>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57"/>
            <p:cNvGrpSpPr/>
            <p:nvPr/>
          </p:nvGrpSpPr>
          <p:grpSpPr>
            <a:xfrm rot="528718">
              <a:off x="6133110" y="3745032"/>
              <a:ext cx="830701" cy="1342764"/>
              <a:chOff x="5217955" y="2289659"/>
              <a:chExt cx="980409" cy="1584754"/>
            </a:xfrm>
          </p:grpSpPr>
          <p:sp>
            <p:nvSpPr>
              <p:cNvPr id="2478" name="Google Shape;2478;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57"/>
            <p:cNvGrpSpPr/>
            <p:nvPr/>
          </p:nvGrpSpPr>
          <p:grpSpPr>
            <a:xfrm rot="-528718" flipH="1">
              <a:off x="8271660" y="2445657"/>
              <a:ext cx="830701" cy="1342764"/>
              <a:chOff x="5217955" y="2289659"/>
              <a:chExt cx="980409" cy="1584754"/>
            </a:xfrm>
          </p:grpSpPr>
          <p:sp>
            <p:nvSpPr>
              <p:cNvPr id="2493" name="Google Shape;2493;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7"/>
            <p:cNvGrpSpPr/>
            <p:nvPr/>
          </p:nvGrpSpPr>
          <p:grpSpPr>
            <a:xfrm flipH="1">
              <a:off x="6725976" y="3773066"/>
              <a:ext cx="2235066" cy="1603147"/>
              <a:chOff x="389676" y="1789416"/>
              <a:chExt cx="2235066" cy="1603147"/>
            </a:xfrm>
          </p:grpSpPr>
          <p:sp>
            <p:nvSpPr>
              <p:cNvPr id="2508" name="Google Shape;2508;p57"/>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57"/>
            <p:cNvGrpSpPr/>
            <p:nvPr/>
          </p:nvGrpSpPr>
          <p:grpSpPr>
            <a:xfrm>
              <a:off x="6762201" y="2722617"/>
              <a:ext cx="2162604" cy="1682470"/>
              <a:chOff x="2641388" y="1299530"/>
              <a:chExt cx="2162604" cy="1682470"/>
            </a:xfrm>
          </p:grpSpPr>
          <p:sp>
            <p:nvSpPr>
              <p:cNvPr id="2516" name="Google Shape;2516;p57"/>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7"/>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7"/>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7"/>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7"/>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7"/>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7"/>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7"/>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7"/>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7"/>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7"/>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7"/>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7"/>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7"/>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7"/>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7"/>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7"/>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7"/>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7"/>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5" name="Google Shape;2555;p57"/>
          <p:cNvGrpSpPr/>
          <p:nvPr/>
        </p:nvGrpSpPr>
        <p:grpSpPr>
          <a:xfrm rot="-1878636">
            <a:off x="5784889" y="3495047"/>
            <a:ext cx="510238" cy="743957"/>
            <a:chOff x="5314167" y="3507070"/>
            <a:chExt cx="510216" cy="743924"/>
          </a:xfrm>
        </p:grpSpPr>
        <p:grpSp>
          <p:nvGrpSpPr>
            <p:cNvPr id="2556" name="Google Shape;2556;p57"/>
            <p:cNvGrpSpPr/>
            <p:nvPr/>
          </p:nvGrpSpPr>
          <p:grpSpPr>
            <a:xfrm rot="-8548546">
              <a:off x="5540607" y="3552546"/>
              <a:ext cx="232921" cy="246104"/>
              <a:chOff x="3996082" y="3436815"/>
              <a:chExt cx="232919" cy="246103"/>
            </a:xfrm>
          </p:grpSpPr>
          <p:sp>
            <p:nvSpPr>
              <p:cNvPr id="2557" name="Google Shape;2557;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0" name="Google Shape;2560;p57"/>
            <p:cNvGrpSpPr/>
            <p:nvPr/>
          </p:nvGrpSpPr>
          <p:grpSpPr>
            <a:xfrm rot="-8548546">
              <a:off x="5357247" y="3975663"/>
              <a:ext cx="243817" cy="224280"/>
              <a:chOff x="3891439" y="3145857"/>
              <a:chExt cx="243816" cy="224279"/>
            </a:xfrm>
          </p:grpSpPr>
          <p:sp>
            <p:nvSpPr>
              <p:cNvPr id="2561" name="Google Shape;2561;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4" name="Google Shape;2564;p57"/>
          <p:cNvGrpSpPr/>
          <p:nvPr/>
        </p:nvGrpSpPr>
        <p:grpSpPr>
          <a:xfrm>
            <a:off x="6914489" y="-28602"/>
            <a:ext cx="1992286" cy="2260250"/>
            <a:chOff x="6914489" y="-28602"/>
            <a:chExt cx="1992286" cy="2260250"/>
          </a:xfrm>
        </p:grpSpPr>
        <p:grpSp>
          <p:nvGrpSpPr>
            <p:cNvPr id="2565" name="Google Shape;2565;p57"/>
            <p:cNvGrpSpPr/>
            <p:nvPr/>
          </p:nvGrpSpPr>
          <p:grpSpPr>
            <a:xfrm>
              <a:off x="7679927" y="912948"/>
              <a:ext cx="244959" cy="232347"/>
              <a:chOff x="4319252" y="2889398"/>
              <a:chExt cx="244959" cy="232347"/>
            </a:xfrm>
          </p:grpSpPr>
          <p:sp>
            <p:nvSpPr>
              <p:cNvPr id="2566" name="Google Shape;2566;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7"/>
            <p:cNvGrpSpPr/>
            <p:nvPr/>
          </p:nvGrpSpPr>
          <p:grpSpPr>
            <a:xfrm>
              <a:off x="7080482" y="1570253"/>
              <a:ext cx="232919" cy="246103"/>
              <a:chOff x="3996082" y="3436815"/>
              <a:chExt cx="232919" cy="246103"/>
            </a:xfrm>
          </p:grpSpPr>
          <p:sp>
            <p:nvSpPr>
              <p:cNvPr id="2570" name="Google Shape;2570;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3" name="Google Shape;2573;p57"/>
            <p:cNvGrpSpPr/>
            <p:nvPr/>
          </p:nvGrpSpPr>
          <p:grpSpPr>
            <a:xfrm>
              <a:off x="6914489" y="204594"/>
              <a:ext cx="243816" cy="224279"/>
              <a:chOff x="3891439" y="3145857"/>
              <a:chExt cx="243816" cy="224279"/>
            </a:xfrm>
          </p:grpSpPr>
          <p:sp>
            <p:nvSpPr>
              <p:cNvPr id="2574" name="Google Shape;2574;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57"/>
            <p:cNvGrpSpPr/>
            <p:nvPr/>
          </p:nvGrpSpPr>
          <p:grpSpPr>
            <a:xfrm rot="-6721809">
              <a:off x="7913197" y="573271"/>
              <a:ext cx="224854" cy="211035"/>
              <a:chOff x="4373289" y="3282711"/>
              <a:chExt cx="224850" cy="211032"/>
            </a:xfrm>
          </p:grpSpPr>
          <p:sp>
            <p:nvSpPr>
              <p:cNvPr id="2578" name="Google Shape;2578;p57"/>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57"/>
            <p:cNvGrpSpPr/>
            <p:nvPr/>
          </p:nvGrpSpPr>
          <p:grpSpPr>
            <a:xfrm>
              <a:off x="8673857" y="1032090"/>
              <a:ext cx="232919" cy="246103"/>
              <a:chOff x="3996082" y="3436815"/>
              <a:chExt cx="232919" cy="246103"/>
            </a:xfrm>
          </p:grpSpPr>
          <p:sp>
            <p:nvSpPr>
              <p:cNvPr id="2582" name="Google Shape;2582;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57"/>
            <p:cNvGrpSpPr/>
            <p:nvPr/>
          </p:nvGrpSpPr>
          <p:grpSpPr>
            <a:xfrm>
              <a:off x="8262539" y="2007369"/>
              <a:ext cx="243816" cy="224279"/>
              <a:chOff x="3891439" y="3145857"/>
              <a:chExt cx="243816" cy="224279"/>
            </a:xfrm>
          </p:grpSpPr>
          <p:sp>
            <p:nvSpPr>
              <p:cNvPr id="2586" name="Google Shape;2586;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57"/>
            <p:cNvGrpSpPr/>
            <p:nvPr/>
          </p:nvGrpSpPr>
          <p:grpSpPr>
            <a:xfrm>
              <a:off x="8428902" y="-28602"/>
              <a:ext cx="244959" cy="232347"/>
              <a:chOff x="4319252" y="2889398"/>
              <a:chExt cx="244959" cy="232347"/>
            </a:xfrm>
          </p:grpSpPr>
          <p:sp>
            <p:nvSpPr>
              <p:cNvPr id="2590" name="Google Shape;2590;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2028116B-0DF5-76CB-9DA2-916902BCCF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448" y="1151341"/>
            <a:ext cx="4855786" cy="2353191"/>
          </a:xfrm>
          <a:prstGeom prst="rect">
            <a:avLst/>
          </a:prstGeom>
          <a:noFill/>
          <a:ln>
            <a:noFill/>
          </a:ln>
        </p:spPr>
      </p:pic>
      <p:sp>
        <p:nvSpPr>
          <p:cNvPr id="2594" name="Google Shape;2594;p57"/>
          <p:cNvSpPr txBox="1">
            <a:spLocks noGrp="1"/>
          </p:cNvSpPr>
          <p:nvPr>
            <p:ph type="subTitle" idx="1"/>
          </p:nvPr>
        </p:nvSpPr>
        <p:spPr>
          <a:xfrm>
            <a:off x="1416699" y="1534651"/>
            <a:ext cx="3946199" cy="17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Mỗi truyện ngụ ngôn có thể đem đến nhiều bài học, em hãy nêu những bài học có thể rút ra từ câu truyện "Ếch ngồi đáy giếng". Theo em, đâu là bài học chính của câu chuyện?</a:t>
            </a:r>
            <a:endParaRPr dirty="0">
              <a:solidFill>
                <a:schemeClr val="accent2"/>
              </a:solidFill>
              <a:latin typeface="#9Slide03 Arima Madurai Bold" panose="00000800000000000000" pitchFamily="2" charset="0"/>
              <a:ea typeface="Rubik Medium"/>
              <a:cs typeface="#9Slide03 Arima Madurai Bold" panose="00000800000000000000" pitchFamily="2" charset="0"/>
              <a:sym typeface="Rubik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3"/>
        <p:cNvGrpSpPr/>
        <p:nvPr/>
      </p:nvGrpSpPr>
      <p:grpSpPr>
        <a:xfrm>
          <a:off x="0" y="0"/>
          <a:ext cx="0" cy="0"/>
          <a:chOff x="0" y="0"/>
          <a:chExt cx="0" cy="0"/>
        </a:xfrm>
      </p:grpSpPr>
      <p:grpSp>
        <p:nvGrpSpPr>
          <p:cNvPr id="2464" name="Google Shape;2464;p57"/>
          <p:cNvGrpSpPr/>
          <p:nvPr/>
        </p:nvGrpSpPr>
        <p:grpSpPr>
          <a:xfrm>
            <a:off x="6731000" y="2754325"/>
            <a:ext cx="2575989" cy="2561893"/>
            <a:chOff x="6035162" y="2106547"/>
            <a:chExt cx="3165147" cy="3269666"/>
          </a:xfrm>
        </p:grpSpPr>
        <p:grpSp>
          <p:nvGrpSpPr>
            <p:cNvPr id="2465" name="Google Shape;2465;p57"/>
            <p:cNvGrpSpPr/>
            <p:nvPr/>
          </p:nvGrpSpPr>
          <p:grpSpPr>
            <a:xfrm>
              <a:off x="7564052" y="2106547"/>
              <a:ext cx="558917" cy="930407"/>
              <a:chOff x="3031239" y="2908935"/>
              <a:chExt cx="558917" cy="930407"/>
            </a:xfrm>
          </p:grpSpPr>
          <p:sp>
            <p:nvSpPr>
              <p:cNvPr id="2466" name="Google Shape;2466;p57"/>
              <p:cNvSpPr/>
              <p:nvPr/>
            </p:nvSpPr>
            <p:spPr>
              <a:xfrm>
                <a:off x="3036417" y="3108466"/>
                <a:ext cx="548561" cy="725125"/>
              </a:xfrm>
              <a:custGeom>
                <a:avLst/>
                <a:gdLst/>
                <a:ahLst/>
                <a:cxnLst/>
                <a:rect l="l" t="t" r="r" b="b"/>
                <a:pathLst>
                  <a:path w="17268" h="22826" extrusionOk="0">
                    <a:moveTo>
                      <a:pt x="9883" y="1"/>
                    </a:moveTo>
                    <a:lnTo>
                      <a:pt x="4073" y="11332"/>
                    </a:lnTo>
                    <a:lnTo>
                      <a:pt x="0" y="19187"/>
                    </a:lnTo>
                    <a:lnTo>
                      <a:pt x="398" y="19694"/>
                    </a:lnTo>
                    <a:lnTo>
                      <a:pt x="1321" y="20563"/>
                    </a:lnTo>
                    <a:lnTo>
                      <a:pt x="2335" y="21269"/>
                    </a:lnTo>
                    <a:lnTo>
                      <a:pt x="3457" y="21848"/>
                    </a:lnTo>
                    <a:lnTo>
                      <a:pt x="4634" y="22264"/>
                    </a:lnTo>
                    <a:lnTo>
                      <a:pt x="5865" y="22572"/>
                    </a:lnTo>
                    <a:lnTo>
                      <a:pt x="7132" y="22753"/>
                    </a:lnTo>
                    <a:lnTo>
                      <a:pt x="8417" y="22825"/>
                    </a:lnTo>
                    <a:lnTo>
                      <a:pt x="10317" y="22771"/>
                    </a:lnTo>
                    <a:lnTo>
                      <a:pt x="12761" y="22427"/>
                    </a:lnTo>
                    <a:lnTo>
                      <a:pt x="14915" y="21830"/>
                    </a:lnTo>
                    <a:lnTo>
                      <a:pt x="16634" y="21088"/>
                    </a:lnTo>
                    <a:lnTo>
                      <a:pt x="17268" y="20689"/>
                    </a:lnTo>
                    <a:lnTo>
                      <a:pt x="13919" y="11295"/>
                    </a:lnTo>
                    <a:lnTo>
                      <a:pt x="9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3231343" y="3206787"/>
                <a:ext cx="174817" cy="133455"/>
              </a:xfrm>
              <a:custGeom>
                <a:avLst/>
                <a:gdLst/>
                <a:ahLst/>
                <a:cxnLst/>
                <a:rect l="l" t="t" r="r" b="b"/>
                <a:pathLst>
                  <a:path w="5503" h="4201" extrusionOk="0">
                    <a:moveTo>
                      <a:pt x="4851" y="1"/>
                    </a:moveTo>
                    <a:lnTo>
                      <a:pt x="3113" y="779"/>
                    </a:lnTo>
                    <a:lnTo>
                      <a:pt x="1376" y="1539"/>
                    </a:lnTo>
                    <a:lnTo>
                      <a:pt x="706" y="2843"/>
                    </a:lnTo>
                    <a:lnTo>
                      <a:pt x="0" y="4200"/>
                    </a:lnTo>
                    <a:lnTo>
                      <a:pt x="2770" y="3042"/>
                    </a:lnTo>
                    <a:lnTo>
                      <a:pt x="5503" y="1811"/>
                    </a:lnTo>
                    <a:lnTo>
                      <a:pt x="5177" y="906"/>
                    </a:lnTo>
                    <a:lnTo>
                      <a:pt x="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3146237" y="3317783"/>
                <a:ext cx="299599" cy="188064"/>
              </a:xfrm>
              <a:custGeom>
                <a:avLst/>
                <a:gdLst/>
                <a:ahLst/>
                <a:cxnLst/>
                <a:rect l="l" t="t" r="r" b="b"/>
                <a:pathLst>
                  <a:path w="9431" h="5920" extrusionOk="0">
                    <a:moveTo>
                      <a:pt x="8779" y="0"/>
                    </a:moveTo>
                    <a:lnTo>
                      <a:pt x="6933" y="851"/>
                    </a:lnTo>
                    <a:lnTo>
                      <a:pt x="3222" y="2480"/>
                    </a:lnTo>
                    <a:lnTo>
                      <a:pt x="1358" y="3276"/>
                    </a:lnTo>
                    <a:lnTo>
                      <a:pt x="670" y="4616"/>
                    </a:lnTo>
                    <a:lnTo>
                      <a:pt x="0" y="5919"/>
                    </a:lnTo>
                    <a:lnTo>
                      <a:pt x="0" y="5919"/>
                    </a:lnTo>
                    <a:lnTo>
                      <a:pt x="2371" y="4924"/>
                    </a:lnTo>
                    <a:lnTo>
                      <a:pt x="7096" y="2878"/>
                    </a:lnTo>
                    <a:lnTo>
                      <a:pt x="9431" y="1792"/>
                    </a:lnTo>
                    <a:lnTo>
                      <a:pt x="9105" y="905"/>
                    </a:lnTo>
                    <a:lnTo>
                      <a:pt x="8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7"/>
              <p:cNvSpPr/>
              <p:nvPr/>
            </p:nvSpPr>
            <p:spPr>
              <a:xfrm>
                <a:off x="3061132" y="3428175"/>
                <a:ext cx="423810" cy="242100"/>
              </a:xfrm>
              <a:custGeom>
                <a:avLst/>
                <a:gdLst/>
                <a:ahLst/>
                <a:cxnLst/>
                <a:rect l="l" t="t" r="r" b="b"/>
                <a:pathLst>
                  <a:path w="13341" h="7621" extrusionOk="0">
                    <a:moveTo>
                      <a:pt x="12707" y="1"/>
                    </a:moveTo>
                    <a:lnTo>
                      <a:pt x="9901" y="1322"/>
                    </a:lnTo>
                    <a:lnTo>
                      <a:pt x="4218" y="3802"/>
                    </a:lnTo>
                    <a:lnTo>
                      <a:pt x="1358" y="4996"/>
                    </a:lnTo>
                    <a:lnTo>
                      <a:pt x="598" y="6462"/>
                    </a:lnTo>
                    <a:lnTo>
                      <a:pt x="0" y="7621"/>
                    </a:lnTo>
                    <a:lnTo>
                      <a:pt x="3385" y="6227"/>
                    </a:lnTo>
                    <a:lnTo>
                      <a:pt x="10064" y="3367"/>
                    </a:lnTo>
                    <a:lnTo>
                      <a:pt x="13340" y="1811"/>
                    </a:lnTo>
                    <a:lnTo>
                      <a:pt x="13033" y="906"/>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3053095" y="3537995"/>
                <a:ext cx="471525" cy="243276"/>
              </a:xfrm>
              <a:custGeom>
                <a:avLst/>
                <a:gdLst/>
                <a:ahLst/>
                <a:cxnLst/>
                <a:rect l="l" t="t" r="r" b="b"/>
                <a:pathLst>
                  <a:path w="14843" h="7658" extrusionOk="0">
                    <a:moveTo>
                      <a:pt x="14191" y="1"/>
                    </a:moveTo>
                    <a:lnTo>
                      <a:pt x="12453" y="869"/>
                    </a:lnTo>
                    <a:lnTo>
                      <a:pt x="8924" y="2499"/>
                    </a:lnTo>
                    <a:lnTo>
                      <a:pt x="3584" y="4797"/>
                    </a:lnTo>
                    <a:lnTo>
                      <a:pt x="0" y="6281"/>
                    </a:lnTo>
                    <a:lnTo>
                      <a:pt x="380" y="6680"/>
                    </a:lnTo>
                    <a:lnTo>
                      <a:pt x="1231" y="7368"/>
                    </a:lnTo>
                    <a:lnTo>
                      <a:pt x="1683" y="7657"/>
                    </a:lnTo>
                    <a:lnTo>
                      <a:pt x="5014" y="6281"/>
                    </a:lnTo>
                    <a:lnTo>
                      <a:pt x="9955" y="4128"/>
                    </a:lnTo>
                    <a:lnTo>
                      <a:pt x="13213" y="2607"/>
                    </a:lnTo>
                    <a:lnTo>
                      <a:pt x="14842" y="1811"/>
                    </a:lnTo>
                    <a:lnTo>
                      <a:pt x="14517" y="906"/>
                    </a:lnTo>
                    <a:lnTo>
                      <a:pt x="14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7"/>
              <p:cNvSpPr/>
              <p:nvPr/>
            </p:nvSpPr>
            <p:spPr>
              <a:xfrm>
                <a:off x="3180165" y="3647815"/>
                <a:ext cx="383561" cy="185205"/>
              </a:xfrm>
              <a:custGeom>
                <a:avLst/>
                <a:gdLst/>
                <a:ahLst/>
                <a:cxnLst/>
                <a:rect l="l" t="t" r="r" b="b"/>
                <a:pathLst>
                  <a:path w="12074" h="5830" extrusionOk="0">
                    <a:moveTo>
                      <a:pt x="11422" y="1"/>
                    </a:moveTo>
                    <a:lnTo>
                      <a:pt x="8616" y="1413"/>
                    </a:lnTo>
                    <a:lnTo>
                      <a:pt x="2896" y="4019"/>
                    </a:lnTo>
                    <a:lnTo>
                      <a:pt x="0" y="5250"/>
                    </a:lnTo>
                    <a:lnTo>
                      <a:pt x="851" y="5485"/>
                    </a:lnTo>
                    <a:lnTo>
                      <a:pt x="2607" y="5775"/>
                    </a:lnTo>
                    <a:lnTo>
                      <a:pt x="3512" y="5829"/>
                    </a:lnTo>
                    <a:lnTo>
                      <a:pt x="5666" y="4888"/>
                    </a:lnTo>
                    <a:lnTo>
                      <a:pt x="9955" y="2879"/>
                    </a:lnTo>
                    <a:lnTo>
                      <a:pt x="12073" y="1811"/>
                    </a:lnTo>
                    <a:lnTo>
                      <a:pt x="11747" y="888"/>
                    </a:lnTo>
                    <a:lnTo>
                      <a:pt x="11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5810" y="8761"/>
                    </a:lnTo>
                    <a:lnTo>
                      <a:pt x="8634" y="3277"/>
                    </a:lnTo>
                    <a:lnTo>
                      <a:pt x="10028" y="544"/>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5024" y="13648"/>
                    </a:lnTo>
                    <a:lnTo>
                      <a:pt x="14734" y="13739"/>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5810" y="8761"/>
                    </a:lnTo>
                    <a:lnTo>
                      <a:pt x="8634" y="3277"/>
                    </a:lnTo>
                    <a:lnTo>
                      <a:pt x="10028" y="544"/>
                    </a:lnTo>
                    <a:lnTo>
                      <a:pt x="13322" y="9757"/>
                    </a:lnTo>
                    <a:lnTo>
                      <a:pt x="13594" y="964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3173843" y="2914113"/>
                <a:ext cx="336958" cy="333527"/>
              </a:xfrm>
              <a:custGeom>
                <a:avLst/>
                <a:gdLst/>
                <a:ahLst/>
                <a:cxnLst/>
                <a:rect l="l" t="t" r="r" b="b"/>
                <a:pathLst>
                  <a:path w="10607" h="10499" extrusionOk="0">
                    <a:moveTo>
                      <a:pt x="6136" y="1"/>
                    </a:moveTo>
                    <a:lnTo>
                      <a:pt x="5919" y="37"/>
                    </a:lnTo>
                    <a:lnTo>
                      <a:pt x="5629" y="218"/>
                    </a:lnTo>
                    <a:lnTo>
                      <a:pt x="5322" y="707"/>
                    </a:lnTo>
                    <a:lnTo>
                      <a:pt x="5123" y="1376"/>
                    </a:lnTo>
                    <a:lnTo>
                      <a:pt x="4942" y="2535"/>
                    </a:lnTo>
                    <a:lnTo>
                      <a:pt x="4887" y="4019"/>
                    </a:lnTo>
                    <a:lnTo>
                      <a:pt x="4887" y="4526"/>
                    </a:lnTo>
                    <a:lnTo>
                      <a:pt x="4761" y="4200"/>
                    </a:lnTo>
                    <a:lnTo>
                      <a:pt x="4037" y="2987"/>
                    </a:lnTo>
                    <a:lnTo>
                      <a:pt x="3258" y="2064"/>
                    </a:lnTo>
                    <a:lnTo>
                      <a:pt x="2715" y="1594"/>
                    </a:lnTo>
                    <a:lnTo>
                      <a:pt x="2190" y="1340"/>
                    </a:lnTo>
                    <a:lnTo>
                      <a:pt x="1828" y="1376"/>
                    </a:lnTo>
                    <a:lnTo>
                      <a:pt x="1611" y="1503"/>
                    </a:lnTo>
                    <a:lnTo>
                      <a:pt x="1521" y="1612"/>
                    </a:lnTo>
                    <a:lnTo>
                      <a:pt x="1376" y="1811"/>
                    </a:lnTo>
                    <a:lnTo>
                      <a:pt x="1340" y="2281"/>
                    </a:lnTo>
                    <a:lnTo>
                      <a:pt x="1539" y="2788"/>
                    </a:lnTo>
                    <a:lnTo>
                      <a:pt x="1919" y="3313"/>
                    </a:lnTo>
                    <a:lnTo>
                      <a:pt x="2661" y="4073"/>
                    </a:lnTo>
                    <a:lnTo>
                      <a:pt x="3729" y="4815"/>
                    </a:lnTo>
                    <a:lnTo>
                      <a:pt x="4091" y="4996"/>
                    </a:lnTo>
                    <a:lnTo>
                      <a:pt x="3711" y="4888"/>
                    </a:lnTo>
                    <a:lnTo>
                      <a:pt x="2389" y="4689"/>
                    </a:lnTo>
                    <a:lnTo>
                      <a:pt x="1303" y="4671"/>
                    </a:lnTo>
                    <a:lnTo>
                      <a:pt x="670" y="4779"/>
                    </a:lnTo>
                    <a:lnTo>
                      <a:pt x="199" y="5015"/>
                    </a:lnTo>
                    <a:lnTo>
                      <a:pt x="18" y="5304"/>
                    </a:lnTo>
                    <a:lnTo>
                      <a:pt x="0" y="5540"/>
                    </a:lnTo>
                    <a:lnTo>
                      <a:pt x="18" y="5684"/>
                    </a:lnTo>
                    <a:lnTo>
                      <a:pt x="73" y="5902"/>
                    </a:lnTo>
                    <a:lnTo>
                      <a:pt x="380" y="6209"/>
                    </a:lnTo>
                    <a:lnTo>
                      <a:pt x="869" y="6354"/>
                    </a:lnTo>
                    <a:lnTo>
                      <a:pt x="1448" y="6408"/>
                    </a:lnTo>
                    <a:lnTo>
                      <a:pt x="2426" y="6354"/>
                    </a:lnTo>
                    <a:lnTo>
                      <a:pt x="3602" y="6155"/>
                    </a:lnTo>
                    <a:lnTo>
                      <a:pt x="3982" y="6064"/>
                    </a:lnTo>
                    <a:lnTo>
                      <a:pt x="3982" y="6064"/>
                    </a:lnTo>
                    <a:lnTo>
                      <a:pt x="3439" y="6626"/>
                    </a:lnTo>
                    <a:lnTo>
                      <a:pt x="2371" y="7983"/>
                    </a:lnTo>
                    <a:lnTo>
                      <a:pt x="2118" y="8544"/>
                    </a:lnTo>
                    <a:lnTo>
                      <a:pt x="2064" y="9033"/>
                    </a:lnTo>
                    <a:lnTo>
                      <a:pt x="2263" y="9431"/>
                    </a:lnTo>
                    <a:lnTo>
                      <a:pt x="2498" y="9576"/>
                    </a:lnTo>
                    <a:lnTo>
                      <a:pt x="2751" y="9666"/>
                    </a:lnTo>
                    <a:lnTo>
                      <a:pt x="3222" y="9594"/>
                    </a:lnTo>
                    <a:lnTo>
                      <a:pt x="3638" y="9304"/>
                    </a:lnTo>
                    <a:lnTo>
                      <a:pt x="4018" y="8834"/>
                    </a:lnTo>
                    <a:lnTo>
                      <a:pt x="4489" y="7983"/>
                    </a:lnTo>
                    <a:lnTo>
                      <a:pt x="4923" y="6915"/>
                    </a:lnTo>
                    <a:lnTo>
                      <a:pt x="5032" y="6607"/>
                    </a:lnTo>
                    <a:lnTo>
                      <a:pt x="5032" y="7603"/>
                    </a:lnTo>
                    <a:lnTo>
                      <a:pt x="5177" y="9268"/>
                    </a:lnTo>
                    <a:lnTo>
                      <a:pt x="5322" y="9829"/>
                    </a:lnTo>
                    <a:lnTo>
                      <a:pt x="5557" y="10264"/>
                    </a:lnTo>
                    <a:lnTo>
                      <a:pt x="5883" y="10499"/>
                    </a:lnTo>
                    <a:lnTo>
                      <a:pt x="6100" y="10499"/>
                    </a:lnTo>
                    <a:lnTo>
                      <a:pt x="6426" y="10463"/>
                    </a:lnTo>
                    <a:lnTo>
                      <a:pt x="6842" y="10191"/>
                    </a:lnTo>
                    <a:lnTo>
                      <a:pt x="7041" y="9721"/>
                    </a:lnTo>
                    <a:lnTo>
                      <a:pt x="7059" y="9123"/>
                    </a:lnTo>
                    <a:lnTo>
                      <a:pt x="6842" y="8110"/>
                    </a:lnTo>
                    <a:lnTo>
                      <a:pt x="6335" y="6879"/>
                    </a:lnTo>
                    <a:lnTo>
                      <a:pt x="6100" y="6499"/>
                    </a:lnTo>
                    <a:lnTo>
                      <a:pt x="6100" y="6499"/>
                    </a:lnTo>
                    <a:lnTo>
                      <a:pt x="6263" y="6734"/>
                    </a:lnTo>
                    <a:lnTo>
                      <a:pt x="6715" y="7150"/>
                    </a:lnTo>
                    <a:lnTo>
                      <a:pt x="7602" y="7766"/>
                    </a:lnTo>
                    <a:lnTo>
                      <a:pt x="8906" y="8327"/>
                    </a:lnTo>
                    <a:lnTo>
                      <a:pt x="9738" y="8472"/>
                    </a:lnTo>
                    <a:lnTo>
                      <a:pt x="10118" y="8417"/>
                    </a:lnTo>
                    <a:lnTo>
                      <a:pt x="10245" y="8309"/>
                    </a:lnTo>
                    <a:lnTo>
                      <a:pt x="10335" y="8200"/>
                    </a:lnTo>
                    <a:lnTo>
                      <a:pt x="10426" y="7947"/>
                    </a:lnTo>
                    <a:lnTo>
                      <a:pt x="10408" y="7603"/>
                    </a:lnTo>
                    <a:lnTo>
                      <a:pt x="10100" y="7150"/>
                    </a:lnTo>
                    <a:lnTo>
                      <a:pt x="9575" y="6734"/>
                    </a:lnTo>
                    <a:lnTo>
                      <a:pt x="8543" y="6191"/>
                    </a:lnTo>
                    <a:lnTo>
                      <a:pt x="7132" y="5702"/>
                    </a:lnTo>
                    <a:lnTo>
                      <a:pt x="6643" y="5594"/>
                    </a:lnTo>
                    <a:lnTo>
                      <a:pt x="7204" y="5521"/>
                    </a:lnTo>
                    <a:lnTo>
                      <a:pt x="8743" y="5159"/>
                    </a:lnTo>
                    <a:lnTo>
                      <a:pt x="9829" y="4743"/>
                    </a:lnTo>
                    <a:lnTo>
                      <a:pt x="10354" y="4381"/>
                    </a:lnTo>
                    <a:lnTo>
                      <a:pt x="10571" y="4055"/>
                    </a:lnTo>
                    <a:lnTo>
                      <a:pt x="10607" y="3820"/>
                    </a:lnTo>
                    <a:lnTo>
                      <a:pt x="10571" y="3585"/>
                    </a:lnTo>
                    <a:lnTo>
                      <a:pt x="10408" y="3313"/>
                    </a:lnTo>
                    <a:lnTo>
                      <a:pt x="10281" y="3168"/>
                    </a:lnTo>
                    <a:lnTo>
                      <a:pt x="10118" y="3024"/>
                    </a:lnTo>
                    <a:lnTo>
                      <a:pt x="9684" y="2933"/>
                    </a:lnTo>
                    <a:lnTo>
                      <a:pt x="9141" y="3005"/>
                    </a:lnTo>
                    <a:lnTo>
                      <a:pt x="8543" y="3205"/>
                    </a:lnTo>
                    <a:lnTo>
                      <a:pt x="7620" y="3693"/>
                    </a:lnTo>
                    <a:lnTo>
                      <a:pt x="6462" y="4453"/>
                    </a:lnTo>
                    <a:lnTo>
                      <a:pt x="6028" y="4779"/>
                    </a:lnTo>
                    <a:lnTo>
                      <a:pt x="6172" y="4363"/>
                    </a:lnTo>
                    <a:lnTo>
                      <a:pt x="6697" y="2969"/>
                    </a:lnTo>
                    <a:lnTo>
                      <a:pt x="7005" y="1793"/>
                    </a:lnTo>
                    <a:lnTo>
                      <a:pt x="7059" y="1069"/>
                    </a:lnTo>
                    <a:lnTo>
                      <a:pt x="6951" y="490"/>
                    </a:lnTo>
                    <a:lnTo>
                      <a:pt x="6679" y="182"/>
                    </a:lnTo>
                    <a:lnTo>
                      <a:pt x="6426" y="55"/>
                    </a:lnTo>
                    <a:lnTo>
                      <a:pt x="6263" y="19"/>
                    </a:lnTo>
                    <a:lnTo>
                      <a:pt x="6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3168665" y="2908935"/>
                <a:ext cx="234063" cy="245563"/>
              </a:xfrm>
              <a:custGeom>
                <a:avLst/>
                <a:gdLst/>
                <a:ahLst/>
                <a:cxnLst/>
                <a:rect l="l" t="t" r="r" b="b"/>
                <a:pathLst>
                  <a:path w="7368" h="7730"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571" y="363"/>
                    </a:lnTo>
                    <a:lnTo>
                      <a:pt x="6824" y="508"/>
                    </a:lnTo>
                    <a:lnTo>
                      <a:pt x="6915" y="616"/>
                    </a:lnTo>
                    <a:lnTo>
                      <a:pt x="7041" y="870"/>
                    </a:lnTo>
                    <a:lnTo>
                      <a:pt x="7059" y="1612"/>
                    </a:lnTo>
                    <a:lnTo>
                      <a:pt x="6969" y="2119"/>
                    </a:lnTo>
                    <a:lnTo>
                      <a:pt x="6679" y="3168"/>
                    </a:lnTo>
                    <a:lnTo>
                      <a:pt x="6317" y="4128"/>
                    </a:lnTo>
                    <a:lnTo>
                      <a:pt x="6136" y="4598"/>
                    </a:lnTo>
                    <a:lnTo>
                      <a:pt x="6046" y="4906"/>
                    </a:lnTo>
                    <a:lnTo>
                      <a:pt x="6335" y="4997"/>
                    </a:lnTo>
                    <a:lnTo>
                      <a:pt x="6426" y="4689"/>
                    </a:lnTo>
                    <a:lnTo>
                      <a:pt x="6607" y="4236"/>
                    </a:lnTo>
                    <a:lnTo>
                      <a:pt x="6969" y="3277"/>
                    </a:lnTo>
                    <a:lnTo>
                      <a:pt x="7258" y="2191"/>
                    </a:lnTo>
                    <a:lnTo>
                      <a:pt x="7367" y="1612"/>
                    </a:lnTo>
                    <a:lnTo>
                      <a:pt x="7349" y="942"/>
                    </a:lnTo>
                    <a:lnTo>
                      <a:pt x="7240" y="598"/>
                    </a:lnTo>
                    <a:lnTo>
                      <a:pt x="7150" y="453"/>
                    </a:lnTo>
                    <a:lnTo>
                      <a:pt x="7023" y="291"/>
                    </a:lnTo>
                    <a:lnTo>
                      <a:pt x="6679" y="73"/>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a:off x="3168665" y="2908935"/>
                <a:ext cx="347314" cy="343883"/>
              </a:xfrm>
              <a:custGeom>
                <a:avLst/>
                <a:gdLst/>
                <a:ahLst/>
                <a:cxnLst/>
                <a:rect l="l" t="t" r="r" b="b"/>
                <a:pathLst>
                  <a:path w="10933" h="10825"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2389" y="8092"/>
                    </a:lnTo>
                    <a:lnTo>
                      <a:pt x="2118" y="8743"/>
                    </a:lnTo>
                    <a:lnTo>
                      <a:pt x="2064" y="9123"/>
                    </a:lnTo>
                    <a:lnTo>
                      <a:pt x="2100" y="9286"/>
                    </a:lnTo>
                    <a:lnTo>
                      <a:pt x="2154" y="9485"/>
                    </a:lnTo>
                    <a:lnTo>
                      <a:pt x="2408" y="9775"/>
                    </a:lnTo>
                    <a:lnTo>
                      <a:pt x="2607" y="9884"/>
                    </a:lnTo>
                    <a:lnTo>
                      <a:pt x="2806" y="9956"/>
                    </a:lnTo>
                    <a:lnTo>
                      <a:pt x="3222" y="9974"/>
                    </a:lnTo>
                    <a:lnTo>
                      <a:pt x="3421" y="9902"/>
                    </a:lnTo>
                    <a:lnTo>
                      <a:pt x="3693" y="9757"/>
                    </a:lnTo>
                    <a:lnTo>
                      <a:pt x="4181" y="9268"/>
                    </a:lnTo>
                    <a:lnTo>
                      <a:pt x="4779" y="8255"/>
                    </a:lnTo>
                    <a:lnTo>
                      <a:pt x="5050" y="7585"/>
                    </a:lnTo>
                    <a:lnTo>
                      <a:pt x="5068" y="8418"/>
                    </a:lnTo>
                    <a:lnTo>
                      <a:pt x="5231" y="9685"/>
                    </a:lnTo>
                    <a:lnTo>
                      <a:pt x="5485" y="10354"/>
                    </a:lnTo>
                    <a:lnTo>
                      <a:pt x="5684" y="10590"/>
                    </a:lnTo>
                    <a:lnTo>
                      <a:pt x="5810" y="10698"/>
                    </a:lnTo>
                    <a:lnTo>
                      <a:pt x="6082" y="10807"/>
                    </a:lnTo>
                    <a:lnTo>
                      <a:pt x="6245" y="10825"/>
                    </a:lnTo>
                    <a:lnTo>
                      <a:pt x="6263" y="10825"/>
                    </a:lnTo>
                    <a:lnTo>
                      <a:pt x="6589" y="10789"/>
                    </a:lnTo>
                    <a:lnTo>
                      <a:pt x="7077" y="10517"/>
                    </a:lnTo>
                    <a:lnTo>
                      <a:pt x="7222" y="10282"/>
                    </a:lnTo>
                    <a:lnTo>
                      <a:pt x="7331" y="10010"/>
                    </a:lnTo>
                    <a:lnTo>
                      <a:pt x="7367" y="9341"/>
                    </a:lnTo>
                    <a:lnTo>
                      <a:pt x="7240" y="8599"/>
                    </a:lnTo>
                    <a:lnTo>
                      <a:pt x="7005" y="7856"/>
                    </a:lnTo>
                    <a:lnTo>
                      <a:pt x="6860" y="7513"/>
                    </a:lnTo>
                    <a:lnTo>
                      <a:pt x="7204" y="7748"/>
                    </a:lnTo>
                    <a:lnTo>
                      <a:pt x="7946" y="8182"/>
                    </a:lnTo>
                    <a:lnTo>
                      <a:pt x="8725" y="8526"/>
                    </a:lnTo>
                    <a:lnTo>
                      <a:pt x="9449" y="8743"/>
                    </a:lnTo>
                    <a:lnTo>
                      <a:pt x="9774" y="8780"/>
                    </a:lnTo>
                    <a:lnTo>
                      <a:pt x="10028" y="8780"/>
                    </a:lnTo>
                    <a:lnTo>
                      <a:pt x="10390" y="8689"/>
                    </a:lnTo>
                    <a:lnTo>
                      <a:pt x="10517" y="8580"/>
                    </a:lnTo>
                    <a:lnTo>
                      <a:pt x="10661" y="8363"/>
                    </a:lnTo>
                    <a:lnTo>
                      <a:pt x="10752" y="7911"/>
                    </a:lnTo>
                    <a:lnTo>
                      <a:pt x="10679" y="7694"/>
                    </a:lnTo>
                    <a:lnTo>
                      <a:pt x="10607" y="7531"/>
                    </a:lnTo>
                    <a:lnTo>
                      <a:pt x="10372" y="7223"/>
                    </a:lnTo>
                    <a:lnTo>
                      <a:pt x="9865" y="6789"/>
                    </a:lnTo>
                    <a:lnTo>
                      <a:pt x="8960" y="6300"/>
                    </a:lnTo>
                    <a:lnTo>
                      <a:pt x="8001" y="5920"/>
                    </a:lnTo>
                    <a:lnTo>
                      <a:pt x="7566" y="5793"/>
                    </a:lnTo>
                    <a:lnTo>
                      <a:pt x="8019" y="5703"/>
                    </a:lnTo>
                    <a:lnTo>
                      <a:pt x="9032" y="5431"/>
                    </a:lnTo>
                    <a:lnTo>
                      <a:pt x="10010" y="5069"/>
                    </a:lnTo>
                    <a:lnTo>
                      <a:pt x="10571" y="4689"/>
                    </a:lnTo>
                    <a:lnTo>
                      <a:pt x="10806" y="4399"/>
                    </a:lnTo>
                    <a:lnTo>
                      <a:pt x="10879" y="4236"/>
                    </a:lnTo>
                    <a:lnTo>
                      <a:pt x="10933" y="4001"/>
                    </a:lnTo>
                    <a:lnTo>
                      <a:pt x="10770" y="3494"/>
                    </a:lnTo>
                    <a:lnTo>
                      <a:pt x="10553" y="3223"/>
                    </a:lnTo>
                    <a:lnTo>
                      <a:pt x="10372" y="3078"/>
                    </a:lnTo>
                    <a:lnTo>
                      <a:pt x="9937" y="2951"/>
                    </a:lnTo>
                    <a:lnTo>
                      <a:pt x="9394" y="2987"/>
                    </a:lnTo>
                    <a:lnTo>
                      <a:pt x="8797" y="3187"/>
                    </a:lnTo>
                    <a:lnTo>
                      <a:pt x="7838" y="3639"/>
                    </a:lnTo>
                    <a:lnTo>
                      <a:pt x="6607" y="4435"/>
                    </a:lnTo>
                    <a:lnTo>
                      <a:pt x="6100" y="4834"/>
                    </a:lnTo>
                    <a:lnTo>
                      <a:pt x="6281" y="5069"/>
                    </a:lnTo>
                    <a:lnTo>
                      <a:pt x="7023" y="4508"/>
                    </a:lnTo>
                    <a:lnTo>
                      <a:pt x="8326" y="3711"/>
                    </a:lnTo>
                    <a:lnTo>
                      <a:pt x="9376" y="3295"/>
                    </a:lnTo>
                    <a:lnTo>
                      <a:pt x="9955" y="3259"/>
                    </a:lnTo>
                    <a:lnTo>
                      <a:pt x="10227" y="3349"/>
                    </a:lnTo>
                    <a:lnTo>
                      <a:pt x="10336" y="3440"/>
                    </a:lnTo>
                    <a:lnTo>
                      <a:pt x="10498" y="3621"/>
                    </a:lnTo>
                    <a:lnTo>
                      <a:pt x="10625" y="3983"/>
                    </a:lnTo>
                    <a:lnTo>
                      <a:pt x="10589" y="4146"/>
                    </a:lnTo>
                    <a:lnTo>
                      <a:pt x="10535" y="4291"/>
                    </a:lnTo>
                    <a:lnTo>
                      <a:pt x="10263" y="4562"/>
                    </a:lnTo>
                    <a:lnTo>
                      <a:pt x="9630" y="4906"/>
                    </a:lnTo>
                    <a:lnTo>
                      <a:pt x="8489" y="5286"/>
                    </a:lnTo>
                    <a:lnTo>
                      <a:pt x="7295" y="5540"/>
                    </a:lnTo>
                    <a:lnTo>
                      <a:pt x="6770" y="5612"/>
                    </a:lnTo>
                    <a:lnTo>
                      <a:pt x="6679" y="5648"/>
                    </a:lnTo>
                    <a:lnTo>
                      <a:pt x="6643" y="5757"/>
                    </a:lnTo>
                    <a:lnTo>
                      <a:pt x="6679" y="5865"/>
                    </a:lnTo>
                    <a:lnTo>
                      <a:pt x="6770" y="5902"/>
                    </a:lnTo>
                    <a:lnTo>
                      <a:pt x="7168" y="5992"/>
                    </a:lnTo>
                    <a:lnTo>
                      <a:pt x="8236" y="6336"/>
                    </a:lnTo>
                    <a:lnTo>
                      <a:pt x="9358" y="6843"/>
                    </a:lnTo>
                    <a:lnTo>
                      <a:pt x="10028" y="7295"/>
                    </a:lnTo>
                    <a:lnTo>
                      <a:pt x="10317" y="7621"/>
                    </a:lnTo>
                    <a:lnTo>
                      <a:pt x="10408" y="7784"/>
                    </a:lnTo>
                    <a:lnTo>
                      <a:pt x="10444" y="7947"/>
                    </a:lnTo>
                    <a:lnTo>
                      <a:pt x="10390" y="8237"/>
                    </a:lnTo>
                    <a:lnTo>
                      <a:pt x="10281" y="8381"/>
                    </a:lnTo>
                    <a:lnTo>
                      <a:pt x="10227" y="8436"/>
                    </a:lnTo>
                    <a:lnTo>
                      <a:pt x="9974" y="8490"/>
                    </a:lnTo>
                    <a:lnTo>
                      <a:pt x="9793" y="8472"/>
                    </a:lnTo>
                    <a:lnTo>
                      <a:pt x="9394" y="8418"/>
                    </a:lnTo>
                    <a:lnTo>
                      <a:pt x="8435" y="8092"/>
                    </a:lnTo>
                    <a:lnTo>
                      <a:pt x="7476" y="7567"/>
                    </a:lnTo>
                    <a:lnTo>
                      <a:pt x="6679" y="6951"/>
                    </a:lnTo>
                    <a:lnTo>
                      <a:pt x="6426" y="6626"/>
                    </a:lnTo>
                    <a:lnTo>
                      <a:pt x="6408" y="6608"/>
                    </a:lnTo>
                    <a:lnTo>
                      <a:pt x="6390" y="6589"/>
                    </a:lnTo>
                    <a:lnTo>
                      <a:pt x="6353" y="6535"/>
                    </a:lnTo>
                    <a:lnTo>
                      <a:pt x="6245" y="6517"/>
                    </a:lnTo>
                    <a:lnTo>
                      <a:pt x="6191" y="6535"/>
                    </a:lnTo>
                    <a:lnTo>
                      <a:pt x="6136" y="6589"/>
                    </a:lnTo>
                    <a:lnTo>
                      <a:pt x="6118" y="6698"/>
                    </a:lnTo>
                    <a:lnTo>
                      <a:pt x="6136" y="6752"/>
                    </a:lnTo>
                    <a:lnTo>
                      <a:pt x="6154" y="6770"/>
                    </a:lnTo>
                    <a:lnTo>
                      <a:pt x="6172" y="6789"/>
                    </a:lnTo>
                    <a:lnTo>
                      <a:pt x="6335" y="7096"/>
                    </a:lnTo>
                    <a:lnTo>
                      <a:pt x="6715" y="7947"/>
                    </a:lnTo>
                    <a:lnTo>
                      <a:pt x="7005" y="8924"/>
                    </a:lnTo>
                    <a:lnTo>
                      <a:pt x="7077" y="9594"/>
                    </a:lnTo>
                    <a:lnTo>
                      <a:pt x="7023" y="9974"/>
                    </a:lnTo>
                    <a:lnTo>
                      <a:pt x="6951" y="10137"/>
                    </a:lnTo>
                    <a:lnTo>
                      <a:pt x="6842" y="10300"/>
                    </a:lnTo>
                    <a:lnTo>
                      <a:pt x="6498" y="10499"/>
                    </a:lnTo>
                    <a:lnTo>
                      <a:pt x="6263" y="10517"/>
                    </a:lnTo>
                    <a:lnTo>
                      <a:pt x="6154" y="10517"/>
                    </a:lnTo>
                    <a:lnTo>
                      <a:pt x="5973" y="10445"/>
                    </a:lnTo>
                    <a:lnTo>
                      <a:pt x="5883" y="10372"/>
                    </a:lnTo>
                    <a:lnTo>
                      <a:pt x="5702" y="10155"/>
                    </a:lnTo>
                    <a:lnTo>
                      <a:pt x="5485" y="9431"/>
                    </a:lnTo>
                    <a:lnTo>
                      <a:pt x="5358" y="8092"/>
                    </a:lnTo>
                    <a:lnTo>
                      <a:pt x="5358" y="7277"/>
                    </a:lnTo>
                    <a:lnTo>
                      <a:pt x="5358" y="6988"/>
                    </a:lnTo>
                    <a:lnTo>
                      <a:pt x="5340" y="6770"/>
                    </a:lnTo>
                    <a:lnTo>
                      <a:pt x="5322" y="6662"/>
                    </a:lnTo>
                    <a:lnTo>
                      <a:pt x="5213" y="6626"/>
                    </a:lnTo>
                    <a:lnTo>
                      <a:pt x="5123" y="6626"/>
                    </a:lnTo>
                    <a:lnTo>
                      <a:pt x="5050" y="6716"/>
                    </a:lnTo>
                    <a:lnTo>
                      <a:pt x="4996" y="6861"/>
                    </a:lnTo>
                    <a:lnTo>
                      <a:pt x="4779" y="7494"/>
                    </a:lnTo>
                    <a:lnTo>
                      <a:pt x="4145" y="8780"/>
                    </a:lnTo>
                    <a:lnTo>
                      <a:pt x="3747" y="9304"/>
                    </a:lnTo>
                    <a:lnTo>
                      <a:pt x="3457" y="9540"/>
                    </a:lnTo>
                    <a:lnTo>
                      <a:pt x="3294" y="9612"/>
                    </a:lnTo>
                    <a:lnTo>
                      <a:pt x="3168" y="9666"/>
                    </a:lnTo>
                    <a:lnTo>
                      <a:pt x="2878" y="9666"/>
                    </a:lnTo>
                    <a:lnTo>
                      <a:pt x="2733" y="9612"/>
                    </a:lnTo>
                    <a:lnTo>
                      <a:pt x="2607" y="9540"/>
                    </a:lnTo>
                    <a:lnTo>
                      <a:pt x="2426" y="9341"/>
                    </a:lnTo>
                    <a:lnTo>
                      <a:pt x="2389" y="9232"/>
                    </a:lnTo>
                    <a:lnTo>
                      <a:pt x="2371" y="9087"/>
                    </a:lnTo>
                    <a:lnTo>
                      <a:pt x="2426" y="8780"/>
                    </a:lnTo>
                    <a:lnTo>
                      <a:pt x="2679" y="8200"/>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57"/>
            <p:cNvGrpSpPr/>
            <p:nvPr/>
          </p:nvGrpSpPr>
          <p:grpSpPr>
            <a:xfrm rot="528718">
              <a:off x="6133110" y="3745032"/>
              <a:ext cx="830701" cy="1342764"/>
              <a:chOff x="5217955" y="2289659"/>
              <a:chExt cx="980409" cy="1584754"/>
            </a:xfrm>
          </p:grpSpPr>
          <p:sp>
            <p:nvSpPr>
              <p:cNvPr id="2478" name="Google Shape;2478;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57"/>
            <p:cNvGrpSpPr/>
            <p:nvPr/>
          </p:nvGrpSpPr>
          <p:grpSpPr>
            <a:xfrm rot="-528718" flipH="1">
              <a:off x="8271660" y="2445657"/>
              <a:ext cx="830701" cy="1342764"/>
              <a:chOff x="5217955" y="2289659"/>
              <a:chExt cx="980409" cy="1584754"/>
            </a:xfrm>
          </p:grpSpPr>
          <p:sp>
            <p:nvSpPr>
              <p:cNvPr id="2493" name="Google Shape;2493;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7"/>
            <p:cNvGrpSpPr/>
            <p:nvPr/>
          </p:nvGrpSpPr>
          <p:grpSpPr>
            <a:xfrm flipH="1">
              <a:off x="6725976" y="3773066"/>
              <a:ext cx="2235066" cy="1603147"/>
              <a:chOff x="389676" y="1789416"/>
              <a:chExt cx="2235066" cy="1603147"/>
            </a:xfrm>
          </p:grpSpPr>
          <p:sp>
            <p:nvSpPr>
              <p:cNvPr id="2508" name="Google Shape;2508;p57"/>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57"/>
            <p:cNvGrpSpPr/>
            <p:nvPr/>
          </p:nvGrpSpPr>
          <p:grpSpPr>
            <a:xfrm>
              <a:off x="6762201" y="2722617"/>
              <a:ext cx="2162604" cy="1682470"/>
              <a:chOff x="2641388" y="1299530"/>
              <a:chExt cx="2162604" cy="1682470"/>
            </a:xfrm>
          </p:grpSpPr>
          <p:sp>
            <p:nvSpPr>
              <p:cNvPr id="2516" name="Google Shape;2516;p57"/>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7"/>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7"/>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7"/>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7"/>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7"/>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7"/>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7"/>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7"/>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7"/>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7"/>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7"/>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7"/>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7"/>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7"/>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7"/>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7"/>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7"/>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7"/>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4" name="Google Shape;2564;p57"/>
          <p:cNvGrpSpPr/>
          <p:nvPr/>
        </p:nvGrpSpPr>
        <p:grpSpPr>
          <a:xfrm>
            <a:off x="7364318" y="479657"/>
            <a:ext cx="1724566" cy="2072834"/>
            <a:chOff x="6914489" y="-28602"/>
            <a:chExt cx="1992286" cy="2260250"/>
          </a:xfrm>
        </p:grpSpPr>
        <p:grpSp>
          <p:nvGrpSpPr>
            <p:cNvPr id="2565" name="Google Shape;2565;p57"/>
            <p:cNvGrpSpPr/>
            <p:nvPr/>
          </p:nvGrpSpPr>
          <p:grpSpPr>
            <a:xfrm>
              <a:off x="7679927" y="912948"/>
              <a:ext cx="244959" cy="232347"/>
              <a:chOff x="4319252" y="2889398"/>
              <a:chExt cx="244959" cy="232347"/>
            </a:xfrm>
          </p:grpSpPr>
          <p:sp>
            <p:nvSpPr>
              <p:cNvPr id="2566" name="Google Shape;2566;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7"/>
            <p:cNvGrpSpPr/>
            <p:nvPr/>
          </p:nvGrpSpPr>
          <p:grpSpPr>
            <a:xfrm>
              <a:off x="7080482" y="1570253"/>
              <a:ext cx="232919" cy="246103"/>
              <a:chOff x="3996082" y="3436815"/>
              <a:chExt cx="232919" cy="246103"/>
            </a:xfrm>
          </p:grpSpPr>
          <p:sp>
            <p:nvSpPr>
              <p:cNvPr id="2570" name="Google Shape;2570;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3" name="Google Shape;2573;p57"/>
            <p:cNvGrpSpPr/>
            <p:nvPr/>
          </p:nvGrpSpPr>
          <p:grpSpPr>
            <a:xfrm>
              <a:off x="6914489" y="204594"/>
              <a:ext cx="243816" cy="224279"/>
              <a:chOff x="3891439" y="3145857"/>
              <a:chExt cx="243816" cy="224279"/>
            </a:xfrm>
          </p:grpSpPr>
          <p:sp>
            <p:nvSpPr>
              <p:cNvPr id="2574" name="Google Shape;2574;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57"/>
            <p:cNvGrpSpPr/>
            <p:nvPr/>
          </p:nvGrpSpPr>
          <p:grpSpPr>
            <a:xfrm rot="-6721809">
              <a:off x="7913197" y="573271"/>
              <a:ext cx="224854" cy="211035"/>
              <a:chOff x="4373289" y="3282711"/>
              <a:chExt cx="224850" cy="211032"/>
            </a:xfrm>
          </p:grpSpPr>
          <p:sp>
            <p:nvSpPr>
              <p:cNvPr id="2578" name="Google Shape;2578;p57"/>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57"/>
            <p:cNvGrpSpPr/>
            <p:nvPr/>
          </p:nvGrpSpPr>
          <p:grpSpPr>
            <a:xfrm>
              <a:off x="8673857" y="1032090"/>
              <a:ext cx="232919" cy="246103"/>
              <a:chOff x="3996082" y="3436815"/>
              <a:chExt cx="232919" cy="246103"/>
            </a:xfrm>
          </p:grpSpPr>
          <p:sp>
            <p:nvSpPr>
              <p:cNvPr id="2582" name="Google Shape;2582;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57"/>
            <p:cNvGrpSpPr/>
            <p:nvPr/>
          </p:nvGrpSpPr>
          <p:grpSpPr>
            <a:xfrm>
              <a:off x="8262539" y="2007369"/>
              <a:ext cx="243816" cy="224279"/>
              <a:chOff x="3891439" y="3145857"/>
              <a:chExt cx="243816" cy="224279"/>
            </a:xfrm>
          </p:grpSpPr>
          <p:sp>
            <p:nvSpPr>
              <p:cNvPr id="2586" name="Google Shape;2586;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57"/>
            <p:cNvGrpSpPr/>
            <p:nvPr/>
          </p:nvGrpSpPr>
          <p:grpSpPr>
            <a:xfrm>
              <a:off x="8428902" y="-28602"/>
              <a:ext cx="244959" cy="232347"/>
              <a:chOff x="4319252" y="2889398"/>
              <a:chExt cx="244959" cy="232347"/>
            </a:xfrm>
          </p:grpSpPr>
          <p:sp>
            <p:nvSpPr>
              <p:cNvPr id="2590" name="Google Shape;2590;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DFAE7954-C6F7-1DF4-C98A-798D131A0872}"/>
              </a:ext>
            </a:extLst>
          </p:cNvPr>
          <p:cNvSpPr txBox="1"/>
          <p:nvPr/>
        </p:nvSpPr>
        <p:spPr>
          <a:xfrm>
            <a:off x="3247723" y="422551"/>
            <a:ext cx="3089520" cy="3642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r>
              <a:rPr lang="de-DE" dirty="0"/>
              <a:t>3. Bài học từ câu chuyện</a:t>
            </a:r>
            <a:endParaRPr lang="en-US" dirty="0"/>
          </a:p>
        </p:txBody>
      </p:sp>
      <p:sp>
        <p:nvSpPr>
          <p:cNvPr id="7" name="TextBox 6">
            <a:extLst>
              <a:ext uri="{FF2B5EF4-FFF2-40B4-BE49-F238E27FC236}">
                <a16:creationId xmlns:a16="http://schemas.microsoft.com/office/drawing/2014/main" id="{4E783B9B-9F18-FBF7-91C9-A9DAE9ED8158}"/>
              </a:ext>
            </a:extLst>
          </p:cNvPr>
          <p:cNvSpPr txBox="1"/>
          <p:nvPr/>
        </p:nvSpPr>
        <p:spPr>
          <a:xfrm>
            <a:off x="788795" y="1192470"/>
            <a:ext cx="6160356" cy="3585597"/>
          </a:xfrm>
          <a:prstGeom prst="rect">
            <a:avLst/>
          </a:prstGeom>
          <a:noFill/>
        </p:spPr>
        <p:txBody>
          <a:bodyPr wrap="square">
            <a:spAutoFit/>
          </a:bodyPr>
          <a:lstStyle/>
          <a:p>
            <a:pPr marL="285750" marR="0" indent="-285750" algn="just">
              <a:spcBef>
                <a:spcPts val="600"/>
              </a:spcBef>
              <a:spcAft>
                <a:spcPts val="600"/>
              </a:spcAft>
              <a:buFont typeface="Wingdings" panose="05000000000000000000" pitchFamily="2" charset="2"/>
              <a:buChar char="ü"/>
            </a:pPr>
            <a:r>
              <a:rPr lang="de-DE" sz="1600"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Không được chủ quan, kiêu ngạo, coi thường những đối tượng xung quanh. </a:t>
            </a:r>
            <a:endParaRPr lang="en-US"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600"/>
              </a:spcBef>
              <a:spcAft>
                <a:spcPts val="600"/>
              </a:spcAft>
              <a:buFont typeface="Wingdings" panose="05000000000000000000" pitchFamily="2" charset="2"/>
              <a:buChar char="ü"/>
            </a:pPr>
            <a:r>
              <a:rPr lang="de-DE" sz="1600"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Trước một sự vật, hiện tượng hay vấn đề nào đó thì cần có sự tìm hiểu thấu đáo trước khi đưa ra những ý kiến đánh giá.</a:t>
            </a:r>
            <a:endParaRPr lang="en-US"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600"/>
              </a:spcBef>
              <a:spcAft>
                <a:spcPts val="600"/>
              </a:spcAft>
              <a:buFont typeface="Wingdings" panose="05000000000000000000" pitchFamily="2" charset="2"/>
              <a:buChar char="ü"/>
            </a:pPr>
            <a:r>
              <a:rPr lang="de-DE" sz="1600"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Để mở mang vốn hiểu biết của bản thân, chúng ta cần khiêm tốn, học hỏi không ngừng.</a:t>
            </a:r>
            <a:endParaRPr lang="en-US"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600"/>
              </a:spcBef>
              <a:spcAft>
                <a:spcPts val="600"/>
              </a:spcAft>
              <a:buFont typeface="Wingdings" panose="05000000000000000000" pitchFamily="2" charset="2"/>
              <a:buChar char="ü"/>
            </a:pPr>
            <a:r>
              <a:rPr lang="de-DE" sz="1600"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Cần quan sát, tìm hiểu và thay đổi, điều chỉnh thái độ sống, đặc biệt khi đến những môi trường mới.</a:t>
            </a:r>
            <a:endParaRPr lang="en-US"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indent="-285750" algn="just">
              <a:buFont typeface="Wingdings" panose="05000000000000000000" pitchFamily="2" charset="2"/>
              <a:buChar char="ü"/>
            </a:pPr>
            <a:r>
              <a:rPr lang="de-DE" sz="1600"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Bài học chính của câu chuyện là khuyên mọi người không nên chủ quan, kiêu ngạo, coi thường người khác, càng không nên suy nghĩ thiển cận, không chịu mở rộng, nâng cao hiểu biết bản thân.</a:t>
            </a:r>
            <a:endParaRPr lang="en-US" sz="1600" dirty="0">
              <a:solidFill>
                <a:schemeClr val="accent5">
                  <a:lumMod val="50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31165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 name="Picture 5" descr="Câu Chuyện Ngụ Ngôn Của Rùa Và Thỏ Hình ảnh | Định dạng hình ảnh PSD  400325942| vn.lovepik.com">
            <a:extLst>
              <a:ext uri="{FF2B5EF4-FFF2-40B4-BE49-F238E27FC236}">
                <a16:creationId xmlns:a16="http://schemas.microsoft.com/office/drawing/2014/main" id="{C9ED1640-2D57-428A-B218-50DD3EA2B2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32" y="312822"/>
            <a:ext cx="8110641" cy="45840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Tổng kết</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26885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38" name="Google Shape;2938;p64"/>
          <p:cNvGrpSpPr/>
          <p:nvPr/>
        </p:nvGrpSpPr>
        <p:grpSpPr>
          <a:xfrm>
            <a:off x="0" y="2702560"/>
            <a:ext cx="9144000" cy="2440950"/>
            <a:chOff x="-34950" y="1733396"/>
            <a:chExt cx="9213900" cy="3410114"/>
          </a:xfrm>
        </p:grpSpPr>
        <p:grpSp>
          <p:nvGrpSpPr>
            <p:cNvPr id="2939" name="Google Shape;2939;p64"/>
            <p:cNvGrpSpPr/>
            <p:nvPr/>
          </p:nvGrpSpPr>
          <p:grpSpPr>
            <a:xfrm rot="1823735">
              <a:off x="7811108" y="1826220"/>
              <a:ext cx="731679" cy="1342757"/>
              <a:chOff x="4699890" y="2448370"/>
              <a:chExt cx="872304" cy="1600828"/>
            </a:xfrm>
          </p:grpSpPr>
          <p:sp>
            <p:nvSpPr>
              <p:cNvPr id="2940" name="Google Shape;2940;p6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1" name="Google Shape;2951;p64"/>
            <p:cNvGrpSpPr/>
            <p:nvPr/>
          </p:nvGrpSpPr>
          <p:grpSpPr>
            <a:xfrm rot="438573">
              <a:off x="7406957" y="1780786"/>
              <a:ext cx="830686" cy="1342739"/>
              <a:chOff x="5217955" y="2289659"/>
              <a:chExt cx="980409" cy="1584754"/>
            </a:xfrm>
          </p:grpSpPr>
          <p:sp>
            <p:nvSpPr>
              <p:cNvPr id="2952" name="Google Shape;2952;p6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64"/>
            <p:cNvGrpSpPr/>
            <p:nvPr/>
          </p:nvGrpSpPr>
          <p:grpSpPr>
            <a:xfrm>
              <a:off x="6943876" y="2893941"/>
              <a:ext cx="2235066" cy="1603147"/>
              <a:chOff x="389676" y="1789416"/>
              <a:chExt cx="2235066" cy="1603147"/>
            </a:xfrm>
          </p:grpSpPr>
          <p:sp>
            <p:nvSpPr>
              <p:cNvPr id="2967" name="Google Shape;2967;p64"/>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4"/>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4"/>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4"/>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4"/>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4"/>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4"/>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4" name="Google Shape;2974;p64"/>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4"/>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Table 5">
            <a:extLst>
              <a:ext uri="{FF2B5EF4-FFF2-40B4-BE49-F238E27FC236}">
                <a16:creationId xmlns:a16="http://schemas.microsoft.com/office/drawing/2014/main" id="{BFCE74CC-8216-2FF8-8E00-8BFF2180C5DE}"/>
              </a:ext>
            </a:extLst>
          </p:cNvPr>
          <p:cNvGraphicFramePr>
            <a:graphicFrameLocks noGrp="1"/>
          </p:cNvGraphicFramePr>
          <p:nvPr>
            <p:extLst>
              <p:ext uri="{D42A27DB-BD31-4B8C-83A1-F6EECF244321}">
                <p14:modId xmlns:p14="http://schemas.microsoft.com/office/powerpoint/2010/main" val="1241624775"/>
              </p:ext>
            </p:extLst>
          </p:nvPr>
        </p:nvGraphicFramePr>
        <p:xfrm>
          <a:off x="428835" y="217805"/>
          <a:ext cx="8276530" cy="4707890"/>
        </p:xfrm>
        <a:graphic>
          <a:graphicData uri="http://schemas.openxmlformats.org/drawingml/2006/table">
            <a:tbl>
              <a:tblPr firstRow="1" firstCol="1" bandRow="1">
                <a:tableStyleId>{69C7853C-536D-4A76-A0AE-DD22124D55A5}</a:tableStyleId>
              </a:tblPr>
              <a:tblGrid>
                <a:gridCol w="4219460">
                  <a:extLst>
                    <a:ext uri="{9D8B030D-6E8A-4147-A177-3AD203B41FA5}">
                      <a16:colId xmlns:a16="http://schemas.microsoft.com/office/drawing/2014/main" val="2857613946"/>
                    </a:ext>
                  </a:extLst>
                </a:gridCol>
                <a:gridCol w="4057070">
                  <a:extLst>
                    <a:ext uri="{9D8B030D-6E8A-4147-A177-3AD203B41FA5}">
                      <a16:colId xmlns:a16="http://schemas.microsoft.com/office/drawing/2014/main" val="3431567903"/>
                    </a:ext>
                  </a:extLst>
                </a:gridCol>
              </a:tblGrid>
              <a:tr h="562248">
                <a:tc gridSpan="2">
                  <a:txBody>
                    <a:bodyPr/>
                    <a:lstStyle/>
                    <a:p>
                      <a:pPr marL="0" marR="0" algn="ctr">
                        <a:spcBef>
                          <a:spcPts val="600"/>
                        </a:spcBef>
                        <a:spcAft>
                          <a:spcPts val="0"/>
                        </a:spcAft>
                      </a:pPr>
                      <a:r>
                        <a:rPr lang="pt-BR" sz="1500" dirty="0">
                          <a:solidFill>
                            <a:schemeClr val="tx1"/>
                          </a:solidFill>
                          <a:effectLst/>
                          <a:latin typeface="#9Slide03 BoosterNextFYBlack" panose="02000A03000000020004" pitchFamily="2" charset="0"/>
                        </a:rPr>
                        <a:t>PHIẾU HỌC TẬP SỐ 3</a:t>
                      </a:r>
                      <a:endParaRPr lang="en-US" sz="1500" dirty="0">
                        <a:solidFill>
                          <a:schemeClr val="tx1"/>
                        </a:solidFill>
                        <a:effectLst/>
                        <a:latin typeface="#9Slide03 BoosterNextFYBlack" panose="02000A03000000020004" pitchFamily="2" charset="0"/>
                      </a:endParaRPr>
                    </a:p>
                    <a:p>
                      <a:pPr marL="0" marR="0" algn="ctr">
                        <a:spcBef>
                          <a:spcPts val="0"/>
                        </a:spcBef>
                        <a:spcAft>
                          <a:spcPts val="600"/>
                        </a:spcAft>
                      </a:pPr>
                      <a:r>
                        <a:rPr lang="pt-BR" sz="1500" dirty="0">
                          <a:solidFill>
                            <a:schemeClr val="tx1"/>
                          </a:solidFill>
                          <a:effectLst/>
                          <a:latin typeface="#9Slide03 BoosterNextFYBlack" panose="02000A03000000020004" pitchFamily="2" charset="0"/>
                        </a:rPr>
                        <a:t>Tổng kết văn bản “</a:t>
                      </a:r>
                      <a:r>
                        <a:rPr lang="en-US" sz="1500" dirty="0" err="1">
                          <a:solidFill>
                            <a:schemeClr val="tx1"/>
                          </a:solidFill>
                          <a:effectLst/>
                          <a:latin typeface="#9Slide03 BoosterNextFYBlack" panose="02000A03000000020004" pitchFamily="2" charset="0"/>
                        </a:rPr>
                        <a:t>Ếch</a:t>
                      </a:r>
                      <a:r>
                        <a:rPr lang="en-US" sz="1500" dirty="0">
                          <a:solidFill>
                            <a:schemeClr val="tx1"/>
                          </a:solidFill>
                          <a:effectLst/>
                          <a:latin typeface="#9Slide03 BoosterNextFYBlack" panose="02000A03000000020004" pitchFamily="2" charset="0"/>
                        </a:rPr>
                        <a:t> </a:t>
                      </a:r>
                      <a:r>
                        <a:rPr lang="en-US" sz="1500" dirty="0" err="1">
                          <a:solidFill>
                            <a:schemeClr val="tx1"/>
                          </a:solidFill>
                          <a:effectLst/>
                          <a:latin typeface="#9Slide03 BoosterNextFYBlack" panose="02000A03000000020004" pitchFamily="2" charset="0"/>
                        </a:rPr>
                        <a:t>ngồi</a:t>
                      </a:r>
                      <a:r>
                        <a:rPr lang="en-US" sz="1500" dirty="0">
                          <a:solidFill>
                            <a:schemeClr val="tx1"/>
                          </a:solidFill>
                          <a:effectLst/>
                          <a:latin typeface="#9Slide03 BoosterNextFYBlack" panose="02000A03000000020004" pitchFamily="2" charset="0"/>
                        </a:rPr>
                        <a:t> </a:t>
                      </a:r>
                      <a:r>
                        <a:rPr lang="en-US" sz="1500" dirty="0" err="1">
                          <a:solidFill>
                            <a:schemeClr val="tx1"/>
                          </a:solidFill>
                          <a:effectLst/>
                          <a:latin typeface="#9Slide03 BoosterNextFYBlack" panose="02000A03000000020004" pitchFamily="2" charset="0"/>
                        </a:rPr>
                        <a:t>đáy</a:t>
                      </a:r>
                      <a:r>
                        <a:rPr lang="en-US" sz="1500" dirty="0">
                          <a:solidFill>
                            <a:schemeClr val="tx1"/>
                          </a:solidFill>
                          <a:effectLst/>
                          <a:latin typeface="#9Slide03 BoosterNextFYBlack" panose="02000A03000000020004" pitchFamily="2" charset="0"/>
                        </a:rPr>
                        <a:t> </a:t>
                      </a:r>
                      <a:r>
                        <a:rPr lang="en-US" sz="1500" dirty="0" err="1">
                          <a:solidFill>
                            <a:schemeClr val="tx1"/>
                          </a:solidFill>
                          <a:effectLst/>
                          <a:latin typeface="#9Slide03 BoosterNextFYBlack" panose="02000A03000000020004" pitchFamily="2" charset="0"/>
                        </a:rPr>
                        <a:t>giếng</a:t>
                      </a:r>
                      <a:r>
                        <a:rPr lang="pt-BR" sz="1500" dirty="0">
                          <a:solidFill>
                            <a:schemeClr val="tx1"/>
                          </a:solidFill>
                          <a:effectLst/>
                          <a:latin typeface="#9Slide03 BoosterNextFYBlack" panose="02000A03000000020004" pitchFamily="2" charset="0"/>
                        </a:rPr>
                        <a:t>”</a:t>
                      </a:r>
                      <a:endParaRPr lang="en-US" sz="15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14" marR="37314" marT="0" marB="0" anchor="ctr"/>
                </a:tc>
                <a:tc hMerge="1">
                  <a:txBody>
                    <a:bodyPr/>
                    <a:lstStyle/>
                    <a:p>
                      <a:endParaRPr lang="en-US"/>
                    </a:p>
                  </a:txBody>
                  <a:tcPr/>
                </a:tc>
                <a:extLst>
                  <a:ext uri="{0D108BD9-81ED-4DB2-BD59-A6C34878D82A}">
                    <a16:rowId xmlns:a16="http://schemas.microsoft.com/office/drawing/2014/main" val="1473405208"/>
                  </a:ext>
                </a:extLst>
              </a:tr>
              <a:tr h="2682474">
                <a:tc>
                  <a:txBody>
                    <a:bodyPr/>
                    <a:lstStyle/>
                    <a:p>
                      <a:pPr marL="0" marR="0" algn="ctr">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Nghệ thuật</a:t>
                      </a:r>
                      <a:endParaRPr lang="en-US" sz="1500" dirty="0">
                        <a:effectLst/>
                        <a:latin typeface="#9Slide03 Arima Madurai Bold" panose="00000800000000000000" pitchFamily="2" charset="0"/>
                        <a:cs typeface="#9Slide03 Arima Madurai Bold" panose="00000800000000000000" pitchFamily="2" charset="0"/>
                      </a:endParaRPr>
                    </a:p>
                    <a:p>
                      <a:pPr marL="207645" marR="36195" indent="-171450">
                        <a:spcBef>
                          <a:spcPts val="300"/>
                        </a:spcBef>
                        <a:spcAft>
                          <a:spcPts val="300"/>
                        </a:spcAft>
                        <a:buFontTx/>
                        <a:buChar char="-"/>
                      </a:pPr>
                      <a:r>
                        <a:rPr lang="en-US" sz="1500" dirty="0" err="1">
                          <a:effectLst/>
                          <a:latin typeface="#9Slide03 Arima Madurai Bold" panose="00000800000000000000" pitchFamily="2" charset="0"/>
                          <a:cs typeface="#9Slide03 Arima Madurai Bold" panose="00000800000000000000" pitchFamily="2" charset="0"/>
                        </a:rPr>
                        <a:t>Nghệ</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thuật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hóa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xây</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dựng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vật</a:t>
                      </a:r>
                      <a:endParaRPr lang="en-US" sz="1500" dirty="0">
                        <a:effectLst/>
                        <a:latin typeface="#9Slide03 Arima Madurai Bold" panose="00000800000000000000" pitchFamily="2" charset="0"/>
                        <a:cs typeface="#9Slide03 Arima Madurai Bold" panose="00000800000000000000" pitchFamily="2" charset="0"/>
                      </a:endParaRPr>
                    </a:p>
                    <a:p>
                      <a:pPr marL="36195" marR="36195" indent="0">
                        <a:spcBef>
                          <a:spcPts val="300"/>
                        </a:spcBef>
                        <a:spcAft>
                          <a:spcPts val="300"/>
                        </a:spcAft>
                        <a:buFontTx/>
                        <a:buNone/>
                      </a:pPr>
                      <a:r>
                        <a:rPr lang="en-US" sz="1500" dirty="0">
                          <a:effectLst/>
                          <a:latin typeface="#9Slide03 Arima Madurai Bold" panose="00000800000000000000" pitchFamily="2" charset="0"/>
                          <a:cs typeface="#9Slide03 Arima Madurai Bold" panose="00000800000000000000" pitchFamily="2" charset="0"/>
                        </a:rPr>
                        <a:t>.......................................................................</a:t>
                      </a:r>
                    </a:p>
                    <a:p>
                      <a:pPr marL="0" marR="0">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xây</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dựng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tình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huống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truyện</a:t>
                      </a:r>
                      <a:r>
                        <a:rPr lang="en-US" sz="1500" dirty="0">
                          <a:effectLst/>
                          <a:latin typeface="#9Slide03 Arima Madurai Bold" panose="00000800000000000000" pitchFamily="2" charset="0"/>
                          <a:cs typeface="#9Slide03 Arima Madurai Bold" panose="00000800000000000000" pitchFamily="2" charset="0"/>
                        </a:rPr>
                        <a:t>...................</a:t>
                      </a:r>
                    </a:p>
                    <a:p>
                      <a:pPr marL="0" marR="0">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a:t>
                      </a:r>
                    </a:p>
                    <a:p>
                      <a:pPr marL="0" marR="0" algn="just">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đưa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ra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bài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ngụ</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ngôn</a:t>
                      </a:r>
                      <a:r>
                        <a:rPr lang="en-US" sz="1500" dirty="0">
                          <a:effectLst/>
                          <a:latin typeface="#9Slide03 Arima Madurai Bold" panose="00000800000000000000" pitchFamily="2" charset="0"/>
                          <a:cs typeface="#9Slide03 Arima Madurai Bold" panose="00000800000000000000" pitchFamily="2" charset="0"/>
                        </a:rPr>
                        <a:t>.......................</a:t>
                      </a:r>
                    </a:p>
                    <a:p>
                      <a:pPr marL="0" marR="0" algn="just">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14" marR="37314" marT="0" marB="0" anchor="ctr"/>
                </a:tc>
                <a:tc>
                  <a:txBody>
                    <a:bodyPr/>
                    <a:lstStyle/>
                    <a:p>
                      <a:pPr marL="0" marR="0" algn="ctr">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Nội dung</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Câu chuyện đem đến bài học về cách sống cho mỗi người: không nên............................</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mà cần........................................................</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 </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14" marR="37314" marT="0" marB="0" anchor="ctr"/>
                </a:tc>
                <a:extLst>
                  <a:ext uri="{0D108BD9-81ED-4DB2-BD59-A6C34878D82A}">
                    <a16:rowId xmlns:a16="http://schemas.microsoft.com/office/drawing/2014/main" val="212427465"/>
                  </a:ext>
                </a:extLst>
              </a:tr>
              <a:tr h="1463168">
                <a:tc gridSpan="2">
                  <a:txBody>
                    <a:bodyPr/>
                    <a:lstStyle/>
                    <a:p>
                      <a:pPr marL="0" marR="0" algn="ctr">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Cách đọc hiểu văn bản truyện ngụ ngôn</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Đầu tiên, xác định được các sự kiện được kể và ....................................................................</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Sau đó, chỉ ra và tìm hiểu........................................................................................................</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Cuối cùng, nêu ra và liên hệ....................................................................................................</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14" marR="37314" marT="0" marB="0" anchor="ctr"/>
                </a:tc>
                <a:tc hMerge="1">
                  <a:txBody>
                    <a:bodyPr/>
                    <a:lstStyle/>
                    <a:p>
                      <a:endParaRPr lang="en-US"/>
                    </a:p>
                  </a:txBody>
                  <a:tcPr/>
                </a:tc>
                <a:extLst>
                  <a:ext uri="{0D108BD9-81ED-4DB2-BD59-A6C34878D82A}">
                    <a16:rowId xmlns:a16="http://schemas.microsoft.com/office/drawing/2014/main" val="424612963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grpSp>
        <p:nvGrpSpPr>
          <p:cNvPr id="3032" name="Google Shape;3032;p66"/>
          <p:cNvGrpSpPr/>
          <p:nvPr/>
        </p:nvGrpSpPr>
        <p:grpSpPr>
          <a:xfrm>
            <a:off x="1140137" y="3495738"/>
            <a:ext cx="3239710" cy="1046990"/>
            <a:chOff x="1140137" y="3495738"/>
            <a:chExt cx="3239710" cy="1046990"/>
          </a:xfrm>
        </p:grpSpPr>
        <p:sp>
          <p:nvSpPr>
            <p:cNvPr id="3033" name="Google Shape;3033;p66"/>
            <p:cNvSpPr/>
            <p:nvPr/>
          </p:nvSpPr>
          <p:spPr>
            <a:xfrm rot="3092453" flipH="1">
              <a:off x="3490156" y="3633982"/>
              <a:ext cx="725075" cy="77050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6"/>
            <p:cNvSpPr/>
            <p:nvPr/>
          </p:nvSpPr>
          <p:spPr>
            <a:xfrm>
              <a:off x="1140137" y="3698739"/>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5" name="Google Shape;3035;p66"/>
          <p:cNvSpPr/>
          <p:nvPr/>
        </p:nvSpPr>
        <p:spPr>
          <a:xfrm>
            <a:off x="5569354" y="608560"/>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6"/>
          <p:cNvSpPr/>
          <p:nvPr/>
        </p:nvSpPr>
        <p:spPr>
          <a:xfrm>
            <a:off x="1376096" y="585759"/>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6"/>
          <p:cNvSpPr txBox="1">
            <a:spLocks noGrp="1"/>
          </p:cNvSpPr>
          <p:nvPr>
            <p:ph type="subTitle" idx="3"/>
          </p:nvPr>
        </p:nvSpPr>
        <p:spPr>
          <a:xfrm>
            <a:off x="1376096" y="561280"/>
            <a:ext cx="1723500" cy="43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9Slide03 BoosterNextFYBlack" panose="02000A03000000020004" pitchFamily="2" charset="0"/>
              </a:rPr>
              <a:t>Nghệ thuật</a:t>
            </a:r>
            <a:endParaRPr dirty="0">
              <a:latin typeface="#9Slide03 BoosterNextFYBlack" panose="02000A03000000020004" pitchFamily="2" charset="0"/>
            </a:endParaRPr>
          </a:p>
        </p:txBody>
      </p:sp>
      <p:sp>
        <p:nvSpPr>
          <p:cNvPr id="3039" name="Google Shape;3039;p66"/>
          <p:cNvSpPr txBox="1">
            <a:spLocks noGrp="1"/>
          </p:cNvSpPr>
          <p:nvPr>
            <p:ph type="subTitle" idx="1"/>
          </p:nvPr>
        </p:nvSpPr>
        <p:spPr>
          <a:xfrm>
            <a:off x="5611654" y="562959"/>
            <a:ext cx="1723500" cy="43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9Slide03 BoosterNextFYBlack" panose="02000A03000000020004" pitchFamily="2" charset="0"/>
              </a:rPr>
              <a:t>Nội dung</a:t>
            </a:r>
            <a:endParaRPr dirty="0">
              <a:latin typeface="#9Slide03 BoosterNextFYBlack" panose="02000A03000000020004" pitchFamily="2" charset="0"/>
            </a:endParaRPr>
          </a:p>
        </p:txBody>
      </p:sp>
      <p:sp>
        <p:nvSpPr>
          <p:cNvPr id="3040" name="Google Shape;3040;p66"/>
          <p:cNvSpPr txBox="1">
            <a:spLocks noGrp="1"/>
          </p:cNvSpPr>
          <p:nvPr>
            <p:ph type="subTitle" idx="2"/>
          </p:nvPr>
        </p:nvSpPr>
        <p:spPr>
          <a:xfrm>
            <a:off x="4711967" y="1114997"/>
            <a:ext cx="3520884" cy="278898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pt-BR" sz="1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 bản đem đến bài học về cách sống cho mỗi người: không nên chủ quan, kiêu ngạo coi thường người khác, mà luôn cần phải có ý thức học hỏi, nâng cao nhận thức của bản thân, đồng thời cần thay đổi và điều chỉnh thái độ sống để phù hợp với môi trường sống mới.</a:t>
            </a:r>
            <a:endParaRPr dirty="0">
              <a:solidFill>
                <a:schemeClr val="tx1"/>
              </a:solidFill>
              <a:latin typeface="#9Slide03 Arima Madurai Bold" panose="00000800000000000000" pitchFamily="2" charset="0"/>
              <a:cs typeface="#9Slide03 Arima Madurai Bold" panose="00000800000000000000" pitchFamily="2" charset="0"/>
            </a:endParaRPr>
          </a:p>
        </p:txBody>
      </p:sp>
      <p:sp>
        <p:nvSpPr>
          <p:cNvPr id="3041" name="Google Shape;3041;p66"/>
          <p:cNvSpPr txBox="1">
            <a:spLocks noGrp="1"/>
          </p:cNvSpPr>
          <p:nvPr>
            <p:ph type="subTitle" idx="4"/>
          </p:nvPr>
        </p:nvSpPr>
        <p:spPr>
          <a:xfrm>
            <a:off x="460619" y="1370116"/>
            <a:ext cx="3596755" cy="2788984"/>
          </a:xfrm>
          <a:prstGeom prst="rect">
            <a:avLst/>
          </a:prstGeom>
        </p:spPr>
        <p:txBody>
          <a:bodyPr spcFirstLastPara="1" wrap="square" lIns="91425" tIns="91425" rIns="91425" bIns="91425" anchor="ctr" anchorCtr="0">
            <a:noAutofit/>
          </a:bodyPr>
          <a:lstStyle/>
          <a:p>
            <a:pPr marL="0" marR="0" algn="just">
              <a:spcBef>
                <a:spcPts val="600"/>
              </a:spcBef>
              <a:spcAft>
                <a:spcPts val="600"/>
              </a:spcAft>
            </a:pPr>
            <a:r>
              <a:rPr lang="pt-BR" sz="1800" dirty="0">
                <a:effectLst/>
                <a:latin typeface="#9Slide03 Arima Madurai Bold" panose="00000800000000000000" pitchFamily="2" charset="0"/>
                <a:cs typeface="#9Slide03 Arima Madurai Bold" panose="00000800000000000000" pitchFamily="2" charset="0"/>
              </a:rPr>
              <a:t>- Nghệ thuật nhân cách hóa xây dựng nhân vật là loài vật gần gũi với đời sống, mang nét tính cách tiêu biểu.</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800" dirty="0">
                <a:effectLst/>
                <a:latin typeface="#9Slide03 Arima Madurai Bold" panose="00000800000000000000" pitchFamily="2" charset="0"/>
                <a:cs typeface="#9Slide03 Arima Madurai Bold" panose="00000800000000000000" pitchFamily="2" charset="0"/>
              </a:rPr>
              <a:t>- Cách xây dựng tình huống truyện tự nhiên, hợp lí, tạo sự hấp dẫn, bất ngờ cho người đọc.</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800" dirty="0">
                <a:effectLst/>
                <a:latin typeface="#9Slide03 Arima Madurai Bold" panose="00000800000000000000" pitchFamily="2" charset="0"/>
                <a:cs typeface="#9Slide03 Arima Madurai Bold" panose="00000800000000000000" pitchFamily="2" charset="0"/>
              </a:rPr>
              <a:t>- Cách đưa ra bài học thấm thía, sâu sắc.</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042" name="Google Shape;3042;p66"/>
          <p:cNvSpPr/>
          <p:nvPr/>
        </p:nvSpPr>
        <p:spPr>
          <a:xfrm flipH="1">
            <a:off x="7253437" y="376411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41">
                                            <p:txEl>
                                              <p:pRg st="0" end="0"/>
                                            </p:txEl>
                                          </p:spTgt>
                                        </p:tgtEl>
                                        <p:attrNameLst>
                                          <p:attrName>style.visibility</p:attrName>
                                        </p:attrNameLst>
                                      </p:cBhvr>
                                      <p:to>
                                        <p:strVal val="visible"/>
                                      </p:to>
                                    </p:set>
                                    <p:animEffect transition="in" filter="fade">
                                      <p:cBhvr>
                                        <p:cTn id="7" dur="1000"/>
                                        <p:tgtEl>
                                          <p:spTgt spid="3041">
                                            <p:txEl>
                                              <p:pRg st="0" end="0"/>
                                            </p:txEl>
                                          </p:spTgt>
                                        </p:tgtEl>
                                      </p:cBhvr>
                                    </p:animEffect>
                                    <p:anim calcmode="lin" valueType="num">
                                      <p:cBhvr>
                                        <p:cTn id="8" dur="1000" fill="hold"/>
                                        <p:tgtEl>
                                          <p:spTgt spid="30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41">
                                            <p:txEl>
                                              <p:pRg st="1" end="1"/>
                                            </p:txEl>
                                          </p:spTgt>
                                        </p:tgtEl>
                                        <p:attrNameLst>
                                          <p:attrName>style.visibility</p:attrName>
                                        </p:attrNameLst>
                                      </p:cBhvr>
                                      <p:to>
                                        <p:strVal val="visible"/>
                                      </p:to>
                                    </p:set>
                                    <p:animEffect transition="in" filter="fade">
                                      <p:cBhvr>
                                        <p:cTn id="14" dur="1000"/>
                                        <p:tgtEl>
                                          <p:spTgt spid="3041">
                                            <p:txEl>
                                              <p:pRg st="1" end="1"/>
                                            </p:txEl>
                                          </p:spTgt>
                                        </p:tgtEl>
                                      </p:cBhvr>
                                    </p:animEffect>
                                    <p:anim calcmode="lin" valueType="num">
                                      <p:cBhvr>
                                        <p:cTn id="15" dur="1000" fill="hold"/>
                                        <p:tgtEl>
                                          <p:spTgt spid="304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41">
                                            <p:txEl>
                                              <p:pRg st="2" end="2"/>
                                            </p:txEl>
                                          </p:spTgt>
                                        </p:tgtEl>
                                        <p:attrNameLst>
                                          <p:attrName>style.visibility</p:attrName>
                                        </p:attrNameLst>
                                      </p:cBhvr>
                                      <p:to>
                                        <p:strVal val="visible"/>
                                      </p:to>
                                    </p:set>
                                    <p:animEffect transition="in" filter="fade">
                                      <p:cBhvr>
                                        <p:cTn id="21" dur="1000"/>
                                        <p:tgtEl>
                                          <p:spTgt spid="3041">
                                            <p:txEl>
                                              <p:pRg st="2" end="2"/>
                                            </p:txEl>
                                          </p:spTgt>
                                        </p:tgtEl>
                                      </p:cBhvr>
                                    </p:animEffect>
                                    <p:anim calcmode="lin" valueType="num">
                                      <p:cBhvr>
                                        <p:cTn id="22" dur="1000" fill="hold"/>
                                        <p:tgtEl>
                                          <p:spTgt spid="304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40">
                                            <p:txEl>
                                              <p:pRg st="0" end="0"/>
                                            </p:txEl>
                                          </p:spTgt>
                                        </p:tgtEl>
                                        <p:attrNameLst>
                                          <p:attrName>style.visibility</p:attrName>
                                        </p:attrNameLst>
                                      </p:cBhvr>
                                      <p:to>
                                        <p:strVal val="visible"/>
                                      </p:to>
                                    </p:set>
                                    <p:animEffect transition="in" filter="fade">
                                      <p:cBhvr>
                                        <p:cTn id="28" dur="1000"/>
                                        <p:tgtEl>
                                          <p:spTgt spid="3040">
                                            <p:txEl>
                                              <p:pRg st="0" end="0"/>
                                            </p:txEl>
                                          </p:spTgt>
                                        </p:tgtEl>
                                      </p:cBhvr>
                                    </p:animEffect>
                                    <p:anim calcmode="lin" valueType="num">
                                      <p:cBhvr>
                                        <p:cTn id="29" dur="1000" fill="hold"/>
                                        <p:tgtEl>
                                          <p:spTgt spid="304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04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0" grpId="0" build="p"/>
      <p:bldP spid="304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5" name="TextBox 4">
            <a:extLst>
              <a:ext uri="{FF2B5EF4-FFF2-40B4-BE49-F238E27FC236}">
                <a16:creationId xmlns:a16="http://schemas.microsoft.com/office/drawing/2014/main" id="{AB6CA634-18FD-8FFF-7CB4-522E3371B5BE}"/>
              </a:ext>
            </a:extLst>
          </p:cNvPr>
          <p:cNvSpPr txBox="1"/>
          <p:nvPr/>
        </p:nvSpPr>
        <p:spPr>
          <a:xfrm>
            <a:off x="1242445" y="1205179"/>
            <a:ext cx="6742940" cy="28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342900" algn="just">
              <a:spcBef>
                <a:spcPts val="600"/>
              </a:spcBef>
              <a:spcAft>
                <a:spcPts val="600"/>
              </a:spcAft>
              <a:buClr>
                <a:schemeClr val="dk1"/>
              </a:buClr>
              <a:buSzPts val="1800"/>
              <a:buFont typeface="Rubik Medium"/>
              <a:buNone/>
              <a:defRPr sz="1800">
                <a:solidFill>
                  <a:schemeClr val="dk1"/>
                </a:solidFill>
                <a:effectLst/>
                <a:latin typeface="#9Slide03 Arima Madurai Bold" panose="00000800000000000000" pitchFamily="2" charset="0"/>
                <a:ea typeface="Rubik"/>
                <a:cs typeface="#9Slide03 Arima Madurai Bold" panose="00000800000000000000" pitchFamily="2" charset="0"/>
                <a:sym typeface="Rubik"/>
              </a:defRPr>
            </a:lvl1pPr>
            <a:lvl2pPr marL="914400" indent="-317500" algn="ctr">
              <a:buClr>
                <a:schemeClr val="dk1"/>
              </a:buClr>
              <a:buSzPts val="1400"/>
              <a:buFont typeface="Rubik"/>
              <a:buNone/>
              <a:defRPr>
                <a:solidFill>
                  <a:schemeClr val="dk1"/>
                </a:solidFill>
                <a:latin typeface="Rubik"/>
                <a:ea typeface="Rubik"/>
                <a:cs typeface="Rubik"/>
                <a:sym typeface="Rubik"/>
              </a:defRPr>
            </a:lvl2pPr>
            <a:lvl3pPr marL="1371600" indent="-317500" algn="ctr">
              <a:buClr>
                <a:schemeClr val="dk1"/>
              </a:buClr>
              <a:buSzPts val="1400"/>
              <a:buFont typeface="Rubik"/>
              <a:buNone/>
              <a:defRPr>
                <a:solidFill>
                  <a:schemeClr val="dk1"/>
                </a:solidFill>
                <a:latin typeface="Rubik"/>
                <a:ea typeface="Rubik"/>
                <a:cs typeface="Rubik"/>
                <a:sym typeface="Rubik"/>
              </a:defRPr>
            </a:lvl3pPr>
            <a:lvl4pPr marL="1828800" indent="-317500" algn="ctr">
              <a:buClr>
                <a:schemeClr val="dk1"/>
              </a:buClr>
              <a:buSzPts val="1400"/>
              <a:buFont typeface="Rubik"/>
              <a:buNone/>
              <a:defRPr>
                <a:solidFill>
                  <a:schemeClr val="dk1"/>
                </a:solidFill>
                <a:latin typeface="Rubik"/>
                <a:ea typeface="Rubik"/>
                <a:cs typeface="Rubik"/>
                <a:sym typeface="Rubik"/>
              </a:defRPr>
            </a:lvl4pPr>
            <a:lvl5pPr marL="2286000" indent="-317500" algn="ctr">
              <a:buClr>
                <a:schemeClr val="dk1"/>
              </a:buClr>
              <a:buSzPts val="1400"/>
              <a:buFont typeface="Rubik"/>
              <a:buNone/>
              <a:defRPr>
                <a:solidFill>
                  <a:schemeClr val="dk1"/>
                </a:solidFill>
                <a:latin typeface="Rubik"/>
                <a:ea typeface="Rubik"/>
                <a:cs typeface="Rubik"/>
                <a:sym typeface="Rubik"/>
              </a:defRPr>
            </a:lvl5pPr>
            <a:lvl6pPr marL="2743200" indent="-317500" algn="ctr">
              <a:buClr>
                <a:schemeClr val="dk1"/>
              </a:buClr>
              <a:buSzPts val="1400"/>
              <a:buFont typeface="Rubik"/>
              <a:buNone/>
              <a:defRPr>
                <a:solidFill>
                  <a:schemeClr val="dk1"/>
                </a:solidFill>
                <a:latin typeface="Rubik"/>
                <a:ea typeface="Rubik"/>
                <a:cs typeface="Rubik"/>
                <a:sym typeface="Rubik"/>
              </a:defRPr>
            </a:lvl6pPr>
            <a:lvl7pPr marL="3200400" indent="-317500" algn="ctr">
              <a:buClr>
                <a:schemeClr val="dk1"/>
              </a:buClr>
              <a:buSzPts val="1400"/>
              <a:buFont typeface="Rubik"/>
              <a:buNone/>
              <a:defRPr>
                <a:solidFill>
                  <a:schemeClr val="dk1"/>
                </a:solidFill>
                <a:latin typeface="Rubik"/>
                <a:ea typeface="Rubik"/>
                <a:cs typeface="Rubik"/>
                <a:sym typeface="Rubik"/>
              </a:defRPr>
            </a:lvl7pPr>
            <a:lvl8pPr marL="3657600" indent="-317500" algn="ctr">
              <a:buClr>
                <a:schemeClr val="dk1"/>
              </a:buClr>
              <a:buSzPts val="1400"/>
              <a:buFont typeface="Rubik"/>
              <a:buNone/>
              <a:defRPr>
                <a:solidFill>
                  <a:schemeClr val="dk1"/>
                </a:solidFill>
                <a:latin typeface="Rubik"/>
                <a:ea typeface="Rubik"/>
                <a:cs typeface="Rubik"/>
                <a:sym typeface="Rubik"/>
              </a:defRPr>
            </a:lvl8pPr>
            <a:lvl9pPr marL="4114800" indent="-317500" algn="ctr">
              <a:buClr>
                <a:schemeClr val="dk1"/>
              </a:buClr>
              <a:buSzPts val="1400"/>
              <a:buFont typeface="Rubik"/>
              <a:buNone/>
              <a:defRPr>
                <a:solidFill>
                  <a:schemeClr val="dk1"/>
                </a:solidFill>
                <a:latin typeface="Rubik"/>
                <a:ea typeface="Rubik"/>
                <a:cs typeface="Rubik"/>
                <a:sym typeface="Rubik"/>
              </a:defRPr>
            </a:lvl9pPr>
          </a:lstStyle>
          <a:p>
            <a:r>
              <a:rPr lang="pt-BR" dirty="0"/>
              <a:t>- Đầu tiên, xác định được các sự kiện được kể và một số yếu tố đặc trưng của truyện ngụ ngôn.</a:t>
            </a:r>
            <a:endParaRPr lang="en-US" dirty="0"/>
          </a:p>
          <a:p>
            <a:r>
              <a:rPr lang="pt-BR" dirty="0"/>
              <a:t>- Sau đó cần chỉ ra và tìm hiểu được nhân vật nổi bật nhất, xuất hiện xuyên suốt câu chuyện.</a:t>
            </a:r>
            <a:endParaRPr lang="en-US" dirty="0"/>
          </a:p>
          <a:p>
            <a:r>
              <a:rPr lang="pt-BR" dirty="0"/>
              <a:t>- Cuối cùng cần nêu ra được bài học mà truyện muốn gửi gắm, đồng thời liên hệ bài học ấy với cuộc sống của bản thân.</a:t>
            </a:r>
            <a:endParaRPr lang="en-US" dirty="0"/>
          </a:p>
        </p:txBody>
      </p:sp>
      <p:sp>
        <p:nvSpPr>
          <p:cNvPr id="3" name="TextBox 2">
            <a:extLst>
              <a:ext uri="{FF2B5EF4-FFF2-40B4-BE49-F238E27FC236}">
                <a16:creationId xmlns:a16="http://schemas.microsoft.com/office/drawing/2014/main" id="{9CE9939A-397A-1E68-F689-19AA8901B58C}"/>
              </a:ext>
            </a:extLst>
          </p:cNvPr>
          <p:cNvSpPr txBox="1"/>
          <p:nvPr/>
        </p:nvSpPr>
        <p:spPr>
          <a:xfrm>
            <a:off x="2468709" y="592129"/>
            <a:ext cx="5069516" cy="307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r>
              <a:rPr lang="pt-BR" sz="2000" dirty="0"/>
              <a:t>Cách đọc hiểu văn bản truyện ngụ ngôn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Luyện tập</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83370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4" name="Google Shape;3254;p70"/>
          <p:cNvSpPr txBox="1">
            <a:spLocks noGrp="1"/>
          </p:cNvSpPr>
          <p:nvPr>
            <p:ph type="title"/>
          </p:nvPr>
        </p:nvSpPr>
        <p:spPr>
          <a:xfrm>
            <a:off x="720000" y="537275"/>
            <a:ext cx="5012700" cy="46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we know</a:t>
            </a:r>
            <a:endParaRPr dirty="0"/>
          </a:p>
        </p:txBody>
      </p:sp>
      <p:grpSp>
        <p:nvGrpSpPr>
          <p:cNvPr id="3255" name="Google Shape;3255;p70"/>
          <p:cNvGrpSpPr/>
          <p:nvPr/>
        </p:nvGrpSpPr>
        <p:grpSpPr>
          <a:xfrm>
            <a:off x="658889" y="1006175"/>
            <a:ext cx="1002623" cy="804162"/>
            <a:chOff x="1886707" y="958961"/>
            <a:chExt cx="1002623" cy="804162"/>
          </a:xfrm>
        </p:grpSpPr>
        <p:grpSp>
          <p:nvGrpSpPr>
            <p:cNvPr id="3256" name="Google Shape;3256;p70"/>
            <p:cNvGrpSpPr/>
            <p:nvPr/>
          </p:nvGrpSpPr>
          <p:grpSpPr>
            <a:xfrm>
              <a:off x="2644539" y="958961"/>
              <a:ext cx="224850" cy="211032"/>
              <a:chOff x="4373289" y="3282711"/>
              <a:chExt cx="224850" cy="211032"/>
            </a:xfrm>
          </p:grpSpPr>
          <p:sp>
            <p:nvSpPr>
              <p:cNvPr id="3257" name="Google Shape;3257;p7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70"/>
            <p:cNvGrpSpPr/>
            <p:nvPr/>
          </p:nvGrpSpPr>
          <p:grpSpPr>
            <a:xfrm rot="1487037">
              <a:off x="1924126" y="1407419"/>
              <a:ext cx="244961" cy="232349"/>
              <a:chOff x="4319252" y="2889398"/>
              <a:chExt cx="244959" cy="232347"/>
            </a:xfrm>
          </p:grpSpPr>
          <p:sp>
            <p:nvSpPr>
              <p:cNvPr id="3261" name="Google Shape;3261;p7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4" name="Google Shape;3264;p70"/>
            <p:cNvGrpSpPr/>
            <p:nvPr/>
          </p:nvGrpSpPr>
          <p:grpSpPr>
            <a:xfrm>
              <a:off x="2645514" y="1538844"/>
              <a:ext cx="243816" cy="224279"/>
              <a:chOff x="3891439" y="3145857"/>
              <a:chExt cx="243816" cy="224279"/>
            </a:xfrm>
          </p:grpSpPr>
          <p:sp>
            <p:nvSpPr>
              <p:cNvPr id="3265" name="Google Shape;3265;p7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8" name="Google Shape;3268;p70"/>
          <p:cNvGrpSpPr/>
          <p:nvPr/>
        </p:nvGrpSpPr>
        <p:grpSpPr>
          <a:xfrm rot="-1105662">
            <a:off x="7821069" y="3646418"/>
            <a:ext cx="1016034" cy="342366"/>
            <a:chOff x="7538336" y="3481626"/>
            <a:chExt cx="1016059" cy="342375"/>
          </a:xfrm>
        </p:grpSpPr>
        <p:grpSp>
          <p:nvGrpSpPr>
            <p:cNvPr id="3269" name="Google Shape;3269;p70"/>
            <p:cNvGrpSpPr/>
            <p:nvPr/>
          </p:nvGrpSpPr>
          <p:grpSpPr>
            <a:xfrm rot="-10229152">
              <a:off x="8291904" y="3500274"/>
              <a:ext cx="244973" cy="232360"/>
              <a:chOff x="4319252" y="2889398"/>
              <a:chExt cx="244959" cy="232347"/>
            </a:xfrm>
          </p:grpSpPr>
          <p:sp>
            <p:nvSpPr>
              <p:cNvPr id="3270" name="Google Shape;3270;p7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70"/>
            <p:cNvGrpSpPr/>
            <p:nvPr/>
          </p:nvGrpSpPr>
          <p:grpSpPr>
            <a:xfrm rot="9883698">
              <a:off x="7563569" y="3571569"/>
              <a:ext cx="243819" cy="224281"/>
              <a:chOff x="3891439" y="3145857"/>
              <a:chExt cx="243816" cy="224279"/>
            </a:xfrm>
          </p:grpSpPr>
          <p:sp>
            <p:nvSpPr>
              <p:cNvPr id="3274" name="Google Shape;3274;p7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3D381822-8C36-7555-7C24-7CECC0B8AC37}"/>
              </a:ext>
            </a:extLst>
          </p:cNvPr>
          <p:cNvSpPr txBox="1"/>
          <p:nvPr/>
        </p:nvSpPr>
        <p:spPr>
          <a:xfrm>
            <a:off x="1346304" y="1575321"/>
            <a:ext cx="7296822" cy="2092881"/>
          </a:xfrm>
          <a:prstGeom prst="rect">
            <a:avLst/>
          </a:prstGeom>
          <a:noFill/>
        </p:spPr>
        <p:txBody>
          <a:bodyPr wrap="square">
            <a:spAutoFit/>
          </a:bodyPr>
          <a:lstStyle/>
          <a:p>
            <a:pPr marL="0" marR="0" indent="457200" algn="just">
              <a:spcBef>
                <a:spcPts val="1200"/>
              </a:spcBef>
              <a:spcAft>
                <a:spcPts val="1200"/>
              </a:spcAft>
            </a:pPr>
            <a:r>
              <a:rPr lang="pt-BR" sz="22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Theo em, nhan đề "Ếch ngồi đáy giếng" có tác dụng gì trong việc thể hiện chủ đề của văn bản?</a:t>
            </a:r>
            <a:endParaRPr lang="en-US"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spcBef>
                <a:spcPts val="1200"/>
              </a:spcBef>
              <a:spcAft>
                <a:spcPts val="1200"/>
              </a:spcAft>
            </a:pPr>
            <a:r>
              <a:rPr lang="pt-BR" sz="22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Có ý kiến cho rằng: "Ếch rất đáng thương, cái chết của Ếch là vô cùng đáng tiếc". Em có đồng ý với ý kiến đó không? Vì sao?</a:t>
            </a:r>
            <a:endParaRPr lang="en-US"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grpSp>
        <p:nvGrpSpPr>
          <p:cNvPr id="3227" name="Google Shape;3227;p69"/>
          <p:cNvGrpSpPr/>
          <p:nvPr/>
        </p:nvGrpSpPr>
        <p:grpSpPr>
          <a:xfrm>
            <a:off x="6865029" y="339833"/>
            <a:ext cx="748197" cy="752728"/>
            <a:chOff x="1240154" y="1682745"/>
            <a:chExt cx="748197" cy="752728"/>
          </a:xfrm>
        </p:grpSpPr>
        <p:grpSp>
          <p:nvGrpSpPr>
            <p:cNvPr id="3228" name="Google Shape;3228;p69"/>
            <p:cNvGrpSpPr/>
            <p:nvPr/>
          </p:nvGrpSpPr>
          <p:grpSpPr>
            <a:xfrm rot="6799003">
              <a:off x="1269479" y="2002221"/>
              <a:ext cx="243807" cy="224271"/>
              <a:chOff x="3891439" y="3145857"/>
              <a:chExt cx="243816" cy="224279"/>
            </a:xfrm>
          </p:grpSpPr>
          <p:sp>
            <p:nvSpPr>
              <p:cNvPr id="3229" name="Google Shape;3229;p6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2" name="Google Shape;3232;p69"/>
            <p:cNvGrpSpPr/>
            <p:nvPr/>
          </p:nvGrpSpPr>
          <p:grpSpPr>
            <a:xfrm rot="-893870">
              <a:off x="1695002" y="1710330"/>
              <a:ext cx="244963" cy="232351"/>
              <a:chOff x="4319252" y="2889398"/>
              <a:chExt cx="244959" cy="232347"/>
            </a:xfrm>
          </p:grpSpPr>
          <p:sp>
            <p:nvSpPr>
              <p:cNvPr id="3233" name="Google Shape;3233;p6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6" name="Google Shape;3236;p69"/>
            <p:cNvGrpSpPr/>
            <p:nvPr/>
          </p:nvGrpSpPr>
          <p:grpSpPr>
            <a:xfrm rot="6469133">
              <a:off x="1741076" y="2190644"/>
              <a:ext cx="224844" cy="211025"/>
              <a:chOff x="4373289" y="3282711"/>
              <a:chExt cx="224850" cy="211032"/>
            </a:xfrm>
          </p:grpSpPr>
          <p:sp>
            <p:nvSpPr>
              <p:cNvPr id="3237" name="Google Shape;3237;p6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0" name="Google Shape;3240;p69"/>
          <p:cNvGrpSpPr/>
          <p:nvPr/>
        </p:nvGrpSpPr>
        <p:grpSpPr>
          <a:xfrm>
            <a:off x="3280238" y="4437600"/>
            <a:ext cx="737261" cy="342132"/>
            <a:chOff x="4631113" y="4801187"/>
            <a:chExt cx="737261" cy="342132"/>
          </a:xfrm>
        </p:grpSpPr>
        <p:grpSp>
          <p:nvGrpSpPr>
            <p:cNvPr id="3241" name="Google Shape;3241;p69"/>
            <p:cNvGrpSpPr/>
            <p:nvPr/>
          </p:nvGrpSpPr>
          <p:grpSpPr>
            <a:xfrm rot="5263154">
              <a:off x="5124916" y="4900117"/>
              <a:ext cx="244982" cy="232369"/>
              <a:chOff x="4319252" y="2889398"/>
              <a:chExt cx="244959" cy="232347"/>
            </a:xfrm>
          </p:grpSpPr>
          <p:sp>
            <p:nvSpPr>
              <p:cNvPr id="3242" name="Google Shape;3242;p6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5" name="Google Shape;3245;p69"/>
            <p:cNvGrpSpPr/>
            <p:nvPr/>
          </p:nvGrpSpPr>
          <p:grpSpPr>
            <a:xfrm rot="-8974072">
              <a:off x="4669068" y="4843594"/>
              <a:ext cx="224843" cy="211024"/>
              <a:chOff x="4373289" y="3282711"/>
              <a:chExt cx="224850" cy="211032"/>
            </a:xfrm>
          </p:grpSpPr>
          <p:sp>
            <p:nvSpPr>
              <p:cNvPr id="3246" name="Google Shape;3246;p6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3FD6741-562F-83D3-F187-8946BE839453}"/>
              </a:ext>
            </a:extLst>
          </p:cNvPr>
          <p:cNvSpPr txBox="1"/>
          <p:nvPr/>
        </p:nvSpPr>
        <p:spPr>
          <a:xfrm>
            <a:off x="800410" y="789260"/>
            <a:ext cx="7142583" cy="3631763"/>
          </a:xfrm>
          <a:prstGeom prst="rect">
            <a:avLst/>
          </a:prstGeom>
          <a:noFill/>
        </p:spPr>
        <p:txBody>
          <a:bodyPr wrap="square">
            <a:spAutoFit/>
          </a:bodyPr>
          <a:lstStyle/>
          <a:p>
            <a:pPr marL="0" marR="0" indent="457200" algn="just">
              <a:spcBef>
                <a:spcPts val="600"/>
              </a:spcBef>
              <a:spcAft>
                <a:spcPts val="600"/>
              </a:spcAft>
            </a:pPr>
            <a:r>
              <a:rPr lang="pt-BR"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Nhan đề đã góp phần làm nổi bật chủ đề của văn bản: phê phán những kẻ thiếu hiểu biết, tầm nhìn hạn hẹp, nhưng luôn luôn tự cao, tự đại; đồng thời khuyên răn mọi người cần biết khiêm tốn, học hỏi để nâng cao nhận thức bản thân.</a:t>
            </a:r>
            <a:endParaRPr lang="en-US"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spcBef>
                <a:spcPts val="600"/>
              </a:spcBef>
              <a:spcAft>
                <a:spcPts val="600"/>
              </a:spcAft>
            </a:pPr>
            <a:r>
              <a:rPr lang="pt-BR"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Ếch thực ra cũng rất đáng thương vì phải sống trong hoàn cảnh và môi trường chật hẹp nhiều năm không được giao lưu với thế giới bên ngoài, vì thế, Ếch bị hạn chế nhiều về tầm hiểu biết và nhận thức. Cái chết của Ếch là vô cùng đáng tiếc vì khi thay đổi môi trường sống, Ếch chỉ cần điều chỉnh thái độ sống, biết quan sát, tìm hiểu thế giới xung quanh thì sẽ không dẫn đến cái chết thê thảm như thế.</a:t>
            </a:r>
            <a:endParaRPr lang="en-US"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Vận dụng</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935463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5"/>
        <p:cNvGrpSpPr/>
        <p:nvPr/>
      </p:nvGrpSpPr>
      <p:grpSpPr>
        <a:xfrm>
          <a:off x="0" y="0"/>
          <a:ext cx="0" cy="0"/>
          <a:chOff x="0" y="0"/>
          <a:chExt cx="0" cy="0"/>
        </a:xfrm>
      </p:grpSpPr>
      <p:grpSp>
        <p:nvGrpSpPr>
          <p:cNvPr id="4018" name="Google Shape;4018;p80"/>
          <p:cNvGrpSpPr/>
          <p:nvPr/>
        </p:nvGrpSpPr>
        <p:grpSpPr>
          <a:xfrm>
            <a:off x="553035" y="4007460"/>
            <a:ext cx="731725" cy="648549"/>
            <a:chOff x="3594159" y="415726"/>
            <a:chExt cx="839520" cy="744090"/>
          </a:xfrm>
        </p:grpSpPr>
        <p:sp>
          <p:nvSpPr>
            <p:cNvPr id="4019" name="Google Shape;4019;p80"/>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0"/>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0"/>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80"/>
          <p:cNvGrpSpPr/>
          <p:nvPr/>
        </p:nvGrpSpPr>
        <p:grpSpPr>
          <a:xfrm>
            <a:off x="2931474" y="3832333"/>
            <a:ext cx="734306" cy="779733"/>
            <a:chOff x="4517037" y="397333"/>
            <a:chExt cx="734306" cy="779733"/>
          </a:xfrm>
        </p:grpSpPr>
        <p:sp>
          <p:nvSpPr>
            <p:cNvPr id="4023" name="Google Shape;4023;p80"/>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0"/>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0"/>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6" name="Google Shape;4026;p80"/>
          <p:cNvGrpSpPr/>
          <p:nvPr/>
        </p:nvGrpSpPr>
        <p:grpSpPr>
          <a:xfrm>
            <a:off x="1060251" y="3217416"/>
            <a:ext cx="2235066" cy="1603147"/>
            <a:chOff x="389676" y="1789416"/>
            <a:chExt cx="2235066" cy="1603147"/>
          </a:xfrm>
        </p:grpSpPr>
        <p:sp>
          <p:nvSpPr>
            <p:cNvPr id="4027" name="Google Shape;4027;p80"/>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0"/>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0"/>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0"/>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0"/>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0"/>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0"/>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80"/>
          <p:cNvGrpSpPr/>
          <p:nvPr/>
        </p:nvGrpSpPr>
        <p:grpSpPr>
          <a:xfrm>
            <a:off x="1096488" y="2147317"/>
            <a:ext cx="2162604" cy="1682470"/>
            <a:chOff x="2641388" y="1299530"/>
            <a:chExt cx="2162604" cy="1682470"/>
          </a:xfrm>
        </p:grpSpPr>
        <p:sp>
          <p:nvSpPr>
            <p:cNvPr id="4035" name="Google Shape;4035;p80"/>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0"/>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0"/>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0"/>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0"/>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0"/>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0"/>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0"/>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0"/>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0"/>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0"/>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0"/>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0"/>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0"/>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0"/>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0"/>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0"/>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0"/>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0"/>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0"/>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0"/>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0"/>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0"/>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0"/>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0"/>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0"/>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0"/>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0"/>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0"/>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0"/>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0"/>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0"/>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0"/>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0"/>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0"/>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0"/>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0"/>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0"/>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0"/>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80"/>
          <p:cNvGrpSpPr/>
          <p:nvPr/>
        </p:nvGrpSpPr>
        <p:grpSpPr>
          <a:xfrm>
            <a:off x="1913525" y="134886"/>
            <a:ext cx="1124148" cy="632259"/>
            <a:chOff x="389676" y="3721420"/>
            <a:chExt cx="1478364" cy="831483"/>
          </a:xfrm>
        </p:grpSpPr>
        <p:sp>
          <p:nvSpPr>
            <p:cNvPr id="4075" name="Google Shape;4075;p8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8" name="Google Shape;4078;p80"/>
          <p:cNvGrpSpPr/>
          <p:nvPr/>
        </p:nvGrpSpPr>
        <p:grpSpPr>
          <a:xfrm>
            <a:off x="8320349" y="319546"/>
            <a:ext cx="633422" cy="305881"/>
            <a:chOff x="2080184" y="4349337"/>
            <a:chExt cx="824017" cy="397920"/>
          </a:xfrm>
        </p:grpSpPr>
        <p:sp>
          <p:nvSpPr>
            <p:cNvPr id="4079" name="Google Shape;4079;p80"/>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0"/>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0"/>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2" name="Google Shape;4082;p80"/>
          <p:cNvGrpSpPr/>
          <p:nvPr/>
        </p:nvGrpSpPr>
        <p:grpSpPr>
          <a:xfrm>
            <a:off x="1004451" y="1758636"/>
            <a:ext cx="224850" cy="211032"/>
            <a:chOff x="4373289" y="3282711"/>
            <a:chExt cx="224850" cy="211032"/>
          </a:xfrm>
        </p:grpSpPr>
        <p:sp>
          <p:nvSpPr>
            <p:cNvPr id="4083" name="Google Shape;4083;p8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6" name="Google Shape;4086;p80"/>
          <p:cNvGrpSpPr/>
          <p:nvPr/>
        </p:nvGrpSpPr>
        <p:grpSpPr>
          <a:xfrm>
            <a:off x="1114902" y="1149098"/>
            <a:ext cx="244959" cy="232347"/>
            <a:chOff x="4319252" y="2889398"/>
            <a:chExt cx="244959" cy="232347"/>
          </a:xfrm>
        </p:grpSpPr>
        <p:sp>
          <p:nvSpPr>
            <p:cNvPr id="4087" name="Google Shape;4087;p8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0" name="Google Shape;4090;p80"/>
          <p:cNvGrpSpPr/>
          <p:nvPr/>
        </p:nvGrpSpPr>
        <p:grpSpPr>
          <a:xfrm rot="1089028">
            <a:off x="1751043" y="1107863"/>
            <a:ext cx="232909" cy="246092"/>
            <a:chOff x="3996082" y="3436815"/>
            <a:chExt cx="232919" cy="246103"/>
          </a:xfrm>
        </p:grpSpPr>
        <p:sp>
          <p:nvSpPr>
            <p:cNvPr id="4091" name="Google Shape;4091;p8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4" name="Google Shape;4094;p80"/>
          <p:cNvGrpSpPr/>
          <p:nvPr/>
        </p:nvGrpSpPr>
        <p:grpSpPr>
          <a:xfrm>
            <a:off x="3571989" y="2934894"/>
            <a:ext cx="243816" cy="224279"/>
            <a:chOff x="3891439" y="3145857"/>
            <a:chExt cx="243816" cy="224279"/>
          </a:xfrm>
        </p:grpSpPr>
        <p:sp>
          <p:nvSpPr>
            <p:cNvPr id="4095" name="Google Shape;4095;p8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8" name="Google Shape;4098;p80"/>
          <p:cNvGrpSpPr/>
          <p:nvPr/>
        </p:nvGrpSpPr>
        <p:grpSpPr>
          <a:xfrm>
            <a:off x="328739" y="2993157"/>
            <a:ext cx="243816" cy="224279"/>
            <a:chOff x="3891439" y="3145857"/>
            <a:chExt cx="243816" cy="224279"/>
          </a:xfrm>
        </p:grpSpPr>
        <p:sp>
          <p:nvSpPr>
            <p:cNvPr id="4099" name="Google Shape;4099;p8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6" name="Google Shape;4106;p80"/>
          <p:cNvGrpSpPr/>
          <p:nvPr/>
        </p:nvGrpSpPr>
        <p:grpSpPr>
          <a:xfrm rot="-1328578">
            <a:off x="707287" y="3302483"/>
            <a:ext cx="224839" cy="211021"/>
            <a:chOff x="4373289" y="3282711"/>
            <a:chExt cx="224850" cy="211032"/>
          </a:xfrm>
        </p:grpSpPr>
        <p:sp>
          <p:nvSpPr>
            <p:cNvPr id="4107" name="Google Shape;4107;p8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0" name="Google Shape;4110;p8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6B05512F-EBBF-5F2B-406A-D335B70644FF}"/>
              </a:ext>
            </a:extLst>
          </p:cNvPr>
          <p:cNvSpPr txBox="1"/>
          <p:nvPr/>
        </p:nvSpPr>
        <p:spPr>
          <a:xfrm>
            <a:off x="3810055" y="1226066"/>
            <a:ext cx="4775200" cy="830997"/>
          </a:xfrm>
          <a:prstGeom prst="rect">
            <a:avLst/>
          </a:prstGeom>
          <a:noFill/>
        </p:spPr>
        <p:txBody>
          <a:bodyPr wrap="square">
            <a:spAutoFit/>
          </a:bodyPr>
          <a:lstStyle/>
          <a:p>
            <a:pPr marL="0" marR="0" indent="457200" algn="just">
              <a:spcBef>
                <a:spcPts val="600"/>
              </a:spcBef>
              <a:spcAft>
                <a:spcPts val="600"/>
              </a:spcAft>
            </a:pPr>
            <a:r>
              <a:rPr lang="pt-BR" sz="16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Trong cuộc sống có nhiều câu chuyện tương tự như truyện "Ếch ngồi đáy giếng", em hãy nêu lên một câu chuyện như thế.</a:t>
            </a:r>
            <a:endParaRPr lang="en-US"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5" name="TextBox 4">
            <a:extLst>
              <a:ext uri="{FF2B5EF4-FFF2-40B4-BE49-F238E27FC236}">
                <a16:creationId xmlns:a16="http://schemas.microsoft.com/office/drawing/2014/main" id="{AEAD8B19-ABAE-3347-4D3C-53B3B7DD4432}"/>
              </a:ext>
            </a:extLst>
          </p:cNvPr>
          <p:cNvSpPr txBox="1"/>
          <p:nvPr/>
        </p:nvSpPr>
        <p:spPr>
          <a:xfrm>
            <a:off x="3861860" y="2322102"/>
            <a:ext cx="4775200" cy="1077218"/>
          </a:xfrm>
          <a:prstGeom prst="rect">
            <a:avLst/>
          </a:prstGeom>
          <a:noFill/>
        </p:spPr>
        <p:txBody>
          <a:bodyPr wrap="square">
            <a:spAutoFit/>
          </a:bodyPr>
          <a:lstStyle/>
          <a:p>
            <a:pPr marL="0" marR="0" indent="457200" algn="just">
              <a:spcBef>
                <a:spcPts val="600"/>
              </a:spcBef>
              <a:spcAft>
                <a:spcPts val="600"/>
              </a:spcAft>
            </a:pPr>
            <a:r>
              <a:rPr lang="pt-BR" sz="16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Viết một đoạn văn (khoảng 6 đến 8 dòng) nêu lên bài học cho bản thân từ câu chuyện trên, trong đoạn văn có sử dụng thành ngữ "ếch ngồi đáy giếng".</a:t>
            </a:r>
            <a:endParaRPr lang="en-US"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Rectangle 7">
            <a:extLst>
              <a:ext uri="{FF2B5EF4-FFF2-40B4-BE49-F238E27FC236}">
                <a16:creationId xmlns:a16="http://schemas.microsoft.com/office/drawing/2014/main" id="{A978E131-86A1-4B3C-4BF2-139438365BE3}"/>
              </a:ext>
            </a:extLst>
          </p:cNvPr>
          <p:cNvSpPr/>
          <p:nvPr/>
        </p:nvSpPr>
        <p:spPr>
          <a:xfrm>
            <a:off x="4572000" y="3876099"/>
            <a:ext cx="4013255" cy="405969"/>
          </a:xfrm>
          <a:prstGeom prst="rect">
            <a:avLst/>
          </a:prstGeom>
          <a:solidFill>
            <a:srgbClr val="FF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Ý nghĩa Truyện ngụ ngôn Con cáo và chùm nho">
            <a:extLst>
              <a:ext uri="{FF2B5EF4-FFF2-40B4-BE49-F238E27FC236}">
                <a16:creationId xmlns:a16="http://schemas.microsoft.com/office/drawing/2014/main" id="{D9141DAB-46CA-5FBA-A5B4-B8EA357EC0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648" y="291221"/>
            <a:ext cx="8654783" cy="4669028"/>
          </a:xfrm>
          <a:prstGeom prst="rect">
            <a:avLst/>
          </a:prstGeom>
          <a:noFill/>
          <a:ln>
            <a:noFill/>
          </a:ln>
        </p:spPr>
      </p:pic>
    </p:spTree>
    <p:extLst>
      <p:ext uri="{BB962C8B-B14F-4D97-AF65-F5344CB8AC3E}">
        <p14:creationId xmlns:p14="http://schemas.microsoft.com/office/powerpoint/2010/main" val="262053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Truyện ngụ ngôn là gì? Tìm hiểu truyện ngụ ngôn Việt Nam">
            <a:extLst>
              <a:ext uri="{FF2B5EF4-FFF2-40B4-BE49-F238E27FC236}">
                <a16:creationId xmlns:a16="http://schemas.microsoft.com/office/drawing/2014/main" id="{1BE913FA-808E-DD4F-2B38-EFF39C466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63" y="268803"/>
            <a:ext cx="8560084" cy="4678626"/>
          </a:xfrm>
          <a:prstGeom prst="rect">
            <a:avLst/>
          </a:prstGeom>
          <a:noFill/>
          <a:ln>
            <a:noFill/>
          </a:ln>
        </p:spPr>
      </p:pic>
    </p:spTree>
    <p:extLst>
      <p:ext uri="{BB962C8B-B14F-4D97-AF65-F5344CB8AC3E}">
        <p14:creationId xmlns:p14="http://schemas.microsoft.com/office/powerpoint/2010/main" val="289530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Bài Học Từ Truyện Ngụ Ngôn Dê Đen và Dê Trắng Qua Cầu">
            <a:extLst>
              <a:ext uri="{FF2B5EF4-FFF2-40B4-BE49-F238E27FC236}">
                <a16:creationId xmlns:a16="http://schemas.microsoft.com/office/drawing/2014/main" id="{56EE49B9-6316-58B0-3DCC-B4294BE4A3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743" y="235348"/>
            <a:ext cx="8510403" cy="4747344"/>
          </a:xfrm>
          <a:prstGeom prst="rect">
            <a:avLst/>
          </a:prstGeom>
          <a:noFill/>
          <a:ln>
            <a:noFill/>
          </a:ln>
        </p:spPr>
      </p:pic>
    </p:spTree>
    <p:extLst>
      <p:ext uri="{BB962C8B-B14F-4D97-AF65-F5344CB8AC3E}">
        <p14:creationId xmlns:p14="http://schemas.microsoft.com/office/powerpoint/2010/main" val="364143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Phân tích truyện ngụ ngôn: Ếch ngồi đáy giếng">
            <a:extLst>
              <a:ext uri="{FF2B5EF4-FFF2-40B4-BE49-F238E27FC236}">
                <a16:creationId xmlns:a16="http://schemas.microsoft.com/office/drawing/2014/main" id="{4097D51C-BD47-71D7-BE2F-B99B7ED8CA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17" y="336417"/>
            <a:ext cx="8582594" cy="4470774"/>
          </a:xfrm>
          <a:prstGeom prst="rect">
            <a:avLst/>
          </a:prstGeom>
          <a:noFill/>
          <a:ln>
            <a:noFill/>
          </a:ln>
        </p:spPr>
      </p:pic>
    </p:spTree>
    <p:extLst>
      <p:ext uri="{BB962C8B-B14F-4D97-AF65-F5344CB8AC3E}">
        <p14:creationId xmlns:p14="http://schemas.microsoft.com/office/powerpoint/2010/main" val="225299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grpSp>
        <p:nvGrpSpPr>
          <p:cNvPr id="1679" name="Google Shape;1679;p46"/>
          <p:cNvGrpSpPr/>
          <p:nvPr/>
        </p:nvGrpSpPr>
        <p:grpSpPr>
          <a:xfrm>
            <a:off x="5795275" y="703212"/>
            <a:ext cx="2964506" cy="3550541"/>
            <a:chOff x="5795275" y="703212"/>
            <a:chExt cx="2964506" cy="3550541"/>
          </a:xfrm>
        </p:grpSpPr>
        <p:sp>
          <p:nvSpPr>
            <p:cNvPr id="1680" name="Google Shape;1680;p46"/>
            <p:cNvSpPr/>
            <p:nvPr/>
          </p:nvSpPr>
          <p:spPr>
            <a:xfrm>
              <a:off x="5795275" y="70321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5875575" y="79940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6"/>
          <p:cNvGrpSpPr/>
          <p:nvPr/>
        </p:nvGrpSpPr>
        <p:grpSpPr>
          <a:xfrm>
            <a:off x="5558535" y="2687841"/>
            <a:ext cx="3313820" cy="1603147"/>
            <a:chOff x="5558535" y="2687841"/>
            <a:chExt cx="3313820" cy="1603147"/>
          </a:xfrm>
        </p:grpSpPr>
        <p:grpSp>
          <p:nvGrpSpPr>
            <p:cNvPr id="1683" name="Google Shape;1683;p46"/>
            <p:cNvGrpSpPr/>
            <p:nvPr/>
          </p:nvGrpSpPr>
          <p:grpSpPr>
            <a:xfrm>
              <a:off x="5558535" y="3509035"/>
              <a:ext cx="731725" cy="648549"/>
              <a:chOff x="3594159" y="415726"/>
              <a:chExt cx="839520" cy="744090"/>
            </a:xfrm>
          </p:grpSpPr>
          <p:sp>
            <p:nvSpPr>
              <p:cNvPr id="1684" name="Google Shape;1684;p46"/>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46"/>
            <p:cNvGrpSpPr/>
            <p:nvPr/>
          </p:nvGrpSpPr>
          <p:grpSpPr>
            <a:xfrm>
              <a:off x="8138049" y="3340383"/>
              <a:ext cx="734306" cy="779733"/>
              <a:chOff x="4517037" y="397333"/>
              <a:chExt cx="734306" cy="779733"/>
            </a:xfrm>
          </p:grpSpPr>
          <p:sp>
            <p:nvSpPr>
              <p:cNvPr id="1688" name="Google Shape;1688;p46"/>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46"/>
            <p:cNvGrpSpPr/>
            <p:nvPr/>
          </p:nvGrpSpPr>
          <p:grpSpPr>
            <a:xfrm>
              <a:off x="6159989" y="2687841"/>
              <a:ext cx="2235066" cy="1603147"/>
              <a:chOff x="389676" y="1789416"/>
              <a:chExt cx="2235066" cy="1603147"/>
            </a:xfrm>
          </p:grpSpPr>
          <p:sp>
            <p:nvSpPr>
              <p:cNvPr id="1692" name="Google Shape;1692;p46"/>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9" name="Google Shape;1699;p46"/>
          <p:cNvGrpSpPr/>
          <p:nvPr/>
        </p:nvGrpSpPr>
        <p:grpSpPr>
          <a:xfrm>
            <a:off x="-34950" y="3958025"/>
            <a:ext cx="9213900" cy="1185485"/>
            <a:chOff x="-34950" y="3958025"/>
            <a:chExt cx="9213900" cy="1185485"/>
          </a:xfrm>
        </p:grpSpPr>
        <p:sp>
          <p:nvSpPr>
            <p:cNvPr id="1700" name="Google Shape;1700;p46"/>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46"/>
          <p:cNvSpPr/>
          <p:nvPr/>
        </p:nvSpPr>
        <p:spPr>
          <a:xfrm>
            <a:off x="624015" y="3314694"/>
            <a:ext cx="4294500" cy="409500"/>
          </a:xfrm>
          <a:prstGeom prst="roundRect">
            <a:avLst>
              <a:gd name="adj" fmla="val 50000"/>
            </a:avLst>
          </a:prstGeom>
          <a:solidFill>
            <a:srgbClr val="FF9387"/>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txBox="1">
            <a:spLocks noGrp="1"/>
          </p:cNvSpPr>
          <p:nvPr>
            <p:ph type="ctrTitle"/>
          </p:nvPr>
        </p:nvSpPr>
        <p:spPr>
          <a:xfrm>
            <a:off x="715100" y="1058000"/>
            <a:ext cx="4398900" cy="176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8000" b="1" dirty="0">
                <a:solidFill>
                  <a:schemeClr val="accent5"/>
                </a:solidFill>
                <a:latin typeface="#9Slide07 Marbelia Regular" panose="02000500000000000000" pitchFamily="2" charset="0"/>
              </a:rPr>
              <a:t>Ế</a:t>
            </a:r>
            <a:r>
              <a:rPr lang="en" sz="8000" b="1" dirty="0">
                <a:solidFill>
                  <a:schemeClr val="accent5"/>
                </a:solidFill>
                <a:latin typeface="#9Slide07 Marbelia Regular" panose="02000500000000000000" pitchFamily="2" charset="0"/>
              </a:rPr>
              <a:t>ch ngồi</a:t>
            </a:r>
            <a:br>
              <a:rPr lang="en" sz="8000" b="1" dirty="0">
                <a:solidFill>
                  <a:schemeClr val="accent5"/>
                </a:solidFill>
                <a:latin typeface="#9Slide07 Marbelia Regular" panose="02000500000000000000" pitchFamily="2" charset="0"/>
              </a:rPr>
            </a:br>
            <a:r>
              <a:rPr lang="en" sz="8000" b="1" dirty="0">
                <a:solidFill>
                  <a:schemeClr val="accent5"/>
                </a:solidFill>
                <a:latin typeface="#9Slide07 Marbelia Regular" panose="02000500000000000000" pitchFamily="2" charset="0"/>
              </a:rPr>
              <a:t>   đáy giếng</a:t>
            </a:r>
            <a:endParaRPr sz="8000" b="1" dirty="0">
              <a:solidFill>
                <a:schemeClr val="accent5"/>
              </a:solidFill>
              <a:latin typeface="#9Slide07 Marbelia Regular" panose="02000500000000000000" pitchFamily="2" charset="0"/>
            </a:endParaRPr>
          </a:p>
        </p:txBody>
      </p:sp>
      <p:grpSp>
        <p:nvGrpSpPr>
          <p:cNvPr id="1706" name="Google Shape;1706;p46"/>
          <p:cNvGrpSpPr/>
          <p:nvPr/>
        </p:nvGrpSpPr>
        <p:grpSpPr>
          <a:xfrm>
            <a:off x="5304032" y="2554240"/>
            <a:ext cx="625673" cy="691970"/>
            <a:chOff x="5304032" y="2554240"/>
            <a:chExt cx="625673" cy="691970"/>
          </a:xfrm>
        </p:grpSpPr>
        <p:grpSp>
          <p:nvGrpSpPr>
            <p:cNvPr id="1707" name="Google Shape;1707;p46"/>
            <p:cNvGrpSpPr/>
            <p:nvPr/>
          </p:nvGrpSpPr>
          <p:grpSpPr>
            <a:xfrm>
              <a:off x="5304032" y="2554240"/>
              <a:ext cx="232919" cy="246103"/>
              <a:chOff x="3996082" y="3436815"/>
              <a:chExt cx="232919" cy="246103"/>
            </a:xfrm>
          </p:grpSpPr>
          <p:sp>
            <p:nvSpPr>
              <p:cNvPr id="1708" name="Google Shape;1708;p4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6"/>
            <p:cNvGrpSpPr/>
            <p:nvPr/>
          </p:nvGrpSpPr>
          <p:grpSpPr>
            <a:xfrm>
              <a:off x="5685889" y="3021932"/>
              <a:ext cx="243816" cy="224279"/>
              <a:chOff x="3891439" y="3145857"/>
              <a:chExt cx="243816" cy="224279"/>
            </a:xfrm>
          </p:grpSpPr>
          <p:sp>
            <p:nvSpPr>
              <p:cNvPr id="1712" name="Google Shape;1712;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6"/>
          <p:cNvGrpSpPr/>
          <p:nvPr/>
        </p:nvGrpSpPr>
        <p:grpSpPr>
          <a:xfrm>
            <a:off x="6514964" y="366569"/>
            <a:ext cx="2302525" cy="2328223"/>
            <a:chOff x="6514964" y="366569"/>
            <a:chExt cx="2302525" cy="2328223"/>
          </a:xfrm>
        </p:grpSpPr>
        <p:grpSp>
          <p:nvGrpSpPr>
            <p:cNvPr id="1716" name="Google Shape;1716;p46"/>
            <p:cNvGrpSpPr/>
            <p:nvPr/>
          </p:nvGrpSpPr>
          <p:grpSpPr>
            <a:xfrm>
              <a:off x="6941514" y="1093186"/>
              <a:ext cx="224850" cy="211032"/>
              <a:chOff x="4373289" y="3282711"/>
              <a:chExt cx="224850" cy="211032"/>
            </a:xfrm>
          </p:grpSpPr>
          <p:sp>
            <p:nvSpPr>
              <p:cNvPr id="1717" name="Google Shape;1717;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6"/>
            <p:cNvGrpSpPr/>
            <p:nvPr/>
          </p:nvGrpSpPr>
          <p:grpSpPr>
            <a:xfrm>
              <a:off x="7837377" y="708148"/>
              <a:ext cx="244959" cy="232347"/>
              <a:chOff x="4319252" y="2889398"/>
              <a:chExt cx="244959" cy="232347"/>
            </a:xfrm>
          </p:grpSpPr>
          <p:sp>
            <p:nvSpPr>
              <p:cNvPr id="1721" name="Google Shape;1721;p4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46"/>
            <p:cNvGrpSpPr/>
            <p:nvPr/>
          </p:nvGrpSpPr>
          <p:grpSpPr>
            <a:xfrm>
              <a:off x="8082314" y="1374632"/>
              <a:ext cx="243816" cy="224279"/>
              <a:chOff x="3891439" y="3145857"/>
              <a:chExt cx="243816" cy="224279"/>
            </a:xfrm>
          </p:grpSpPr>
          <p:sp>
            <p:nvSpPr>
              <p:cNvPr id="1725" name="Google Shape;1725;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46"/>
            <p:cNvGrpSpPr/>
            <p:nvPr/>
          </p:nvGrpSpPr>
          <p:grpSpPr>
            <a:xfrm>
              <a:off x="6514964" y="366569"/>
              <a:ext cx="243816" cy="224279"/>
              <a:chOff x="3891439" y="3145857"/>
              <a:chExt cx="243816" cy="224279"/>
            </a:xfrm>
          </p:grpSpPr>
          <p:sp>
            <p:nvSpPr>
              <p:cNvPr id="1729" name="Google Shape;1729;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46"/>
            <p:cNvGrpSpPr/>
            <p:nvPr/>
          </p:nvGrpSpPr>
          <p:grpSpPr>
            <a:xfrm>
              <a:off x="8592639" y="2483761"/>
              <a:ext cx="224850" cy="211032"/>
              <a:chOff x="4373289" y="3282711"/>
              <a:chExt cx="224850" cy="211032"/>
            </a:xfrm>
          </p:grpSpPr>
          <p:sp>
            <p:nvSpPr>
              <p:cNvPr id="1733" name="Google Shape;1733;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6" name="Google Shape;1736;p46"/>
          <p:cNvGrpSpPr/>
          <p:nvPr/>
        </p:nvGrpSpPr>
        <p:grpSpPr>
          <a:xfrm>
            <a:off x="6162001" y="1667755"/>
            <a:ext cx="2162604" cy="1682470"/>
            <a:chOff x="2641388" y="1299530"/>
            <a:chExt cx="2162604" cy="1682470"/>
          </a:xfrm>
        </p:grpSpPr>
        <p:sp>
          <p:nvSpPr>
            <p:cNvPr id="1737" name="Google Shape;1737;p46"/>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6"/>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6"/>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6"/>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6"/>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6"/>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rgbClr val="191919"/>
            </a:solidFill>
            <a:ln w="9525" cap="flat" cmpd="sng">
              <a:solidFill>
                <a:srgbClr val="A29F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279F898E-52F3-DA6C-D186-FC6EF11FB0D0}"/>
              </a:ext>
            </a:extLst>
          </p:cNvPr>
          <p:cNvSpPr>
            <a:spLocks noGrp="1"/>
          </p:cNvSpPr>
          <p:nvPr>
            <p:ph type="subTitle" idx="1"/>
          </p:nvPr>
        </p:nvSpPr>
        <p:spPr>
          <a:xfrm>
            <a:off x="758965" y="3405744"/>
            <a:ext cx="4062600" cy="227400"/>
          </a:xfrm>
        </p:spPr>
        <p:txBody>
          <a:bodyPr/>
          <a:lstStyle/>
          <a:p>
            <a:pPr algn="ctr"/>
            <a:r>
              <a:rPr lang="en-US" dirty="0" err="1"/>
              <a:t>Giáo</a:t>
            </a:r>
            <a:r>
              <a:rPr lang="en-US" dirty="0"/>
              <a:t> </a:t>
            </a:r>
            <a:r>
              <a:rPr lang="en-US" dirty="0" err="1"/>
              <a:t>viên</a:t>
            </a:r>
            <a:r>
              <a:rPr lang="en-US" dirty="0"/>
              <a:t>: </a:t>
            </a:r>
            <a:r>
              <a:rPr lang="en-US" dirty="0" err="1"/>
              <a:t>Nhóm</a:t>
            </a:r>
            <a:r>
              <a:rPr lang="en-US" dirty="0"/>
              <a:t> </a:t>
            </a:r>
            <a:r>
              <a:rPr lang="en-US" dirty="0" err="1"/>
              <a:t>3H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0"/>
          <p:cNvSpPr txBox="1">
            <a:spLocks noGrp="1"/>
          </p:cNvSpPr>
          <p:nvPr>
            <p:ph type="title"/>
          </p:nvPr>
        </p:nvSpPr>
        <p:spPr>
          <a:xfrm>
            <a:off x="2153775" y="2287150"/>
            <a:ext cx="4836300" cy="5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002060"/>
                </a:solidFill>
                <a:latin typeface="#9Slide05 MetroScript" panose="03060702040507070403" pitchFamily="66" charset="0"/>
              </a:rPr>
              <a:t>Đọc và tìm hiểu chung</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8" name="Google Shape;2286;p53">
            <a:extLst>
              <a:ext uri="{FF2B5EF4-FFF2-40B4-BE49-F238E27FC236}">
                <a16:creationId xmlns:a16="http://schemas.microsoft.com/office/drawing/2014/main" id="{976D282A-1F9F-D091-0098-30B35B672605}"/>
              </a:ext>
            </a:extLst>
          </p:cNvPr>
          <p:cNvSpPr/>
          <p:nvPr/>
        </p:nvSpPr>
        <p:spPr>
          <a:xfrm>
            <a:off x="3339543" y="1399874"/>
            <a:ext cx="2354259" cy="270846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86;p53">
            <a:extLst>
              <a:ext uri="{FF2B5EF4-FFF2-40B4-BE49-F238E27FC236}">
                <a16:creationId xmlns:a16="http://schemas.microsoft.com/office/drawing/2014/main" id="{BE7031F0-0F0F-5564-84D3-F54516DAE341}"/>
              </a:ext>
            </a:extLst>
          </p:cNvPr>
          <p:cNvSpPr/>
          <p:nvPr/>
        </p:nvSpPr>
        <p:spPr>
          <a:xfrm>
            <a:off x="6114556" y="1437650"/>
            <a:ext cx="2354259" cy="270846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6" name="Google Shape;2236;p53"/>
          <p:cNvGrpSpPr/>
          <p:nvPr/>
        </p:nvGrpSpPr>
        <p:grpSpPr>
          <a:xfrm>
            <a:off x="5708727" y="263611"/>
            <a:ext cx="1391349" cy="1135432"/>
            <a:chOff x="5708727" y="263611"/>
            <a:chExt cx="1391349" cy="1135432"/>
          </a:xfrm>
        </p:grpSpPr>
        <p:grpSp>
          <p:nvGrpSpPr>
            <p:cNvPr id="2237" name="Google Shape;2237;p53"/>
            <p:cNvGrpSpPr/>
            <p:nvPr/>
          </p:nvGrpSpPr>
          <p:grpSpPr>
            <a:xfrm>
              <a:off x="5708727" y="785348"/>
              <a:ext cx="244959" cy="232347"/>
              <a:chOff x="4319252" y="2889398"/>
              <a:chExt cx="244959" cy="232347"/>
            </a:xfrm>
          </p:grpSpPr>
          <p:sp>
            <p:nvSpPr>
              <p:cNvPr id="2238" name="Google Shape;2238;p53"/>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53"/>
            <p:cNvGrpSpPr/>
            <p:nvPr/>
          </p:nvGrpSpPr>
          <p:grpSpPr>
            <a:xfrm>
              <a:off x="6325039" y="789394"/>
              <a:ext cx="243816" cy="224279"/>
              <a:chOff x="3891439" y="3145857"/>
              <a:chExt cx="243816" cy="224279"/>
            </a:xfrm>
          </p:grpSpPr>
          <p:sp>
            <p:nvSpPr>
              <p:cNvPr id="2242" name="Google Shape;2242;p53"/>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5" name="Google Shape;2245;p53"/>
            <p:cNvGrpSpPr/>
            <p:nvPr/>
          </p:nvGrpSpPr>
          <p:grpSpPr>
            <a:xfrm>
              <a:off x="6266539" y="263611"/>
              <a:ext cx="224850" cy="211032"/>
              <a:chOff x="4373289" y="3282711"/>
              <a:chExt cx="224850" cy="211032"/>
            </a:xfrm>
          </p:grpSpPr>
          <p:sp>
            <p:nvSpPr>
              <p:cNvPr id="2246" name="Google Shape;2246;p53"/>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53"/>
            <p:cNvGrpSpPr/>
            <p:nvPr/>
          </p:nvGrpSpPr>
          <p:grpSpPr>
            <a:xfrm>
              <a:off x="6867157" y="1152940"/>
              <a:ext cx="232919" cy="246103"/>
              <a:chOff x="3996082" y="3436815"/>
              <a:chExt cx="232919" cy="246103"/>
            </a:xfrm>
          </p:grpSpPr>
          <p:sp>
            <p:nvSpPr>
              <p:cNvPr id="2250" name="Google Shape;2250;p53"/>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3" name="Google Shape;2253;p53"/>
          <p:cNvGrpSpPr/>
          <p:nvPr/>
        </p:nvGrpSpPr>
        <p:grpSpPr>
          <a:xfrm>
            <a:off x="2673439" y="3944136"/>
            <a:ext cx="804650" cy="314399"/>
            <a:chOff x="2673439" y="3944136"/>
            <a:chExt cx="804650" cy="314399"/>
          </a:xfrm>
        </p:grpSpPr>
        <p:grpSp>
          <p:nvGrpSpPr>
            <p:cNvPr id="2254" name="Google Shape;2254;p53"/>
            <p:cNvGrpSpPr/>
            <p:nvPr/>
          </p:nvGrpSpPr>
          <p:grpSpPr>
            <a:xfrm>
              <a:off x="3253239" y="3944136"/>
              <a:ext cx="224850" cy="211032"/>
              <a:chOff x="4373289" y="3282711"/>
              <a:chExt cx="224850" cy="211032"/>
            </a:xfrm>
          </p:grpSpPr>
          <p:sp>
            <p:nvSpPr>
              <p:cNvPr id="2255" name="Google Shape;2255;p53"/>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53"/>
            <p:cNvGrpSpPr/>
            <p:nvPr/>
          </p:nvGrpSpPr>
          <p:grpSpPr>
            <a:xfrm>
              <a:off x="2673439" y="4034257"/>
              <a:ext cx="243816" cy="224279"/>
              <a:chOff x="3891439" y="3145857"/>
              <a:chExt cx="243816" cy="224279"/>
            </a:xfrm>
          </p:grpSpPr>
          <p:sp>
            <p:nvSpPr>
              <p:cNvPr id="2259" name="Google Shape;2259;p53"/>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2" name="Google Shape;2262;p53"/>
          <p:cNvGrpSpPr/>
          <p:nvPr/>
        </p:nvGrpSpPr>
        <p:grpSpPr>
          <a:xfrm>
            <a:off x="5646832" y="3868553"/>
            <a:ext cx="590205" cy="394005"/>
            <a:chOff x="5646832" y="3868553"/>
            <a:chExt cx="590205" cy="394005"/>
          </a:xfrm>
        </p:grpSpPr>
        <p:grpSp>
          <p:nvGrpSpPr>
            <p:cNvPr id="2263" name="Google Shape;2263;p53"/>
            <p:cNvGrpSpPr/>
            <p:nvPr/>
          </p:nvGrpSpPr>
          <p:grpSpPr>
            <a:xfrm>
              <a:off x="5992077" y="4030210"/>
              <a:ext cx="244959" cy="232347"/>
              <a:chOff x="4319252" y="2889398"/>
              <a:chExt cx="244959" cy="232347"/>
            </a:xfrm>
          </p:grpSpPr>
          <p:sp>
            <p:nvSpPr>
              <p:cNvPr id="2264" name="Google Shape;2264;p53"/>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3"/>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3"/>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53"/>
            <p:cNvGrpSpPr/>
            <p:nvPr/>
          </p:nvGrpSpPr>
          <p:grpSpPr>
            <a:xfrm>
              <a:off x="5646832" y="3868553"/>
              <a:ext cx="232919" cy="246103"/>
              <a:chOff x="3996082" y="3436815"/>
              <a:chExt cx="232919" cy="246103"/>
            </a:xfrm>
          </p:grpSpPr>
          <p:sp>
            <p:nvSpPr>
              <p:cNvPr id="2268" name="Google Shape;2268;p53"/>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1" name="Google Shape;2271;p53"/>
          <p:cNvGrpSpPr/>
          <p:nvPr/>
        </p:nvGrpSpPr>
        <p:grpSpPr>
          <a:xfrm>
            <a:off x="240089" y="1017719"/>
            <a:ext cx="828175" cy="1168924"/>
            <a:chOff x="240089" y="1017719"/>
            <a:chExt cx="828175" cy="1168924"/>
          </a:xfrm>
        </p:grpSpPr>
        <p:grpSp>
          <p:nvGrpSpPr>
            <p:cNvPr id="2272" name="Google Shape;2272;p53"/>
            <p:cNvGrpSpPr/>
            <p:nvPr/>
          </p:nvGrpSpPr>
          <p:grpSpPr>
            <a:xfrm>
              <a:off x="355507" y="1940540"/>
              <a:ext cx="232919" cy="246103"/>
              <a:chOff x="3996082" y="3436815"/>
              <a:chExt cx="232919" cy="246103"/>
            </a:xfrm>
          </p:grpSpPr>
          <p:sp>
            <p:nvSpPr>
              <p:cNvPr id="2273" name="Google Shape;2273;p53"/>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53"/>
            <p:cNvGrpSpPr/>
            <p:nvPr/>
          </p:nvGrpSpPr>
          <p:grpSpPr>
            <a:xfrm>
              <a:off x="843414" y="1591986"/>
              <a:ext cx="224850" cy="211032"/>
              <a:chOff x="4373289" y="3282711"/>
              <a:chExt cx="224850" cy="211032"/>
            </a:xfrm>
          </p:grpSpPr>
          <p:sp>
            <p:nvSpPr>
              <p:cNvPr id="2277" name="Google Shape;2277;p53"/>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53"/>
            <p:cNvGrpSpPr/>
            <p:nvPr/>
          </p:nvGrpSpPr>
          <p:grpSpPr>
            <a:xfrm>
              <a:off x="240089" y="1017719"/>
              <a:ext cx="243816" cy="224279"/>
              <a:chOff x="3891439" y="3145857"/>
              <a:chExt cx="243816" cy="224279"/>
            </a:xfrm>
          </p:grpSpPr>
          <p:sp>
            <p:nvSpPr>
              <p:cNvPr id="2281" name="Google Shape;2281;p53"/>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6" name="Google Shape;2286;p53"/>
          <p:cNvSpPr/>
          <p:nvPr/>
        </p:nvSpPr>
        <p:spPr>
          <a:xfrm>
            <a:off x="862755" y="1399874"/>
            <a:ext cx="2211430" cy="270846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txBox="1">
            <a:spLocks noGrp="1"/>
          </p:cNvSpPr>
          <p:nvPr>
            <p:ph type="title"/>
          </p:nvPr>
        </p:nvSpPr>
        <p:spPr>
          <a:xfrm>
            <a:off x="1043640" y="2048951"/>
            <a:ext cx="1867865" cy="1655667"/>
          </a:xfrm>
          <a:prstGeom prst="rect">
            <a:avLst/>
          </a:prstGeom>
        </p:spPr>
        <p:txBody>
          <a:bodyPr spcFirstLastPara="1" wrap="square" lIns="91425" tIns="91425" rIns="91425" bIns="91425" anchor="ctr" anchorCtr="0">
            <a:noAutofit/>
          </a:bodyPr>
          <a:lstStyle/>
          <a:p>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Nêu hiểu biết của em về truyện ngụ ngôn (khái niệm, đặc trưng...)?</a:t>
            </a:r>
            <a:br>
              <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br>
            <a:endParaRPr dirty="0">
              <a:latin typeface="#9Slide03 Arima Madurai Bold" panose="00000800000000000000" pitchFamily="2" charset="0"/>
              <a:cs typeface="#9Slide03 Arima Madurai Bold" panose="00000800000000000000" pitchFamily="2" charset="0"/>
            </a:endParaRPr>
          </a:p>
        </p:txBody>
      </p:sp>
      <p:sp>
        <p:nvSpPr>
          <p:cNvPr id="2289" name="Google Shape;2289;p53"/>
          <p:cNvSpPr txBox="1">
            <a:spLocks noGrp="1"/>
          </p:cNvSpPr>
          <p:nvPr>
            <p:ph type="title" idx="2"/>
          </p:nvPr>
        </p:nvSpPr>
        <p:spPr>
          <a:xfrm>
            <a:off x="3690966" y="2037458"/>
            <a:ext cx="1651411" cy="1433292"/>
          </a:xfrm>
          <a:prstGeom prst="rect">
            <a:avLst/>
          </a:prstGeom>
        </p:spPr>
        <p:txBody>
          <a:bodyPr spcFirstLastPara="1" wrap="square" lIns="91425" tIns="91425" rIns="91425" bIns="91425" anchor="ctr" anchorCtr="0">
            <a:noAutofit/>
          </a:bodyPr>
          <a:lstStyle/>
          <a:p>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Cần chú ý gì khi đọc truyện ngụ ngôn?</a:t>
            </a:r>
            <a:br>
              <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br>
            <a:endParaRPr dirty="0">
              <a:latin typeface="#9Slide03 Arima Madurai Bold" panose="00000800000000000000" pitchFamily="2" charset="0"/>
              <a:cs typeface="#9Slide03 Arima Madurai Bold" panose="00000800000000000000" pitchFamily="2" charset="0"/>
            </a:endParaRPr>
          </a:p>
        </p:txBody>
      </p:sp>
      <p:sp>
        <p:nvSpPr>
          <p:cNvPr id="2291" name="Google Shape;2291;p53"/>
          <p:cNvSpPr txBox="1">
            <a:spLocks noGrp="1"/>
          </p:cNvSpPr>
          <p:nvPr>
            <p:ph type="title" idx="4"/>
          </p:nvPr>
        </p:nvSpPr>
        <p:spPr>
          <a:xfrm>
            <a:off x="6486211" y="1910581"/>
            <a:ext cx="1692125" cy="16870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Hãy chia sẻ cách em đọc truyện "Ếch ngồi đáy giếng" </a:t>
            </a:r>
            <a:endParaRPr dirty="0">
              <a:latin typeface="#9Slide03 Arima Madurai Bold" panose="00000800000000000000" pitchFamily="2" charset="0"/>
              <a:cs typeface="#9Slide03 Arima Madurai Bold" panose="00000800000000000000" pitchFamily="2" charset="0"/>
            </a:endParaRPr>
          </a:p>
        </p:txBody>
      </p:sp>
      <p:sp>
        <p:nvSpPr>
          <p:cNvPr id="2293" name="Google Shape;2293;p53"/>
          <p:cNvSpPr txBox="1">
            <a:spLocks noGrp="1"/>
          </p:cNvSpPr>
          <p:nvPr>
            <p:ph type="title" idx="6"/>
          </p:nvPr>
        </p:nvSpPr>
        <p:spPr>
          <a:xfrm>
            <a:off x="720000" y="535000"/>
            <a:ext cx="40749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6">
                    <a:lumMod val="50000"/>
                  </a:schemeClr>
                </a:solidFill>
                <a:latin typeface="#9Slide03 BoosterNextFYBlack" panose="02000A03000000020004" pitchFamily="2" charset="0"/>
              </a:rPr>
              <a:t>Trả lời câu hỏi</a:t>
            </a:r>
            <a:endParaRPr dirty="0">
              <a:solidFill>
                <a:schemeClr val="accent6">
                  <a:lumMod val="50000"/>
                </a:schemeClr>
              </a:solidFill>
              <a:latin typeface="#9Slide03 BoosterNextFYBlack" panose="02000A03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6"/>
                                        </p:tgtEl>
                                        <p:attrNameLst>
                                          <p:attrName>style.visibility</p:attrName>
                                        </p:attrNameLst>
                                      </p:cBhvr>
                                      <p:to>
                                        <p:strVal val="visible"/>
                                      </p:to>
                                    </p:set>
                                    <p:anim calcmode="lin" valueType="num">
                                      <p:cBhvr additive="base">
                                        <p:cTn id="7" dur="500" fill="hold"/>
                                        <p:tgtEl>
                                          <p:spTgt spid="2286"/>
                                        </p:tgtEl>
                                        <p:attrNameLst>
                                          <p:attrName>ppt_x</p:attrName>
                                        </p:attrNameLst>
                                      </p:cBhvr>
                                      <p:tavLst>
                                        <p:tav tm="0">
                                          <p:val>
                                            <p:strVal val="#ppt_x"/>
                                          </p:val>
                                        </p:tav>
                                        <p:tav tm="100000">
                                          <p:val>
                                            <p:strVal val="#ppt_x"/>
                                          </p:val>
                                        </p:tav>
                                      </p:tavLst>
                                    </p:anim>
                                    <p:anim calcmode="lin" valueType="num">
                                      <p:cBhvr additive="base">
                                        <p:cTn id="8" dur="500" fill="hold"/>
                                        <p:tgtEl>
                                          <p:spTgt spid="22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87"/>
                                        </p:tgtEl>
                                        <p:attrNameLst>
                                          <p:attrName>style.visibility</p:attrName>
                                        </p:attrNameLst>
                                      </p:cBhvr>
                                      <p:to>
                                        <p:strVal val="visible"/>
                                      </p:to>
                                    </p:set>
                                    <p:anim calcmode="lin" valueType="num">
                                      <p:cBhvr additive="base">
                                        <p:cTn id="11" dur="500" fill="hold"/>
                                        <p:tgtEl>
                                          <p:spTgt spid="2287"/>
                                        </p:tgtEl>
                                        <p:attrNameLst>
                                          <p:attrName>ppt_x</p:attrName>
                                        </p:attrNameLst>
                                      </p:cBhvr>
                                      <p:tavLst>
                                        <p:tav tm="0">
                                          <p:val>
                                            <p:strVal val="#ppt_x"/>
                                          </p:val>
                                        </p:tav>
                                        <p:tav tm="100000">
                                          <p:val>
                                            <p:strVal val="#ppt_x"/>
                                          </p:val>
                                        </p:tav>
                                      </p:tavLst>
                                    </p:anim>
                                    <p:anim calcmode="lin" valueType="num">
                                      <p:cBhvr additive="base">
                                        <p:cTn id="12" dur="500" fill="hold"/>
                                        <p:tgtEl>
                                          <p:spTgt spid="22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89"/>
                                        </p:tgtEl>
                                        <p:attrNameLst>
                                          <p:attrName>style.visibility</p:attrName>
                                        </p:attrNameLst>
                                      </p:cBhvr>
                                      <p:to>
                                        <p:strVal val="visible"/>
                                      </p:to>
                                    </p:set>
                                    <p:anim calcmode="lin" valueType="num">
                                      <p:cBhvr additive="base">
                                        <p:cTn id="21" dur="500" fill="hold"/>
                                        <p:tgtEl>
                                          <p:spTgt spid="2289"/>
                                        </p:tgtEl>
                                        <p:attrNameLst>
                                          <p:attrName>ppt_x</p:attrName>
                                        </p:attrNameLst>
                                      </p:cBhvr>
                                      <p:tavLst>
                                        <p:tav tm="0">
                                          <p:val>
                                            <p:strVal val="#ppt_x"/>
                                          </p:val>
                                        </p:tav>
                                        <p:tav tm="100000">
                                          <p:val>
                                            <p:strVal val="#ppt_x"/>
                                          </p:val>
                                        </p:tav>
                                      </p:tavLst>
                                    </p:anim>
                                    <p:anim calcmode="lin" valueType="num">
                                      <p:cBhvr additive="base">
                                        <p:cTn id="22" dur="500" fill="hold"/>
                                        <p:tgtEl>
                                          <p:spTgt spid="228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91"/>
                                        </p:tgtEl>
                                        <p:attrNameLst>
                                          <p:attrName>style.visibility</p:attrName>
                                        </p:attrNameLst>
                                      </p:cBhvr>
                                      <p:to>
                                        <p:strVal val="visible"/>
                                      </p:to>
                                    </p:set>
                                    <p:anim calcmode="lin" valueType="num">
                                      <p:cBhvr additive="base">
                                        <p:cTn id="31" dur="500" fill="hold"/>
                                        <p:tgtEl>
                                          <p:spTgt spid="2291"/>
                                        </p:tgtEl>
                                        <p:attrNameLst>
                                          <p:attrName>ppt_x</p:attrName>
                                        </p:attrNameLst>
                                      </p:cBhvr>
                                      <p:tavLst>
                                        <p:tav tm="0">
                                          <p:val>
                                            <p:strVal val="#ppt_x"/>
                                          </p:val>
                                        </p:tav>
                                        <p:tav tm="100000">
                                          <p:val>
                                            <p:strVal val="#ppt_x"/>
                                          </p:val>
                                        </p:tav>
                                      </p:tavLst>
                                    </p:anim>
                                    <p:anim calcmode="lin" valueType="num">
                                      <p:cBhvr additive="base">
                                        <p:cTn id="32" dur="500" fill="hold"/>
                                        <p:tgtEl>
                                          <p:spTgt spid="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86" grpId="0" animBg="1"/>
      <p:bldP spid="2287" grpId="0"/>
      <p:bldP spid="2289" grpId="0"/>
      <p:bldP spid="2291" grpId="0"/>
    </p:bldLst>
  </p:timing>
</p:sld>
</file>

<file path=ppt/theme/theme1.xml><?xml version="1.0" encoding="utf-8"?>
<a:theme xmlns:a="http://schemas.openxmlformats.org/drawingml/2006/main" name="World Frog Day by Slidesgo">
  <a:themeElements>
    <a:clrScheme name="Simple Light">
      <a:dk1>
        <a:srgbClr val="191919"/>
      </a:dk1>
      <a:lt1>
        <a:srgbClr val="FFD2CD"/>
      </a:lt1>
      <a:dk2>
        <a:srgbClr val="89874F"/>
      </a:dk2>
      <a:lt2>
        <a:srgbClr val="FFFFFF"/>
      </a:lt2>
      <a:accent1>
        <a:srgbClr val="FF9387"/>
      </a:accent1>
      <a:accent2>
        <a:srgbClr val="FF7969"/>
      </a:accent2>
      <a:accent3>
        <a:srgbClr val="FEAC3F"/>
      </a:accent3>
      <a:accent4>
        <a:srgbClr val="A29F5E"/>
      </a:accent4>
      <a:accent5>
        <a:srgbClr val="757243"/>
      </a:accent5>
      <a:accent6>
        <a:srgbClr val="808BC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1682</Words>
  <Application>Microsoft Office PowerPoint</Application>
  <PresentationFormat>On-screen Show (16:9)</PresentationFormat>
  <Paragraphs>139</Paragraphs>
  <Slides>28</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#9Slide07 Marbelia Regular</vt:lpstr>
      <vt:lpstr>#9Slide05 MetroScript</vt:lpstr>
      <vt:lpstr>#9Slide03 Arima Madurai Bold</vt:lpstr>
      <vt:lpstr>#9Slide07 SVNZiclets</vt:lpstr>
      <vt:lpstr>Arial</vt:lpstr>
      <vt:lpstr>Wingdings</vt:lpstr>
      <vt:lpstr>Rubik</vt:lpstr>
      <vt:lpstr>Bebas Neue</vt:lpstr>
      <vt:lpstr>Times New Roman</vt:lpstr>
      <vt:lpstr>Fredoka One</vt:lpstr>
      <vt:lpstr>#9Slide03 BoosterNextFYBlack</vt:lpstr>
      <vt:lpstr>Roboto Condensed Light</vt:lpstr>
      <vt:lpstr>Rubik Medium</vt:lpstr>
      <vt:lpstr>World Frog Day by Slidesgo</vt:lpstr>
      <vt:lpstr>Nhìn tranh đoán truyện</vt:lpstr>
      <vt:lpstr>PowerPoint Presentation</vt:lpstr>
      <vt:lpstr>PowerPoint Presentation</vt:lpstr>
      <vt:lpstr>PowerPoint Presentation</vt:lpstr>
      <vt:lpstr>PowerPoint Presentation</vt:lpstr>
      <vt:lpstr>PowerPoint Presentation</vt:lpstr>
      <vt:lpstr>Ếch ngồi    đáy giếng</vt:lpstr>
      <vt:lpstr>Đọc và tìm hiểu chung</vt:lpstr>
      <vt:lpstr>Nêu hiểu biết của em về truyện ngụ ngôn (khái niệm, đặc trưng...)? </vt:lpstr>
      <vt:lpstr>1. Truyện ngụ ngôn:</vt:lpstr>
      <vt:lpstr>- Giải thích từ láy:</vt:lpstr>
      <vt:lpstr>Liệt kê các sự kiện chính và tóm tắt truyện</vt:lpstr>
      <vt:lpstr>Đọc và tìm hiểu chi tiết</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PowerPoint Presentation</vt:lpstr>
      <vt:lpstr>PowerPoint Presentation</vt:lpstr>
      <vt:lpstr>Luyện tập</vt:lpstr>
      <vt:lpstr>What we know</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Nhìn tranh đoán truyện</dc:title>
  <cp:lastModifiedBy>beo leo</cp:lastModifiedBy>
  <cp:revision>7</cp:revision>
  <dcterms:modified xsi:type="dcterms:W3CDTF">2022-12-25T01:35:03Z</dcterms:modified>
</cp:coreProperties>
</file>