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9"/>
  </p:notesMasterIdLst>
  <p:sldIdLst>
    <p:sldId id="284" r:id="rId2"/>
    <p:sldId id="18782" r:id="rId3"/>
    <p:sldId id="257" r:id="rId4"/>
    <p:sldId id="256" r:id="rId5"/>
    <p:sldId id="260" r:id="rId6"/>
    <p:sldId id="264" r:id="rId7"/>
    <p:sldId id="312" r:id="rId8"/>
    <p:sldId id="268" r:id="rId9"/>
    <p:sldId id="269" r:id="rId10"/>
    <p:sldId id="270" r:id="rId11"/>
    <p:sldId id="271" r:id="rId12"/>
    <p:sldId id="274" r:id="rId13"/>
    <p:sldId id="273" r:id="rId14"/>
    <p:sldId id="18783" r:id="rId15"/>
    <p:sldId id="272" r:id="rId16"/>
    <p:sldId id="275" r:id="rId17"/>
    <p:sldId id="288" r:id="rId18"/>
  </p:sldIdLst>
  <p:sldSz cx="9144000" cy="5143500" type="screen16x9"/>
  <p:notesSz cx="6858000" cy="9144000"/>
  <p:embeddedFontLst>
    <p:embeddedFont>
      <p:font typeface="#9Slide05 SVNBulgary" panose="020B0604020202020204" charset="0"/>
      <p:regular r:id="rId20"/>
    </p:embeddedFont>
    <p:embeddedFont>
      <p:font typeface="Assistant" pitchFamily="2" charset="-79"/>
      <p:regular r:id="rId21"/>
      <p:bold r:id="rId22"/>
    </p:embeddedFont>
    <p:embeddedFont>
      <p:font typeface="Assistant ExtraLight" pitchFamily="2" charset="-79"/>
      <p:regular r:id="rId23"/>
      <p:bold r:id="rId24"/>
    </p:embeddedFont>
    <p:embeddedFont>
      <p:font typeface="DM Serif Display" pitchFamily="2" charset="0"/>
      <p:regular r:id="rId25"/>
      <p:italic r:id="rId26"/>
    </p:embeddedFont>
    <p:embeddedFont>
      <p:font typeface="Yeseva One"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77431F-D640-42B9-96F8-6F705211C3B5}">
  <a:tblStyle styleId="{A477431F-D640-42B9-96F8-6F705211C3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0"/>
    <p:restoredTop sz="96296"/>
  </p:normalViewPr>
  <p:slideViewPr>
    <p:cSldViewPr snapToGrid="0" snapToObjects="1">
      <p:cViewPr varScale="1">
        <p:scale>
          <a:sx n="103" d="100"/>
          <a:sy n="103" d="100"/>
        </p:scale>
        <p:origin x="107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485563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9"/>
        <p:cNvGrpSpPr/>
        <p:nvPr/>
      </p:nvGrpSpPr>
      <p:grpSpPr>
        <a:xfrm>
          <a:off x="0" y="0"/>
          <a:ext cx="0" cy="0"/>
          <a:chOff x="0" y="0"/>
          <a:chExt cx="0" cy="0"/>
        </a:xfrm>
      </p:grpSpPr>
      <p:sp>
        <p:nvSpPr>
          <p:cNvPr id="4780" name="Google Shape;4780;ge5a834e302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1" name="Google Shape;4781;ge5a834e30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17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6"/>
        <p:cNvGrpSpPr/>
        <p:nvPr/>
      </p:nvGrpSpPr>
      <p:grpSpPr>
        <a:xfrm>
          <a:off x="0" y="0"/>
          <a:ext cx="0" cy="0"/>
          <a:chOff x="0" y="0"/>
          <a:chExt cx="0" cy="0"/>
        </a:xfrm>
      </p:grpSpPr>
      <p:sp>
        <p:nvSpPr>
          <p:cNvPr id="3827" name="Google Shape;3827;gd46efc76fb_0_22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8" name="Google Shape;3828;gd46efc76fb_0_22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765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5"/>
        <p:cNvGrpSpPr/>
        <p:nvPr/>
      </p:nvGrpSpPr>
      <p:grpSpPr>
        <a:xfrm>
          <a:off x="0" y="0"/>
          <a:ext cx="0" cy="0"/>
          <a:chOff x="0" y="0"/>
          <a:chExt cx="0" cy="0"/>
        </a:xfrm>
      </p:grpSpPr>
      <p:sp>
        <p:nvSpPr>
          <p:cNvPr id="4116" name="Google Shape;4116;gd46efc76fb_0_22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7" name="Google Shape;4117;gd46efc76fb_0_2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81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1"/>
        <p:cNvGrpSpPr/>
        <p:nvPr/>
      </p:nvGrpSpPr>
      <p:grpSpPr>
        <a:xfrm>
          <a:off x="0" y="0"/>
          <a:ext cx="0" cy="0"/>
          <a:chOff x="0" y="0"/>
          <a:chExt cx="0" cy="0"/>
        </a:xfrm>
      </p:grpSpPr>
      <p:sp>
        <p:nvSpPr>
          <p:cNvPr id="3982" name="Google Shape;3982;gd46efc76fb_0_22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3" name="Google Shape;3983;gd46efc76fb_0_22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717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5"/>
        <p:cNvGrpSpPr/>
        <p:nvPr/>
      </p:nvGrpSpPr>
      <p:grpSpPr>
        <a:xfrm>
          <a:off x="0" y="0"/>
          <a:ext cx="0" cy="0"/>
          <a:chOff x="0" y="0"/>
          <a:chExt cx="0" cy="0"/>
        </a:xfrm>
      </p:grpSpPr>
      <p:sp>
        <p:nvSpPr>
          <p:cNvPr id="4116" name="Google Shape;4116;gd46efc76fb_0_22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7" name="Google Shape;4117;gd46efc76fb_0_2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950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d46efc76fb_0_22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d46efc76fb_0_22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642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0"/>
        <p:cNvGrpSpPr/>
        <p:nvPr/>
      </p:nvGrpSpPr>
      <p:grpSpPr>
        <a:xfrm>
          <a:off x="0" y="0"/>
          <a:ext cx="0" cy="0"/>
          <a:chOff x="0" y="0"/>
          <a:chExt cx="0" cy="0"/>
        </a:xfrm>
      </p:grpSpPr>
      <p:sp>
        <p:nvSpPr>
          <p:cNvPr id="4151" name="Google Shape;4151;gd46efc76fb_0_22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2" name="Google Shape;4152;gd46efc76fb_0_22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58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2"/>
        <p:cNvGrpSpPr/>
        <p:nvPr/>
      </p:nvGrpSpPr>
      <p:grpSpPr>
        <a:xfrm>
          <a:off x="0" y="0"/>
          <a:ext cx="0" cy="0"/>
          <a:chOff x="0" y="0"/>
          <a:chExt cx="0" cy="0"/>
        </a:xfrm>
      </p:grpSpPr>
      <p:sp>
        <p:nvSpPr>
          <p:cNvPr id="4983" name="Google Shape;4983;ge4f3910f2f_0_4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4" name="Google Shape;4984;ge4f3910f2f_0_4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081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d35cfb2e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d35cfb2e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2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4"/>
        <p:cNvGrpSpPr/>
        <p:nvPr/>
      </p:nvGrpSpPr>
      <p:grpSpPr>
        <a:xfrm>
          <a:off x="0" y="0"/>
          <a:ext cx="0" cy="0"/>
          <a:chOff x="0" y="0"/>
          <a:chExt cx="0" cy="0"/>
        </a:xfrm>
      </p:grpSpPr>
      <p:sp>
        <p:nvSpPr>
          <p:cNvPr id="2775" name="Google Shape;27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 name="Google Shape;27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904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3"/>
        <p:cNvGrpSpPr/>
        <p:nvPr/>
      </p:nvGrpSpPr>
      <p:grpSpPr>
        <a:xfrm>
          <a:off x="0" y="0"/>
          <a:ext cx="0" cy="0"/>
          <a:chOff x="0" y="0"/>
          <a:chExt cx="0" cy="0"/>
        </a:xfrm>
      </p:grpSpPr>
      <p:sp>
        <p:nvSpPr>
          <p:cNvPr id="3014" name="Google Shape;3014;gd35cfb2e4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5" name="Google Shape;3015;gd35cfb2e4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3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4"/>
        <p:cNvGrpSpPr/>
        <p:nvPr/>
      </p:nvGrpSpPr>
      <p:grpSpPr>
        <a:xfrm>
          <a:off x="0" y="0"/>
          <a:ext cx="0" cy="0"/>
          <a:chOff x="0" y="0"/>
          <a:chExt cx="0" cy="0"/>
        </a:xfrm>
      </p:grpSpPr>
      <p:sp>
        <p:nvSpPr>
          <p:cNvPr id="3365" name="Google Shape;3365;gd46efc76fb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6" name="Google Shape;3366;gd46efc76fb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368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4"/>
        <p:cNvGrpSpPr/>
        <p:nvPr/>
      </p:nvGrpSpPr>
      <p:grpSpPr>
        <a:xfrm>
          <a:off x="0" y="0"/>
          <a:ext cx="0" cy="0"/>
          <a:chOff x="0" y="0"/>
          <a:chExt cx="0" cy="0"/>
        </a:xfrm>
      </p:grpSpPr>
      <p:sp>
        <p:nvSpPr>
          <p:cNvPr id="2975" name="Google Shape;2975;gd35cfb2e4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6" name="Google Shape;2976;gd35cfb2e4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76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2"/>
        <p:cNvGrpSpPr/>
        <p:nvPr/>
      </p:nvGrpSpPr>
      <p:grpSpPr>
        <a:xfrm>
          <a:off x="0" y="0"/>
          <a:ext cx="0" cy="0"/>
          <a:chOff x="0" y="0"/>
          <a:chExt cx="0" cy="0"/>
        </a:xfrm>
      </p:grpSpPr>
      <p:sp>
        <p:nvSpPr>
          <p:cNvPr id="3663" name="Google Shape;3663;gd46efc76fb_0_22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4" name="Google Shape;3664;gd46efc76fb_0_22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603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d46efc76fb_0_22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d46efc76fb_0_22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08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8"/>
        <p:cNvGrpSpPr/>
        <p:nvPr/>
      </p:nvGrpSpPr>
      <p:grpSpPr>
        <a:xfrm>
          <a:off x="0" y="0"/>
          <a:ext cx="0" cy="0"/>
          <a:chOff x="0" y="0"/>
          <a:chExt cx="0" cy="0"/>
        </a:xfrm>
      </p:grpSpPr>
      <p:sp>
        <p:nvSpPr>
          <p:cNvPr id="3799" name="Google Shape;3799;gd46efc76fb_0_22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0" name="Google Shape;3800;gd46efc76fb_0_22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824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884266" y="125866"/>
            <a:ext cx="2150208" cy="2229185"/>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958358" y="126384"/>
            <a:ext cx="2076117" cy="2194915"/>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134105" y="114304"/>
            <a:ext cx="4477370" cy="4912946"/>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2" name="Google Shape;12;p2"/>
          <p:cNvSpPr/>
          <p:nvPr/>
        </p:nvSpPr>
        <p:spPr>
          <a:xfrm rot="10800000">
            <a:off x="134103" y="122139"/>
            <a:ext cx="4335391" cy="4891744"/>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3" name="Google Shape;13;p2"/>
          <p:cNvSpPr txBox="1">
            <a:spLocks noGrp="1"/>
          </p:cNvSpPr>
          <p:nvPr>
            <p:ph type="ctrTitle"/>
          </p:nvPr>
        </p:nvSpPr>
        <p:spPr>
          <a:xfrm>
            <a:off x="4169750" y="1324875"/>
            <a:ext cx="4253100" cy="2115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4169750" y="3440550"/>
            <a:ext cx="4151700" cy="52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 name="Google Shape;16;p2"/>
          <p:cNvGrpSpPr/>
          <p:nvPr/>
        </p:nvGrpSpPr>
        <p:grpSpPr>
          <a:xfrm>
            <a:off x="185420" y="2993415"/>
            <a:ext cx="533907" cy="447130"/>
            <a:chOff x="114295" y="3014615"/>
            <a:chExt cx="533907" cy="447130"/>
          </a:xfrm>
        </p:grpSpPr>
        <p:sp>
          <p:nvSpPr>
            <p:cNvPr id="17" name="Google Shape;17;p2"/>
            <p:cNvSpPr/>
            <p:nvPr/>
          </p:nvSpPr>
          <p:spPr>
            <a:xfrm rot="-1018026">
              <a:off x="152133" y="3074345"/>
              <a:ext cx="458231" cy="327670"/>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18026">
              <a:off x="563337" y="3065703"/>
              <a:ext cx="62141" cy="65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664472">
            <a:off x="8279729" y="-80283"/>
            <a:ext cx="839915" cy="582280"/>
            <a:chOff x="3819991" y="4382850"/>
            <a:chExt cx="839876" cy="582253"/>
          </a:xfrm>
        </p:grpSpPr>
        <p:sp>
          <p:nvSpPr>
            <p:cNvPr id="20" name="Google Shape;20;p2"/>
            <p:cNvSpPr/>
            <p:nvPr/>
          </p:nvSpPr>
          <p:spPr>
            <a:xfrm rot="-1535504">
              <a:off x="3879347" y="4679621"/>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535504">
              <a:off x="3902575" y="4730605"/>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535504">
              <a:off x="3819245" y="4582006"/>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535504">
              <a:off x="3797862" y="4545724"/>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535504">
              <a:off x="3848629" y="4630027"/>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535504">
              <a:off x="3807210" y="4563364"/>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35504">
              <a:off x="4599315" y="449847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535504">
              <a:off x="3830348" y="4610144"/>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535504">
              <a:off x="4619302" y="4529991"/>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35504">
              <a:off x="3865584" y="4658589"/>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535504">
              <a:off x="4643685" y="4580902"/>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535504">
              <a:off x="3891317" y="4709234"/>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65474" y="4419845"/>
            <a:ext cx="585342" cy="597392"/>
            <a:chOff x="8465474" y="4419845"/>
            <a:chExt cx="585342" cy="597392"/>
          </a:xfrm>
        </p:grpSpPr>
        <p:sp>
          <p:nvSpPr>
            <p:cNvPr id="33" name="Google Shape;33;p2"/>
            <p:cNvSpPr/>
            <p:nvPr/>
          </p:nvSpPr>
          <p:spPr>
            <a:xfrm rot="1739996">
              <a:off x="8548368" y="4493307"/>
              <a:ext cx="419555" cy="450468"/>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739996">
              <a:off x="8575410" y="4539045"/>
              <a:ext cx="355111" cy="367455"/>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816538" y="4240912"/>
            <a:ext cx="250137" cy="252072"/>
            <a:chOff x="8816538" y="4240912"/>
            <a:chExt cx="250137" cy="252072"/>
          </a:xfrm>
        </p:grpSpPr>
        <p:sp>
          <p:nvSpPr>
            <p:cNvPr id="36" name="Google Shape;36;p2"/>
            <p:cNvSpPr/>
            <p:nvPr/>
          </p:nvSpPr>
          <p:spPr>
            <a:xfrm>
              <a:off x="8816538" y="42409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902468" y="43374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127417" y="746535"/>
            <a:ext cx="953712" cy="954614"/>
            <a:chOff x="8075979" y="873522"/>
            <a:chExt cx="953712" cy="954614"/>
          </a:xfrm>
        </p:grpSpPr>
        <p:sp>
          <p:nvSpPr>
            <p:cNvPr id="39" name="Google Shape;39;p2"/>
            <p:cNvSpPr/>
            <p:nvPr/>
          </p:nvSpPr>
          <p:spPr>
            <a:xfrm rot="2860051">
              <a:off x="8211694" y="1016544"/>
              <a:ext cx="682283" cy="66857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860051">
              <a:off x="8452318" y="1148585"/>
              <a:ext cx="96054" cy="170930"/>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860051">
              <a:off x="8519383" y="1279939"/>
              <a:ext cx="103448" cy="95982"/>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860051">
              <a:off x="8589237" y="1336690"/>
              <a:ext cx="116155" cy="107684"/>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860051">
              <a:off x="8774087" y="1386750"/>
              <a:ext cx="50324" cy="38694"/>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860051">
              <a:off x="8736844" y="1446447"/>
              <a:ext cx="40776" cy="21393"/>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860051">
              <a:off x="8676453" y="1499448"/>
              <a:ext cx="37833" cy="24121"/>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860051">
              <a:off x="8416819" y="1169086"/>
              <a:ext cx="52621"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2860051">
              <a:off x="8357487" y="1226943"/>
              <a:ext cx="44725" cy="29721"/>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860051">
              <a:off x="8312915" y="1269778"/>
              <a:ext cx="46232" cy="50396"/>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860051">
              <a:off x="8557395" y="1535370"/>
              <a:ext cx="160448" cy="148388"/>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860051">
              <a:off x="8770419" y="1583310"/>
              <a:ext cx="20388" cy="33310"/>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860051">
              <a:off x="8242355" y="1037043"/>
              <a:ext cx="42427" cy="245160"/>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860051">
              <a:off x="8377304" y="1041834"/>
              <a:ext cx="32018" cy="45514"/>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653850" y="1618637"/>
            <a:ext cx="250137" cy="252072"/>
            <a:chOff x="8546663" y="1431762"/>
            <a:chExt cx="250137" cy="252072"/>
          </a:xfrm>
        </p:grpSpPr>
        <p:sp>
          <p:nvSpPr>
            <p:cNvPr id="54" name="Google Shape;54;p2"/>
            <p:cNvSpPr/>
            <p:nvPr/>
          </p:nvSpPr>
          <p:spPr>
            <a:xfrm>
              <a:off x="8546663" y="14317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2593" y="15283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8038950" y="450687"/>
            <a:ext cx="250137" cy="252072"/>
            <a:chOff x="7651800" y="411962"/>
            <a:chExt cx="250137" cy="252072"/>
          </a:xfrm>
        </p:grpSpPr>
        <p:sp>
          <p:nvSpPr>
            <p:cNvPr id="57" name="Google Shape;57;p2"/>
            <p:cNvSpPr/>
            <p:nvPr/>
          </p:nvSpPr>
          <p:spPr>
            <a:xfrm>
              <a:off x="7651800" y="4119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737730" y="5085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906714">
            <a:off x="8418157" y="339514"/>
            <a:ext cx="563061" cy="573473"/>
            <a:chOff x="8366535" y="197323"/>
            <a:chExt cx="563072" cy="573484"/>
          </a:xfrm>
        </p:grpSpPr>
        <p:sp>
          <p:nvSpPr>
            <p:cNvPr id="60" name="Google Shape;60;p2"/>
            <p:cNvSpPr/>
            <p:nvPr/>
          </p:nvSpPr>
          <p:spPr>
            <a:xfrm rot="2111813">
              <a:off x="8454977" y="269371"/>
              <a:ext cx="386189" cy="429388"/>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111813">
              <a:off x="8557643" y="286518"/>
              <a:ext cx="46398" cy="108149"/>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111813">
              <a:off x="8760802" y="485920"/>
              <a:ext cx="36251" cy="79182"/>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21">
    <p:bg>
      <p:bgPr>
        <a:solidFill>
          <a:schemeClr val="lt1"/>
        </a:solidFill>
        <a:effectLst/>
      </p:bgPr>
    </p:bg>
    <p:spTree>
      <p:nvGrpSpPr>
        <p:cNvPr id="1" name="Shape 1351"/>
        <p:cNvGrpSpPr/>
        <p:nvPr/>
      </p:nvGrpSpPr>
      <p:grpSpPr>
        <a:xfrm>
          <a:off x="0" y="0"/>
          <a:ext cx="0" cy="0"/>
          <a:chOff x="0" y="0"/>
          <a:chExt cx="0" cy="0"/>
        </a:xfrm>
      </p:grpSpPr>
      <p:grpSp>
        <p:nvGrpSpPr>
          <p:cNvPr id="1352" name="Google Shape;1352;p20"/>
          <p:cNvGrpSpPr/>
          <p:nvPr/>
        </p:nvGrpSpPr>
        <p:grpSpPr>
          <a:xfrm flipH="1">
            <a:off x="210888" y="154385"/>
            <a:ext cx="8732378" cy="4792635"/>
            <a:chOff x="398675" y="283391"/>
            <a:chExt cx="8240425" cy="4522634"/>
          </a:xfrm>
        </p:grpSpPr>
        <p:sp>
          <p:nvSpPr>
            <p:cNvPr id="1353" name="Google Shape;1353;p20"/>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0"/>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6" name="Google Shape;1356;p2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357" name="Google Shape;1357;p20"/>
          <p:cNvGrpSpPr/>
          <p:nvPr/>
        </p:nvGrpSpPr>
        <p:grpSpPr>
          <a:xfrm>
            <a:off x="146512" y="4065246"/>
            <a:ext cx="285570" cy="798402"/>
            <a:chOff x="67262" y="4136046"/>
            <a:chExt cx="285570" cy="798402"/>
          </a:xfrm>
        </p:grpSpPr>
        <p:sp>
          <p:nvSpPr>
            <p:cNvPr id="1358" name="Google Shape;1358;p20"/>
            <p:cNvSpPr/>
            <p:nvPr/>
          </p:nvSpPr>
          <p:spPr>
            <a:xfrm rot="-5400000">
              <a:off x="57413" y="447554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0"/>
            <p:cNvSpPr/>
            <p:nvPr/>
          </p:nvSpPr>
          <p:spPr>
            <a:xfrm rot="-5400000">
              <a:off x="44081" y="476654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0"/>
            <p:cNvSpPr/>
            <p:nvPr/>
          </p:nvSpPr>
          <p:spPr>
            <a:xfrm rot="-5400000">
              <a:off x="31925" y="460841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0"/>
            <p:cNvSpPr/>
            <p:nvPr/>
          </p:nvSpPr>
          <p:spPr>
            <a:xfrm rot="-5400000">
              <a:off x="44102" y="468994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0"/>
            <p:cNvSpPr/>
            <p:nvPr/>
          </p:nvSpPr>
          <p:spPr>
            <a:xfrm rot="-5400000">
              <a:off x="62258" y="455902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0"/>
            <p:cNvSpPr/>
            <p:nvPr/>
          </p:nvSpPr>
          <p:spPr>
            <a:xfrm rot="-5400000">
              <a:off x="179079" y="486239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0"/>
            <p:cNvSpPr/>
            <p:nvPr/>
          </p:nvSpPr>
          <p:spPr>
            <a:xfrm rot="-5400000">
              <a:off x="222699" y="465436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0"/>
            <p:cNvSpPr/>
            <p:nvPr/>
          </p:nvSpPr>
          <p:spPr>
            <a:xfrm rot="-5400000">
              <a:off x="240810" y="480289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0"/>
            <p:cNvSpPr/>
            <p:nvPr/>
          </p:nvSpPr>
          <p:spPr>
            <a:xfrm rot="-5400000">
              <a:off x="53489" y="483851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0"/>
            <p:cNvSpPr/>
            <p:nvPr/>
          </p:nvSpPr>
          <p:spPr>
            <a:xfrm rot="-5400000">
              <a:off x="271922" y="456088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0"/>
            <p:cNvSpPr/>
            <p:nvPr/>
          </p:nvSpPr>
          <p:spPr>
            <a:xfrm rot="-5400000">
              <a:off x="235311" y="473239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0"/>
            <p:cNvSpPr/>
            <p:nvPr/>
          </p:nvSpPr>
          <p:spPr>
            <a:xfrm rot="-5400000">
              <a:off x="64137" y="488989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0"/>
            <p:cNvSpPr/>
            <p:nvPr/>
          </p:nvSpPr>
          <p:spPr>
            <a:xfrm rot="-5400000">
              <a:off x="65891" y="439767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0"/>
            <p:cNvSpPr/>
            <p:nvPr/>
          </p:nvSpPr>
          <p:spPr>
            <a:xfrm rot="-5400000">
              <a:off x="109287" y="487509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0"/>
            <p:cNvSpPr/>
            <p:nvPr/>
          </p:nvSpPr>
          <p:spPr>
            <a:xfrm rot="-5400000">
              <a:off x="60391" y="423574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0"/>
            <p:cNvSpPr/>
            <p:nvPr/>
          </p:nvSpPr>
          <p:spPr>
            <a:xfrm rot="-5400000">
              <a:off x="284844" y="465407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0"/>
            <p:cNvSpPr/>
            <p:nvPr/>
          </p:nvSpPr>
          <p:spPr>
            <a:xfrm rot="-5400000">
              <a:off x="330680" y="456919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0"/>
            <p:cNvSpPr/>
            <p:nvPr/>
          </p:nvSpPr>
          <p:spPr>
            <a:xfrm rot="-5400000">
              <a:off x="289287" y="448116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0"/>
            <p:cNvSpPr/>
            <p:nvPr/>
          </p:nvSpPr>
          <p:spPr>
            <a:xfrm rot="-5400000">
              <a:off x="67504" y="431993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0"/>
            <p:cNvSpPr/>
            <p:nvPr/>
          </p:nvSpPr>
          <p:spPr>
            <a:xfrm rot="-5400000">
              <a:off x="293775" y="473205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0"/>
            <p:cNvSpPr/>
            <p:nvPr/>
          </p:nvSpPr>
          <p:spPr>
            <a:xfrm rot="-5400000">
              <a:off x="319144" y="439403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0"/>
            <p:cNvSpPr/>
            <p:nvPr/>
          </p:nvSpPr>
          <p:spPr>
            <a:xfrm rot="-5400000">
              <a:off x="296339" y="480545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0"/>
            <p:cNvSpPr/>
            <p:nvPr/>
          </p:nvSpPr>
          <p:spPr>
            <a:xfrm rot="-5400000">
              <a:off x="298324" y="488005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0"/>
            <p:cNvSpPr/>
            <p:nvPr/>
          </p:nvSpPr>
          <p:spPr>
            <a:xfrm rot="-5400000">
              <a:off x="133141" y="414603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0"/>
            <p:cNvSpPr/>
            <p:nvPr/>
          </p:nvSpPr>
          <p:spPr>
            <a:xfrm rot="-5400000">
              <a:off x="65622" y="414926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0"/>
            <p:cNvSpPr/>
            <p:nvPr/>
          </p:nvSpPr>
          <p:spPr>
            <a:xfrm rot="-5400000">
              <a:off x="188503" y="446944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0"/>
            <p:cNvSpPr/>
            <p:nvPr/>
          </p:nvSpPr>
          <p:spPr>
            <a:xfrm rot="-5400000">
              <a:off x="208248" y="414242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0"/>
            <p:cNvSpPr/>
            <p:nvPr/>
          </p:nvSpPr>
          <p:spPr>
            <a:xfrm rot="-5400000">
              <a:off x="336614" y="426793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0"/>
            <p:cNvSpPr/>
            <p:nvPr/>
          </p:nvSpPr>
          <p:spPr>
            <a:xfrm rot="-5400000">
              <a:off x="306241" y="432361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0"/>
            <p:cNvSpPr/>
            <p:nvPr/>
          </p:nvSpPr>
          <p:spPr>
            <a:xfrm rot="-5400000">
              <a:off x="280357" y="414200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0"/>
            <p:cNvSpPr/>
            <p:nvPr/>
          </p:nvSpPr>
          <p:spPr>
            <a:xfrm rot="-5400000">
              <a:off x="205954" y="431354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0"/>
            <p:cNvSpPr/>
            <p:nvPr/>
          </p:nvSpPr>
          <p:spPr>
            <a:xfrm rot="-5400000">
              <a:off x="159666" y="465785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0"/>
            <p:cNvSpPr/>
            <p:nvPr/>
          </p:nvSpPr>
          <p:spPr>
            <a:xfrm rot="-5400000">
              <a:off x="89583" y="466451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0"/>
            <p:cNvSpPr/>
            <p:nvPr/>
          </p:nvSpPr>
          <p:spPr>
            <a:xfrm rot="-5400000">
              <a:off x="141141" y="457548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0"/>
            <p:cNvSpPr/>
            <p:nvPr/>
          </p:nvSpPr>
          <p:spPr>
            <a:xfrm rot="-5400000">
              <a:off x="207193" y="456665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0"/>
            <p:cNvSpPr/>
            <p:nvPr/>
          </p:nvSpPr>
          <p:spPr>
            <a:xfrm rot="-5400000">
              <a:off x="165744" y="473414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0"/>
            <p:cNvSpPr/>
            <p:nvPr/>
          </p:nvSpPr>
          <p:spPr>
            <a:xfrm rot="-5400000">
              <a:off x="69445" y="457246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0"/>
            <p:cNvSpPr/>
            <p:nvPr/>
          </p:nvSpPr>
          <p:spPr>
            <a:xfrm rot="-5400000">
              <a:off x="246723" y="487310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0"/>
            <p:cNvSpPr/>
            <p:nvPr/>
          </p:nvSpPr>
          <p:spPr>
            <a:xfrm rot="-5400000">
              <a:off x="101513" y="481943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0"/>
            <p:cNvSpPr/>
            <p:nvPr/>
          </p:nvSpPr>
          <p:spPr>
            <a:xfrm rot="-5400000">
              <a:off x="252322" y="446143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0"/>
            <p:cNvSpPr/>
            <p:nvPr/>
          </p:nvSpPr>
          <p:spPr>
            <a:xfrm rot="-5400000">
              <a:off x="170933" y="480070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0"/>
            <p:cNvSpPr/>
            <p:nvPr/>
          </p:nvSpPr>
          <p:spPr>
            <a:xfrm rot="-5400000">
              <a:off x="91795" y="474582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0"/>
            <p:cNvSpPr/>
            <p:nvPr/>
          </p:nvSpPr>
          <p:spPr>
            <a:xfrm rot="-5400000">
              <a:off x="279572" y="422065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0"/>
            <p:cNvSpPr/>
            <p:nvPr/>
          </p:nvSpPr>
          <p:spPr>
            <a:xfrm rot="-5400000">
              <a:off x="277113" y="438016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0"/>
            <p:cNvSpPr/>
            <p:nvPr/>
          </p:nvSpPr>
          <p:spPr>
            <a:xfrm rot="-5400000">
              <a:off x="207401" y="423241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0"/>
            <p:cNvSpPr/>
            <p:nvPr/>
          </p:nvSpPr>
          <p:spPr>
            <a:xfrm rot="-5400000">
              <a:off x="267064" y="430395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0"/>
            <p:cNvSpPr/>
            <p:nvPr/>
          </p:nvSpPr>
          <p:spPr>
            <a:xfrm rot="-5400000">
              <a:off x="146870" y="439257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0"/>
            <p:cNvSpPr/>
            <p:nvPr/>
          </p:nvSpPr>
          <p:spPr>
            <a:xfrm rot="-5400000">
              <a:off x="136924" y="423678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0"/>
            <p:cNvSpPr/>
            <p:nvPr/>
          </p:nvSpPr>
          <p:spPr>
            <a:xfrm rot="-5400000">
              <a:off x="215258" y="438707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0"/>
            <p:cNvSpPr/>
            <p:nvPr/>
          </p:nvSpPr>
          <p:spPr>
            <a:xfrm rot="-5400000">
              <a:off x="127682" y="447523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0"/>
            <p:cNvSpPr/>
            <p:nvPr/>
          </p:nvSpPr>
          <p:spPr>
            <a:xfrm rot="-5400000">
              <a:off x="141287" y="431731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0"/>
            <p:cNvSpPr/>
            <p:nvPr/>
          </p:nvSpPr>
          <p:spPr>
            <a:xfrm rot="-5400000">
              <a:off x="349123" y="442968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0"/>
            <p:cNvSpPr/>
            <p:nvPr/>
          </p:nvSpPr>
          <p:spPr>
            <a:xfrm rot="-5400000">
              <a:off x="325677" y="461786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0"/>
            <p:cNvSpPr/>
            <p:nvPr/>
          </p:nvSpPr>
          <p:spPr>
            <a:xfrm rot="-5400000">
              <a:off x="349041" y="437207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0"/>
            <p:cNvSpPr/>
            <p:nvPr/>
          </p:nvSpPr>
          <p:spPr>
            <a:xfrm rot="-5400000">
              <a:off x="348834" y="454806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0"/>
            <p:cNvSpPr/>
            <p:nvPr/>
          </p:nvSpPr>
          <p:spPr>
            <a:xfrm rot="-5400000">
              <a:off x="324539" y="422774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0"/>
            <p:cNvSpPr/>
            <p:nvPr/>
          </p:nvSpPr>
          <p:spPr>
            <a:xfrm rot="-5400000">
              <a:off x="349268" y="428708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0"/>
            <p:cNvSpPr/>
            <p:nvPr/>
          </p:nvSpPr>
          <p:spPr>
            <a:xfrm rot="-5400000">
              <a:off x="311333" y="493093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0"/>
            <p:cNvSpPr/>
            <p:nvPr/>
          </p:nvSpPr>
          <p:spPr>
            <a:xfrm rot="-5400000">
              <a:off x="349061" y="486338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0"/>
            <p:cNvSpPr/>
            <p:nvPr/>
          </p:nvSpPr>
          <p:spPr>
            <a:xfrm rot="-5400000">
              <a:off x="349061" y="471969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0"/>
            <p:cNvSpPr/>
            <p:nvPr/>
          </p:nvSpPr>
          <p:spPr>
            <a:xfrm rot="-5400000">
              <a:off x="349123" y="479054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0"/>
            <p:cNvSpPr/>
            <p:nvPr/>
          </p:nvSpPr>
          <p:spPr>
            <a:xfrm rot="-5400000">
              <a:off x="-188612" y="439271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20"/>
          <p:cNvGrpSpPr/>
          <p:nvPr/>
        </p:nvGrpSpPr>
        <p:grpSpPr>
          <a:xfrm>
            <a:off x="8394964" y="4271974"/>
            <a:ext cx="705132" cy="738366"/>
            <a:chOff x="8394964" y="4271974"/>
            <a:chExt cx="705132" cy="738366"/>
          </a:xfrm>
        </p:grpSpPr>
        <p:sp>
          <p:nvSpPr>
            <p:cNvPr id="1421" name="Google Shape;1421;p20"/>
            <p:cNvSpPr/>
            <p:nvPr/>
          </p:nvSpPr>
          <p:spPr>
            <a:xfrm rot="-2562352">
              <a:off x="8595169" y="4708892"/>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2" name="Google Shape;1422;p20"/>
            <p:cNvSpPr/>
            <p:nvPr/>
          </p:nvSpPr>
          <p:spPr>
            <a:xfrm rot="-2562352">
              <a:off x="8623491" y="4459406"/>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3" name="Google Shape;1423;p20"/>
            <p:cNvSpPr/>
            <p:nvPr/>
          </p:nvSpPr>
          <p:spPr>
            <a:xfrm rot="-2562352">
              <a:off x="8489713" y="4842018"/>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4" name="Google Shape;1424;p20"/>
            <p:cNvSpPr/>
            <p:nvPr/>
          </p:nvSpPr>
          <p:spPr>
            <a:xfrm rot="-2562352">
              <a:off x="8500502" y="4597424"/>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5" name="Google Shape;1425;p20"/>
            <p:cNvSpPr/>
            <p:nvPr/>
          </p:nvSpPr>
          <p:spPr>
            <a:xfrm rot="-2562352">
              <a:off x="8789638" y="4353445"/>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6" name="Google Shape;1426;p20"/>
            <p:cNvSpPr/>
            <p:nvPr/>
          </p:nvSpPr>
          <p:spPr>
            <a:xfrm rot="-2562352">
              <a:off x="8418966" y="4719901"/>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7" name="Google Shape;1427;p20"/>
            <p:cNvSpPr/>
            <p:nvPr/>
          </p:nvSpPr>
          <p:spPr>
            <a:xfrm rot="-2562352">
              <a:off x="8517371" y="4930808"/>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8" name="Google Shape;1428;p20"/>
            <p:cNvSpPr/>
            <p:nvPr/>
          </p:nvSpPr>
          <p:spPr>
            <a:xfrm rot="-2562352">
              <a:off x="8484654" y="4789929"/>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9" name="Google Shape;1429;p20"/>
            <p:cNvSpPr/>
            <p:nvPr/>
          </p:nvSpPr>
          <p:spPr>
            <a:xfrm rot="-2562352">
              <a:off x="8903899" y="4313119"/>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0" name="Google Shape;1430;p20"/>
            <p:cNvSpPr/>
            <p:nvPr/>
          </p:nvSpPr>
          <p:spPr>
            <a:xfrm rot="-2562352">
              <a:off x="8720110" y="4522202"/>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1" name="Google Shape;1431;p20"/>
            <p:cNvSpPr/>
            <p:nvPr/>
          </p:nvSpPr>
          <p:spPr>
            <a:xfrm rot="-2562352">
              <a:off x="8966883" y="4486189"/>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2" name="Google Shape;1432;p20"/>
            <p:cNvSpPr/>
            <p:nvPr/>
          </p:nvSpPr>
          <p:spPr>
            <a:xfrm rot="-2562352">
              <a:off x="8849656" y="4384036"/>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3" name="Google Shape;1433;p20"/>
            <p:cNvSpPr/>
            <p:nvPr/>
          </p:nvSpPr>
          <p:spPr>
            <a:xfrm rot="-2562352">
              <a:off x="8812164" y="4660629"/>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4" name="Google Shape;1434;p20"/>
            <p:cNvSpPr/>
            <p:nvPr/>
          </p:nvSpPr>
          <p:spPr>
            <a:xfrm rot="-2562352">
              <a:off x="8376388" y="4498510"/>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5" name="Google Shape;1435;p20"/>
            <p:cNvSpPr/>
            <p:nvPr/>
          </p:nvSpPr>
          <p:spPr>
            <a:xfrm rot="-2562352">
              <a:off x="8493788" y="4597118"/>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6" name="Google Shape;1436;p20"/>
            <p:cNvSpPr/>
            <p:nvPr/>
          </p:nvSpPr>
          <p:spPr>
            <a:xfrm rot="-2562352">
              <a:off x="8609934" y="4463419"/>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7" name="Google Shape;1437;p20"/>
            <p:cNvSpPr/>
            <p:nvPr/>
          </p:nvSpPr>
          <p:spPr>
            <a:xfrm rot="-2562352">
              <a:off x="8716752" y="4846786"/>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8" name="Google Shape;1438;p20"/>
            <p:cNvSpPr/>
            <p:nvPr/>
          </p:nvSpPr>
          <p:spPr>
            <a:xfrm rot="-2562352">
              <a:off x="8645890" y="4912568"/>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9" name="Google Shape;1439;p20"/>
            <p:cNvSpPr/>
            <p:nvPr/>
          </p:nvSpPr>
          <p:spPr>
            <a:xfrm rot="-2562352">
              <a:off x="8477270" y="4780704"/>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0" name="Google Shape;1440;p20"/>
            <p:cNvSpPr/>
            <p:nvPr/>
          </p:nvSpPr>
          <p:spPr>
            <a:xfrm rot="-2562352">
              <a:off x="9001992" y="458555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1" name="Google Shape;1441;p20"/>
            <p:cNvSpPr/>
            <p:nvPr/>
          </p:nvSpPr>
          <p:spPr>
            <a:xfrm rot="-2562352">
              <a:off x="8944971" y="463720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2" name="Google Shape;1442;p20"/>
            <p:cNvSpPr/>
            <p:nvPr/>
          </p:nvSpPr>
          <p:spPr>
            <a:xfrm rot="-2562352">
              <a:off x="8709220" y="4515878"/>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3" name="Google Shape;1443;p20"/>
            <p:cNvSpPr/>
            <p:nvPr/>
          </p:nvSpPr>
          <p:spPr>
            <a:xfrm rot="-2562352">
              <a:off x="8842911" y="4380446"/>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4" name="Google Shape;1444;p20"/>
            <p:cNvSpPr/>
            <p:nvPr/>
          </p:nvSpPr>
          <p:spPr>
            <a:xfrm rot="-2562352">
              <a:off x="8808539" y="476423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5" name="Google Shape;1445;p20"/>
            <p:cNvSpPr/>
            <p:nvPr/>
          </p:nvSpPr>
          <p:spPr>
            <a:xfrm rot="-2562352">
              <a:off x="8753231" y="481418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6" name="Google Shape;1446;p20"/>
            <p:cNvSpPr/>
            <p:nvPr/>
          </p:nvSpPr>
          <p:spPr>
            <a:xfrm rot="-2562352">
              <a:off x="8586373" y="4703022"/>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7" name="Google Shape;1447;p20"/>
            <p:cNvSpPr/>
            <p:nvPr/>
          </p:nvSpPr>
          <p:spPr>
            <a:xfrm rot="-2562352">
              <a:off x="8425685" y="4713962"/>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8" name="Google Shape;1448;p20"/>
            <p:cNvSpPr/>
            <p:nvPr/>
          </p:nvSpPr>
          <p:spPr>
            <a:xfrm rot="-2562352">
              <a:off x="8780874" y="4354130"/>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9" name="Google Shape;1449;p20"/>
            <p:cNvSpPr/>
            <p:nvPr/>
          </p:nvSpPr>
          <p:spPr>
            <a:xfrm rot="-2562352">
              <a:off x="8515798" y="4919541"/>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0" name="Google Shape;1450;p20"/>
            <p:cNvSpPr/>
            <p:nvPr/>
          </p:nvSpPr>
          <p:spPr>
            <a:xfrm rot="-2562352">
              <a:off x="8905583" y="4674355"/>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1" name="Google Shape;1451;p20"/>
            <p:cNvSpPr/>
            <p:nvPr/>
          </p:nvSpPr>
          <p:spPr>
            <a:xfrm rot="-2562352">
              <a:off x="8856340" y="4719048"/>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2" name="Google Shape;1452;p20"/>
            <p:cNvSpPr/>
            <p:nvPr/>
          </p:nvSpPr>
          <p:spPr>
            <a:xfrm rot="-2562352">
              <a:off x="8804526" y="4653179"/>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3" name="Google Shape;1453;p20"/>
            <p:cNvSpPr/>
            <p:nvPr/>
          </p:nvSpPr>
          <p:spPr>
            <a:xfrm rot="-2562352">
              <a:off x="8898689" y="4307146"/>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4" name="Google Shape;1454;p20"/>
            <p:cNvSpPr/>
            <p:nvPr/>
          </p:nvSpPr>
          <p:spPr>
            <a:xfrm rot="-2562352">
              <a:off x="9080337" y="4513348"/>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5" name="Google Shape;1455;p20"/>
            <p:cNvSpPr/>
            <p:nvPr/>
          </p:nvSpPr>
          <p:spPr>
            <a:xfrm rot="-2562352">
              <a:off x="9038920" y="4550297"/>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6" name="Google Shape;1456;p20"/>
            <p:cNvSpPr/>
            <p:nvPr/>
          </p:nvSpPr>
          <p:spPr>
            <a:xfrm rot="-2562352">
              <a:off x="8957421" y="4479767"/>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457" name="Google Shape;1457;p20"/>
          <p:cNvSpPr/>
          <p:nvPr/>
        </p:nvSpPr>
        <p:spPr>
          <a:xfrm rot="5400000">
            <a:off x="8243810" y="606839"/>
            <a:ext cx="1253329" cy="29409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0"/>
          <p:cNvSpPr/>
          <p:nvPr/>
        </p:nvSpPr>
        <p:spPr>
          <a:xfrm rot="5400000">
            <a:off x="8118478" y="719696"/>
            <a:ext cx="1254055" cy="69109"/>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rot="5400000">
            <a:off x="8367204" y="718779"/>
            <a:ext cx="1254353" cy="7064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rot="1334712">
            <a:off x="8271364" y="154345"/>
            <a:ext cx="432471" cy="188510"/>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1" name="Google Shape;1461;p20"/>
          <p:cNvGrpSpPr/>
          <p:nvPr/>
        </p:nvGrpSpPr>
        <p:grpSpPr>
          <a:xfrm rot="-688372">
            <a:off x="-45553" y="3226595"/>
            <a:ext cx="511173" cy="795774"/>
            <a:chOff x="282590" y="3435556"/>
            <a:chExt cx="511183" cy="795789"/>
          </a:xfrm>
        </p:grpSpPr>
        <p:sp>
          <p:nvSpPr>
            <p:cNvPr id="1462" name="Google Shape;1462;p20"/>
            <p:cNvSpPr/>
            <p:nvPr/>
          </p:nvSpPr>
          <p:spPr>
            <a:xfrm rot="-3618024" flipH="1">
              <a:off x="199644" y="378601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rot="-3618024" flipH="1">
              <a:off x="592872" y="345494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20"/>
          <p:cNvSpPr/>
          <p:nvPr/>
        </p:nvSpPr>
        <p:spPr>
          <a:xfrm rot="-1622037" flipH="1">
            <a:off x="3512085"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rot="1110008" flipH="1">
            <a:off x="115604"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rot="-1622037" flipH="1">
            <a:off x="8816210" y="1294898"/>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rot="1621900">
            <a:off x="7034409"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flipH="1">
            <a:off x="8467725" y="3345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flipH="1">
            <a:off x="107530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flipH="1">
            <a:off x="736925" y="4817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rot="5400000">
            <a:off x="-283045" y="5064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8664996" y="60634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503996" y="467899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11_1">
    <p:bg>
      <p:bgPr>
        <a:solidFill>
          <a:schemeClr val="lt1"/>
        </a:solidFill>
        <a:effectLst/>
      </p:bgPr>
    </p:bg>
    <p:spTree>
      <p:nvGrpSpPr>
        <p:cNvPr id="1" name="Shape 1758"/>
        <p:cNvGrpSpPr/>
        <p:nvPr/>
      </p:nvGrpSpPr>
      <p:grpSpPr>
        <a:xfrm>
          <a:off x="0" y="0"/>
          <a:ext cx="0" cy="0"/>
          <a:chOff x="0" y="0"/>
          <a:chExt cx="0" cy="0"/>
        </a:xfrm>
      </p:grpSpPr>
      <p:sp>
        <p:nvSpPr>
          <p:cNvPr id="1759" name="Google Shape;1759;p23"/>
          <p:cNvSpPr/>
          <p:nvPr/>
        </p:nvSpPr>
        <p:spPr>
          <a:xfrm rot="10800000" flipH="1">
            <a:off x="4162141" y="291825"/>
            <a:ext cx="4646921" cy="4543292"/>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3"/>
          <p:cNvSpPr/>
          <p:nvPr/>
        </p:nvSpPr>
        <p:spPr>
          <a:xfrm rot="10800000" flipH="1">
            <a:off x="4309497" y="299071"/>
            <a:ext cx="4499566" cy="4523685"/>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3"/>
          <p:cNvSpPr txBox="1">
            <a:spLocks noGrp="1"/>
          </p:cNvSpPr>
          <p:nvPr>
            <p:ph type="title"/>
          </p:nvPr>
        </p:nvSpPr>
        <p:spPr>
          <a:xfrm>
            <a:off x="599150" y="1827850"/>
            <a:ext cx="3554700" cy="67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762" name="Google Shape;1762;p23"/>
          <p:cNvSpPr txBox="1">
            <a:spLocks noGrp="1"/>
          </p:cNvSpPr>
          <p:nvPr>
            <p:ph type="subTitle" idx="1"/>
          </p:nvPr>
        </p:nvSpPr>
        <p:spPr>
          <a:xfrm>
            <a:off x="918950" y="2505250"/>
            <a:ext cx="3234900" cy="9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pic>
        <p:nvPicPr>
          <p:cNvPr id="1763" name="Google Shape;1763;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64" name="Google Shape;1764;p23"/>
          <p:cNvSpPr/>
          <p:nvPr/>
        </p:nvSpPr>
        <p:spPr>
          <a:xfrm rot="5400000" flipH="1">
            <a:off x="-403438" y="3325037"/>
            <a:ext cx="1405021" cy="28765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5" name="Google Shape;1765;p23"/>
          <p:cNvGrpSpPr/>
          <p:nvPr/>
        </p:nvGrpSpPr>
        <p:grpSpPr>
          <a:xfrm>
            <a:off x="3985157" y="4374450"/>
            <a:ext cx="753223" cy="605644"/>
            <a:chOff x="405007" y="59038"/>
            <a:chExt cx="753223" cy="605644"/>
          </a:xfrm>
        </p:grpSpPr>
        <p:sp>
          <p:nvSpPr>
            <p:cNvPr id="1766" name="Google Shape;1766;p23"/>
            <p:cNvSpPr/>
            <p:nvPr/>
          </p:nvSpPr>
          <p:spPr>
            <a:xfrm rot="-1629051">
              <a:off x="593411" y="411825"/>
              <a:ext cx="201404"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7" name="Google Shape;1767;p23"/>
            <p:cNvSpPr/>
            <p:nvPr/>
          </p:nvSpPr>
          <p:spPr>
            <a:xfrm rot="-1629051">
              <a:off x="680567" y="190911"/>
              <a:ext cx="295137"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8" name="Google Shape;1768;p23"/>
            <p:cNvSpPr/>
            <p:nvPr/>
          </p:nvSpPr>
          <p:spPr>
            <a:xfrm rot="-1629051">
              <a:off x="457984" y="503374"/>
              <a:ext cx="137848"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9" name="Google Shape;1769;p23"/>
            <p:cNvSpPr/>
            <p:nvPr/>
          </p:nvSpPr>
          <p:spPr>
            <a:xfrm rot="-1629051">
              <a:off x="521334" y="285119"/>
              <a:ext cx="256566"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0" name="Google Shape;1770;p23"/>
            <p:cNvSpPr/>
            <p:nvPr/>
          </p:nvSpPr>
          <p:spPr>
            <a:xfrm rot="-1629051">
              <a:off x="878880" y="117939"/>
              <a:ext cx="172241" cy="121896"/>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1" name="Google Shape;1771;p23"/>
            <p:cNvSpPr/>
            <p:nvPr/>
          </p:nvSpPr>
          <p:spPr>
            <a:xfrm rot="-1629051">
              <a:off x="423492" y="364805"/>
              <a:ext cx="122622"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2" name="Google Shape;1772;p23"/>
            <p:cNvSpPr/>
            <p:nvPr/>
          </p:nvSpPr>
          <p:spPr>
            <a:xfrm rot="-1629051">
              <a:off x="472403" y="587668"/>
              <a:ext cx="62853" cy="57531"/>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3" name="Google Shape;1773;p23"/>
            <p:cNvSpPr/>
            <p:nvPr/>
          </p:nvSpPr>
          <p:spPr>
            <a:xfrm rot="-1629051">
              <a:off x="463448" y="462585"/>
              <a:ext cx="220182"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4" name="Google Shape;1774;p23"/>
            <p:cNvSpPr/>
            <p:nvPr/>
          </p:nvSpPr>
          <p:spPr>
            <a:xfrm rot="-1629051">
              <a:off x="1007708" y="97860"/>
              <a:ext cx="77415"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5" name="Google Shape;1775;p23"/>
            <p:cNvSpPr/>
            <p:nvPr/>
          </p:nvSpPr>
          <p:spPr>
            <a:xfrm rot="-1629051">
              <a:off x="757977" y="273918"/>
              <a:ext cx="269098"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6" name="Google Shape;1776;p23"/>
            <p:cNvSpPr/>
            <p:nvPr/>
          </p:nvSpPr>
          <p:spPr>
            <a:xfrm rot="-1629051">
              <a:off x="1021725" y="285637"/>
              <a:ext cx="108100"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7" name="Google Shape;1777;p23"/>
            <p:cNvSpPr/>
            <p:nvPr/>
          </p:nvSpPr>
          <p:spPr>
            <a:xfrm rot="-1629051">
              <a:off x="919817" y="167569"/>
              <a:ext cx="210695"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8" name="Google Shape;1778;p23"/>
            <p:cNvSpPr/>
            <p:nvPr/>
          </p:nvSpPr>
          <p:spPr>
            <a:xfrm rot="-1629051">
              <a:off x="828976" y="410422"/>
              <a:ext cx="91977"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9" name="Google Shape;1779;p23"/>
            <p:cNvSpPr/>
            <p:nvPr/>
          </p:nvSpPr>
          <p:spPr>
            <a:xfrm rot="-1629051">
              <a:off x="410472" y="220453"/>
              <a:ext cx="74229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0" name="Google Shape;1780;p23"/>
            <p:cNvSpPr/>
            <p:nvPr/>
          </p:nvSpPr>
          <p:spPr>
            <a:xfrm rot="-1629051">
              <a:off x="513684" y="284930"/>
              <a:ext cx="271792"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1" name="Google Shape;1781;p23"/>
            <p:cNvSpPr/>
            <p:nvPr/>
          </p:nvSpPr>
          <p:spPr>
            <a:xfrm rot="-1629051">
              <a:off x="665168" y="194083"/>
              <a:ext cx="317936"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2" name="Google Shape;1782;p23"/>
            <p:cNvSpPr/>
            <p:nvPr/>
          </p:nvSpPr>
          <p:spPr>
            <a:xfrm rot="-1629051">
              <a:off x="695630" y="554568"/>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3" name="Google Shape;1783;p23"/>
            <p:cNvSpPr/>
            <p:nvPr/>
          </p:nvSpPr>
          <p:spPr>
            <a:xfrm rot="-1629051">
              <a:off x="609739" y="5988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4" name="Google Shape;1784;p23"/>
            <p:cNvSpPr/>
            <p:nvPr/>
          </p:nvSpPr>
          <p:spPr>
            <a:xfrm rot="-1629051">
              <a:off x="457563" y="453878"/>
              <a:ext cx="237242"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5" name="Google Shape;1785;p23"/>
            <p:cNvSpPr/>
            <p:nvPr/>
          </p:nvSpPr>
          <p:spPr>
            <a:xfrm rot="-1629051">
              <a:off x="1040552" y="37879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6" name="Google Shape;1786;p23"/>
            <p:cNvSpPr/>
            <p:nvPr/>
          </p:nvSpPr>
          <p:spPr>
            <a:xfrm rot="-1629051">
              <a:off x="971729" y="41354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7" name="Google Shape;1787;p23"/>
            <p:cNvSpPr/>
            <p:nvPr/>
          </p:nvSpPr>
          <p:spPr>
            <a:xfrm rot="-1629051">
              <a:off x="747951" y="267126"/>
              <a:ext cx="286588"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8" name="Google Shape;1788;p23"/>
            <p:cNvSpPr/>
            <p:nvPr/>
          </p:nvSpPr>
          <p:spPr>
            <a:xfrm rot="-1629051">
              <a:off x="912022" y="163172"/>
              <a:ext cx="219323"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9" name="Google Shape;1789;p23"/>
            <p:cNvSpPr/>
            <p:nvPr/>
          </p:nvSpPr>
          <p:spPr>
            <a:xfrm rot="-1629051">
              <a:off x="806277" y="499019"/>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0" name="Google Shape;1790;p23"/>
            <p:cNvSpPr/>
            <p:nvPr/>
          </p:nvSpPr>
          <p:spPr>
            <a:xfrm rot="-1629051">
              <a:off x="739558" y="53262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1" name="Google Shape;1791;p23"/>
            <p:cNvSpPr/>
            <p:nvPr/>
          </p:nvSpPr>
          <p:spPr>
            <a:xfrm rot="-1629051">
              <a:off x="585401" y="405745"/>
              <a:ext cx="216668"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2" name="Google Shape;1792;p23"/>
            <p:cNvSpPr/>
            <p:nvPr/>
          </p:nvSpPr>
          <p:spPr>
            <a:xfrm rot="-1629051">
              <a:off x="430569" y="360932"/>
              <a:ext cx="123950"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3" name="Google Shape;1793;p23"/>
            <p:cNvSpPr/>
            <p:nvPr/>
          </p:nvSpPr>
          <p:spPr>
            <a:xfrm rot="-1629051">
              <a:off x="869003" y="118574"/>
              <a:ext cx="190512"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4" name="Google Shape;1794;p23"/>
            <p:cNvSpPr/>
            <p:nvPr/>
          </p:nvSpPr>
          <p:spPr>
            <a:xfrm rot="-1629051">
              <a:off x="471683" y="577293"/>
              <a:ext cx="71676"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5" name="Google Shape;1795;p23"/>
            <p:cNvSpPr/>
            <p:nvPr/>
          </p:nvSpPr>
          <p:spPr>
            <a:xfrm rot="-1629051">
              <a:off x="923854" y="438544"/>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6" name="Google Shape;1796;p23"/>
            <p:cNvSpPr/>
            <p:nvPr/>
          </p:nvSpPr>
          <p:spPr>
            <a:xfrm rot="-1629051">
              <a:off x="864401" y="468617"/>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7" name="Google Shape;1797;p23"/>
            <p:cNvSpPr/>
            <p:nvPr/>
          </p:nvSpPr>
          <p:spPr>
            <a:xfrm rot="-1629051">
              <a:off x="822445" y="402967"/>
              <a:ext cx="106109"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8" name="Google Shape;1798;p23"/>
            <p:cNvSpPr/>
            <p:nvPr/>
          </p:nvSpPr>
          <p:spPr>
            <a:xfrm rot="-1629051">
              <a:off x="1001588" y="91891"/>
              <a:ext cx="88775"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9" name="Google Shape;1799;p23"/>
            <p:cNvSpPr/>
            <p:nvPr/>
          </p:nvSpPr>
          <p:spPr>
            <a:xfrm rot="-1629051">
              <a:off x="1135392" y="33020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800" name="Google Shape;1800;p23"/>
            <p:cNvSpPr/>
            <p:nvPr/>
          </p:nvSpPr>
          <p:spPr>
            <a:xfrm rot="-1629051">
              <a:off x="1085533" y="355069"/>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801" name="Google Shape;1801;p23"/>
            <p:cNvSpPr/>
            <p:nvPr/>
          </p:nvSpPr>
          <p:spPr>
            <a:xfrm rot="-1629051">
              <a:off x="1013171" y="278866"/>
              <a:ext cx="123559"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802" name="Google Shape;1802;p23"/>
          <p:cNvGrpSpPr/>
          <p:nvPr/>
        </p:nvGrpSpPr>
        <p:grpSpPr>
          <a:xfrm rot="-371984">
            <a:off x="8562237" y="3036655"/>
            <a:ext cx="374777" cy="864416"/>
            <a:chOff x="1308411" y="3728922"/>
            <a:chExt cx="374759" cy="864373"/>
          </a:xfrm>
        </p:grpSpPr>
        <p:sp>
          <p:nvSpPr>
            <p:cNvPr id="1803" name="Google Shape;1803;p23"/>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3"/>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3"/>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3"/>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3"/>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3"/>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3"/>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3"/>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3"/>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3"/>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3"/>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3"/>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3"/>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3"/>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23"/>
          <p:cNvGrpSpPr/>
          <p:nvPr/>
        </p:nvGrpSpPr>
        <p:grpSpPr>
          <a:xfrm>
            <a:off x="68620" y="107284"/>
            <a:ext cx="850337" cy="757231"/>
            <a:chOff x="129307" y="333442"/>
            <a:chExt cx="628762" cy="559916"/>
          </a:xfrm>
        </p:grpSpPr>
        <p:sp>
          <p:nvSpPr>
            <p:cNvPr id="1831" name="Google Shape;1831;p23"/>
            <p:cNvSpPr/>
            <p:nvPr/>
          </p:nvSpPr>
          <p:spPr>
            <a:xfrm rot="-2175061">
              <a:off x="151071" y="480807"/>
              <a:ext cx="585233" cy="265185"/>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rot="-2175061">
              <a:off x="216628" y="545625"/>
              <a:ext cx="457668" cy="136693"/>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23"/>
          <p:cNvGrpSpPr/>
          <p:nvPr/>
        </p:nvGrpSpPr>
        <p:grpSpPr>
          <a:xfrm rot="-3588534">
            <a:off x="5712142" y="-113703"/>
            <a:ext cx="753232" cy="884444"/>
            <a:chOff x="7750692" y="202359"/>
            <a:chExt cx="864619" cy="1015235"/>
          </a:xfrm>
        </p:grpSpPr>
        <p:sp>
          <p:nvSpPr>
            <p:cNvPr id="1834" name="Google Shape;1834;p23"/>
            <p:cNvSpPr/>
            <p:nvPr/>
          </p:nvSpPr>
          <p:spPr>
            <a:xfrm rot="-7523838">
              <a:off x="8002096" y="714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3"/>
            <p:cNvSpPr/>
            <p:nvPr/>
          </p:nvSpPr>
          <p:spPr>
            <a:xfrm rot="-7523838">
              <a:off x="8183082" y="1033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3"/>
            <p:cNvSpPr/>
            <p:nvPr/>
          </p:nvSpPr>
          <p:spPr>
            <a:xfrm rot="-7523838">
              <a:off x="8050622" y="879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rot="-7523838">
              <a:off x="8126798" y="957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3"/>
            <p:cNvSpPr/>
            <p:nvPr/>
          </p:nvSpPr>
          <p:spPr>
            <a:xfrm rot="-7523838">
              <a:off x="8049087" y="836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3"/>
            <p:cNvSpPr/>
            <p:nvPr/>
          </p:nvSpPr>
          <p:spPr>
            <a:xfrm rot="-7523838">
              <a:off x="8409393" y="1034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3"/>
            <p:cNvSpPr/>
            <p:nvPr/>
          </p:nvSpPr>
          <p:spPr>
            <a:xfrm rot="-7523838">
              <a:off x="8295649" y="785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3"/>
            <p:cNvSpPr/>
            <p:nvPr/>
          </p:nvSpPr>
          <p:spPr>
            <a:xfrm rot="-7523838">
              <a:off x="8420169" y="928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rot="-7523838">
              <a:off x="8246923" y="1105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rot="-7523838">
              <a:off x="8279434" y="651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3"/>
            <p:cNvSpPr/>
            <p:nvPr/>
          </p:nvSpPr>
          <p:spPr>
            <a:xfrm rot="-7523838">
              <a:off x="8364840" y="860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rot="-7523838">
              <a:off x="8297321" y="1157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rot="-7523838">
              <a:off x="7955110" y="637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rot="-7523838">
              <a:off x="8341148" y="1103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3"/>
            <p:cNvSpPr/>
            <p:nvPr/>
          </p:nvSpPr>
          <p:spPr>
            <a:xfrm rot="-7523838">
              <a:off x="7830966" y="474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rot="-7523838">
              <a:off x="8356367" y="742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rot="-7523838">
              <a:off x="8326693" y="642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rot="-7523838">
              <a:off x="8216708" y="556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rot="-7523838">
              <a:off x="7901003" y="559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rot="-7523838">
              <a:off x="8419784" y="819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rot="-7523838">
              <a:off x="8191032" y="467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rot="-7523838">
              <a:off x="8473480" y="892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rot="-7523838">
              <a:off x="8527909" y="967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rot="-7523838">
              <a:off x="7838557" y="331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rot="-7523838">
              <a:off x="7775316" y="386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rot="-7523838">
              <a:off x="8121172" y="611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rot="-7523838">
              <a:off x="7913476" y="274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rot="-7523838">
              <a:off x="8116484" y="337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rot="-7523838">
              <a:off x="8123252" y="395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rot="-7523838">
              <a:off x="7985504" y="224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rot="-7523838">
              <a:off x="8029408" y="452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rot="-7523838">
              <a:off x="8235160" y="835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rot="-7523838">
              <a:off x="8169798" y="893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rot="-7523838">
              <a:off x="8155607" y="758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rot="-7523838">
              <a:off x="8217078" y="704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rot="-7523838">
              <a:off x="8298551" y="909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rot="-7523838">
              <a:off x="8085011" y="805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rot="-7523838">
              <a:off x="8476616" y="996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rot="-7523838">
              <a:off x="8289840" y="1047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rot="-7523838">
              <a:off x="8181448" y="557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rot="-7523838">
              <a:off x="8354032" y="974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rot="-7523838">
              <a:off x="8227442" y="973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rot="-7523838">
              <a:off x="8041869" y="306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rot="-7523838">
              <a:off x="8151018" y="478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rot="-7523838">
              <a:off x="7974245" y="368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rot="-7523838">
              <a:off x="8085738" y="396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rot="-7523838">
              <a:off x="8030453" y="579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3"/>
            <p:cNvSpPr/>
            <p:nvPr/>
          </p:nvSpPr>
          <p:spPr>
            <a:xfrm rot="-7523838">
              <a:off x="7907098" y="421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3"/>
            <p:cNvSpPr/>
            <p:nvPr/>
          </p:nvSpPr>
          <p:spPr>
            <a:xfrm rot="-7523838">
              <a:off x="8093874" y="528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3"/>
            <p:cNvSpPr/>
            <p:nvPr/>
          </p:nvSpPr>
          <p:spPr>
            <a:xfrm rot="-7523838">
              <a:off x="8065324" y="664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3"/>
            <p:cNvSpPr/>
            <p:nvPr/>
          </p:nvSpPr>
          <p:spPr>
            <a:xfrm rot="-7523838">
              <a:off x="7970715" y="503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3"/>
            <p:cNvSpPr/>
            <p:nvPr/>
          </p:nvSpPr>
          <p:spPr>
            <a:xfrm rot="-7523838">
              <a:off x="8246952" y="500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3"/>
            <p:cNvSpPr/>
            <p:nvPr/>
          </p:nvSpPr>
          <p:spPr>
            <a:xfrm rot="-7523838">
              <a:off x="8353478" y="691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3"/>
            <p:cNvSpPr/>
            <p:nvPr/>
          </p:nvSpPr>
          <p:spPr>
            <a:xfrm rot="-7523838">
              <a:off x="8205308" y="441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3"/>
            <p:cNvSpPr/>
            <p:nvPr/>
          </p:nvSpPr>
          <p:spPr>
            <a:xfrm rot="-7523838">
              <a:off x="8331969" y="620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3"/>
            <p:cNvSpPr/>
            <p:nvPr/>
          </p:nvSpPr>
          <p:spPr>
            <a:xfrm rot="-7523838">
              <a:off x="8070715" y="295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3"/>
            <p:cNvSpPr/>
            <p:nvPr/>
          </p:nvSpPr>
          <p:spPr>
            <a:xfrm rot="-7523838">
              <a:off x="8144294" y="355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3"/>
            <p:cNvSpPr/>
            <p:nvPr/>
          </p:nvSpPr>
          <p:spPr>
            <a:xfrm rot="-7523838">
              <a:off x="8559653" y="940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3"/>
            <p:cNvSpPr/>
            <p:nvPr/>
          </p:nvSpPr>
          <p:spPr>
            <a:xfrm rot="-7523838">
              <a:off x="8456025" y="794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3"/>
            <p:cNvSpPr/>
            <p:nvPr/>
          </p:nvSpPr>
          <p:spPr>
            <a:xfrm rot="-7523838">
              <a:off x="8507201" y="866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3"/>
            <p:cNvSpPr/>
            <p:nvPr/>
          </p:nvSpPr>
          <p:spPr>
            <a:xfrm rot="-7523838">
              <a:off x="7686364" y="532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23"/>
          <p:cNvSpPr/>
          <p:nvPr/>
        </p:nvSpPr>
        <p:spPr>
          <a:xfrm rot="-912552" flipH="1">
            <a:off x="8716401" y="4319563"/>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3"/>
          <p:cNvSpPr/>
          <p:nvPr/>
        </p:nvSpPr>
        <p:spPr>
          <a:xfrm rot="1110051" flipH="1">
            <a:off x="956449" y="1189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flipH="1">
            <a:off x="202342" y="177912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rot="-1417294" flipH="1">
            <a:off x="3945851" y="273623"/>
            <a:ext cx="174369" cy="204325"/>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flipH="1">
            <a:off x="8197976" y="902400"/>
            <a:ext cx="237695" cy="1620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0" name="Google Shape;1900;p23"/>
          <p:cNvGrpSpPr/>
          <p:nvPr/>
        </p:nvGrpSpPr>
        <p:grpSpPr>
          <a:xfrm>
            <a:off x="8731603" y="876453"/>
            <a:ext cx="298097" cy="297912"/>
            <a:chOff x="1832541" y="4437115"/>
            <a:chExt cx="298097" cy="297912"/>
          </a:xfrm>
        </p:grpSpPr>
        <p:sp>
          <p:nvSpPr>
            <p:cNvPr id="1901" name="Google Shape;1901;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3342103" y="4558715"/>
            <a:ext cx="298097" cy="297912"/>
            <a:chOff x="1832541" y="4437115"/>
            <a:chExt cx="298097" cy="297912"/>
          </a:xfrm>
        </p:grpSpPr>
        <p:sp>
          <p:nvSpPr>
            <p:cNvPr id="1904" name="Google Shape;1904;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3"/>
          <p:cNvGrpSpPr/>
          <p:nvPr/>
        </p:nvGrpSpPr>
        <p:grpSpPr>
          <a:xfrm>
            <a:off x="114303" y="107265"/>
            <a:ext cx="298097" cy="297912"/>
            <a:chOff x="1832541" y="4437115"/>
            <a:chExt cx="298097" cy="297912"/>
          </a:xfrm>
        </p:grpSpPr>
        <p:sp>
          <p:nvSpPr>
            <p:cNvPr id="1907" name="Google Shape;1907;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9" name="Google Shape;1909;p23"/>
          <p:cNvSpPr/>
          <p:nvPr/>
        </p:nvSpPr>
        <p:spPr>
          <a:xfrm rot="1409862">
            <a:off x="657900" y="3954189"/>
            <a:ext cx="635723" cy="426944"/>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rot="1581517">
            <a:off x="852625" y="4043173"/>
            <a:ext cx="246260" cy="248982"/>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rot="10800000" flipH="1">
            <a:off x="6705524" y="152736"/>
            <a:ext cx="1717381" cy="35160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8029200" y="2421395"/>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rot="-1504984">
            <a:off x="5042299" y="484501"/>
            <a:ext cx="436299" cy="278785"/>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rgbClr val="0D0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flipH="1">
            <a:off x="5083325" y="4151083"/>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rot="10800000" flipH="1">
            <a:off x="7428876" y="4693552"/>
            <a:ext cx="1523893" cy="311998"/>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6">
    <p:bg>
      <p:bgPr>
        <a:solidFill>
          <a:schemeClr val="lt1"/>
        </a:solidFill>
        <a:effectLst/>
      </p:bgPr>
    </p:bg>
    <p:spTree>
      <p:nvGrpSpPr>
        <p:cNvPr id="1" name="Shape 2194"/>
        <p:cNvGrpSpPr/>
        <p:nvPr/>
      </p:nvGrpSpPr>
      <p:grpSpPr>
        <a:xfrm>
          <a:off x="0" y="0"/>
          <a:ext cx="0" cy="0"/>
          <a:chOff x="0" y="0"/>
          <a:chExt cx="0" cy="0"/>
        </a:xfrm>
      </p:grpSpPr>
      <p:pic>
        <p:nvPicPr>
          <p:cNvPr id="2195" name="Google Shape;2195;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96" name="Google Shape;2196;p28"/>
          <p:cNvSpPr/>
          <p:nvPr/>
        </p:nvSpPr>
        <p:spPr>
          <a:xfrm>
            <a:off x="6057710" y="14285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8"/>
          <p:cNvSpPr/>
          <p:nvPr/>
        </p:nvSpPr>
        <p:spPr>
          <a:xfrm>
            <a:off x="6057710" y="699657"/>
            <a:ext cx="2940385" cy="162041"/>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8"/>
          <p:cNvSpPr/>
          <p:nvPr/>
        </p:nvSpPr>
        <p:spPr>
          <a:xfrm>
            <a:off x="6057010" y="114300"/>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8"/>
          <p:cNvSpPr/>
          <p:nvPr/>
        </p:nvSpPr>
        <p:spPr>
          <a:xfrm rot="10800000">
            <a:off x="114286" y="4160415"/>
            <a:ext cx="1229915" cy="868785"/>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8"/>
          <p:cNvSpPr/>
          <p:nvPr/>
        </p:nvSpPr>
        <p:spPr>
          <a:xfrm rot="10800000">
            <a:off x="115224" y="4159748"/>
            <a:ext cx="1230301" cy="300394"/>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8"/>
          <p:cNvSpPr txBox="1">
            <a:spLocks noGrp="1"/>
          </p:cNvSpPr>
          <p:nvPr>
            <p:ph type="subTitle" idx="1"/>
          </p:nvPr>
        </p:nvSpPr>
        <p:spPr>
          <a:xfrm>
            <a:off x="778763"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2" name="Google Shape;2202;p28"/>
          <p:cNvSpPr txBox="1">
            <a:spLocks noGrp="1"/>
          </p:cNvSpPr>
          <p:nvPr>
            <p:ph type="subTitle" idx="2"/>
          </p:nvPr>
        </p:nvSpPr>
        <p:spPr>
          <a:xfrm>
            <a:off x="778768"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3" name="Google Shape;2203;p28"/>
          <p:cNvSpPr txBox="1">
            <a:spLocks noGrp="1"/>
          </p:cNvSpPr>
          <p:nvPr>
            <p:ph type="subTitle" idx="3"/>
          </p:nvPr>
        </p:nvSpPr>
        <p:spPr>
          <a:xfrm>
            <a:off x="344085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4" name="Google Shape;2204;p28"/>
          <p:cNvSpPr txBox="1">
            <a:spLocks noGrp="1"/>
          </p:cNvSpPr>
          <p:nvPr>
            <p:ph type="subTitle" idx="4"/>
          </p:nvPr>
        </p:nvSpPr>
        <p:spPr>
          <a:xfrm>
            <a:off x="344085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5" name="Google Shape;2205;p28"/>
          <p:cNvSpPr txBox="1">
            <a:spLocks noGrp="1"/>
          </p:cNvSpPr>
          <p:nvPr>
            <p:ph type="subTitle" idx="5"/>
          </p:nvPr>
        </p:nvSpPr>
        <p:spPr>
          <a:xfrm>
            <a:off x="608710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6" name="Google Shape;2206;p28"/>
          <p:cNvSpPr txBox="1">
            <a:spLocks noGrp="1"/>
          </p:cNvSpPr>
          <p:nvPr>
            <p:ph type="subTitle" idx="6"/>
          </p:nvPr>
        </p:nvSpPr>
        <p:spPr>
          <a:xfrm>
            <a:off x="608710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7" name="Google Shape;2207;p28"/>
          <p:cNvSpPr txBox="1">
            <a:spLocks noGrp="1"/>
          </p:cNvSpPr>
          <p:nvPr>
            <p:ph type="title"/>
          </p:nvPr>
        </p:nvSpPr>
        <p:spPr>
          <a:xfrm>
            <a:off x="721100" y="538000"/>
            <a:ext cx="77019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8" name="Google Shape;2208;p28"/>
          <p:cNvSpPr/>
          <p:nvPr/>
        </p:nvSpPr>
        <p:spPr>
          <a:xfrm flipH="1">
            <a:off x="1107366" y="139892"/>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8"/>
          <p:cNvSpPr/>
          <p:nvPr/>
        </p:nvSpPr>
        <p:spPr>
          <a:xfrm flipH="1">
            <a:off x="6923241" y="47129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8"/>
          <p:cNvSpPr/>
          <p:nvPr/>
        </p:nvSpPr>
        <p:spPr>
          <a:xfrm rot="-912514" flipH="1">
            <a:off x="757443" y="4307821"/>
            <a:ext cx="266819" cy="3126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8"/>
          <p:cNvSpPr/>
          <p:nvPr/>
        </p:nvSpPr>
        <p:spPr>
          <a:xfrm rot="-912531" flipH="1">
            <a:off x="8617311" y="107261"/>
            <a:ext cx="328853" cy="3853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2" name="Google Shape;2212;p28"/>
          <p:cNvGrpSpPr/>
          <p:nvPr/>
        </p:nvGrpSpPr>
        <p:grpSpPr>
          <a:xfrm>
            <a:off x="7957825" y="165184"/>
            <a:ext cx="304296" cy="303241"/>
            <a:chOff x="-54325" y="2244234"/>
            <a:chExt cx="304296" cy="303241"/>
          </a:xfrm>
        </p:grpSpPr>
        <p:sp>
          <p:nvSpPr>
            <p:cNvPr id="2213" name="Google Shape;2213;p28"/>
            <p:cNvSpPr/>
            <p:nvPr/>
          </p:nvSpPr>
          <p:spPr>
            <a:xfrm rot="4146022">
              <a:off x="-19371" y="22777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8"/>
            <p:cNvSpPr/>
            <p:nvPr/>
          </p:nvSpPr>
          <p:spPr>
            <a:xfrm rot="4146022">
              <a:off x="61924" y="23580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5" name="Google Shape;2215;p28"/>
          <p:cNvGrpSpPr/>
          <p:nvPr/>
        </p:nvGrpSpPr>
        <p:grpSpPr>
          <a:xfrm>
            <a:off x="108025" y="664409"/>
            <a:ext cx="304296" cy="303241"/>
            <a:chOff x="67525" y="2319759"/>
            <a:chExt cx="304296" cy="303241"/>
          </a:xfrm>
        </p:grpSpPr>
        <p:sp>
          <p:nvSpPr>
            <p:cNvPr id="2216" name="Google Shape;2216;p28"/>
            <p:cNvSpPr/>
            <p:nvPr/>
          </p:nvSpPr>
          <p:spPr>
            <a:xfrm rot="4146022">
              <a:off x="102479" y="23532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8"/>
            <p:cNvSpPr/>
            <p:nvPr/>
          </p:nvSpPr>
          <p:spPr>
            <a:xfrm rot="4146022">
              <a:off x="183774" y="24335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28"/>
          <p:cNvGrpSpPr/>
          <p:nvPr/>
        </p:nvGrpSpPr>
        <p:grpSpPr>
          <a:xfrm>
            <a:off x="67525" y="2193359"/>
            <a:ext cx="304296" cy="303241"/>
            <a:chOff x="67525" y="2193359"/>
            <a:chExt cx="304296" cy="303241"/>
          </a:xfrm>
        </p:grpSpPr>
        <p:sp>
          <p:nvSpPr>
            <p:cNvPr id="2219" name="Google Shape;2219;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28"/>
          <p:cNvGrpSpPr/>
          <p:nvPr/>
        </p:nvGrpSpPr>
        <p:grpSpPr>
          <a:xfrm>
            <a:off x="180351" y="3502541"/>
            <a:ext cx="289320" cy="775756"/>
            <a:chOff x="8694490" y="3390098"/>
            <a:chExt cx="354602" cy="950798"/>
          </a:xfrm>
        </p:grpSpPr>
        <p:sp>
          <p:nvSpPr>
            <p:cNvPr id="2222" name="Google Shape;2222;p28"/>
            <p:cNvSpPr/>
            <p:nvPr/>
          </p:nvSpPr>
          <p:spPr>
            <a:xfrm rot="-5655807">
              <a:off x="8399854" y="3723201"/>
              <a:ext cx="943875" cy="28459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8"/>
            <p:cNvSpPr/>
            <p:nvPr/>
          </p:nvSpPr>
          <p:spPr>
            <a:xfrm rot="-5655807">
              <a:off x="8731996" y="3617723"/>
              <a:ext cx="78917"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8"/>
            <p:cNvSpPr/>
            <p:nvPr/>
          </p:nvSpPr>
          <p:spPr>
            <a:xfrm rot="-5655807">
              <a:off x="8802784" y="4213389"/>
              <a:ext cx="75592"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8"/>
            <p:cNvSpPr/>
            <p:nvPr/>
          </p:nvSpPr>
          <p:spPr>
            <a:xfrm rot="-5655807">
              <a:off x="8925532" y="3385608"/>
              <a:ext cx="14717"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8"/>
            <p:cNvSpPr/>
            <p:nvPr/>
          </p:nvSpPr>
          <p:spPr>
            <a:xfrm rot="-5655807">
              <a:off x="8965049" y="3927738"/>
              <a:ext cx="82731"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8"/>
            <p:cNvSpPr/>
            <p:nvPr/>
          </p:nvSpPr>
          <p:spPr>
            <a:xfrm rot="-5655807">
              <a:off x="8786139" y="3726421"/>
              <a:ext cx="76228"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8"/>
            <p:cNvSpPr/>
            <p:nvPr/>
          </p:nvSpPr>
          <p:spPr>
            <a:xfrm rot="-5655807">
              <a:off x="8890570" y="3822581"/>
              <a:ext cx="75592"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8"/>
            <p:cNvSpPr/>
            <p:nvPr/>
          </p:nvSpPr>
          <p:spPr>
            <a:xfrm rot="-5655807">
              <a:off x="8814585" y="3416067"/>
              <a:ext cx="75886"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8"/>
            <p:cNvSpPr/>
            <p:nvPr/>
          </p:nvSpPr>
          <p:spPr>
            <a:xfrm rot="-5655807">
              <a:off x="8883219" y="4062861"/>
              <a:ext cx="76570"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8"/>
            <p:cNvSpPr/>
            <p:nvPr/>
          </p:nvSpPr>
          <p:spPr>
            <a:xfrm rot="-5655807">
              <a:off x="8769201" y="4284888"/>
              <a:ext cx="75739"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8"/>
            <p:cNvSpPr/>
            <p:nvPr/>
          </p:nvSpPr>
          <p:spPr>
            <a:xfrm rot="-5655807">
              <a:off x="8771539" y="3872059"/>
              <a:ext cx="75250"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8"/>
            <p:cNvSpPr/>
            <p:nvPr/>
          </p:nvSpPr>
          <p:spPr>
            <a:xfrm rot="-5655807">
              <a:off x="8736253" y="3713299"/>
              <a:ext cx="58674"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8"/>
            <p:cNvSpPr/>
            <p:nvPr/>
          </p:nvSpPr>
          <p:spPr>
            <a:xfrm rot="-5655807">
              <a:off x="8711175" y="3995411"/>
              <a:ext cx="77206" cy="20467"/>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8"/>
            <p:cNvSpPr/>
            <p:nvPr/>
          </p:nvSpPr>
          <p:spPr>
            <a:xfrm rot="-5655807">
              <a:off x="8679720" y="3534477"/>
              <a:ext cx="74223"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8"/>
            <p:cNvSpPr/>
            <p:nvPr/>
          </p:nvSpPr>
          <p:spPr>
            <a:xfrm rot="-5655807">
              <a:off x="8964556" y="4245278"/>
              <a:ext cx="79064"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8"/>
            <p:cNvSpPr/>
            <p:nvPr/>
          </p:nvSpPr>
          <p:spPr>
            <a:xfrm rot="-5655807">
              <a:off x="8944503" y="4090929"/>
              <a:ext cx="80237"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8"/>
            <p:cNvSpPr/>
            <p:nvPr/>
          </p:nvSpPr>
          <p:spPr>
            <a:xfrm rot="-5655807">
              <a:off x="8751879" y="3420180"/>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8"/>
            <p:cNvSpPr/>
            <p:nvPr/>
          </p:nvSpPr>
          <p:spPr>
            <a:xfrm rot="-5655807">
              <a:off x="8919386" y="3686862"/>
              <a:ext cx="73392"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rot="-5655807">
              <a:off x="8958740" y="3782195"/>
              <a:ext cx="82584"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8"/>
            <p:cNvSpPr/>
            <p:nvPr/>
          </p:nvSpPr>
          <p:spPr>
            <a:xfrm rot="-5655807">
              <a:off x="8767630" y="3499375"/>
              <a:ext cx="86936"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8"/>
            <p:cNvSpPr/>
            <p:nvPr/>
          </p:nvSpPr>
          <p:spPr>
            <a:xfrm rot="-5655807">
              <a:off x="8862362" y="4190196"/>
              <a:ext cx="84589" cy="37715"/>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8"/>
            <p:cNvSpPr/>
            <p:nvPr/>
          </p:nvSpPr>
          <p:spPr>
            <a:xfrm rot="-5655807">
              <a:off x="8704170" y="3834047"/>
              <a:ext cx="69676"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8"/>
            <p:cNvSpPr/>
            <p:nvPr/>
          </p:nvSpPr>
          <p:spPr>
            <a:xfrm rot="-5655807">
              <a:off x="8765678" y="4058578"/>
              <a:ext cx="76228"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8"/>
            <p:cNvSpPr/>
            <p:nvPr/>
          </p:nvSpPr>
          <p:spPr>
            <a:xfrm rot="-5655807">
              <a:off x="8838824" y="3966545"/>
              <a:ext cx="83269"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8"/>
            <p:cNvSpPr/>
            <p:nvPr/>
          </p:nvSpPr>
          <p:spPr>
            <a:xfrm rot="-5655807">
              <a:off x="8922658" y="3482704"/>
              <a:ext cx="83611"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8"/>
            <p:cNvSpPr/>
            <p:nvPr/>
          </p:nvSpPr>
          <p:spPr>
            <a:xfrm rot="-5655807">
              <a:off x="8827631" y="3627220"/>
              <a:ext cx="87229"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8"/>
            <p:cNvSpPr/>
            <p:nvPr/>
          </p:nvSpPr>
          <p:spPr>
            <a:xfrm rot="-5655807">
              <a:off x="8875598" y="3537899"/>
              <a:ext cx="71534"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28"/>
          <p:cNvGrpSpPr/>
          <p:nvPr/>
        </p:nvGrpSpPr>
        <p:grpSpPr>
          <a:xfrm rot="5400000">
            <a:off x="1326842" y="4426057"/>
            <a:ext cx="401485" cy="729503"/>
            <a:chOff x="579576" y="3336597"/>
            <a:chExt cx="634358" cy="1152635"/>
          </a:xfrm>
        </p:grpSpPr>
        <p:sp>
          <p:nvSpPr>
            <p:cNvPr id="2250" name="Google Shape;2250;p28"/>
            <p:cNvSpPr/>
            <p:nvPr/>
          </p:nvSpPr>
          <p:spPr>
            <a:xfrm rot="-5105411" flipH="1">
              <a:off x="533151" y="3839254"/>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8"/>
            <p:cNvSpPr/>
            <p:nvPr/>
          </p:nvSpPr>
          <p:spPr>
            <a:xfrm rot="-5105411" flipH="1">
              <a:off x="853695" y="3348116"/>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8"/>
            <p:cNvSpPr/>
            <p:nvPr/>
          </p:nvSpPr>
          <p:spPr>
            <a:xfrm rot="-5105411" flipH="1">
              <a:off x="577432" y="4120891"/>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28"/>
          <p:cNvGrpSpPr/>
          <p:nvPr/>
        </p:nvGrpSpPr>
        <p:grpSpPr>
          <a:xfrm rot="2038997">
            <a:off x="8429339" y="518695"/>
            <a:ext cx="688817" cy="808808"/>
            <a:chOff x="6920267" y="205359"/>
            <a:chExt cx="864619" cy="1015235"/>
          </a:xfrm>
        </p:grpSpPr>
        <p:sp>
          <p:nvSpPr>
            <p:cNvPr id="2254" name="Google Shape;2254;p28"/>
            <p:cNvSpPr/>
            <p:nvPr/>
          </p:nvSpPr>
          <p:spPr>
            <a:xfrm rot="-7523838">
              <a:off x="7171671" y="717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8"/>
            <p:cNvSpPr/>
            <p:nvPr/>
          </p:nvSpPr>
          <p:spPr>
            <a:xfrm rot="-7523838">
              <a:off x="7352657" y="1036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8"/>
            <p:cNvSpPr/>
            <p:nvPr/>
          </p:nvSpPr>
          <p:spPr>
            <a:xfrm rot="-7523838">
              <a:off x="7220197" y="882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8"/>
            <p:cNvSpPr/>
            <p:nvPr/>
          </p:nvSpPr>
          <p:spPr>
            <a:xfrm rot="-7523838">
              <a:off x="7296373" y="960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8"/>
            <p:cNvSpPr/>
            <p:nvPr/>
          </p:nvSpPr>
          <p:spPr>
            <a:xfrm rot="-7523838">
              <a:off x="7218662" y="839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8"/>
            <p:cNvSpPr/>
            <p:nvPr/>
          </p:nvSpPr>
          <p:spPr>
            <a:xfrm rot="-7523838">
              <a:off x="7578968" y="1037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8"/>
            <p:cNvSpPr/>
            <p:nvPr/>
          </p:nvSpPr>
          <p:spPr>
            <a:xfrm rot="-7523838">
              <a:off x="7465224" y="788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8"/>
            <p:cNvSpPr/>
            <p:nvPr/>
          </p:nvSpPr>
          <p:spPr>
            <a:xfrm rot="-7523838">
              <a:off x="7589744" y="931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8"/>
            <p:cNvSpPr/>
            <p:nvPr/>
          </p:nvSpPr>
          <p:spPr>
            <a:xfrm rot="-7523838">
              <a:off x="7416498" y="1108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8"/>
            <p:cNvSpPr/>
            <p:nvPr/>
          </p:nvSpPr>
          <p:spPr>
            <a:xfrm rot="-7523838">
              <a:off x="7449009" y="654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8"/>
            <p:cNvSpPr/>
            <p:nvPr/>
          </p:nvSpPr>
          <p:spPr>
            <a:xfrm rot="-7523838">
              <a:off x="7534415" y="863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8"/>
            <p:cNvSpPr/>
            <p:nvPr/>
          </p:nvSpPr>
          <p:spPr>
            <a:xfrm rot="-7523838">
              <a:off x="7466896" y="1160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8"/>
            <p:cNvSpPr/>
            <p:nvPr/>
          </p:nvSpPr>
          <p:spPr>
            <a:xfrm rot="-7523838">
              <a:off x="7124685" y="640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8"/>
            <p:cNvSpPr/>
            <p:nvPr/>
          </p:nvSpPr>
          <p:spPr>
            <a:xfrm rot="-7523838">
              <a:off x="7510723" y="1106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8"/>
            <p:cNvSpPr/>
            <p:nvPr/>
          </p:nvSpPr>
          <p:spPr>
            <a:xfrm rot="-7523838">
              <a:off x="7000541" y="477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8"/>
            <p:cNvSpPr/>
            <p:nvPr/>
          </p:nvSpPr>
          <p:spPr>
            <a:xfrm rot="-7523838">
              <a:off x="7525942" y="745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8"/>
            <p:cNvSpPr/>
            <p:nvPr/>
          </p:nvSpPr>
          <p:spPr>
            <a:xfrm rot="-7523838">
              <a:off x="7496268" y="645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8"/>
            <p:cNvSpPr/>
            <p:nvPr/>
          </p:nvSpPr>
          <p:spPr>
            <a:xfrm rot="-7523838">
              <a:off x="7386283" y="559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8"/>
            <p:cNvSpPr/>
            <p:nvPr/>
          </p:nvSpPr>
          <p:spPr>
            <a:xfrm rot="-7523838">
              <a:off x="7070578" y="562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8"/>
            <p:cNvSpPr/>
            <p:nvPr/>
          </p:nvSpPr>
          <p:spPr>
            <a:xfrm rot="-7523838">
              <a:off x="7589359" y="822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8"/>
            <p:cNvSpPr/>
            <p:nvPr/>
          </p:nvSpPr>
          <p:spPr>
            <a:xfrm rot="-7523838">
              <a:off x="7360607" y="470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8"/>
            <p:cNvSpPr/>
            <p:nvPr/>
          </p:nvSpPr>
          <p:spPr>
            <a:xfrm rot="-7523838">
              <a:off x="7643055" y="895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8"/>
            <p:cNvSpPr/>
            <p:nvPr/>
          </p:nvSpPr>
          <p:spPr>
            <a:xfrm rot="-7523838">
              <a:off x="7697484" y="970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8"/>
            <p:cNvSpPr/>
            <p:nvPr/>
          </p:nvSpPr>
          <p:spPr>
            <a:xfrm rot="-7523838">
              <a:off x="7008132" y="334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8"/>
            <p:cNvSpPr/>
            <p:nvPr/>
          </p:nvSpPr>
          <p:spPr>
            <a:xfrm rot="-7523838">
              <a:off x="6944891" y="389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8"/>
            <p:cNvSpPr/>
            <p:nvPr/>
          </p:nvSpPr>
          <p:spPr>
            <a:xfrm rot="-7523838">
              <a:off x="7290747" y="614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8"/>
            <p:cNvSpPr/>
            <p:nvPr/>
          </p:nvSpPr>
          <p:spPr>
            <a:xfrm rot="-7523838">
              <a:off x="7083051" y="277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8"/>
            <p:cNvSpPr/>
            <p:nvPr/>
          </p:nvSpPr>
          <p:spPr>
            <a:xfrm rot="-7523838">
              <a:off x="7286059" y="340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8"/>
            <p:cNvSpPr/>
            <p:nvPr/>
          </p:nvSpPr>
          <p:spPr>
            <a:xfrm rot="-7523838">
              <a:off x="7292827" y="398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8"/>
            <p:cNvSpPr/>
            <p:nvPr/>
          </p:nvSpPr>
          <p:spPr>
            <a:xfrm rot="-7523838">
              <a:off x="7155079" y="227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8"/>
            <p:cNvSpPr/>
            <p:nvPr/>
          </p:nvSpPr>
          <p:spPr>
            <a:xfrm rot="-7523838">
              <a:off x="7198983" y="455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8"/>
            <p:cNvSpPr/>
            <p:nvPr/>
          </p:nvSpPr>
          <p:spPr>
            <a:xfrm rot="-7523838">
              <a:off x="7404735" y="838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8"/>
            <p:cNvSpPr/>
            <p:nvPr/>
          </p:nvSpPr>
          <p:spPr>
            <a:xfrm rot="-7523838">
              <a:off x="7339373" y="896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8"/>
            <p:cNvSpPr/>
            <p:nvPr/>
          </p:nvSpPr>
          <p:spPr>
            <a:xfrm rot="-7523838">
              <a:off x="7325182" y="761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8"/>
            <p:cNvSpPr/>
            <p:nvPr/>
          </p:nvSpPr>
          <p:spPr>
            <a:xfrm rot="-7523838">
              <a:off x="7386653" y="707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8"/>
            <p:cNvSpPr/>
            <p:nvPr/>
          </p:nvSpPr>
          <p:spPr>
            <a:xfrm rot="-7523838">
              <a:off x="7468126" y="912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8"/>
            <p:cNvSpPr/>
            <p:nvPr/>
          </p:nvSpPr>
          <p:spPr>
            <a:xfrm rot="-7523838">
              <a:off x="7254586" y="808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8"/>
            <p:cNvSpPr/>
            <p:nvPr/>
          </p:nvSpPr>
          <p:spPr>
            <a:xfrm rot="-7523838">
              <a:off x="7646191" y="999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8"/>
            <p:cNvSpPr/>
            <p:nvPr/>
          </p:nvSpPr>
          <p:spPr>
            <a:xfrm rot="-7523838">
              <a:off x="7459415" y="1050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8"/>
            <p:cNvSpPr/>
            <p:nvPr/>
          </p:nvSpPr>
          <p:spPr>
            <a:xfrm rot="-7523838">
              <a:off x="7351023" y="560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8"/>
            <p:cNvSpPr/>
            <p:nvPr/>
          </p:nvSpPr>
          <p:spPr>
            <a:xfrm rot="-7523838">
              <a:off x="7523607" y="977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8"/>
            <p:cNvSpPr/>
            <p:nvPr/>
          </p:nvSpPr>
          <p:spPr>
            <a:xfrm rot="-7523838">
              <a:off x="7397017" y="976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8"/>
            <p:cNvSpPr/>
            <p:nvPr/>
          </p:nvSpPr>
          <p:spPr>
            <a:xfrm rot="-7523838">
              <a:off x="7211444" y="309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8"/>
            <p:cNvSpPr/>
            <p:nvPr/>
          </p:nvSpPr>
          <p:spPr>
            <a:xfrm rot="-7523838">
              <a:off x="7320593" y="481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8"/>
            <p:cNvSpPr/>
            <p:nvPr/>
          </p:nvSpPr>
          <p:spPr>
            <a:xfrm rot="-7523838">
              <a:off x="7143820" y="371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8"/>
            <p:cNvSpPr/>
            <p:nvPr/>
          </p:nvSpPr>
          <p:spPr>
            <a:xfrm rot="-7523838">
              <a:off x="7255313" y="399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8"/>
            <p:cNvSpPr/>
            <p:nvPr/>
          </p:nvSpPr>
          <p:spPr>
            <a:xfrm rot="-7523838">
              <a:off x="7200028" y="582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8"/>
            <p:cNvSpPr/>
            <p:nvPr/>
          </p:nvSpPr>
          <p:spPr>
            <a:xfrm rot="-7523838">
              <a:off x="7076673" y="424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8"/>
            <p:cNvSpPr/>
            <p:nvPr/>
          </p:nvSpPr>
          <p:spPr>
            <a:xfrm rot="-7523838">
              <a:off x="7263449" y="531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8"/>
            <p:cNvSpPr/>
            <p:nvPr/>
          </p:nvSpPr>
          <p:spPr>
            <a:xfrm rot="-7523838">
              <a:off x="7234899" y="667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8"/>
            <p:cNvSpPr/>
            <p:nvPr/>
          </p:nvSpPr>
          <p:spPr>
            <a:xfrm rot="-7523838">
              <a:off x="7140290" y="506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8"/>
            <p:cNvSpPr/>
            <p:nvPr/>
          </p:nvSpPr>
          <p:spPr>
            <a:xfrm rot="-7523838">
              <a:off x="7416527" y="503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8"/>
            <p:cNvSpPr/>
            <p:nvPr/>
          </p:nvSpPr>
          <p:spPr>
            <a:xfrm rot="-7523838">
              <a:off x="7523053" y="694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8"/>
            <p:cNvSpPr/>
            <p:nvPr/>
          </p:nvSpPr>
          <p:spPr>
            <a:xfrm rot="-7523838">
              <a:off x="7374883" y="444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8"/>
            <p:cNvSpPr/>
            <p:nvPr/>
          </p:nvSpPr>
          <p:spPr>
            <a:xfrm rot="-7523838">
              <a:off x="7501544" y="623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8"/>
            <p:cNvSpPr/>
            <p:nvPr/>
          </p:nvSpPr>
          <p:spPr>
            <a:xfrm rot="-7523838">
              <a:off x="7240290" y="298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8"/>
            <p:cNvSpPr/>
            <p:nvPr/>
          </p:nvSpPr>
          <p:spPr>
            <a:xfrm rot="-7523838">
              <a:off x="7313869" y="358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8"/>
            <p:cNvSpPr/>
            <p:nvPr/>
          </p:nvSpPr>
          <p:spPr>
            <a:xfrm rot="-7523838">
              <a:off x="7729228" y="943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8"/>
            <p:cNvSpPr/>
            <p:nvPr/>
          </p:nvSpPr>
          <p:spPr>
            <a:xfrm rot="-7523838">
              <a:off x="7625600" y="797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8"/>
            <p:cNvSpPr/>
            <p:nvPr/>
          </p:nvSpPr>
          <p:spPr>
            <a:xfrm rot="-7523838">
              <a:off x="7676776" y="869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8"/>
            <p:cNvSpPr/>
            <p:nvPr/>
          </p:nvSpPr>
          <p:spPr>
            <a:xfrm rot="-7523838">
              <a:off x="6855939" y="535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28"/>
          <p:cNvGrpSpPr/>
          <p:nvPr/>
        </p:nvGrpSpPr>
        <p:grpSpPr>
          <a:xfrm>
            <a:off x="8725400" y="4131559"/>
            <a:ext cx="304296" cy="303241"/>
            <a:chOff x="67525" y="2193359"/>
            <a:chExt cx="304296" cy="303241"/>
          </a:xfrm>
        </p:grpSpPr>
        <p:sp>
          <p:nvSpPr>
            <p:cNvPr id="2316" name="Google Shape;2316;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4">
    <p:bg>
      <p:bgPr>
        <a:solidFill>
          <a:schemeClr val="lt1"/>
        </a:solidFill>
        <a:effectLst/>
      </p:bgPr>
    </p:bg>
    <p:spTree>
      <p:nvGrpSpPr>
        <p:cNvPr id="1" name="Shape 2560"/>
        <p:cNvGrpSpPr/>
        <p:nvPr/>
      </p:nvGrpSpPr>
      <p:grpSpPr>
        <a:xfrm>
          <a:off x="0" y="0"/>
          <a:ext cx="0" cy="0"/>
          <a:chOff x="0" y="0"/>
          <a:chExt cx="0" cy="0"/>
        </a:xfrm>
      </p:grpSpPr>
      <p:grpSp>
        <p:nvGrpSpPr>
          <p:cNvPr id="2561" name="Google Shape;2561;p32"/>
          <p:cNvGrpSpPr/>
          <p:nvPr/>
        </p:nvGrpSpPr>
        <p:grpSpPr>
          <a:xfrm flipH="1">
            <a:off x="210888" y="154385"/>
            <a:ext cx="8732378" cy="4792635"/>
            <a:chOff x="398675" y="283391"/>
            <a:chExt cx="8240425" cy="4522634"/>
          </a:xfrm>
        </p:grpSpPr>
        <p:sp>
          <p:nvSpPr>
            <p:cNvPr id="2562" name="Google Shape;2562;p32"/>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5" name="Google Shape;2565;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6" name="Google Shape;2566;p32"/>
          <p:cNvSpPr/>
          <p:nvPr/>
        </p:nvSpPr>
        <p:spPr>
          <a:xfrm rot="5400000">
            <a:off x="-292845" y="34026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3" name="Google Shape;2573;p32"/>
          <p:cNvGrpSpPr/>
          <p:nvPr/>
        </p:nvGrpSpPr>
        <p:grpSpPr>
          <a:xfrm>
            <a:off x="611126" y="4750842"/>
            <a:ext cx="778747" cy="278347"/>
            <a:chOff x="482363" y="4785375"/>
            <a:chExt cx="644818" cy="230477"/>
          </a:xfrm>
        </p:grpSpPr>
        <p:sp>
          <p:nvSpPr>
            <p:cNvPr id="2574" name="Google Shape;2574;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32"/>
          <p:cNvSpPr/>
          <p:nvPr/>
        </p:nvSpPr>
        <p:spPr>
          <a:xfrm>
            <a:off x="8380910" y="4726988"/>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2" name="Google Shape;2602;p32"/>
          <p:cNvGrpSpPr/>
          <p:nvPr/>
        </p:nvGrpSpPr>
        <p:grpSpPr>
          <a:xfrm>
            <a:off x="8422889" y="343009"/>
            <a:ext cx="644831" cy="676180"/>
            <a:chOff x="7781835" y="967047"/>
            <a:chExt cx="719999" cy="755086"/>
          </a:xfrm>
        </p:grpSpPr>
        <p:sp>
          <p:nvSpPr>
            <p:cNvPr id="2603" name="Google Shape;2603;p32"/>
            <p:cNvSpPr/>
            <p:nvPr/>
          </p:nvSpPr>
          <p:spPr>
            <a:xfrm rot="1017010">
              <a:off x="7859565" y="1035930"/>
              <a:ext cx="564539" cy="617322"/>
            </a:xfrm>
            <a:custGeom>
              <a:avLst/>
              <a:gdLst/>
              <a:ahLst/>
              <a:cxnLst/>
              <a:rect l="l" t="t" r="r" b="b"/>
              <a:pathLst>
                <a:path w="7225" h="7901" extrusionOk="0">
                  <a:moveTo>
                    <a:pt x="6237" y="0"/>
                  </a:moveTo>
                  <a:cubicBezTo>
                    <a:pt x="5875" y="0"/>
                    <a:pt x="0" y="779"/>
                    <a:pt x="0" y="933"/>
                  </a:cubicBezTo>
                  <a:cubicBezTo>
                    <a:pt x="0" y="1094"/>
                    <a:pt x="1771" y="7901"/>
                    <a:pt x="1976" y="7901"/>
                  </a:cubicBezTo>
                  <a:cubicBezTo>
                    <a:pt x="2184" y="7901"/>
                    <a:pt x="5769" y="7798"/>
                    <a:pt x="5769" y="7798"/>
                  </a:cubicBezTo>
                  <a:lnTo>
                    <a:pt x="7224" y="2861"/>
                  </a:lnTo>
                  <a:lnTo>
                    <a:pt x="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rot="1017010">
              <a:off x="8026067" y="1127553"/>
              <a:ext cx="309813" cy="490279"/>
            </a:xfrm>
            <a:custGeom>
              <a:avLst/>
              <a:gdLst/>
              <a:ahLst/>
              <a:cxnLst/>
              <a:rect l="l" t="t" r="r" b="b"/>
              <a:pathLst>
                <a:path w="3965" h="6275" extrusionOk="0">
                  <a:moveTo>
                    <a:pt x="394" y="1"/>
                  </a:moveTo>
                  <a:lnTo>
                    <a:pt x="1" y="1648"/>
                  </a:lnTo>
                  <a:lnTo>
                    <a:pt x="144" y="1692"/>
                  </a:lnTo>
                  <a:cubicBezTo>
                    <a:pt x="342" y="1152"/>
                    <a:pt x="657" y="479"/>
                    <a:pt x="1248" y="479"/>
                  </a:cubicBezTo>
                  <a:lnTo>
                    <a:pt x="3575" y="479"/>
                  </a:lnTo>
                  <a:cubicBezTo>
                    <a:pt x="2324" y="2605"/>
                    <a:pt x="1306" y="4156"/>
                    <a:pt x="1214" y="5704"/>
                  </a:cubicBezTo>
                  <a:lnTo>
                    <a:pt x="1214" y="5772"/>
                  </a:lnTo>
                  <a:cubicBezTo>
                    <a:pt x="1214" y="6138"/>
                    <a:pt x="1392" y="6275"/>
                    <a:pt x="1590" y="6275"/>
                  </a:cubicBezTo>
                  <a:cubicBezTo>
                    <a:pt x="1778" y="6275"/>
                    <a:pt x="1938" y="6070"/>
                    <a:pt x="1938" y="5687"/>
                  </a:cubicBezTo>
                  <a:cubicBezTo>
                    <a:pt x="1938" y="5625"/>
                    <a:pt x="1931" y="5352"/>
                    <a:pt x="1931" y="5301"/>
                  </a:cubicBezTo>
                  <a:cubicBezTo>
                    <a:pt x="1931" y="3558"/>
                    <a:pt x="3110" y="1699"/>
                    <a:pt x="3965" y="298"/>
                  </a:cubicBezTo>
                  <a:lnTo>
                    <a:pt x="3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5" name="Google Shape;2605;p32"/>
          <p:cNvGrpSpPr/>
          <p:nvPr/>
        </p:nvGrpSpPr>
        <p:grpSpPr>
          <a:xfrm>
            <a:off x="78625" y="178944"/>
            <a:ext cx="778749" cy="634816"/>
            <a:chOff x="78625" y="62544"/>
            <a:chExt cx="778749" cy="634816"/>
          </a:xfrm>
        </p:grpSpPr>
        <p:sp>
          <p:nvSpPr>
            <p:cNvPr id="2606" name="Google Shape;2606;p32"/>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2"/>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8" name="Google Shape;2608;p32"/>
          <p:cNvGrpSpPr/>
          <p:nvPr/>
        </p:nvGrpSpPr>
        <p:grpSpPr>
          <a:xfrm>
            <a:off x="114301" y="4320095"/>
            <a:ext cx="557555" cy="663555"/>
            <a:chOff x="114299" y="4319915"/>
            <a:chExt cx="557555" cy="663621"/>
          </a:xfrm>
        </p:grpSpPr>
        <p:sp>
          <p:nvSpPr>
            <p:cNvPr id="2609" name="Google Shape;2609;p32"/>
            <p:cNvSpPr/>
            <p:nvPr/>
          </p:nvSpPr>
          <p:spPr>
            <a:xfrm>
              <a:off x="114299" y="4319915"/>
              <a:ext cx="557555" cy="663621"/>
            </a:xfrm>
            <a:custGeom>
              <a:avLst/>
              <a:gdLst/>
              <a:ahLst/>
              <a:cxnLst/>
              <a:rect l="l" t="t" r="r" b="b"/>
              <a:pathLst>
                <a:path w="9097" h="10828" extrusionOk="0">
                  <a:moveTo>
                    <a:pt x="0" y="1"/>
                  </a:moveTo>
                  <a:lnTo>
                    <a:pt x="1268" y="10262"/>
                  </a:lnTo>
                  <a:cubicBezTo>
                    <a:pt x="1268" y="10262"/>
                    <a:pt x="4366" y="10827"/>
                    <a:pt x="5258" y="10827"/>
                  </a:cubicBezTo>
                  <a:cubicBezTo>
                    <a:pt x="5411" y="10827"/>
                    <a:pt x="5499" y="10811"/>
                    <a:pt x="5495" y="10772"/>
                  </a:cubicBezTo>
                  <a:cubicBezTo>
                    <a:pt x="5471" y="10508"/>
                    <a:pt x="9097" y="2027"/>
                    <a:pt x="9097" y="202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146966" y="4399712"/>
              <a:ext cx="455385" cy="468359"/>
            </a:xfrm>
            <a:custGeom>
              <a:avLst/>
              <a:gdLst/>
              <a:ahLst/>
              <a:cxnLst/>
              <a:rect l="l" t="t" r="r" b="b"/>
              <a:pathLst>
                <a:path w="7430" h="7642" extrusionOk="0">
                  <a:moveTo>
                    <a:pt x="55" y="1"/>
                  </a:moveTo>
                  <a:lnTo>
                    <a:pt x="0" y="247"/>
                  </a:lnTo>
                  <a:lnTo>
                    <a:pt x="568" y="377"/>
                  </a:lnTo>
                  <a:lnTo>
                    <a:pt x="1719" y="7293"/>
                  </a:lnTo>
                  <a:lnTo>
                    <a:pt x="3298" y="7641"/>
                  </a:lnTo>
                  <a:lnTo>
                    <a:pt x="6763" y="1757"/>
                  </a:lnTo>
                  <a:lnTo>
                    <a:pt x="7375" y="1894"/>
                  </a:lnTo>
                  <a:lnTo>
                    <a:pt x="7429" y="1644"/>
                  </a:lnTo>
                  <a:lnTo>
                    <a:pt x="5557" y="1224"/>
                  </a:lnTo>
                  <a:lnTo>
                    <a:pt x="5502" y="1474"/>
                  </a:lnTo>
                  <a:lnTo>
                    <a:pt x="6428" y="1679"/>
                  </a:lnTo>
                  <a:lnTo>
                    <a:pt x="3910" y="5947"/>
                  </a:lnTo>
                  <a:lnTo>
                    <a:pt x="3274" y="975"/>
                  </a:lnTo>
                  <a:lnTo>
                    <a:pt x="4145" y="1169"/>
                  </a:lnTo>
                  <a:lnTo>
                    <a:pt x="4200" y="92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32"/>
          <p:cNvSpPr/>
          <p:nvPr/>
        </p:nvSpPr>
        <p:spPr>
          <a:xfrm rot="-1165154">
            <a:off x="8656877" y="4606965"/>
            <a:ext cx="389697" cy="405816"/>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2" name="Google Shape;2612;p32"/>
          <p:cNvGrpSpPr/>
          <p:nvPr/>
        </p:nvGrpSpPr>
        <p:grpSpPr>
          <a:xfrm>
            <a:off x="8380900" y="3809706"/>
            <a:ext cx="644795" cy="795789"/>
            <a:chOff x="8313925" y="3809706"/>
            <a:chExt cx="644795" cy="795789"/>
          </a:xfrm>
        </p:grpSpPr>
        <p:sp>
          <p:nvSpPr>
            <p:cNvPr id="2613" name="Google Shape;2613;p32"/>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6" name="Google Shape;2616;p32"/>
          <p:cNvGrpSpPr/>
          <p:nvPr/>
        </p:nvGrpSpPr>
        <p:grpSpPr>
          <a:xfrm>
            <a:off x="8246951" y="75817"/>
            <a:ext cx="778747" cy="278347"/>
            <a:chOff x="482363" y="4785375"/>
            <a:chExt cx="644818" cy="230477"/>
          </a:xfrm>
        </p:grpSpPr>
        <p:sp>
          <p:nvSpPr>
            <p:cNvPr id="2617" name="Google Shape;2617;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lt1"/>
        </a:solidFill>
        <a:effectLst/>
      </p:bgPr>
    </p:bg>
    <p:spTree>
      <p:nvGrpSpPr>
        <p:cNvPr id="1" name="Shape 2644"/>
        <p:cNvGrpSpPr/>
        <p:nvPr/>
      </p:nvGrpSpPr>
      <p:grpSpPr>
        <a:xfrm>
          <a:off x="0" y="0"/>
          <a:ext cx="0" cy="0"/>
          <a:chOff x="0" y="0"/>
          <a:chExt cx="0" cy="0"/>
        </a:xfrm>
      </p:grpSpPr>
      <p:grpSp>
        <p:nvGrpSpPr>
          <p:cNvPr id="2645" name="Google Shape;2645;p33"/>
          <p:cNvGrpSpPr/>
          <p:nvPr/>
        </p:nvGrpSpPr>
        <p:grpSpPr>
          <a:xfrm>
            <a:off x="210888" y="154385"/>
            <a:ext cx="8732378" cy="4792635"/>
            <a:chOff x="398675" y="283391"/>
            <a:chExt cx="8240425" cy="4522634"/>
          </a:xfrm>
        </p:grpSpPr>
        <p:sp>
          <p:nvSpPr>
            <p:cNvPr id="2646" name="Google Shape;2646;p33"/>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9" name="Google Shape;2649;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0" name="Google Shape;2650;p33"/>
          <p:cNvGrpSpPr/>
          <p:nvPr/>
        </p:nvGrpSpPr>
        <p:grpSpPr>
          <a:xfrm rot="710823">
            <a:off x="209864" y="18717"/>
            <a:ext cx="515593" cy="1038549"/>
            <a:chOff x="58675" y="287248"/>
            <a:chExt cx="515592" cy="1038548"/>
          </a:xfrm>
        </p:grpSpPr>
        <p:sp>
          <p:nvSpPr>
            <p:cNvPr id="2651" name="Google Shape;2651;p33"/>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2" name="Google Shape;2712;p33"/>
          <p:cNvSpPr/>
          <p:nvPr/>
        </p:nvSpPr>
        <p:spPr>
          <a:xfrm rot="857805">
            <a:off x="7524534" y="186537"/>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60200" y="2363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1680891">
            <a:off x="8727376" y="261081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1680844">
            <a:off x="4455404" y="15892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2449001">
            <a:off x="2015186" y="4640527"/>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1014929">
            <a:off x="8466920" y="867780"/>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3586650">
            <a:off x="6469286" y="4673654"/>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0" name="Google Shape;2720;p33"/>
          <p:cNvGrpSpPr/>
          <p:nvPr/>
        </p:nvGrpSpPr>
        <p:grpSpPr>
          <a:xfrm>
            <a:off x="108741" y="1132578"/>
            <a:ext cx="298097" cy="297912"/>
            <a:chOff x="1832541" y="4437115"/>
            <a:chExt cx="298097" cy="297912"/>
          </a:xfrm>
        </p:grpSpPr>
        <p:sp>
          <p:nvSpPr>
            <p:cNvPr id="2721" name="Google Shape;2721;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33"/>
          <p:cNvGrpSpPr/>
          <p:nvPr/>
        </p:nvGrpSpPr>
        <p:grpSpPr>
          <a:xfrm>
            <a:off x="122513" y="3026699"/>
            <a:ext cx="250137" cy="252072"/>
            <a:chOff x="721088" y="3132699"/>
            <a:chExt cx="250137" cy="252072"/>
          </a:xfrm>
        </p:grpSpPr>
        <p:sp>
          <p:nvSpPr>
            <p:cNvPr id="2724" name="Google Shape;2724;p33"/>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33"/>
          <p:cNvGrpSpPr/>
          <p:nvPr/>
        </p:nvGrpSpPr>
        <p:grpSpPr>
          <a:xfrm>
            <a:off x="468903" y="4021153"/>
            <a:ext cx="298097" cy="297912"/>
            <a:chOff x="1832541" y="4437115"/>
            <a:chExt cx="298097" cy="297912"/>
          </a:xfrm>
        </p:grpSpPr>
        <p:sp>
          <p:nvSpPr>
            <p:cNvPr id="2727" name="Google Shape;2727;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 name="Google Shape;2729;p33"/>
          <p:cNvGrpSpPr/>
          <p:nvPr/>
        </p:nvGrpSpPr>
        <p:grpSpPr>
          <a:xfrm>
            <a:off x="3552066" y="4739628"/>
            <a:ext cx="298097" cy="297912"/>
            <a:chOff x="1832541" y="4437115"/>
            <a:chExt cx="298097" cy="297912"/>
          </a:xfrm>
        </p:grpSpPr>
        <p:sp>
          <p:nvSpPr>
            <p:cNvPr id="2730" name="Google Shape;2730;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33"/>
          <p:cNvGrpSpPr/>
          <p:nvPr/>
        </p:nvGrpSpPr>
        <p:grpSpPr>
          <a:xfrm rot="-3310899">
            <a:off x="5438073" y="4766049"/>
            <a:ext cx="298110" cy="297925"/>
            <a:chOff x="1832541" y="4437115"/>
            <a:chExt cx="298097" cy="297912"/>
          </a:xfrm>
        </p:grpSpPr>
        <p:sp>
          <p:nvSpPr>
            <p:cNvPr id="2733" name="Google Shape;273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5" name="Google Shape;2735;p33"/>
          <p:cNvSpPr/>
          <p:nvPr/>
        </p:nvSpPr>
        <p:spPr>
          <a:xfrm>
            <a:off x="7005875" y="47075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33"/>
          <p:cNvGrpSpPr/>
          <p:nvPr/>
        </p:nvGrpSpPr>
        <p:grpSpPr>
          <a:xfrm rot="-1766784">
            <a:off x="8140027" y="4484935"/>
            <a:ext cx="829628" cy="396777"/>
            <a:chOff x="8008075" y="4689688"/>
            <a:chExt cx="829643" cy="396784"/>
          </a:xfrm>
        </p:grpSpPr>
        <p:sp>
          <p:nvSpPr>
            <p:cNvPr id="2737" name="Google Shape;2737;p33"/>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8" name="Google Shape;2738;p33"/>
            <p:cNvGrpSpPr/>
            <p:nvPr/>
          </p:nvGrpSpPr>
          <p:grpSpPr>
            <a:xfrm>
              <a:off x="8008075" y="4689688"/>
              <a:ext cx="829643" cy="396784"/>
              <a:chOff x="8008075" y="4689688"/>
              <a:chExt cx="829643" cy="396784"/>
            </a:xfrm>
          </p:grpSpPr>
          <p:sp>
            <p:nvSpPr>
              <p:cNvPr id="2739" name="Google Shape;2739;p33"/>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33"/>
              <p:cNvGrpSpPr/>
              <p:nvPr/>
            </p:nvGrpSpPr>
            <p:grpSpPr>
              <a:xfrm>
                <a:off x="8008075" y="4689688"/>
                <a:ext cx="829643" cy="396784"/>
                <a:chOff x="8008075" y="4689688"/>
                <a:chExt cx="829643" cy="396784"/>
              </a:xfrm>
            </p:grpSpPr>
            <p:sp>
              <p:nvSpPr>
                <p:cNvPr id="2741" name="Google Shape;2741;p33"/>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48" name="Google Shape;2748;p33"/>
          <p:cNvGrpSpPr/>
          <p:nvPr/>
        </p:nvGrpSpPr>
        <p:grpSpPr>
          <a:xfrm rot="5555092">
            <a:off x="8257035" y="3523087"/>
            <a:ext cx="928762" cy="927614"/>
            <a:chOff x="8332425" y="1086157"/>
            <a:chExt cx="928746" cy="927598"/>
          </a:xfrm>
        </p:grpSpPr>
        <p:sp>
          <p:nvSpPr>
            <p:cNvPr id="2749" name="Google Shape;2749;p33"/>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3"/>
          <p:cNvGrpSpPr/>
          <p:nvPr/>
        </p:nvGrpSpPr>
        <p:grpSpPr>
          <a:xfrm>
            <a:off x="8689291" y="1242278"/>
            <a:ext cx="298097" cy="297912"/>
            <a:chOff x="1832541" y="4437115"/>
            <a:chExt cx="298097" cy="297912"/>
          </a:xfrm>
        </p:grpSpPr>
        <p:sp>
          <p:nvSpPr>
            <p:cNvPr id="2763" name="Google Shape;276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33"/>
          <p:cNvSpPr/>
          <p:nvPr/>
        </p:nvSpPr>
        <p:spPr>
          <a:xfrm>
            <a:off x="8631100" y="8973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8717030" y="9939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33"/>
          <p:cNvGrpSpPr/>
          <p:nvPr/>
        </p:nvGrpSpPr>
        <p:grpSpPr>
          <a:xfrm>
            <a:off x="8394758" y="114302"/>
            <a:ext cx="653324" cy="677733"/>
            <a:chOff x="517108" y="4323052"/>
            <a:chExt cx="653324" cy="677733"/>
          </a:xfrm>
        </p:grpSpPr>
        <p:sp>
          <p:nvSpPr>
            <p:cNvPr id="2768" name="Google Shape;2768;p33"/>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932682"/>
      </p:ext>
    </p:extLst>
  </p:cSld>
  <p:clrMapOvr>
    <a:masterClrMapping/>
  </p:clrMapOvr>
  <p:transition spd="slow"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1_Title and two columns 2">
    <p:bg>
      <p:bgPr>
        <a:solidFill>
          <a:schemeClr val="lt1"/>
        </a:solidFill>
        <a:effectLst/>
      </p:bgPr>
    </p:bg>
    <p:spTree>
      <p:nvGrpSpPr>
        <p:cNvPr id="1" name="Shape 2092"/>
        <p:cNvGrpSpPr/>
        <p:nvPr/>
      </p:nvGrpSpPr>
      <p:grpSpPr>
        <a:xfrm>
          <a:off x="0" y="0"/>
          <a:ext cx="0" cy="0"/>
          <a:chOff x="0" y="0"/>
          <a:chExt cx="0" cy="0"/>
        </a:xfrm>
      </p:grpSpPr>
      <p:sp>
        <p:nvSpPr>
          <p:cNvPr id="2093" name="Google Shape;2093;p26"/>
          <p:cNvSpPr/>
          <p:nvPr/>
        </p:nvSpPr>
        <p:spPr>
          <a:xfrm>
            <a:off x="4180474" y="431775"/>
            <a:ext cx="4278346" cy="4052865"/>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4" name="Google Shape;209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95" name="Google Shape;2095;p26"/>
          <p:cNvSpPr txBox="1">
            <a:spLocks noGrp="1"/>
          </p:cNvSpPr>
          <p:nvPr>
            <p:ph type="subTitle" idx="1"/>
          </p:nvPr>
        </p:nvSpPr>
        <p:spPr>
          <a:xfrm>
            <a:off x="4926325" y="188207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6" name="Google Shape;2096;p26"/>
          <p:cNvSpPr txBox="1">
            <a:spLocks noGrp="1"/>
          </p:cNvSpPr>
          <p:nvPr>
            <p:ph type="subTitle" idx="2"/>
          </p:nvPr>
        </p:nvSpPr>
        <p:spPr>
          <a:xfrm>
            <a:off x="4926325" y="224510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7" name="Google Shape;2097;p26"/>
          <p:cNvSpPr txBox="1">
            <a:spLocks noGrp="1"/>
          </p:cNvSpPr>
          <p:nvPr>
            <p:ph type="subTitle" idx="3"/>
          </p:nvPr>
        </p:nvSpPr>
        <p:spPr>
          <a:xfrm>
            <a:off x="4926325" y="296962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8" name="Google Shape;2098;p26"/>
          <p:cNvSpPr txBox="1">
            <a:spLocks noGrp="1"/>
          </p:cNvSpPr>
          <p:nvPr>
            <p:ph type="subTitle" idx="4"/>
          </p:nvPr>
        </p:nvSpPr>
        <p:spPr>
          <a:xfrm>
            <a:off x="4926325" y="333265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9" name="Google Shape;2099;p26"/>
          <p:cNvSpPr txBox="1">
            <a:spLocks noGrp="1"/>
          </p:cNvSpPr>
          <p:nvPr>
            <p:ph type="title"/>
          </p:nvPr>
        </p:nvSpPr>
        <p:spPr>
          <a:xfrm>
            <a:off x="4926325" y="1076450"/>
            <a:ext cx="2912700" cy="634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00" name="Google Shape;2100;p26"/>
          <p:cNvGrpSpPr/>
          <p:nvPr/>
        </p:nvGrpSpPr>
        <p:grpSpPr>
          <a:xfrm rot="4912156">
            <a:off x="90899" y="963532"/>
            <a:ext cx="875552" cy="1053993"/>
            <a:chOff x="287252" y="1446471"/>
            <a:chExt cx="677785" cy="815920"/>
          </a:xfrm>
        </p:grpSpPr>
        <p:sp>
          <p:nvSpPr>
            <p:cNvPr id="2101" name="Google Shape;2101;p26"/>
            <p:cNvSpPr/>
            <p:nvPr/>
          </p:nvSpPr>
          <p:spPr>
            <a:xfrm rot="-6913607">
              <a:off x="273352" y="164602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2" name="Google Shape;2102;p26"/>
            <p:cNvSpPr/>
            <p:nvPr/>
          </p:nvSpPr>
          <p:spPr>
            <a:xfrm rot="-6913607">
              <a:off x="791925" y="204739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3" name="Google Shape;2103;p26"/>
            <p:cNvSpPr/>
            <p:nvPr/>
          </p:nvSpPr>
          <p:spPr>
            <a:xfrm rot="-6913607">
              <a:off x="546504" y="151414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4" name="Google Shape;2104;p26"/>
            <p:cNvSpPr/>
            <p:nvPr/>
          </p:nvSpPr>
          <p:spPr>
            <a:xfrm rot="-6913607">
              <a:off x="835877" y="202744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2105" name="Google Shape;2105;p26"/>
          <p:cNvSpPr/>
          <p:nvPr/>
        </p:nvSpPr>
        <p:spPr>
          <a:xfrm rot="-5400000" flipH="1">
            <a:off x="-312084" y="36262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
          <p:cNvSpPr/>
          <p:nvPr/>
        </p:nvSpPr>
        <p:spPr>
          <a:xfrm rot="-912552" flipH="1">
            <a:off x="8438351" y="24344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
          <p:cNvSpPr/>
          <p:nvPr/>
        </p:nvSpPr>
        <p:spPr>
          <a:xfrm flipH="1">
            <a:off x="566442" y="23260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
          <p:cNvSpPr/>
          <p:nvPr/>
        </p:nvSpPr>
        <p:spPr>
          <a:xfrm rot="-1417301" flipH="1">
            <a:off x="4422672" y="469380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6"/>
          <p:cNvSpPr/>
          <p:nvPr/>
        </p:nvSpPr>
        <p:spPr>
          <a:xfrm rot="764025" flipH="1">
            <a:off x="8106254"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26"/>
          <p:cNvGrpSpPr/>
          <p:nvPr/>
        </p:nvGrpSpPr>
        <p:grpSpPr>
          <a:xfrm>
            <a:off x="1364024" y="101931"/>
            <a:ext cx="1158206" cy="345461"/>
            <a:chOff x="3670189" y="4065100"/>
            <a:chExt cx="868416" cy="259025"/>
          </a:xfrm>
        </p:grpSpPr>
        <p:sp>
          <p:nvSpPr>
            <p:cNvPr id="2112" name="Google Shape;2112;p26"/>
            <p:cNvSpPr/>
            <p:nvPr/>
          </p:nvSpPr>
          <p:spPr>
            <a:xfrm>
              <a:off x="3670189"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6"/>
            <p:cNvSpPr/>
            <p:nvPr/>
          </p:nvSpPr>
          <p:spPr>
            <a:xfrm>
              <a:off x="4188524"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6"/>
            <p:cNvSpPr/>
            <p:nvPr/>
          </p:nvSpPr>
          <p:spPr>
            <a:xfrm>
              <a:off x="4035981"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6"/>
            <p:cNvSpPr/>
            <p:nvPr/>
          </p:nvSpPr>
          <p:spPr>
            <a:xfrm>
              <a:off x="4059793"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6" name="Google Shape;2116;p26"/>
          <p:cNvSpPr/>
          <p:nvPr/>
        </p:nvSpPr>
        <p:spPr>
          <a:xfrm rot="-5400000" flipH="1">
            <a:off x="8288041" y="368533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7" name="Google Shape;2117;p26"/>
          <p:cNvGrpSpPr/>
          <p:nvPr/>
        </p:nvGrpSpPr>
        <p:grpSpPr>
          <a:xfrm rot="5716605">
            <a:off x="7385198" y="4192662"/>
            <a:ext cx="875545" cy="1053985"/>
            <a:chOff x="-5" y="1414424"/>
            <a:chExt cx="677785" cy="815920"/>
          </a:xfrm>
        </p:grpSpPr>
        <p:sp>
          <p:nvSpPr>
            <p:cNvPr id="2118" name="Google Shape;2118;p26"/>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19" name="Google Shape;2119;p26"/>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0" name="Google Shape;2120;p26"/>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1" name="Google Shape;2121;p26"/>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2122" name="Google Shape;2122;p26"/>
          <p:cNvGrpSpPr/>
          <p:nvPr/>
        </p:nvGrpSpPr>
        <p:grpSpPr>
          <a:xfrm rot="5400000">
            <a:off x="7977775" y="1349887"/>
            <a:ext cx="890252" cy="318211"/>
            <a:chOff x="275975" y="72825"/>
            <a:chExt cx="890252" cy="318211"/>
          </a:xfrm>
        </p:grpSpPr>
        <p:sp>
          <p:nvSpPr>
            <p:cNvPr id="2123" name="Google Shape;2123;p26"/>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6"/>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6"/>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6"/>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6"/>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6"/>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6"/>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6"/>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6"/>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6"/>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6"/>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6"/>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6"/>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6"/>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6"/>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6"/>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6"/>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6"/>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6"/>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6"/>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6"/>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26"/>
          <p:cNvGrpSpPr/>
          <p:nvPr/>
        </p:nvGrpSpPr>
        <p:grpSpPr>
          <a:xfrm rot="-528992">
            <a:off x="4024861" y="3218724"/>
            <a:ext cx="417619" cy="963229"/>
            <a:chOff x="1308411" y="3728922"/>
            <a:chExt cx="374759" cy="864373"/>
          </a:xfrm>
        </p:grpSpPr>
        <p:sp>
          <p:nvSpPr>
            <p:cNvPr id="2151" name="Google Shape;2151;p26"/>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8121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63"/>
        <p:cNvGrpSpPr/>
        <p:nvPr/>
      </p:nvGrpSpPr>
      <p:grpSpPr>
        <a:xfrm>
          <a:off x="0" y="0"/>
          <a:ext cx="0" cy="0"/>
          <a:chOff x="0" y="0"/>
          <a:chExt cx="0" cy="0"/>
        </a:xfrm>
      </p:grpSpPr>
      <p:sp>
        <p:nvSpPr>
          <p:cNvPr id="64" name="Google Shape;64;p3"/>
          <p:cNvSpPr/>
          <p:nvPr/>
        </p:nvSpPr>
        <p:spPr>
          <a:xfrm>
            <a:off x="5232287" y="538024"/>
            <a:ext cx="2727173" cy="4067473"/>
          </a:xfrm>
          <a:custGeom>
            <a:avLst/>
            <a:gdLst/>
            <a:ahLst/>
            <a:cxnLst/>
            <a:rect l="l" t="t" r="r" b="b"/>
            <a:pathLst>
              <a:path w="30157" h="44978" extrusionOk="0">
                <a:moveTo>
                  <a:pt x="0" y="5842"/>
                </a:moveTo>
                <a:cubicBezTo>
                  <a:pt x="0" y="5842"/>
                  <a:pt x="5" y="5843"/>
                  <a:pt x="14" y="5844"/>
                </a:cubicBezTo>
                <a:lnTo>
                  <a:pt x="14" y="5844"/>
                </a:lnTo>
                <a:lnTo>
                  <a:pt x="14" y="5842"/>
                </a:lnTo>
                <a:close/>
                <a:moveTo>
                  <a:pt x="28786" y="1"/>
                </a:moveTo>
                <a:cubicBezTo>
                  <a:pt x="28605" y="1"/>
                  <a:pt x="28312" y="156"/>
                  <a:pt x="28175" y="183"/>
                </a:cubicBezTo>
                <a:cubicBezTo>
                  <a:pt x="27997" y="218"/>
                  <a:pt x="27775" y="252"/>
                  <a:pt x="27604" y="320"/>
                </a:cubicBezTo>
                <a:cubicBezTo>
                  <a:pt x="27581" y="329"/>
                  <a:pt x="27556" y="333"/>
                  <a:pt x="27530" y="333"/>
                </a:cubicBezTo>
                <a:cubicBezTo>
                  <a:pt x="27354" y="333"/>
                  <a:pt x="27102" y="162"/>
                  <a:pt x="26968" y="132"/>
                </a:cubicBezTo>
                <a:cubicBezTo>
                  <a:pt x="26846" y="105"/>
                  <a:pt x="26483" y="34"/>
                  <a:pt x="26237" y="34"/>
                </a:cubicBezTo>
                <a:cubicBezTo>
                  <a:pt x="26174" y="34"/>
                  <a:pt x="26118" y="39"/>
                  <a:pt x="26076" y="50"/>
                </a:cubicBezTo>
                <a:cubicBezTo>
                  <a:pt x="25962" y="81"/>
                  <a:pt x="25673" y="97"/>
                  <a:pt x="25386" y="97"/>
                </a:cubicBezTo>
                <a:cubicBezTo>
                  <a:pt x="25156" y="97"/>
                  <a:pt x="24928" y="87"/>
                  <a:pt x="24792" y="64"/>
                </a:cubicBezTo>
                <a:cubicBezTo>
                  <a:pt x="24732" y="54"/>
                  <a:pt x="24678" y="50"/>
                  <a:pt x="24627" y="50"/>
                </a:cubicBezTo>
                <a:cubicBezTo>
                  <a:pt x="24408" y="50"/>
                  <a:pt x="24260" y="128"/>
                  <a:pt x="24135" y="183"/>
                </a:cubicBezTo>
                <a:cubicBezTo>
                  <a:pt x="23978" y="252"/>
                  <a:pt x="23688" y="508"/>
                  <a:pt x="23585" y="593"/>
                </a:cubicBezTo>
                <a:cubicBezTo>
                  <a:pt x="23499" y="665"/>
                  <a:pt x="23118" y="835"/>
                  <a:pt x="22868" y="835"/>
                </a:cubicBezTo>
                <a:cubicBezTo>
                  <a:pt x="22821" y="835"/>
                  <a:pt x="22779" y="829"/>
                  <a:pt x="22745" y="816"/>
                </a:cubicBezTo>
                <a:cubicBezTo>
                  <a:pt x="22710" y="802"/>
                  <a:pt x="22668" y="796"/>
                  <a:pt x="22620" y="796"/>
                </a:cubicBezTo>
                <a:cubicBezTo>
                  <a:pt x="22362" y="796"/>
                  <a:pt x="21954" y="968"/>
                  <a:pt x="21853" y="1055"/>
                </a:cubicBezTo>
                <a:cubicBezTo>
                  <a:pt x="21733" y="1161"/>
                  <a:pt x="21385" y="1451"/>
                  <a:pt x="21231" y="1554"/>
                </a:cubicBezTo>
                <a:cubicBezTo>
                  <a:pt x="21077" y="1656"/>
                  <a:pt x="20958" y="1930"/>
                  <a:pt x="20838" y="1964"/>
                </a:cubicBezTo>
                <a:cubicBezTo>
                  <a:pt x="20718" y="1998"/>
                  <a:pt x="19809" y="2203"/>
                  <a:pt x="19673" y="2305"/>
                </a:cubicBezTo>
                <a:cubicBezTo>
                  <a:pt x="19533" y="2408"/>
                  <a:pt x="19293" y="2787"/>
                  <a:pt x="19123" y="2924"/>
                </a:cubicBezTo>
                <a:cubicBezTo>
                  <a:pt x="18952" y="3061"/>
                  <a:pt x="18316" y="3078"/>
                  <a:pt x="18145" y="3197"/>
                </a:cubicBezTo>
                <a:cubicBezTo>
                  <a:pt x="17974" y="3317"/>
                  <a:pt x="17284" y="3655"/>
                  <a:pt x="17284" y="3655"/>
                </a:cubicBezTo>
                <a:cubicBezTo>
                  <a:pt x="17284" y="3655"/>
                  <a:pt x="17268" y="4210"/>
                  <a:pt x="17205" y="4210"/>
                </a:cubicBezTo>
                <a:cubicBezTo>
                  <a:pt x="17203" y="4210"/>
                  <a:pt x="17201" y="4210"/>
                  <a:pt x="17199" y="4209"/>
                </a:cubicBezTo>
                <a:cubicBezTo>
                  <a:pt x="17130" y="4175"/>
                  <a:pt x="16631" y="3761"/>
                  <a:pt x="16478" y="3676"/>
                </a:cubicBezTo>
                <a:cubicBezTo>
                  <a:pt x="16450" y="3660"/>
                  <a:pt x="16396" y="3654"/>
                  <a:pt x="16325" y="3654"/>
                </a:cubicBezTo>
                <a:cubicBezTo>
                  <a:pt x="15998" y="3654"/>
                  <a:pt x="15311" y="3793"/>
                  <a:pt x="15227" y="3864"/>
                </a:cubicBezTo>
                <a:cubicBezTo>
                  <a:pt x="15125" y="3952"/>
                  <a:pt x="14591" y="4332"/>
                  <a:pt x="14523" y="4400"/>
                </a:cubicBezTo>
                <a:cubicBezTo>
                  <a:pt x="14448" y="4468"/>
                  <a:pt x="14089" y="4622"/>
                  <a:pt x="14004" y="4691"/>
                </a:cubicBezTo>
                <a:cubicBezTo>
                  <a:pt x="13918" y="4759"/>
                  <a:pt x="13317" y="4947"/>
                  <a:pt x="13317" y="5135"/>
                </a:cubicBezTo>
                <a:cubicBezTo>
                  <a:pt x="13317" y="5326"/>
                  <a:pt x="13009" y="5565"/>
                  <a:pt x="12941" y="5685"/>
                </a:cubicBezTo>
                <a:cubicBezTo>
                  <a:pt x="12873" y="5805"/>
                  <a:pt x="12493" y="5890"/>
                  <a:pt x="12288" y="5992"/>
                </a:cubicBezTo>
                <a:cubicBezTo>
                  <a:pt x="12083" y="6098"/>
                  <a:pt x="11687" y="6406"/>
                  <a:pt x="11499" y="6491"/>
                </a:cubicBezTo>
                <a:cubicBezTo>
                  <a:pt x="11452" y="6513"/>
                  <a:pt x="11389" y="6520"/>
                  <a:pt x="11318" y="6520"/>
                </a:cubicBezTo>
                <a:cubicBezTo>
                  <a:pt x="11154" y="6520"/>
                  <a:pt x="10949" y="6480"/>
                  <a:pt x="10818" y="6480"/>
                </a:cubicBezTo>
                <a:cubicBezTo>
                  <a:pt x="10781" y="6480"/>
                  <a:pt x="10749" y="6483"/>
                  <a:pt x="10727" y="6491"/>
                </a:cubicBezTo>
                <a:cubicBezTo>
                  <a:pt x="10719" y="6494"/>
                  <a:pt x="10710" y="6496"/>
                  <a:pt x="10699" y="6496"/>
                </a:cubicBezTo>
                <a:cubicBezTo>
                  <a:pt x="10525" y="6496"/>
                  <a:pt x="9995" y="6115"/>
                  <a:pt x="9883" y="6115"/>
                </a:cubicBezTo>
                <a:cubicBezTo>
                  <a:pt x="9763" y="6115"/>
                  <a:pt x="9042" y="5996"/>
                  <a:pt x="8905" y="5962"/>
                </a:cubicBezTo>
                <a:cubicBezTo>
                  <a:pt x="8895" y="5959"/>
                  <a:pt x="8884" y="5958"/>
                  <a:pt x="8873" y="5958"/>
                </a:cubicBezTo>
                <a:cubicBezTo>
                  <a:pt x="8737" y="5958"/>
                  <a:pt x="8566" y="6138"/>
                  <a:pt x="8424" y="6201"/>
                </a:cubicBezTo>
                <a:cubicBezTo>
                  <a:pt x="8266" y="6269"/>
                  <a:pt x="7942" y="6751"/>
                  <a:pt x="7839" y="6819"/>
                </a:cubicBezTo>
                <a:cubicBezTo>
                  <a:pt x="7737" y="6888"/>
                  <a:pt x="7320" y="7335"/>
                  <a:pt x="7183" y="7370"/>
                </a:cubicBezTo>
                <a:cubicBezTo>
                  <a:pt x="7146" y="7380"/>
                  <a:pt x="7081" y="7383"/>
                  <a:pt x="7002" y="7383"/>
                </a:cubicBezTo>
                <a:cubicBezTo>
                  <a:pt x="6786" y="7383"/>
                  <a:pt x="6468" y="7356"/>
                  <a:pt x="6343" y="7356"/>
                </a:cubicBezTo>
                <a:cubicBezTo>
                  <a:pt x="6168" y="7356"/>
                  <a:pt x="5912" y="7663"/>
                  <a:pt x="5827" y="7698"/>
                </a:cubicBezTo>
                <a:cubicBezTo>
                  <a:pt x="5741" y="7728"/>
                  <a:pt x="5242" y="8125"/>
                  <a:pt x="5174" y="8138"/>
                </a:cubicBezTo>
                <a:cubicBezTo>
                  <a:pt x="5171" y="8139"/>
                  <a:pt x="5168" y="8140"/>
                  <a:pt x="5165" y="8140"/>
                </a:cubicBezTo>
                <a:cubicBezTo>
                  <a:pt x="5073" y="8140"/>
                  <a:pt x="4737" y="7880"/>
                  <a:pt x="4654" y="7834"/>
                </a:cubicBezTo>
                <a:cubicBezTo>
                  <a:pt x="4569" y="7783"/>
                  <a:pt x="3814" y="7042"/>
                  <a:pt x="3711" y="7042"/>
                </a:cubicBezTo>
                <a:cubicBezTo>
                  <a:pt x="3609" y="7042"/>
                  <a:pt x="3264" y="6577"/>
                  <a:pt x="3059" y="6526"/>
                </a:cubicBezTo>
                <a:cubicBezTo>
                  <a:pt x="3036" y="6520"/>
                  <a:pt x="3011" y="6517"/>
                  <a:pt x="2984" y="6517"/>
                </a:cubicBezTo>
                <a:cubicBezTo>
                  <a:pt x="2766" y="6517"/>
                  <a:pt x="2425" y="6683"/>
                  <a:pt x="2334" y="6713"/>
                </a:cubicBezTo>
                <a:cubicBezTo>
                  <a:pt x="2330" y="6715"/>
                  <a:pt x="2325" y="6716"/>
                  <a:pt x="2320" y="6716"/>
                </a:cubicBezTo>
                <a:cubicBezTo>
                  <a:pt x="2199" y="6716"/>
                  <a:pt x="1832" y="6353"/>
                  <a:pt x="1750" y="6321"/>
                </a:cubicBezTo>
                <a:cubicBezTo>
                  <a:pt x="1667" y="6287"/>
                  <a:pt x="1288" y="5978"/>
                  <a:pt x="1127" y="5978"/>
                </a:cubicBezTo>
                <a:cubicBezTo>
                  <a:pt x="1122" y="5978"/>
                  <a:pt x="1118" y="5978"/>
                  <a:pt x="1114" y="5979"/>
                </a:cubicBezTo>
                <a:cubicBezTo>
                  <a:pt x="1106" y="5980"/>
                  <a:pt x="1096" y="5980"/>
                  <a:pt x="1084" y="5980"/>
                </a:cubicBezTo>
                <a:cubicBezTo>
                  <a:pt x="879" y="5980"/>
                  <a:pt x="125" y="5862"/>
                  <a:pt x="14" y="5844"/>
                </a:cubicBezTo>
                <a:lnTo>
                  <a:pt x="14" y="5844"/>
                </a:lnTo>
                <a:lnTo>
                  <a:pt x="14" y="43581"/>
                </a:lnTo>
                <a:lnTo>
                  <a:pt x="304" y="43957"/>
                </a:lnTo>
                <a:cubicBezTo>
                  <a:pt x="304" y="43957"/>
                  <a:pt x="1316" y="43717"/>
                  <a:pt x="1470" y="43598"/>
                </a:cubicBezTo>
                <a:cubicBezTo>
                  <a:pt x="1627" y="43478"/>
                  <a:pt x="1866" y="43410"/>
                  <a:pt x="2003" y="43410"/>
                </a:cubicBezTo>
                <a:cubicBezTo>
                  <a:pt x="2139" y="43410"/>
                  <a:pt x="2604" y="43632"/>
                  <a:pt x="2792" y="43683"/>
                </a:cubicBezTo>
                <a:cubicBezTo>
                  <a:pt x="2807" y="43687"/>
                  <a:pt x="2824" y="43689"/>
                  <a:pt x="2841" y="43689"/>
                </a:cubicBezTo>
                <a:cubicBezTo>
                  <a:pt x="3041" y="43689"/>
                  <a:pt x="3374" y="43444"/>
                  <a:pt x="3499" y="43444"/>
                </a:cubicBezTo>
                <a:cubicBezTo>
                  <a:pt x="3636" y="43444"/>
                  <a:pt x="4255" y="43034"/>
                  <a:pt x="4255" y="43034"/>
                </a:cubicBezTo>
                <a:cubicBezTo>
                  <a:pt x="4255" y="43034"/>
                  <a:pt x="4754" y="43567"/>
                  <a:pt x="4839" y="43584"/>
                </a:cubicBezTo>
                <a:cubicBezTo>
                  <a:pt x="4843" y="43585"/>
                  <a:pt x="4847" y="43585"/>
                  <a:pt x="4853" y="43585"/>
                </a:cubicBezTo>
                <a:cubicBezTo>
                  <a:pt x="4973" y="43585"/>
                  <a:pt x="5497" y="43413"/>
                  <a:pt x="5611" y="43396"/>
                </a:cubicBezTo>
                <a:cubicBezTo>
                  <a:pt x="5731" y="43379"/>
                  <a:pt x="5987" y="43174"/>
                  <a:pt x="6038" y="43140"/>
                </a:cubicBezTo>
                <a:cubicBezTo>
                  <a:pt x="6042" y="43138"/>
                  <a:pt x="6048" y="43137"/>
                  <a:pt x="6057" y="43137"/>
                </a:cubicBezTo>
                <a:cubicBezTo>
                  <a:pt x="6188" y="43137"/>
                  <a:pt x="6873" y="43354"/>
                  <a:pt x="6985" y="43482"/>
                </a:cubicBezTo>
                <a:cubicBezTo>
                  <a:pt x="7105" y="43622"/>
                  <a:pt x="7945" y="44049"/>
                  <a:pt x="8048" y="44110"/>
                </a:cubicBezTo>
                <a:cubicBezTo>
                  <a:pt x="8150" y="44165"/>
                  <a:pt x="8321" y="44288"/>
                  <a:pt x="8492" y="44374"/>
                </a:cubicBezTo>
                <a:cubicBezTo>
                  <a:pt x="8663" y="44459"/>
                  <a:pt x="9145" y="44647"/>
                  <a:pt x="9367" y="44698"/>
                </a:cubicBezTo>
                <a:cubicBezTo>
                  <a:pt x="9573" y="44745"/>
                  <a:pt x="10483" y="44978"/>
                  <a:pt x="10728" y="44978"/>
                </a:cubicBezTo>
                <a:cubicBezTo>
                  <a:pt x="10751" y="44978"/>
                  <a:pt x="10768" y="44976"/>
                  <a:pt x="10778" y="44972"/>
                </a:cubicBezTo>
                <a:cubicBezTo>
                  <a:pt x="10898" y="44920"/>
                  <a:pt x="11311" y="44664"/>
                  <a:pt x="11431" y="44647"/>
                </a:cubicBezTo>
                <a:cubicBezTo>
                  <a:pt x="11550" y="44630"/>
                  <a:pt x="11687" y="44356"/>
                  <a:pt x="11875" y="44339"/>
                </a:cubicBezTo>
                <a:cubicBezTo>
                  <a:pt x="11881" y="44339"/>
                  <a:pt x="11888" y="44339"/>
                  <a:pt x="11895" y="44339"/>
                </a:cubicBezTo>
                <a:cubicBezTo>
                  <a:pt x="12077" y="44339"/>
                  <a:pt x="12428" y="44531"/>
                  <a:pt x="12582" y="44531"/>
                </a:cubicBezTo>
                <a:cubicBezTo>
                  <a:pt x="12593" y="44531"/>
                  <a:pt x="12604" y="44530"/>
                  <a:pt x="12613" y="44527"/>
                </a:cubicBezTo>
                <a:cubicBezTo>
                  <a:pt x="12750" y="44493"/>
                  <a:pt x="13334" y="44391"/>
                  <a:pt x="13556" y="44288"/>
                </a:cubicBezTo>
                <a:cubicBezTo>
                  <a:pt x="13778" y="44186"/>
                  <a:pt x="14209" y="43448"/>
                  <a:pt x="14380" y="43277"/>
                </a:cubicBezTo>
                <a:cubicBezTo>
                  <a:pt x="14557" y="43106"/>
                  <a:pt x="14745" y="42436"/>
                  <a:pt x="14865" y="42282"/>
                </a:cubicBezTo>
                <a:cubicBezTo>
                  <a:pt x="14984" y="42129"/>
                  <a:pt x="15381" y="42094"/>
                  <a:pt x="15586" y="42043"/>
                </a:cubicBezTo>
                <a:cubicBezTo>
                  <a:pt x="15791" y="41988"/>
                  <a:pt x="16666" y="41613"/>
                  <a:pt x="16751" y="41544"/>
                </a:cubicBezTo>
                <a:cubicBezTo>
                  <a:pt x="16829" y="41482"/>
                  <a:pt x="17759" y="41264"/>
                  <a:pt x="18028" y="41264"/>
                </a:cubicBezTo>
                <a:cubicBezTo>
                  <a:pt x="18055" y="41264"/>
                  <a:pt x="18075" y="41266"/>
                  <a:pt x="18087" y="41271"/>
                </a:cubicBezTo>
                <a:cubicBezTo>
                  <a:pt x="18225" y="41320"/>
                  <a:pt x="18482" y="41649"/>
                  <a:pt x="18578" y="41649"/>
                </a:cubicBezTo>
                <a:cubicBezTo>
                  <a:pt x="18582" y="41649"/>
                  <a:pt x="18586" y="41648"/>
                  <a:pt x="18589" y="41647"/>
                </a:cubicBezTo>
                <a:cubicBezTo>
                  <a:pt x="18675" y="41613"/>
                  <a:pt x="19208" y="41404"/>
                  <a:pt x="19396" y="41336"/>
                </a:cubicBezTo>
                <a:cubicBezTo>
                  <a:pt x="19414" y="41330"/>
                  <a:pt x="19433" y="41327"/>
                  <a:pt x="19454" y="41327"/>
                </a:cubicBezTo>
                <a:cubicBezTo>
                  <a:pt x="19653" y="41327"/>
                  <a:pt x="19971" y="41582"/>
                  <a:pt x="20049" y="41613"/>
                </a:cubicBezTo>
                <a:cubicBezTo>
                  <a:pt x="20134" y="41647"/>
                  <a:pt x="20804" y="42180"/>
                  <a:pt x="20804" y="42180"/>
                </a:cubicBezTo>
                <a:cubicBezTo>
                  <a:pt x="20804" y="42180"/>
                  <a:pt x="21363" y="42354"/>
                  <a:pt x="21489" y="42354"/>
                </a:cubicBezTo>
                <a:cubicBezTo>
                  <a:pt x="21500" y="42354"/>
                  <a:pt x="21507" y="42353"/>
                  <a:pt x="21511" y="42351"/>
                </a:cubicBezTo>
                <a:cubicBezTo>
                  <a:pt x="21562" y="42316"/>
                  <a:pt x="22471" y="42197"/>
                  <a:pt x="22642" y="42163"/>
                </a:cubicBezTo>
                <a:cubicBezTo>
                  <a:pt x="22816" y="42129"/>
                  <a:pt x="22953" y="41818"/>
                  <a:pt x="23192" y="41647"/>
                </a:cubicBezTo>
                <a:cubicBezTo>
                  <a:pt x="23435" y="41476"/>
                  <a:pt x="23637" y="41165"/>
                  <a:pt x="23760" y="41008"/>
                </a:cubicBezTo>
                <a:cubicBezTo>
                  <a:pt x="23886" y="40851"/>
                  <a:pt x="24057" y="40543"/>
                  <a:pt x="24262" y="40475"/>
                </a:cubicBezTo>
                <a:cubicBezTo>
                  <a:pt x="24467" y="40406"/>
                  <a:pt x="25188" y="40270"/>
                  <a:pt x="25342" y="40218"/>
                </a:cubicBezTo>
                <a:cubicBezTo>
                  <a:pt x="25495" y="40167"/>
                  <a:pt x="25875" y="40133"/>
                  <a:pt x="26131" y="40133"/>
                </a:cubicBezTo>
                <a:cubicBezTo>
                  <a:pt x="26387" y="40133"/>
                  <a:pt x="26767" y="39996"/>
                  <a:pt x="26955" y="39894"/>
                </a:cubicBezTo>
                <a:cubicBezTo>
                  <a:pt x="27143" y="39791"/>
                  <a:pt x="27296" y="39689"/>
                  <a:pt x="27399" y="39655"/>
                </a:cubicBezTo>
                <a:cubicBezTo>
                  <a:pt x="27410" y="39651"/>
                  <a:pt x="27424" y="39649"/>
                  <a:pt x="27443" y="39649"/>
                </a:cubicBezTo>
                <a:cubicBezTo>
                  <a:pt x="27549" y="39649"/>
                  <a:pt x="27774" y="39701"/>
                  <a:pt x="27984" y="39701"/>
                </a:cubicBezTo>
                <a:cubicBezTo>
                  <a:pt x="28084" y="39701"/>
                  <a:pt x="28181" y="39689"/>
                  <a:pt x="28260" y="39655"/>
                </a:cubicBezTo>
                <a:cubicBezTo>
                  <a:pt x="28533" y="39531"/>
                  <a:pt x="30156" y="39139"/>
                  <a:pt x="30156" y="39139"/>
                </a:cubicBezTo>
                <a:lnTo>
                  <a:pt x="30156" y="768"/>
                </a:lnTo>
                <a:cubicBezTo>
                  <a:pt x="30156" y="768"/>
                  <a:pt x="29032" y="149"/>
                  <a:pt x="28896" y="33"/>
                </a:cubicBezTo>
                <a:cubicBezTo>
                  <a:pt x="28869" y="10"/>
                  <a:pt x="28831" y="1"/>
                  <a:pt x="28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1925" y="580798"/>
            <a:ext cx="2725636" cy="3945751"/>
          </a:xfrm>
          <a:custGeom>
            <a:avLst/>
            <a:gdLst/>
            <a:ahLst/>
            <a:cxnLst/>
            <a:rect l="l" t="t" r="r" b="b"/>
            <a:pathLst>
              <a:path w="30140" h="43632" extrusionOk="0">
                <a:moveTo>
                  <a:pt x="25798" y="1"/>
                </a:moveTo>
                <a:cubicBezTo>
                  <a:pt x="25255" y="1"/>
                  <a:pt x="24482" y="91"/>
                  <a:pt x="24160" y="305"/>
                </a:cubicBezTo>
                <a:cubicBezTo>
                  <a:pt x="23692" y="613"/>
                  <a:pt x="22458" y="1128"/>
                  <a:pt x="22048" y="1334"/>
                </a:cubicBezTo>
                <a:cubicBezTo>
                  <a:pt x="21638" y="1539"/>
                  <a:pt x="19837" y="2670"/>
                  <a:pt x="19472" y="2827"/>
                </a:cubicBezTo>
                <a:cubicBezTo>
                  <a:pt x="19109" y="2987"/>
                  <a:pt x="17517" y="4166"/>
                  <a:pt x="17312" y="4272"/>
                </a:cubicBezTo>
                <a:cubicBezTo>
                  <a:pt x="17295" y="4281"/>
                  <a:pt x="17270" y="4285"/>
                  <a:pt x="17240" y="4285"/>
                </a:cubicBezTo>
                <a:cubicBezTo>
                  <a:pt x="16963" y="4285"/>
                  <a:pt x="16182" y="3968"/>
                  <a:pt x="15707" y="3968"/>
                </a:cubicBezTo>
                <a:cubicBezTo>
                  <a:pt x="15608" y="3968"/>
                  <a:pt x="15522" y="3982"/>
                  <a:pt x="15457" y="4016"/>
                </a:cubicBezTo>
                <a:cubicBezTo>
                  <a:pt x="15047" y="4224"/>
                  <a:pt x="13810" y="5301"/>
                  <a:pt x="13191" y="5663"/>
                </a:cubicBezTo>
                <a:cubicBezTo>
                  <a:pt x="12569" y="6025"/>
                  <a:pt x="10977" y="6640"/>
                  <a:pt x="10768" y="6640"/>
                </a:cubicBezTo>
                <a:cubicBezTo>
                  <a:pt x="10560" y="6640"/>
                  <a:pt x="10150" y="6176"/>
                  <a:pt x="9740" y="6070"/>
                </a:cubicBezTo>
                <a:cubicBezTo>
                  <a:pt x="9713" y="6062"/>
                  <a:pt x="9682" y="6059"/>
                  <a:pt x="9649" y="6059"/>
                </a:cubicBezTo>
                <a:cubicBezTo>
                  <a:pt x="9183" y="6059"/>
                  <a:pt x="8175" y="6757"/>
                  <a:pt x="7935" y="6955"/>
                </a:cubicBezTo>
                <a:cubicBezTo>
                  <a:pt x="7679" y="7160"/>
                  <a:pt x="6651" y="7727"/>
                  <a:pt x="6391" y="7727"/>
                </a:cubicBezTo>
                <a:cubicBezTo>
                  <a:pt x="6128" y="7727"/>
                  <a:pt x="5154" y="8137"/>
                  <a:pt x="4946" y="8137"/>
                </a:cubicBezTo>
                <a:cubicBezTo>
                  <a:pt x="4740" y="8137"/>
                  <a:pt x="2991" y="6592"/>
                  <a:pt x="2677" y="6541"/>
                </a:cubicBezTo>
                <a:cubicBezTo>
                  <a:pt x="2369" y="6490"/>
                  <a:pt x="1" y="6070"/>
                  <a:pt x="1" y="6070"/>
                </a:cubicBezTo>
                <a:lnTo>
                  <a:pt x="1" y="42564"/>
                </a:lnTo>
                <a:cubicBezTo>
                  <a:pt x="1" y="42564"/>
                  <a:pt x="1076" y="42528"/>
                  <a:pt x="1930" y="42528"/>
                </a:cubicBezTo>
                <a:cubicBezTo>
                  <a:pt x="2356" y="42528"/>
                  <a:pt x="2728" y="42537"/>
                  <a:pt x="2882" y="42564"/>
                </a:cubicBezTo>
                <a:cubicBezTo>
                  <a:pt x="2901" y="42568"/>
                  <a:pt x="2923" y="42570"/>
                  <a:pt x="2946" y="42570"/>
                </a:cubicBezTo>
                <a:cubicBezTo>
                  <a:pt x="3447" y="42570"/>
                  <a:pt x="4632" y="41770"/>
                  <a:pt x="5013" y="41770"/>
                </a:cubicBezTo>
                <a:cubicBezTo>
                  <a:pt x="5025" y="41770"/>
                  <a:pt x="5035" y="41770"/>
                  <a:pt x="5045" y="41772"/>
                </a:cubicBezTo>
                <a:cubicBezTo>
                  <a:pt x="5403" y="41823"/>
                  <a:pt x="6589" y="42339"/>
                  <a:pt x="7204" y="42568"/>
                </a:cubicBezTo>
                <a:cubicBezTo>
                  <a:pt x="7826" y="42800"/>
                  <a:pt x="9162" y="43521"/>
                  <a:pt x="9781" y="43573"/>
                </a:cubicBezTo>
                <a:cubicBezTo>
                  <a:pt x="10138" y="43602"/>
                  <a:pt x="10289" y="43632"/>
                  <a:pt x="10502" y="43632"/>
                </a:cubicBezTo>
                <a:cubicBezTo>
                  <a:pt x="10658" y="43632"/>
                  <a:pt x="10847" y="43616"/>
                  <a:pt x="11175" y="43573"/>
                </a:cubicBezTo>
                <a:cubicBezTo>
                  <a:pt x="11947" y="43470"/>
                  <a:pt x="12101" y="43624"/>
                  <a:pt x="12924" y="43108"/>
                </a:cubicBezTo>
                <a:cubicBezTo>
                  <a:pt x="13748" y="42592"/>
                  <a:pt x="14261" y="41925"/>
                  <a:pt x="14729" y="41457"/>
                </a:cubicBezTo>
                <a:cubicBezTo>
                  <a:pt x="15193" y="40993"/>
                  <a:pt x="16683" y="40634"/>
                  <a:pt x="17046" y="40429"/>
                </a:cubicBezTo>
                <a:cubicBezTo>
                  <a:pt x="17145" y="40372"/>
                  <a:pt x="17389" y="40350"/>
                  <a:pt x="17701" y="40350"/>
                </a:cubicBezTo>
                <a:cubicBezTo>
                  <a:pt x="18510" y="40350"/>
                  <a:pt x="19780" y="40494"/>
                  <a:pt x="20189" y="40531"/>
                </a:cubicBezTo>
                <a:cubicBezTo>
                  <a:pt x="20733" y="40580"/>
                  <a:pt x="21692" y="41051"/>
                  <a:pt x="22092" y="41051"/>
                </a:cubicBezTo>
                <a:cubicBezTo>
                  <a:pt x="22112" y="41051"/>
                  <a:pt x="22130" y="41050"/>
                  <a:pt x="22147" y="41047"/>
                </a:cubicBezTo>
                <a:cubicBezTo>
                  <a:pt x="22506" y="40996"/>
                  <a:pt x="23022" y="39762"/>
                  <a:pt x="23381" y="39503"/>
                </a:cubicBezTo>
                <a:cubicBezTo>
                  <a:pt x="23740" y="39246"/>
                  <a:pt x="25185" y="39246"/>
                  <a:pt x="25906" y="38782"/>
                </a:cubicBezTo>
                <a:cubicBezTo>
                  <a:pt x="26627" y="38314"/>
                  <a:pt x="27191" y="38474"/>
                  <a:pt x="27656" y="38314"/>
                </a:cubicBezTo>
                <a:cubicBezTo>
                  <a:pt x="28124" y="38156"/>
                  <a:pt x="30140" y="38085"/>
                  <a:pt x="30140" y="38085"/>
                </a:cubicBezTo>
                <a:lnTo>
                  <a:pt x="30140" y="770"/>
                </a:lnTo>
                <a:cubicBezTo>
                  <a:pt x="30140" y="770"/>
                  <a:pt x="26627" y="151"/>
                  <a:pt x="26320" y="49"/>
                </a:cubicBezTo>
                <a:cubicBezTo>
                  <a:pt x="26226" y="18"/>
                  <a:pt x="26034"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txBox="1">
            <a:spLocks noGrp="1"/>
          </p:cNvSpPr>
          <p:nvPr>
            <p:ph type="title"/>
          </p:nvPr>
        </p:nvSpPr>
        <p:spPr>
          <a:xfrm>
            <a:off x="721100" y="2482937"/>
            <a:ext cx="3839700" cy="75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721100"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3"/>
          <p:cNvSpPr txBox="1">
            <a:spLocks noGrp="1"/>
          </p:cNvSpPr>
          <p:nvPr>
            <p:ph type="subTitle" idx="1"/>
          </p:nvPr>
        </p:nvSpPr>
        <p:spPr>
          <a:xfrm>
            <a:off x="908600"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 name="Google Shape;70;p3"/>
          <p:cNvSpPr/>
          <p:nvPr/>
        </p:nvSpPr>
        <p:spPr>
          <a:xfrm rot="5400000">
            <a:off x="8265825" y="376560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64025">
            <a:off x="136828"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912552">
            <a:off x="146213"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1110051">
            <a:off x="4481503" y="1361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a:off x="80485" y="2398859"/>
            <a:ext cx="317769" cy="318981"/>
            <a:chOff x="80485" y="2398859"/>
            <a:chExt cx="317769" cy="318981"/>
          </a:xfrm>
        </p:grpSpPr>
        <p:sp>
          <p:nvSpPr>
            <p:cNvPr id="75" name="Google Shape;75;p3"/>
            <p:cNvSpPr/>
            <p:nvPr/>
          </p:nvSpPr>
          <p:spPr>
            <a:xfrm rot="-1122350">
              <a:off x="114300" y="243231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22350">
              <a:off x="202221" y="253129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25545" y="641911"/>
            <a:ext cx="677785" cy="815920"/>
            <a:chOff x="25545" y="641911"/>
            <a:chExt cx="677785" cy="815920"/>
          </a:xfrm>
        </p:grpSpPr>
        <p:sp>
          <p:nvSpPr>
            <p:cNvPr id="78" name="Google Shape;78;p3"/>
            <p:cNvSpPr/>
            <p:nvPr/>
          </p:nvSpPr>
          <p:spPr>
            <a:xfrm rot="-6913607">
              <a:off x="11644" y="84146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3"/>
            <p:cNvSpPr/>
            <p:nvPr/>
          </p:nvSpPr>
          <p:spPr>
            <a:xfrm rot="-6913607">
              <a:off x="530217" y="124283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0" name="Google Shape;80;p3"/>
            <p:cNvSpPr/>
            <p:nvPr/>
          </p:nvSpPr>
          <p:spPr>
            <a:xfrm rot="-6913607">
              <a:off x="284797" y="70958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1" name="Google Shape;81;p3"/>
            <p:cNvSpPr/>
            <p:nvPr/>
          </p:nvSpPr>
          <p:spPr>
            <a:xfrm rot="-6913607">
              <a:off x="574169" y="122288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2" name="Google Shape;82;p3"/>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2914022" y="4606091"/>
            <a:ext cx="354243" cy="354040"/>
            <a:chOff x="2914022" y="4606091"/>
            <a:chExt cx="354243" cy="354040"/>
          </a:xfrm>
        </p:grpSpPr>
        <p:sp>
          <p:nvSpPr>
            <p:cNvPr id="85" name="Google Shape;85;p3"/>
            <p:cNvSpPr/>
            <p:nvPr/>
          </p:nvSpPr>
          <p:spPr>
            <a:xfrm rot="2954850">
              <a:off x="2966075" y="465707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2954850">
              <a:off x="3051226" y="474567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7"/>
        <p:cNvGrpSpPr/>
        <p:nvPr/>
      </p:nvGrpSpPr>
      <p:grpSpPr>
        <a:xfrm>
          <a:off x="0" y="0"/>
          <a:ext cx="0" cy="0"/>
          <a:chOff x="0" y="0"/>
          <a:chExt cx="0" cy="0"/>
        </a:xfrm>
      </p:grpSpPr>
      <p:sp>
        <p:nvSpPr>
          <p:cNvPr id="88" name="Google Shape;88;p4"/>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5400000">
            <a:off x="34963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 name="Google Shape;92;p4"/>
          <p:cNvSpPr txBox="1">
            <a:spLocks noGrp="1"/>
          </p:cNvSpPr>
          <p:nvPr>
            <p:ph type="body" idx="1"/>
          </p:nvPr>
        </p:nvSpPr>
        <p:spPr>
          <a:xfrm>
            <a:off x="732275" y="1136950"/>
            <a:ext cx="7679400" cy="338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49250">
              <a:lnSpc>
                <a:spcPct val="100000"/>
              </a:lnSpc>
              <a:spcBef>
                <a:spcPts val="0"/>
              </a:spcBef>
              <a:spcAft>
                <a:spcPts val="0"/>
              </a:spcAft>
              <a:buSzPts val="1900"/>
              <a:buFont typeface="Arial"/>
              <a:buAutoNum type="alphaLcPeriod"/>
              <a:defRPr sz="1200"/>
            </a:lvl2pPr>
            <a:lvl3pPr marL="1371600" lvl="2" indent="-381000">
              <a:lnSpc>
                <a:spcPct val="100000"/>
              </a:lnSpc>
              <a:spcBef>
                <a:spcPts val="0"/>
              </a:spcBef>
              <a:spcAft>
                <a:spcPts val="0"/>
              </a:spcAft>
              <a:buSzPts val="2400"/>
              <a:buFont typeface="Arial"/>
              <a:buAutoNum type="romanLcPeriod"/>
              <a:defRPr sz="1200"/>
            </a:lvl3pPr>
            <a:lvl4pPr marL="1828800" lvl="3" indent="-381000">
              <a:lnSpc>
                <a:spcPct val="100000"/>
              </a:lnSpc>
              <a:spcBef>
                <a:spcPts val="0"/>
              </a:spcBef>
              <a:spcAft>
                <a:spcPts val="0"/>
              </a:spcAft>
              <a:buSzPts val="2400"/>
              <a:buFont typeface="Arial"/>
              <a:buAutoNum type="arabicPeriod"/>
              <a:defRPr sz="1200"/>
            </a:lvl4pPr>
            <a:lvl5pPr marL="2286000" lvl="4" indent="-381000">
              <a:lnSpc>
                <a:spcPct val="100000"/>
              </a:lnSpc>
              <a:spcBef>
                <a:spcPts val="0"/>
              </a:spcBef>
              <a:spcAft>
                <a:spcPts val="0"/>
              </a:spcAft>
              <a:buSzPts val="2400"/>
              <a:buFont typeface="Arial"/>
              <a:buAutoNum type="alphaLcPeriod"/>
              <a:defRPr sz="1200"/>
            </a:lvl5pPr>
            <a:lvl6pPr marL="2743200" lvl="5" indent="-381000">
              <a:lnSpc>
                <a:spcPct val="100000"/>
              </a:lnSpc>
              <a:spcBef>
                <a:spcPts val="0"/>
              </a:spcBef>
              <a:spcAft>
                <a:spcPts val="0"/>
              </a:spcAft>
              <a:buSzPts val="2400"/>
              <a:buFont typeface="Arial"/>
              <a:buAutoNum type="romanLcPeriod"/>
              <a:defRPr sz="1200"/>
            </a:lvl6pPr>
            <a:lvl7pPr marL="3200400" lvl="6" indent="-381000">
              <a:lnSpc>
                <a:spcPct val="100000"/>
              </a:lnSpc>
              <a:spcBef>
                <a:spcPts val="0"/>
              </a:spcBef>
              <a:spcAft>
                <a:spcPts val="0"/>
              </a:spcAft>
              <a:buSzPts val="2400"/>
              <a:buFont typeface="Arial"/>
              <a:buAutoNum type="arabicPeriod"/>
              <a:defRPr sz="1200"/>
            </a:lvl7pPr>
            <a:lvl8pPr marL="3657600" lvl="7" indent="-381000">
              <a:lnSpc>
                <a:spcPct val="100000"/>
              </a:lnSpc>
              <a:spcBef>
                <a:spcPts val="0"/>
              </a:spcBef>
              <a:spcAft>
                <a:spcPts val="0"/>
              </a:spcAft>
              <a:buSzPts val="2400"/>
              <a:buFont typeface="Arial"/>
              <a:buAutoNum type="alphaLcPeriod"/>
              <a:defRPr sz="1200"/>
            </a:lvl8pPr>
            <a:lvl9pPr marL="4114800" lvl="8" indent="-381000">
              <a:lnSpc>
                <a:spcPct val="100000"/>
              </a:lnSpc>
              <a:spcBef>
                <a:spcPts val="0"/>
              </a:spcBef>
              <a:spcAft>
                <a:spcPts val="0"/>
              </a:spcAft>
              <a:buSzPts val="2400"/>
              <a:buFont typeface="Arial"/>
              <a:buAutoNum type="romanLcPeriod"/>
              <a:defRPr sz="1200"/>
            </a:lvl9pPr>
          </a:lstStyle>
          <a:p>
            <a:endParaRPr/>
          </a:p>
        </p:txBody>
      </p:sp>
      <p:sp>
        <p:nvSpPr>
          <p:cNvPr id="93" name="Google Shape;93;p4"/>
          <p:cNvSpPr txBox="1">
            <a:spLocks noGrp="1"/>
          </p:cNvSpPr>
          <p:nvPr>
            <p:ph type="title"/>
          </p:nvPr>
        </p:nvSpPr>
        <p:spPr>
          <a:xfrm>
            <a:off x="732275" y="538000"/>
            <a:ext cx="7206900" cy="539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 name="Google Shape;94;p4"/>
          <p:cNvGrpSpPr/>
          <p:nvPr/>
        </p:nvGrpSpPr>
        <p:grpSpPr>
          <a:xfrm>
            <a:off x="68666" y="76188"/>
            <a:ext cx="839876" cy="582253"/>
            <a:chOff x="68666" y="76188"/>
            <a:chExt cx="839876" cy="582253"/>
          </a:xfrm>
        </p:grpSpPr>
        <p:sp>
          <p:nvSpPr>
            <p:cNvPr id="95" name="Google Shape;95;p4"/>
            <p:cNvSpPr/>
            <p:nvPr/>
          </p:nvSpPr>
          <p:spPr>
            <a:xfrm rot="-1535504">
              <a:off x="128022" y="372959"/>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1535504">
              <a:off x="151250" y="423942"/>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1535504">
              <a:off x="67920" y="275343"/>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1535504">
              <a:off x="46537" y="239062"/>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1535504">
              <a:off x="97304" y="323364"/>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535504">
              <a:off x="96787" y="451459"/>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535504">
              <a:off x="55885" y="256702"/>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535504">
              <a:off x="118776" y="502913"/>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535504">
              <a:off x="79023" y="303482"/>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535504">
              <a:off x="114259" y="351927"/>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1535504">
              <a:off x="139992" y="402572"/>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p:nvPr/>
        </p:nvSpPr>
        <p:spPr>
          <a:xfrm>
            <a:off x="958850" y="121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4"/>
          <p:cNvGrpSpPr/>
          <p:nvPr/>
        </p:nvGrpSpPr>
        <p:grpSpPr>
          <a:xfrm>
            <a:off x="7277461" y="71819"/>
            <a:ext cx="919886" cy="686410"/>
            <a:chOff x="7277461" y="71819"/>
            <a:chExt cx="919886" cy="686410"/>
          </a:xfrm>
        </p:grpSpPr>
        <p:sp>
          <p:nvSpPr>
            <p:cNvPr id="108" name="Google Shape;108;p4"/>
            <p:cNvSpPr/>
            <p:nvPr/>
          </p:nvSpPr>
          <p:spPr>
            <a:xfrm rot="2067823">
              <a:off x="7527250" y="916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2067823">
              <a:off x="7750570" y="4018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2067823">
              <a:off x="7852856" y="4130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2067823">
              <a:off x="8101423" y="4514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7823">
              <a:off x="8080312" y="5907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2067823">
              <a:off x="8069211" y="6801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2067823">
              <a:off x="7407348" y="2673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2067823">
              <a:off x="7361063" y="3308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2067823">
              <a:off x="7298973" y="4270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8054446" y="-86526"/>
            <a:ext cx="1089545" cy="1107239"/>
            <a:chOff x="8054446" y="-86526"/>
            <a:chExt cx="1089545" cy="1107239"/>
          </a:xfrm>
        </p:grpSpPr>
        <p:sp>
          <p:nvSpPr>
            <p:cNvPr id="118" name="Google Shape;118;p4"/>
            <p:cNvSpPr/>
            <p:nvPr/>
          </p:nvSpPr>
          <p:spPr>
            <a:xfrm rot="3050436">
              <a:off x="8178115" y="107464"/>
              <a:ext cx="842207" cy="719259"/>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3050436">
              <a:off x="8449137" y="333260"/>
              <a:ext cx="148681" cy="287090"/>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3050436">
              <a:off x="8528404" y="299699"/>
              <a:ext cx="131843" cy="91178"/>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3050436">
              <a:off x="8577799" y="474270"/>
              <a:ext cx="160012" cy="228634"/>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3050436">
              <a:off x="8827597" y="452985"/>
              <a:ext cx="31981" cy="79635"/>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3050436">
              <a:off x="8825176" y="548454"/>
              <a:ext cx="41300" cy="39924"/>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3050436">
              <a:off x="8400695" y="338150"/>
              <a:ext cx="90119" cy="30922"/>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3050436">
              <a:off x="8399749" y="402066"/>
              <a:ext cx="59832" cy="36641"/>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171449">
            <a:off x="8591052" y="3643257"/>
            <a:ext cx="388848" cy="404935"/>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60888" y="4681972"/>
            <a:ext cx="320427" cy="37548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4"/>
          <p:cNvGrpSpPr/>
          <p:nvPr/>
        </p:nvGrpSpPr>
        <p:grpSpPr>
          <a:xfrm>
            <a:off x="7887526" y="4008480"/>
            <a:ext cx="898744" cy="986151"/>
            <a:chOff x="7887526" y="4008480"/>
            <a:chExt cx="898744" cy="986151"/>
          </a:xfrm>
        </p:grpSpPr>
        <p:sp>
          <p:nvSpPr>
            <p:cNvPr id="129" name="Google Shape;129;p4"/>
            <p:cNvSpPr/>
            <p:nvPr/>
          </p:nvSpPr>
          <p:spPr>
            <a:xfrm rot="-3035529">
              <a:off x="8192325" y="4352310"/>
              <a:ext cx="123092" cy="987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3035529">
              <a:off x="7973810" y="4618064"/>
              <a:ext cx="95272" cy="3722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3035529">
              <a:off x="8090061" y="4463596"/>
              <a:ext cx="108773" cy="20658"/>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3035529">
              <a:off x="8036290" y="4543775"/>
              <a:ext cx="89852" cy="31856"/>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3035529">
              <a:off x="8174330" y="4412628"/>
              <a:ext cx="15239" cy="2148"/>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3035529">
              <a:off x="8010499" y="4801349"/>
              <a:ext cx="72413" cy="9914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3035529">
              <a:off x="8218535" y="4647328"/>
              <a:ext cx="98750" cy="8017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3035529">
              <a:off x="8123515" y="4799641"/>
              <a:ext cx="83766" cy="72047"/>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3035529">
              <a:off x="7928355" y="4687192"/>
              <a:ext cx="73589" cy="38504"/>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3035529">
              <a:off x="8335306" y="4599180"/>
              <a:ext cx="109438" cy="8784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3035529">
              <a:off x="8172230" y="4727773"/>
              <a:ext cx="84635" cy="76087"/>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3035529">
              <a:off x="7901089" y="4736250"/>
              <a:ext cx="47253" cy="3881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035529">
              <a:off x="8266723" y="4276783"/>
              <a:ext cx="96193" cy="9209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3035529">
              <a:off x="7943588" y="4757850"/>
              <a:ext cx="60344" cy="72763"/>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3035529">
              <a:off x="8388174" y="4121524"/>
              <a:ext cx="107188" cy="894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3035529">
              <a:off x="8281146" y="4695800"/>
              <a:ext cx="95630" cy="7184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3035529">
              <a:off x="8417989" y="4643313"/>
              <a:ext cx="48633" cy="5471"/>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3035529">
              <a:off x="8433248" y="4553550"/>
              <a:ext cx="137922" cy="18562"/>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3035529">
              <a:off x="8329859" y="4202449"/>
              <a:ext cx="91948" cy="9183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3035529">
              <a:off x="8233105" y="4774674"/>
              <a:ext cx="83561" cy="6151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3035529">
              <a:off x="8538627" y="4470247"/>
              <a:ext cx="63873" cy="1845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3035529">
              <a:off x="8179888" y="4847593"/>
              <a:ext cx="83766" cy="55276"/>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3035529">
              <a:off x="8124803" y="4920868"/>
              <a:ext cx="83408" cy="5041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3035529">
              <a:off x="8529580" y="4093810"/>
              <a:ext cx="108210" cy="84524"/>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3035529">
              <a:off x="8462314" y="4038805"/>
              <a:ext cx="94249" cy="90200"/>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3035529">
              <a:off x="8329369" y="4457601"/>
              <a:ext cx="138996" cy="71025"/>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3035529">
              <a:off x="8603857" y="4147388"/>
              <a:ext cx="103148" cy="87388"/>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3035529">
              <a:off x="8662020" y="4355827"/>
              <a:ext cx="34826" cy="4602"/>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3035529">
              <a:off x="8578402" y="4404069"/>
              <a:ext cx="98443" cy="16107"/>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3035529">
              <a:off x="8675489" y="4202013"/>
              <a:ext cx="96295" cy="8227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3035529">
              <a:off x="8473418" y="4310466"/>
              <a:ext cx="100846" cy="68979"/>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3035529">
              <a:off x="8155493" y="4599525"/>
              <a:ext cx="94198" cy="82018"/>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3035529">
              <a:off x="8082955" y="4549568"/>
              <a:ext cx="90925" cy="8426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3035529">
              <a:off x="8199192" y="4512997"/>
              <a:ext cx="116239" cy="8442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3035529">
              <a:off x="8269638" y="4554438"/>
              <a:ext cx="110307" cy="8529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035529">
              <a:off x="8099721" y="4675403"/>
              <a:ext cx="90874" cy="8851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3035529">
              <a:off x="8127985" y="4452578"/>
              <a:ext cx="117825" cy="9981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035529">
              <a:off x="8074809" y="4870714"/>
              <a:ext cx="81158" cy="7056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035529">
              <a:off x="7979260" y="4705292"/>
              <a:ext cx="79726" cy="6770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3035529">
              <a:off x="8395131" y="4499706"/>
              <a:ext cx="139508" cy="75576"/>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3035529">
              <a:off x="8051246" y="4740596"/>
              <a:ext cx="85147" cy="9429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3035529">
              <a:off x="8023156" y="4632368"/>
              <a:ext cx="98392" cy="75524"/>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3035529">
              <a:off x="8613291" y="4275354"/>
              <a:ext cx="92664" cy="82632"/>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3035529">
              <a:off x="8494282" y="4420776"/>
              <a:ext cx="69958" cy="6376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3035529">
              <a:off x="8536517" y="4233262"/>
              <a:ext cx="100540" cy="75320"/>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3035529">
              <a:off x="8537093" y="4349992"/>
              <a:ext cx="105091" cy="74553"/>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3035529">
              <a:off x="8354559" y="4332771"/>
              <a:ext cx="82181" cy="7680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3035529">
              <a:off x="8463321" y="4183044"/>
              <a:ext cx="105602" cy="8114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3035529">
              <a:off x="8428377" y="4379435"/>
              <a:ext cx="73078" cy="6698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3035529">
              <a:off x="8266888" y="4412058"/>
              <a:ext cx="129535" cy="73837"/>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3035529">
              <a:off x="8405385" y="4259935"/>
              <a:ext cx="94761" cy="81507"/>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3035529">
              <a:off x="8551434" y="4512338"/>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3035529">
              <a:off x="8374695" y="4692155"/>
              <a:ext cx="66430"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3035529">
              <a:off x="8596554" y="4457299"/>
              <a:ext cx="8643"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3035529">
              <a:off x="8458132" y="4625460"/>
              <a:ext cx="9154"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3035529">
              <a:off x="8679569" y="4319384"/>
              <a:ext cx="69242"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3035529">
              <a:off x="8663564" y="4376083"/>
              <a:ext cx="8080"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3035529">
              <a:off x="8120248" y="4958070"/>
              <a:ext cx="51" cy="792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3035529">
              <a:off x="8210860" y="4926755"/>
              <a:ext cx="8591"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3035529">
              <a:off x="8323672" y="4789452"/>
              <a:ext cx="8591"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35529">
              <a:off x="8268122" y="4857155"/>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3035529">
              <a:off x="7843559" y="4325297"/>
              <a:ext cx="986679" cy="352516"/>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124838" y="730349"/>
            <a:ext cx="250137" cy="252072"/>
            <a:chOff x="124838" y="730349"/>
            <a:chExt cx="250137" cy="252072"/>
          </a:xfrm>
        </p:grpSpPr>
        <p:sp>
          <p:nvSpPr>
            <p:cNvPr id="192" name="Google Shape;192;p4"/>
            <p:cNvSpPr/>
            <p:nvPr/>
          </p:nvSpPr>
          <p:spPr>
            <a:xfrm>
              <a:off x="124838" y="7303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10768" y="8269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496"/>
        <p:cNvGrpSpPr/>
        <p:nvPr/>
      </p:nvGrpSpPr>
      <p:grpSpPr>
        <a:xfrm>
          <a:off x="0" y="0"/>
          <a:ext cx="0" cy="0"/>
          <a:chOff x="0" y="0"/>
          <a:chExt cx="0" cy="0"/>
        </a:xfrm>
      </p:grpSpPr>
      <p:sp>
        <p:nvSpPr>
          <p:cNvPr id="497" name="Google Shape;497;p8"/>
          <p:cNvSpPr/>
          <p:nvPr/>
        </p:nvSpPr>
        <p:spPr>
          <a:xfrm rot="-5400000">
            <a:off x="2128936" y="-894810"/>
            <a:ext cx="4912399" cy="6933121"/>
          </a:xfrm>
          <a:custGeom>
            <a:avLst/>
            <a:gdLst/>
            <a:ahLst/>
            <a:cxnLst/>
            <a:rect l="l" t="t" r="r" b="b"/>
            <a:pathLst>
              <a:path w="15528" h="18385" extrusionOk="0">
                <a:moveTo>
                  <a:pt x="335" y="157"/>
                </a:moveTo>
                <a:cubicBezTo>
                  <a:pt x="297" y="297"/>
                  <a:pt x="297" y="550"/>
                  <a:pt x="209" y="612"/>
                </a:cubicBezTo>
                <a:cubicBezTo>
                  <a:pt x="120" y="667"/>
                  <a:pt x="140" y="977"/>
                  <a:pt x="140" y="1176"/>
                </a:cubicBezTo>
                <a:cubicBezTo>
                  <a:pt x="140" y="1370"/>
                  <a:pt x="168" y="2020"/>
                  <a:pt x="168" y="2191"/>
                </a:cubicBezTo>
                <a:cubicBezTo>
                  <a:pt x="168" y="2361"/>
                  <a:pt x="226" y="3038"/>
                  <a:pt x="168" y="3065"/>
                </a:cubicBezTo>
                <a:cubicBezTo>
                  <a:pt x="106" y="3096"/>
                  <a:pt x="72" y="3404"/>
                  <a:pt x="72" y="3404"/>
                </a:cubicBezTo>
                <a:cubicBezTo>
                  <a:pt x="72" y="3404"/>
                  <a:pt x="168" y="3742"/>
                  <a:pt x="168" y="3913"/>
                </a:cubicBezTo>
                <a:lnTo>
                  <a:pt x="168" y="4842"/>
                </a:lnTo>
                <a:cubicBezTo>
                  <a:pt x="168" y="5040"/>
                  <a:pt x="106" y="6787"/>
                  <a:pt x="106" y="6957"/>
                </a:cubicBezTo>
                <a:lnTo>
                  <a:pt x="106" y="8283"/>
                </a:lnTo>
                <a:cubicBezTo>
                  <a:pt x="106" y="8283"/>
                  <a:pt x="0" y="8874"/>
                  <a:pt x="55" y="9018"/>
                </a:cubicBezTo>
                <a:cubicBezTo>
                  <a:pt x="106" y="9158"/>
                  <a:pt x="154" y="9196"/>
                  <a:pt x="168" y="9196"/>
                </a:cubicBezTo>
                <a:cubicBezTo>
                  <a:pt x="181" y="9196"/>
                  <a:pt x="270" y="9233"/>
                  <a:pt x="287" y="9261"/>
                </a:cubicBezTo>
                <a:cubicBezTo>
                  <a:pt x="304" y="9285"/>
                  <a:pt x="362" y="9397"/>
                  <a:pt x="386" y="9418"/>
                </a:cubicBezTo>
                <a:cubicBezTo>
                  <a:pt x="407" y="9435"/>
                  <a:pt x="479" y="9551"/>
                  <a:pt x="479" y="9551"/>
                </a:cubicBezTo>
                <a:cubicBezTo>
                  <a:pt x="479" y="9551"/>
                  <a:pt x="338" y="9490"/>
                  <a:pt x="325" y="9469"/>
                </a:cubicBezTo>
                <a:cubicBezTo>
                  <a:pt x="311" y="9449"/>
                  <a:pt x="243" y="9428"/>
                  <a:pt x="222" y="9428"/>
                </a:cubicBezTo>
                <a:cubicBezTo>
                  <a:pt x="202" y="9428"/>
                  <a:pt x="123" y="9353"/>
                  <a:pt x="99" y="9394"/>
                </a:cubicBezTo>
                <a:cubicBezTo>
                  <a:pt x="79" y="9428"/>
                  <a:pt x="82" y="9548"/>
                  <a:pt x="82" y="9572"/>
                </a:cubicBezTo>
                <a:cubicBezTo>
                  <a:pt x="82" y="9602"/>
                  <a:pt x="106" y="9695"/>
                  <a:pt x="106" y="9725"/>
                </a:cubicBezTo>
                <a:cubicBezTo>
                  <a:pt x="106" y="9756"/>
                  <a:pt x="164" y="9859"/>
                  <a:pt x="164" y="9906"/>
                </a:cubicBezTo>
                <a:cubicBezTo>
                  <a:pt x="164" y="9958"/>
                  <a:pt x="151" y="10050"/>
                  <a:pt x="151" y="10101"/>
                </a:cubicBezTo>
                <a:cubicBezTo>
                  <a:pt x="151" y="10152"/>
                  <a:pt x="120" y="10477"/>
                  <a:pt x="120" y="10610"/>
                </a:cubicBezTo>
                <a:cubicBezTo>
                  <a:pt x="120" y="10744"/>
                  <a:pt x="79" y="11102"/>
                  <a:pt x="79" y="11232"/>
                </a:cubicBezTo>
                <a:cubicBezTo>
                  <a:pt x="79" y="11366"/>
                  <a:pt x="65" y="11950"/>
                  <a:pt x="65" y="12049"/>
                </a:cubicBezTo>
                <a:cubicBezTo>
                  <a:pt x="65" y="12148"/>
                  <a:pt x="103" y="12391"/>
                  <a:pt x="103" y="12589"/>
                </a:cubicBezTo>
                <a:lnTo>
                  <a:pt x="103" y="13091"/>
                </a:lnTo>
                <a:cubicBezTo>
                  <a:pt x="103" y="13190"/>
                  <a:pt x="185" y="13416"/>
                  <a:pt x="185" y="13498"/>
                </a:cubicBezTo>
                <a:cubicBezTo>
                  <a:pt x="185" y="13580"/>
                  <a:pt x="185" y="14000"/>
                  <a:pt x="154" y="14082"/>
                </a:cubicBezTo>
                <a:cubicBezTo>
                  <a:pt x="123" y="14164"/>
                  <a:pt x="72" y="14588"/>
                  <a:pt x="72" y="14588"/>
                </a:cubicBezTo>
                <a:cubicBezTo>
                  <a:pt x="72" y="14588"/>
                  <a:pt x="82" y="15042"/>
                  <a:pt x="72" y="15138"/>
                </a:cubicBezTo>
                <a:cubicBezTo>
                  <a:pt x="65" y="15237"/>
                  <a:pt x="72" y="15562"/>
                  <a:pt x="72" y="15640"/>
                </a:cubicBezTo>
                <a:cubicBezTo>
                  <a:pt x="72" y="15722"/>
                  <a:pt x="147" y="16047"/>
                  <a:pt x="147" y="16047"/>
                </a:cubicBezTo>
                <a:cubicBezTo>
                  <a:pt x="147" y="16047"/>
                  <a:pt x="328" y="16030"/>
                  <a:pt x="345" y="16064"/>
                </a:cubicBezTo>
                <a:cubicBezTo>
                  <a:pt x="369" y="16098"/>
                  <a:pt x="629" y="16180"/>
                  <a:pt x="598" y="16180"/>
                </a:cubicBezTo>
                <a:lnTo>
                  <a:pt x="222" y="16180"/>
                </a:lnTo>
                <a:cubicBezTo>
                  <a:pt x="185" y="16180"/>
                  <a:pt x="96" y="16317"/>
                  <a:pt x="68" y="16358"/>
                </a:cubicBezTo>
                <a:cubicBezTo>
                  <a:pt x="45" y="16402"/>
                  <a:pt x="48" y="16539"/>
                  <a:pt x="48" y="16665"/>
                </a:cubicBezTo>
                <a:cubicBezTo>
                  <a:pt x="48" y="16795"/>
                  <a:pt x="68" y="16973"/>
                  <a:pt x="68" y="17123"/>
                </a:cubicBezTo>
                <a:cubicBezTo>
                  <a:pt x="68" y="17270"/>
                  <a:pt x="38" y="17547"/>
                  <a:pt x="38" y="17612"/>
                </a:cubicBezTo>
                <a:cubicBezTo>
                  <a:pt x="38" y="17674"/>
                  <a:pt x="17" y="18080"/>
                  <a:pt x="38" y="18080"/>
                </a:cubicBezTo>
                <a:cubicBezTo>
                  <a:pt x="62" y="18080"/>
                  <a:pt x="256" y="17920"/>
                  <a:pt x="318" y="17920"/>
                </a:cubicBezTo>
                <a:cubicBezTo>
                  <a:pt x="376" y="17920"/>
                  <a:pt x="420" y="18145"/>
                  <a:pt x="506" y="18217"/>
                </a:cubicBezTo>
                <a:cubicBezTo>
                  <a:pt x="591" y="18289"/>
                  <a:pt x="824" y="18217"/>
                  <a:pt x="892" y="18217"/>
                </a:cubicBezTo>
                <a:cubicBezTo>
                  <a:pt x="960" y="18217"/>
                  <a:pt x="1463" y="18244"/>
                  <a:pt x="1582" y="18162"/>
                </a:cubicBezTo>
                <a:cubicBezTo>
                  <a:pt x="1702" y="18080"/>
                  <a:pt x="2563" y="18145"/>
                  <a:pt x="2607" y="18145"/>
                </a:cubicBezTo>
                <a:cubicBezTo>
                  <a:pt x="2648" y="18145"/>
                  <a:pt x="2830" y="18046"/>
                  <a:pt x="2881" y="18015"/>
                </a:cubicBezTo>
                <a:cubicBezTo>
                  <a:pt x="2932" y="17981"/>
                  <a:pt x="3000" y="17954"/>
                  <a:pt x="3041" y="18015"/>
                </a:cubicBezTo>
                <a:cubicBezTo>
                  <a:pt x="3079" y="18080"/>
                  <a:pt x="3438" y="18196"/>
                  <a:pt x="3499" y="18179"/>
                </a:cubicBezTo>
                <a:cubicBezTo>
                  <a:pt x="3557" y="18162"/>
                  <a:pt x="3933" y="18145"/>
                  <a:pt x="4008" y="18145"/>
                </a:cubicBezTo>
                <a:cubicBezTo>
                  <a:pt x="4080" y="18145"/>
                  <a:pt x="4282" y="17981"/>
                  <a:pt x="4333" y="17947"/>
                </a:cubicBezTo>
                <a:cubicBezTo>
                  <a:pt x="4384" y="17913"/>
                  <a:pt x="4531" y="18111"/>
                  <a:pt x="4565" y="18111"/>
                </a:cubicBezTo>
                <a:cubicBezTo>
                  <a:pt x="4600" y="18111"/>
                  <a:pt x="4941" y="18193"/>
                  <a:pt x="5003" y="18193"/>
                </a:cubicBezTo>
                <a:cubicBezTo>
                  <a:pt x="5061" y="18193"/>
                  <a:pt x="5430" y="18227"/>
                  <a:pt x="5488" y="18227"/>
                </a:cubicBezTo>
                <a:cubicBezTo>
                  <a:pt x="5550" y="18227"/>
                  <a:pt x="5932" y="18251"/>
                  <a:pt x="5932" y="18251"/>
                </a:cubicBezTo>
                <a:cubicBezTo>
                  <a:pt x="5932" y="18251"/>
                  <a:pt x="6530" y="18097"/>
                  <a:pt x="6605" y="18097"/>
                </a:cubicBezTo>
                <a:cubicBezTo>
                  <a:pt x="6677" y="18097"/>
                  <a:pt x="7002" y="17902"/>
                  <a:pt x="7002" y="17855"/>
                </a:cubicBezTo>
                <a:cubicBezTo>
                  <a:pt x="7002" y="17807"/>
                  <a:pt x="6981" y="17708"/>
                  <a:pt x="6981" y="17646"/>
                </a:cubicBezTo>
                <a:cubicBezTo>
                  <a:pt x="6981" y="17581"/>
                  <a:pt x="6923" y="17410"/>
                  <a:pt x="6981" y="17322"/>
                </a:cubicBezTo>
                <a:cubicBezTo>
                  <a:pt x="7036" y="17229"/>
                  <a:pt x="7087" y="17110"/>
                  <a:pt x="7060" y="17041"/>
                </a:cubicBezTo>
                <a:cubicBezTo>
                  <a:pt x="7036" y="16980"/>
                  <a:pt x="7022" y="16847"/>
                  <a:pt x="7022" y="16751"/>
                </a:cubicBezTo>
                <a:cubicBezTo>
                  <a:pt x="7022" y="16659"/>
                  <a:pt x="7016" y="16573"/>
                  <a:pt x="7022" y="16508"/>
                </a:cubicBezTo>
                <a:cubicBezTo>
                  <a:pt x="7033" y="16443"/>
                  <a:pt x="7084" y="16119"/>
                  <a:pt x="7084" y="16119"/>
                </a:cubicBezTo>
                <a:cubicBezTo>
                  <a:pt x="7084" y="16119"/>
                  <a:pt x="7060" y="16542"/>
                  <a:pt x="7084" y="16659"/>
                </a:cubicBezTo>
                <a:cubicBezTo>
                  <a:pt x="7104" y="16775"/>
                  <a:pt x="7193" y="17048"/>
                  <a:pt x="7193" y="17048"/>
                </a:cubicBezTo>
                <a:cubicBezTo>
                  <a:pt x="7193" y="17048"/>
                  <a:pt x="7074" y="17257"/>
                  <a:pt x="7053" y="17390"/>
                </a:cubicBezTo>
                <a:cubicBezTo>
                  <a:pt x="7033" y="17520"/>
                  <a:pt x="7019" y="17612"/>
                  <a:pt x="7053" y="17667"/>
                </a:cubicBezTo>
                <a:cubicBezTo>
                  <a:pt x="7087" y="17721"/>
                  <a:pt x="7173" y="17920"/>
                  <a:pt x="7210" y="17920"/>
                </a:cubicBezTo>
                <a:cubicBezTo>
                  <a:pt x="7248" y="17920"/>
                  <a:pt x="7398" y="17875"/>
                  <a:pt x="7429" y="17991"/>
                </a:cubicBezTo>
                <a:cubicBezTo>
                  <a:pt x="7460" y="18108"/>
                  <a:pt x="7665" y="18152"/>
                  <a:pt x="7702" y="18152"/>
                </a:cubicBezTo>
                <a:cubicBezTo>
                  <a:pt x="7740" y="18152"/>
                  <a:pt x="7938" y="18118"/>
                  <a:pt x="8034" y="18169"/>
                </a:cubicBezTo>
                <a:cubicBezTo>
                  <a:pt x="8136" y="18217"/>
                  <a:pt x="8560" y="18316"/>
                  <a:pt x="8676" y="18285"/>
                </a:cubicBezTo>
                <a:cubicBezTo>
                  <a:pt x="8786" y="18251"/>
                  <a:pt x="9459" y="18169"/>
                  <a:pt x="9459" y="18169"/>
                </a:cubicBezTo>
                <a:cubicBezTo>
                  <a:pt x="9459" y="18169"/>
                  <a:pt x="10696" y="18152"/>
                  <a:pt x="10815" y="18152"/>
                </a:cubicBezTo>
                <a:lnTo>
                  <a:pt x="11229" y="18152"/>
                </a:lnTo>
                <a:cubicBezTo>
                  <a:pt x="11280" y="18152"/>
                  <a:pt x="11465" y="18217"/>
                  <a:pt x="11465" y="18217"/>
                </a:cubicBezTo>
                <a:cubicBezTo>
                  <a:pt x="11465" y="18217"/>
                  <a:pt x="11738" y="18251"/>
                  <a:pt x="11738" y="18169"/>
                </a:cubicBezTo>
                <a:cubicBezTo>
                  <a:pt x="11738" y="18090"/>
                  <a:pt x="11769" y="17909"/>
                  <a:pt x="11796" y="17861"/>
                </a:cubicBezTo>
                <a:cubicBezTo>
                  <a:pt x="11827" y="17817"/>
                  <a:pt x="12169" y="17773"/>
                  <a:pt x="12203" y="17718"/>
                </a:cubicBezTo>
                <a:cubicBezTo>
                  <a:pt x="12237" y="17663"/>
                  <a:pt x="12538" y="17537"/>
                  <a:pt x="12538" y="17441"/>
                </a:cubicBezTo>
                <a:cubicBezTo>
                  <a:pt x="12538" y="17342"/>
                  <a:pt x="12722" y="17178"/>
                  <a:pt x="12722" y="17134"/>
                </a:cubicBezTo>
                <a:cubicBezTo>
                  <a:pt x="12722" y="17086"/>
                  <a:pt x="12661" y="17328"/>
                  <a:pt x="12640" y="17410"/>
                </a:cubicBezTo>
                <a:cubicBezTo>
                  <a:pt x="12620" y="17492"/>
                  <a:pt x="12589" y="17619"/>
                  <a:pt x="12486" y="17687"/>
                </a:cubicBezTo>
                <a:cubicBezTo>
                  <a:pt x="12384" y="17752"/>
                  <a:pt x="12213" y="17817"/>
                  <a:pt x="12169" y="17885"/>
                </a:cubicBezTo>
                <a:cubicBezTo>
                  <a:pt x="12131" y="17947"/>
                  <a:pt x="12008" y="18145"/>
                  <a:pt x="12008" y="18145"/>
                </a:cubicBezTo>
                <a:cubicBezTo>
                  <a:pt x="12008" y="18145"/>
                  <a:pt x="12210" y="18272"/>
                  <a:pt x="12322" y="18272"/>
                </a:cubicBezTo>
                <a:cubicBezTo>
                  <a:pt x="12435" y="18272"/>
                  <a:pt x="12626" y="18384"/>
                  <a:pt x="12767" y="18295"/>
                </a:cubicBezTo>
                <a:cubicBezTo>
                  <a:pt x="12907" y="18203"/>
                  <a:pt x="13050" y="18176"/>
                  <a:pt x="13204" y="18176"/>
                </a:cubicBezTo>
                <a:cubicBezTo>
                  <a:pt x="13358" y="18176"/>
                  <a:pt x="13529" y="18220"/>
                  <a:pt x="13689" y="18220"/>
                </a:cubicBezTo>
                <a:cubicBezTo>
                  <a:pt x="13853" y="18220"/>
                  <a:pt x="14256" y="18268"/>
                  <a:pt x="14492" y="18220"/>
                </a:cubicBezTo>
                <a:cubicBezTo>
                  <a:pt x="14728" y="18176"/>
                  <a:pt x="15001" y="18254"/>
                  <a:pt x="15053" y="18268"/>
                </a:cubicBezTo>
                <a:cubicBezTo>
                  <a:pt x="15104" y="18285"/>
                  <a:pt x="15316" y="18234"/>
                  <a:pt x="15316" y="18186"/>
                </a:cubicBezTo>
                <a:cubicBezTo>
                  <a:pt x="15316" y="18142"/>
                  <a:pt x="15398" y="18008"/>
                  <a:pt x="15435" y="17943"/>
                </a:cubicBezTo>
                <a:cubicBezTo>
                  <a:pt x="15476" y="17879"/>
                  <a:pt x="15357" y="16645"/>
                  <a:pt x="15346" y="16529"/>
                </a:cubicBezTo>
                <a:cubicBezTo>
                  <a:pt x="15340" y="16416"/>
                  <a:pt x="15384" y="15927"/>
                  <a:pt x="15398" y="15654"/>
                </a:cubicBezTo>
                <a:cubicBezTo>
                  <a:pt x="15408" y="15377"/>
                  <a:pt x="15459" y="14581"/>
                  <a:pt x="15459" y="14369"/>
                </a:cubicBezTo>
                <a:cubicBezTo>
                  <a:pt x="15459" y="14154"/>
                  <a:pt x="15398" y="13443"/>
                  <a:pt x="15398" y="13296"/>
                </a:cubicBezTo>
                <a:cubicBezTo>
                  <a:pt x="15398" y="13153"/>
                  <a:pt x="15418" y="12999"/>
                  <a:pt x="15309" y="12913"/>
                </a:cubicBezTo>
                <a:cubicBezTo>
                  <a:pt x="15196" y="12828"/>
                  <a:pt x="15169" y="12596"/>
                  <a:pt x="15169" y="12548"/>
                </a:cubicBezTo>
                <a:cubicBezTo>
                  <a:pt x="15169" y="12503"/>
                  <a:pt x="15275" y="12425"/>
                  <a:pt x="15309" y="12322"/>
                </a:cubicBezTo>
                <a:cubicBezTo>
                  <a:pt x="15343" y="12216"/>
                  <a:pt x="15391" y="12080"/>
                  <a:pt x="15391" y="11964"/>
                </a:cubicBezTo>
                <a:lnTo>
                  <a:pt x="15391" y="11506"/>
                </a:lnTo>
                <a:lnTo>
                  <a:pt x="15391" y="11037"/>
                </a:lnTo>
                <a:cubicBezTo>
                  <a:pt x="15391" y="10938"/>
                  <a:pt x="15367" y="10747"/>
                  <a:pt x="15391" y="10679"/>
                </a:cubicBezTo>
                <a:cubicBezTo>
                  <a:pt x="15411" y="10614"/>
                  <a:pt x="15463" y="10614"/>
                  <a:pt x="15463" y="10436"/>
                </a:cubicBezTo>
                <a:cubicBezTo>
                  <a:pt x="15463" y="10255"/>
                  <a:pt x="15483" y="10029"/>
                  <a:pt x="15442" y="9965"/>
                </a:cubicBezTo>
                <a:cubicBezTo>
                  <a:pt x="15401" y="9900"/>
                  <a:pt x="15360" y="9756"/>
                  <a:pt x="15360" y="9688"/>
                </a:cubicBezTo>
                <a:cubicBezTo>
                  <a:pt x="15360" y="9623"/>
                  <a:pt x="15449" y="9230"/>
                  <a:pt x="15449" y="9230"/>
                </a:cubicBezTo>
                <a:cubicBezTo>
                  <a:pt x="15449" y="9230"/>
                  <a:pt x="15411" y="8922"/>
                  <a:pt x="15411" y="8857"/>
                </a:cubicBezTo>
                <a:cubicBezTo>
                  <a:pt x="15411" y="8796"/>
                  <a:pt x="15514" y="7948"/>
                  <a:pt x="15514" y="7706"/>
                </a:cubicBezTo>
                <a:cubicBezTo>
                  <a:pt x="15514" y="7463"/>
                  <a:pt x="15432" y="6681"/>
                  <a:pt x="15432" y="6489"/>
                </a:cubicBezTo>
                <a:cubicBezTo>
                  <a:pt x="15432" y="6291"/>
                  <a:pt x="15449" y="5929"/>
                  <a:pt x="15425" y="5884"/>
                </a:cubicBezTo>
                <a:cubicBezTo>
                  <a:pt x="15398" y="5843"/>
                  <a:pt x="15446" y="5300"/>
                  <a:pt x="15343" y="5140"/>
                </a:cubicBezTo>
                <a:cubicBezTo>
                  <a:pt x="15241" y="4976"/>
                  <a:pt x="15241" y="4699"/>
                  <a:pt x="15271" y="4535"/>
                </a:cubicBezTo>
                <a:cubicBezTo>
                  <a:pt x="15299" y="4374"/>
                  <a:pt x="15432" y="4131"/>
                  <a:pt x="15432" y="4032"/>
                </a:cubicBezTo>
                <a:cubicBezTo>
                  <a:pt x="15432" y="3933"/>
                  <a:pt x="15312" y="3674"/>
                  <a:pt x="15271" y="3609"/>
                </a:cubicBezTo>
                <a:cubicBezTo>
                  <a:pt x="15234" y="3544"/>
                  <a:pt x="15056" y="3383"/>
                  <a:pt x="14977" y="3383"/>
                </a:cubicBezTo>
                <a:cubicBezTo>
                  <a:pt x="14895" y="3383"/>
                  <a:pt x="14813" y="3267"/>
                  <a:pt x="14762" y="3185"/>
                </a:cubicBezTo>
                <a:cubicBezTo>
                  <a:pt x="14711" y="3106"/>
                  <a:pt x="14526" y="2843"/>
                  <a:pt x="14526" y="2843"/>
                </a:cubicBezTo>
                <a:lnTo>
                  <a:pt x="14520" y="2648"/>
                </a:lnTo>
                <a:cubicBezTo>
                  <a:pt x="14520" y="2648"/>
                  <a:pt x="14711" y="2990"/>
                  <a:pt x="14793" y="3055"/>
                </a:cubicBezTo>
                <a:cubicBezTo>
                  <a:pt x="14871" y="3117"/>
                  <a:pt x="14933" y="3182"/>
                  <a:pt x="15029" y="3182"/>
                </a:cubicBezTo>
                <a:cubicBezTo>
                  <a:pt x="15118" y="3182"/>
                  <a:pt x="15176" y="3168"/>
                  <a:pt x="15210" y="3113"/>
                </a:cubicBezTo>
                <a:cubicBezTo>
                  <a:pt x="15244" y="3059"/>
                  <a:pt x="15343" y="3004"/>
                  <a:pt x="15374" y="2891"/>
                </a:cubicBezTo>
                <a:cubicBezTo>
                  <a:pt x="15405" y="2775"/>
                  <a:pt x="15483" y="2406"/>
                  <a:pt x="15463" y="2259"/>
                </a:cubicBezTo>
                <a:cubicBezTo>
                  <a:pt x="15442" y="2115"/>
                  <a:pt x="15323" y="2050"/>
                  <a:pt x="15425" y="1886"/>
                </a:cubicBezTo>
                <a:cubicBezTo>
                  <a:pt x="15528" y="1726"/>
                  <a:pt x="15514" y="1627"/>
                  <a:pt x="15514" y="1579"/>
                </a:cubicBezTo>
                <a:cubicBezTo>
                  <a:pt x="15514" y="1534"/>
                  <a:pt x="15432" y="1193"/>
                  <a:pt x="15432" y="1193"/>
                </a:cubicBezTo>
                <a:cubicBezTo>
                  <a:pt x="15432" y="1193"/>
                  <a:pt x="15442" y="995"/>
                  <a:pt x="15442" y="930"/>
                </a:cubicBezTo>
                <a:cubicBezTo>
                  <a:pt x="15442" y="868"/>
                  <a:pt x="14977" y="362"/>
                  <a:pt x="14926" y="362"/>
                </a:cubicBezTo>
                <a:cubicBezTo>
                  <a:pt x="14875" y="362"/>
                  <a:pt x="14082" y="427"/>
                  <a:pt x="14010" y="427"/>
                </a:cubicBezTo>
                <a:cubicBezTo>
                  <a:pt x="13939" y="427"/>
                  <a:pt x="13597" y="475"/>
                  <a:pt x="13474" y="475"/>
                </a:cubicBezTo>
                <a:cubicBezTo>
                  <a:pt x="13347" y="475"/>
                  <a:pt x="13259" y="735"/>
                  <a:pt x="13125" y="752"/>
                </a:cubicBezTo>
                <a:cubicBezTo>
                  <a:pt x="12995" y="769"/>
                  <a:pt x="12862" y="670"/>
                  <a:pt x="12743" y="670"/>
                </a:cubicBezTo>
                <a:cubicBezTo>
                  <a:pt x="12623" y="670"/>
                  <a:pt x="12691" y="544"/>
                  <a:pt x="12469" y="526"/>
                </a:cubicBezTo>
                <a:cubicBezTo>
                  <a:pt x="12247" y="509"/>
                  <a:pt x="12227" y="410"/>
                  <a:pt x="12063" y="410"/>
                </a:cubicBezTo>
                <a:lnTo>
                  <a:pt x="11605" y="410"/>
                </a:lnTo>
                <a:cubicBezTo>
                  <a:pt x="11424" y="410"/>
                  <a:pt x="11058" y="345"/>
                  <a:pt x="11007" y="345"/>
                </a:cubicBezTo>
                <a:cubicBezTo>
                  <a:pt x="10955" y="345"/>
                  <a:pt x="10351" y="393"/>
                  <a:pt x="10146" y="393"/>
                </a:cubicBezTo>
                <a:cubicBezTo>
                  <a:pt x="9944" y="393"/>
                  <a:pt x="9800" y="393"/>
                  <a:pt x="9701" y="547"/>
                </a:cubicBezTo>
                <a:cubicBezTo>
                  <a:pt x="9602" y="704"/>
                  <a:pt x="9346" y="810"/>
                  <a:pt x="9274" y="810"/>
                </a:cubicBezTo>
                <a:cubicBezTo>
                  <a:pt x="9202" y="810"/>
                  <a:pt x="8758" y="793"/>
                  <a:pt x="8656" y="793"/>
                </a:cubicBezTo>
                <a:cubicBezTo>
                  <a:pt x="8553" y="793"/>
                  <a:pt x="8358" y="759"/>
                  <a:pt x="8321" y="697"/>
                </a:cubicBezTo>
                <a:cubicBezTo>
                  <a:pt x="8283" y="632"/>
                  <a:pt x="8181" y="485"/>
                  <a:pt x="8109" y="485"/>
                </a:cubicBezTo>
                <a:cubicBezTo>
                  <a:pt x="8034" y="485"/>
                  <a:pt x="7863" y="441"/>
                  <a:pt x="7760" y="424"/>
                </a:cubicBezTo>
                <a:cubicBezTo>
                  <a:pt x="7658" y="407"/>
                  <a:pt x="7429" y="390"/>
                  <a:pt x="7333" y="424"/>
                </a:cubicBezTo>
                <a:cubicBezTo>
                  <a:pt x="7244" y="458"/>
                  <a:pt x="6728" y="567"/>
                  <a:pt x="6626" y="602"/>
                </a:cubicBezTo>
                <a:cubicBezTo>
                  <a:pt x="6523" y="636"/>
                  <a:pt x="6168" y="800"/>
                  <a:pt x="6066" y="800"/>
                </a:cubicBezTo>
                <a:cubicBezTo>
                  <a:pt x="5963" y="800"/>
                  <a:pt x="5683" y="537"/>
                  <a:pt x="5638" y="520"/>
                </a:cubicBezTo>
                <a:cubicBezTo>
                  <a:pt x="5597" y="503"/>
                  <a:pt x="5122" y="485"/>
                  <a:pt x="5061" y="475"/>
                </a:cubicBezTo>
                <a:cubicBezTo>
                  <a:pt x="5003" y="458"/>
                  <a:pt x="4788" y="475"/>
                  <a:pt x="4760" y="475"/>
                </a:cubicBezTo>
                <a:cubicBezTo>
                  <a:pt x="4729" y="475"/>
                  <a:pt x="4442" y="602"/>
                  <a:pt x="4442" y="602"/>
                </a:cubicBezTo>
                <a:cubicBezTo>
                  <a:pt x="4442" y="602"/>
                  <a:pt x="4043" y="547"/>
                  <a:pt x="3947" y="701"/>
                </a:cubicBezTo>
                <a:cubicBezTo>
                  <a:pt x="3848" y="854"/>
                  <a:pt x="3670" y="1148"/>
                  <a:pt x="3643" y="1186"/>
                </a:cubicBezTo>
                <a:cubicBezTo>
                  <a:pt x="3619" y="1230"/>
                  <a:pt x="3533" y="1415"/>
                  <a:pt x="3458" y="1476"/>
                </a:cubicBezTo>
                <a:cubicBezTo>
                  <a:pt x="3387" y="1541"/>
                  <a:pt x="3339" y="1705"/>
                  <a:pt x="3305" y="1757"/>
                </a:cubicBezTo>
                <a:cubicBezTo>
                  <a:pt x="3277" y="1801"/>
                  <a:pt x="3055" y="1722"/>
                  <a:pt x="3055" y="1722"/>
                </a:cubicBezTo>
                <a:cubicBezTo>
                  <a:pt x="3055" y="1722"/>
                  <a:pt x="3188" y="1740"/>
                  <a:pt x="3240" y="1623"/>
                </a:cubicBezTo>
                <a:cubicBezTo>
                  <a:pt x="3287" y="1507"/>
                  <a:pt x="3328" y="1333"/>
                  <a:pt x="3328" y="1282"/>
                </a:cubicBezTo>
                <a:cubicBezTo>
                  <a:pt x="3328" y="1230"/>
                  <a:pt x="3431" y="1200"/>
                  <a:pt x="3469" y="1135"/>
                </a:cubicBezTo>
                <a:cubicBezTo>
                  <a:pt x="3506" y="1073"/>
                  <a:pt x="3622" y="1056"/>
                  <a:pt x="3622" y="957"/>
                </a:cubicBezTo>
                <a:cubicBezTo>
                  <a:pt x="3622" y="858"/>
                  <a:pt x="3653" y="697"/>
                  <a:pt x="3653" y="697"/>
                </a:cubicBezTo>
                <a:cubicBezTo>
                  <a:pt x="3653" y="697"/>
                  <a:pt x="3725" y="485"/>
                  <a:pt x="3633" y="485"/>
                </a:cubicBezTo>
                <a:cubicBezTo>
                  <a:pt x="3540" y="485"/>
                  <a:pt x="3431" y="503"/>
                  <a:pt x="3298" y="503"/>
                </a:cubicBezTo>
                <a:cubicBezTo>
                  <a:pt x="3164" y="503"/>
                  <a:pt x="3045" y="520"/>
                  <a:pt x="2891" y="458"/>
                </a:cubicBezTo>
                <a:cubicBezTo>
                  <a:pt x="2737" y="393"/>
                  <a:pt x="2426" y="174"/>
                  <a:pt x="2334" y="174"/>
                </a:cubicBezTo>
                <a:cubicBezTo>
                  <a:pt x="2238" y="174"/>
                  <a:pt x="1907" y="376"/>
                  <a:pt x="1774" y="376"/>
                </a:cubicBezTo>
                <a:cubicBezTo>
                  <a:pt x="1640" y="376"/>
                  <a:pt x="1398" y="393"/>
                  <a:pt x="1329" y="410"/>
                </a:cubicBezTo>
                <a:cubicBezTo>
                  <a:pt x="1258" y="427"/>
                  <a:pt x="1087" y="427"/>
                  <a:pt x="1012" y="362"/>
                </a:cubicBezTo>
                <a:cubicBezTo>
                  <a:pt x="940" y="297"/>
                  <a:pt x="872" y="154"/>
                  <a:pt x="790" y="154"/>
                </a:cubicBezTo>
                <a:cubicBezTo>
                  <a:pt x="711" y="154"/>
                  <a:pt x="567" y="120"/>
                  <a:pt x="540" y="72"/>
                </a:cubicBezTo>
                <a:cubicBezTo>
                  <a:pt x="506" y="0"/>
                  <a:pt x="335" y="157"/>
                  <a:pt x="335" y="157"/>
                </a:cubicBezTo>
                <a:close/>
              </a:path>
            </a:pathLst>
          </a:custGeom>
          <a:solidFill>
            <a:srgbClr val="DCBE86">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9" name="Google Shape;499;p8"/>
          <p:cNvSpPr txBox="1">
            <a:spLocks noGrp="1"/>
          </p:cNvSpPr>
          <p:nvPr>
            <p:ph type="title"/>
          </p:nvPr>
        </p:nvSpPr>
        <p:spPr>
          <a:xfrm>
            <a:off x="1812475" y="1435200"/>
            <a:ext cx="5507700" cy="22731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8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00" name="Google Shape;500;p8"/>
          <p:cNvSpPr/>
          <p:nvPr/>
        </p:nvSpPr>
        <p:spPr>
          <a:xfrm>
            <a:off x="1872688" y="1934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1680891">
            <a:off x="1056651" y="391706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1680844">
            <a:off x="4455066" y="295347"/>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2449083">
            <a:off x="3202151" y="4563175"/>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1680892">
            <a:off x="7895325" y="1121536"/>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1680779">
            <a:off x="198000" y="2482949"/>
            <a:ext cx="151565" cy="17760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8"/>
          <p:cNvGrpSpPr/>
          <p:nvPr/>
        </p:nvGrpSpPr>
        <p:grpSpPr>
          <a:xfrm>
            <a:off x="-86975" y="4154357"/>
            <a:ext cx="928746" cy="927598"/>
            <a:chOff x="-86975" y="4154357"/>
            <a:chExt cx="928746" cy="927598"/>
          </a:xfrm>
        </p:grpSpPr>
        <p:sp>
          <p:nvSpPr>
            <p:cNvPr id="507" name="Google Shape;507;p8"/>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8"/>
          <p:cNvSpPr/>
          <p:nvPr/>
        </p:nvSpPr>
        <p:spPr>
          <a:xfrm rot="-5400000">
            <a:off x="-13974" y="37549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8"/>
          <p:cNvGrpSpPr/>
          <p:nvPr/>
        </p:nvGrpSpPr>
        <p:grpSpPr>
          <a:xfrm>
            <a:off x="721088" y="3132699"/>
            <a:ext cx="250137" cy="252072"/>
            <a:chOff x="721088" y="3132699"/>
            <a:chExt cx="250137" cy="252072"/>
          </a:xfrm>
        </p:grpSpPr>
        <p:sp>
          <p:nvSpPr>
            <p:cNvPr id="523" name="Google Shape;523;p8"/>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8"/>
          <p:cNvGrpSpPr/>
          <p:nvPr/>
        </p:nvGrpSpPr>
        <p:grpSpPr>
          <a:xfrm>
            <a:off x="5850721" y="4440590"/>
            <a:ext cx="355119" cy="355119"/>
            <a:chOff x="5850721" y="4440590"/>
            <a:chExt cx="355119" cy="355119"/>
          </a:xfrm>
        </p:grpSpPr>
        <p:sp>
          <p:nvSpPr>
            <p:cNvPr id="526" name="Google Shape;526;p8"/>
            <p:cNvSpPr/>
            <p:nvPr/>
          </p:nvSpPr>
          <p:spPr>
            <a:xfrm rot="2700000">
              <a:off x="5903211" y="4492112"/>
              <a:ext cx="250140" cy="252075"/>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2700000">
              <a:off x="5988155" y="4581392"/>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8"/>
          <p:cNvGrpSpPr/>
          <p:nvPr/>
        </p:nvGrpSpPr>
        <p:grpSpPr>
          <a:xfrm>
            <a:off x="8315351" y="114299"/>
            <a:ext cx="548158" cy="525773"/>
            <a:chOff x="8315351" y="114299"/>
            <a:chExt cx="548158" cy="525773"/>
          </a:xfrm>
        </p:grpSpPr>
        <p:sp>
          <p:nvSpPr>
            <p:cNvPr id="529" name="Google Shape;529;p8"/>
            <p:cNvSpPr/>
            <p:nvPr/>
          </p:nvSpPr>
          <p:spPr>
            <a:xfrm rot="2553011">
              <a:off x="8690016" y="431831"/>
              <a:ext cx="125433" cy="19097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2553011">
              <a:off x="8365606" y="128306"/>
              <a:ext cx="117051" cy="19420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2553011">
              <a:off x="8467194" y="209581"/>
              <a:ext cx="100488" cy="205012"/>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rot="2553011">
              <a:off x="8548811" y="281306"/>
              <a:ext cx="89783" cy="200063"/>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rot="2553011">
              <a:off x="8619154" y="352275"/>
              <a:ext cx="86450" cy="186127"/>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34"/>
        <p:cNvGrpSpPr/>
        <p:nvPr/>
      </p:nvGrpSpPr>
      <p:grpSpPr>
        <a:xfrm>
          <a:off x="0" y="0"/>
          <a:ext cx="0" cy="0"/>
          <a:chOff x="0" y="0"/>
          <a:chExt cx="0" cy="0"/>
        </a:xfrm>
      </p:grpSpPr>
      <p:pic>
        <p:nvPicPr>
          <p:cNvPr id="535" name="Google Shape;53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6" name="Google Shape;536;p9"/>
          <p:cNvSpPr/>
          <p:nvPr/>
        </p:nvSpPr>
        <p:spPr>
          <a:xfrm>
            <a:off x="268665" y="874051"/>
            <a:ext cx="4986751" cy="2204656"/>
          </a:xfrm>
          <a:custGeom>
            <a:avLst/>
            <a:gdLst/>
            <a:ahLst/>
            <a:cxnLst/>
            <a:rect l="l" t="t" r="r" b="b"/>
            <a:pathLst>
              <a:path w="27857" h="12316" extrusionOk="0">
                <a:moveTo>
                  <a:pt x="1" y="0"/>
                </a:moveTo>
                <a:lnTo>
                  <a:pt x="1" y="7"/>
                </a:lnTo>
                <a:lnTo>
                  <a:pt x="1" y="8089"/>
                </a:lnTo>
                <a:lnTo>
                  <a:pt x="684" y="9240"/>
                </a:lnTo>
                <a:cubicBezTo>
                  <a:pt x="684" y="9240"/>
                  <a:pt x="635" y="9082"/>
                  <a:pt x="861" y="9082"/>
                </a:cubicBezTo>
                <a:cubicBezTo>
                  <a:pt x="1012" y="9082"/>
                  <a:pt x="1285" y="9152"/>
                  <a:pt x="1778" y="9387"/>
                </a:cubicBezTo>
                <a:cubicBezTo>
                  <a:pt x="3008" y="9971"/>
                  <a:pt x="4098" y="10556"/>
                  <a:pt x="4098" y="10556"/>
                </a:cubicBezTo>
                <a:lnTo>
                  <a:pt x="6128" y="10699"/>
                </a:lnTo>
                <a:cubicBezTo>
                  <a:pt x="6112" y="10689"/>
                  <a:pt x="6108" y="10686"/>
                  <a:pt x="6111" y="10686"/>
                </a:cubicBezTo>
                <a:lnTo>
                  <a:pt x="6111" y="10686"/>
                </a:lnTo>
                <a:cubicBezTo>
                  <a:pt x="6116" y="10686"/>
                  <a:pt x="6145" y="10699"/>
                  <a:pt x="6145" y="10699"/>
                </a:cubicBezTo>
                <a:lnTo>
                  <a:pt x="6128" y="10699"/>
                </a:lnTo>
                <a:cubicBezTo>
                  <a:pt x="6175" y="10733"/>
                  <a:pt x="6346" y="10846"/>
                  <a:pt x="6828" y="11140"/>
                </a:cubicBezTo>
                <a:lnTo>
                  <a:pt x="7785" y="11724"/>
                </a:lnTo>
                <a:lnTo>
                  <a:pt x="9425" y="11724"/>
                </a:lnTo>
                <a:lnTo>
                  <a:pt x="10519" y="12022"/>
                </a:lnTo>
                <a:lnTo>
                  <a:pt x="11311" y="12251"/>
                </a:lnTo>
                <a:lnTo>
                  <a:pt x="12418" y="12029"/>
                </a:lnTo>
                <a:lnTo>
                  <a:pt x="12432" y="12022"/>
                </a:lnTo>
                <a:lnTo>
                  <a:pt x="12432" y="12029"/>
                </a:lnTo>
                <a:lnTo>
                  <a:pt x="12466" y="12022"/>
                </a:lnTo>
                <a:lnTo>
                  <a:pt x="14667" y="12316"/>
                </a:lnTo>
                <a:lnTo>
                  <a:pt x="18330" y="10706"/>
                </a:lnTo>
                <a:lnTo>
                  <a:pt x="20527" y="10706"/>
                </a:lnTo>
                <a:lnTo>
                  <a:pt x="22174" y="10409"/>
                </a:lnTo>
                <a:lnTo>
                  <a:pt x="22909" y="9531"/>
                </a:lnTo>
                <a:lnTo>
                  <a:pt x="24559" y="9674"/>
                </a:lnTo>
                <a:lnTo>
                  <a:pt x="26022" y="9821"/>
                </a:lnTo>
                <a:lnTo>
                  <a:pt x="26391" y="9527"/>
                </a:lnTo>
                <a:lnTo>
                  <a:pt x="27857" y="9527"/>
                </a:lnTo>
                <a:lnTo>
                  <a:pt x="278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268665" y="2317583"/>
            <a:ext cx="4991048" cy="760603"/>
          </a:xfrm>
          <a:custGeom>
            <a:avLst/>
            <a:gdLst/>
            <a:ahLst/>
            <a:cxnLst/>
            <a:rect l="l" t="t" r="r" b="b"/>
            <a:pathLst>
              <a:path w="27881" h="4249" extrusionOk="0">
                <a:moveTo>
                  <a:pt x="1" y="1"/>
                </a:moveTo>
                <a:lnTo>
                  <a:pt x="274" y="1614"/>
                </a:lnTo>
                <a:lnTo>
                  <a:pt x="411" y="1761"/>
                </a:lnTo>
                <a:lnTo>
                  <a:pt x="821" y="1761"/>
                </a:lnTo>
                <a:cubicBezTo>
                  <a:pt x="821" y="1761"/>
                  <a:pt x="957" y="1761"/>
                  <a:pt x="1641" y="1907"/>
                </a:cubicBezTo>
                <a:cubicBezTo>
                  <a:pt x="2324" y="2051"/>
                  <a:pt x="1641" y="2051"/>
                  <a:pt x="1641" y="2051"/>
                </a:cubicBezTo>
                <a:cubicBezTo>
                  <a:pt x="1641" y="2051"/>
                  <a:pt x="1914" y="2348"/>
                  <a:pt x="2051" y="2348"/>
                </a:cubicBezTo>
                <a:cubicBezTo>
                  <a:pt x="2188" y="2348"/>
                  <a:pt x="2324" y="2201"/>
                  <a:pt x="2324" y="2201"/>
                </a:cubicBezTo>
                <a:lnTo>
                  <a:pt x="4238" y="2786"/>
                </a:lnTo>
                <a:lnTo>
                  <a:pt x="4511" y="2786"/>
                </a:lnTo>
                <a:lnTo>
                  <a:pt x="4921" y="2933"/>
                </a:lnTo>
                <a:lnTo>
                  <a:pt x="5605" y="2933"/>
                </a:lnTo>
                <a:lnTo>
                  <a:pt x="5605" y="3076"/>
                </a:lnTo>
                <a:lnTo>
                  <a:pt x="5878" y="3223"/>
                </a:lnTo>
                <a:lnTo>
                  <a:pt x="6288" y="3223"/>
                </a:lnTo>
                <a:lnTo>
                  <a:pt x="7792" y="3664"/>
                </a:lnTo>
                <a:lnTo>
                  <a:pt x="8338" y="3807"/>
                </a:lnTo>
                <a:lnTo>
                  <a:pt x="9295" y="3807"/>
                </a:lnTo>
                <a:lnTo>
                  <a:pt x="10935" y="4248"/>
                </a:lnTo>
                <a:lnTo>
                  <a:pt x="11137" y="4194"/>
                </a:lnTo>
                <a:lnTo>
                  <a:pt x="11445" y="4149"/>
                </a:lnTo>
                <a:lnTo>
                  <a:pt x="11892" y="4248"/>
                </a:lnTo>
                <a:lnTo>
                  <a:pt x="12439" y="4101"/>
                </a:lnTo>
                <a:lnTo>
                  <a:pt x="12712" y="4248"/>
                </a:lnTo>
                <a:lnTo>
                  <a:pt x="14626" y="4248"/>
                </a:lnTo>
                <a:lnTo>
                  <a:pt x="14968" y="4170"/>
                </a:lnTo>
                <a:lnTo>
                  <a:pt x="15374" y="4091"/>
                </a:lnTo>
                <a:lnTo>
                  <a:pt x="15798" y="3760"/>
                </a:lnTo>
                <a:lnTo>
                  <a:pt x="16266" y="3811"/>
                </a:lnTo>
                <a:lnTo>
                  <a:pt x="16403" y="3667"/>
                </a:lnTo>
                <a:lnTo>
                  <a:pt x="17083" y="3308"/>
                </a:lnTo>
                <a:lnTo>
                  <a:pt x="18313" y="2933"/>
                </a:lnTo>
                <a:lnTo>
                  <a:pt x="18723" y="2933"/>
                </a:lnTo>
                <a:cubicBezTo>
                  <a:pt x="18723" y="2933"/>
                  <a:pt x="18860" y="2933"/>
                  <a:pt x="18996" y="2786"/>
                </a:cubicBezTo>
                <a:cubicBezTo>
                  <a:pt x="19042" y="2738"/>
                  <a:pt x="19103" y="2722"/>
                  <a:pt x="19163" y="2722"/>
                </a:cubicBezTo>
                <a:cubicBezTo>
                  <a:pt x="19285" y="2722"/>
                  <a:pt x="19406" y="2786"/>
                  <a:pt x="19406" y="2786"/>
                </a:cubicBezTo>
                <a:lnTo>
                  <a:pt x="20227" y="2933"/>
                </a:lnTo>
                <a:lnTo>
                  <a:pt x="20719" y="2608"/>
                </a:lnTo>
                <a:lnTo>
                  <a:pt x="21279" y="2608"/>
                </a:lnTo>
                <a:lnTo>
                  <a:pt x="21679" y="2505"/>
                </a:lnTo>
                <a:lnTo>
                  <a:pt x="22003" y="2348"/>
                </a:lnTo>
                <a:lnTo>
                  <a:pt x="22550" y="2201"/>
                </a:lnTo>
                <a:lnTo>
                  <a:pt x="22824" y="2058"/>
                </a:lnTo>
                <a:lnTo>
                  <a:pt x="24600" y="2058"/>
                </a:lnTo>
                <a:lnTo>
                  <a:pt x="24874" y="1911"/>
                </a:lnTo>
                <a:lnTo>
                  <a:pt x="26241" y="1911"/>
                </a:lnTo>
                <a:lnTo>
                  <a:pt x="26377" y="1617"/>
                </a:lnTo>
                <a:lnTo>
                  <a:pt x="27471" y="1617"/>
                </a:lnTo>
                <a:lnTo>
                  <a:pt x="27881" y="1470"/>
                </a:lnTo>
                <a:lnTo>
                  <a:pt x="27197" y="1176"/>
                </a:lnTo>
                <a:lnTo>
                  <a:pt x="26924" y="1033"/>
                </a:lnTo>
                <a:lnTo>
                  <a:pt x="26651" y="1033"/>
                </a:lnTo>
                <a:cubicBezTo>
                  <a:pt x="26651" y="1033"/>
                  <a:pt x="26408" y="1163"/>
                  <a:pt x="26124" y="1163"/>
                </a:cubicBezTo>
                <a:cubicBezTo>
                  <a:pt x="25983" y="1163"/>
                  <a:pt x="25831" y="1131"/>
                  <a:pt x="25694" y="1033"/>
                </a:cubicBezTo>
                <a:cubicBezTo>
                  <a:pt x="25612" y="975"/>
                  <a:pt x="25552" y="952"/>
                  <a:pt x="25509" y="952"/>
                </a:cubicBezTo>
                <a:cubicBezTo>
                  <a:pt x="25333" y="952"/>
                  <a:pt x="25421" y="1327"/>
                  <a:pt x="25421" y="1327"/>
                </a:cubicBezTo>
                <a:lnTo>
                  <a:pt x="24054" y="1327"/>
                </a:lnTo>
                <a:lnTo>
                  <a:pt x="23370" y="1180"/>
                </a:lnTo>
                <a:cubicBezTo>
                  <a:pt x="23234" y="1150"/>
                  <a:pt x="23130" y="1138"/>
                  <a:pt x="23051" y="1138"/>
                </a:cubicBezTo>
                <a:cubicBezTo>
                  <a:pt x="22736" y="1138"/>
                  <a:pt x="22824" y="1327"/>
                  <a:pt x="22824" y="1327"/>
                </a:cubicBezTo>
                <a:lnTo>
                  <a:pt x="22414" y="1620"/>
                </a:lnTo>
                <a:lnTo>
                  <a:pt x="22003" y="1620"/>
                </a:lnTo>
                <a:cubicBezTo>
                  <a:pt x="21867" y="1620"/>
                  <a:pt x="21867" y="1767"/>
                  <a:pt x="21867" y="1767"/>
                </a:cubicBezTo>
                <a:lnTo>
                  <a:pt x="21457" y="2061"/>
                </a:lnTo>
                <a:cubicBezTo>
                  <a:pt x="21457" y="2061"/>
                  <a:pt x="21183" y="1914"/>
                  <a:pt x="21047" y="1914"/>
                </a:cubicBezTo>
                <a:lnTo>
                  <a:pt x="20773" y="1914"/>
                </a:lnTo>
                <a:lnTo>
                  <a:pt x="20227" y="2212"/>
                </a:lnTo>
                <a:lnTo>
                  <a:pt x="19817" y="2355"/>
                </a:lnTo>
                <a:lnTo>
                  <a:pt x="18450" y="2355"/>
                </a:lnTo>
                <a:lnTo>
                  <a:pt x="18040" y="2502"/>
                </a:lnTo>
                <a:lnTo>
                  <a:pt x="17493" y="2939"/>
                </a:lnTo>
                <a:lnTo>
                  <a:pt x="16263" y="3237"/>
                </a:lnTo>
                <a:lnTo>
                  <a:pt x="15853" y="3380"/>
                </a:lnTo>
                <a:lnTo>
                  <a:pt x="15716" y="3380"/>
                </a:lnTo>
                <a:lnTo>
                  <a:pt x="15306" y="3527"/>
                </a:lnTo>
                <a:lnTo>
                  <a:pt x="15033" y="3527"/>
                </a:lnTo>
                <a:lnTo>
                  <a:pt x="14622" y="3965"/>
                </a:lnTo>
                <a:lnTo>
                  <a:pt x="13392" y="3965"/>
                </a:lnTo>
                <a:lnTo>
                  <a:pt x="12846" y="3671"/>
                </a:lnTo>
                <a:lnTo>
                  <a:pt x="12436" y="3814"/>
                </a:lnTo>
                <a:lnTo>
                  <a:pt x="11205" y="3814"/>
                </a:lnTo>
                <a:lnTo>
                  <a:pt x="10249" y="3671"/>
                </a:lnTo>
                <a:lnTo>
                  <a:pt x="9018" y="3377"/>
                </a:lnTo>
                <a:lnTo>
                  <a:pt x="8198" y="3377"/>
                </a:lnTo>
                <a:cubicBezTo>
                  <a:pt x="8198" y="3377"/>
                  <a:pt x="8198" y="3373"/>
                  <a:pt x="7378" y="3083"/>
                </a:cubicBezTo>
                <a:lnTo>
                  <a:pt x="6968" y="2936"/>
                </a:lnTo>
                <a:lnTo>
                  <a:pt x="6285" y="2352"/>
                </a:lnTo>
                <a:lnTo>
                  <a:pt x="5601" y="2352"/>
                </a:lnTo>
                <a:cubicBezTo>
                  <a:pt x="5601" y="2352"/>
                  <a:pt x="5328" y="2058"/>
                  <a:pt x="5191" y="2058"/>
                </a:cubicBezTo>
                <a:cubicBezTo>
                  <a:pt x="5055" y="2058"/>
                  <a:pt x="4508" y="2201"/>
                  <a:pt x="4508" y="2201"/>
                </a:cubicBezTo>
                <a:lnTo>
                  <a:pt x="3961" y="2201"/>
                </a:lnTo>
                <a:cubicBezTo>
                  <a:pt x="3961" y="2201"/>
                  <a:pt x="3551" y="1907"/>
                  <a:pt x="3414" y="1907"/>
                </a:cubicBezTo>
                <a:cubicBezTo>
                  <a:pt x="3278" y="1907"/>
                  <a:pt x="2868" y="1470"/>
                  <a:pt x="2594" y="1323"/>
                </a:cubicBezTo>
                <a:cubicBezTo>
                  <a:pt x="2321" y="1173"/>
                  <a:pt x="2184" y="1026"/>
                  <a:pt x="2184" y="1026"/>
                </a:cubicBezTo>
                <a:lnTo>
                  <a:pt x="1501" y="732"/>
                </a:lnTo>
                <a:lnTo>
                  <a:pt x="715" y="684"/>
                </a:lnTo>
                <a:lnTo>
                  <a:pt x="1"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txBox="1">
            <a:spLocks noGrp="1"/>
          </p:cNvSpPr>
          <p:nvPr>
            <p:ph type="title"/>
          </p:nvPr>
        </p:nvSpPr>
        <p:spPr>
          <a:xfrm>
            <a:off x="275550" y="1061625"/>
            <a:ext cx="3689700" cy="15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9" name="Google Shape;539;p9"/>
          <p:cNvSpPr txBox="1">
            <a:spLocks noGrp="1"/>
          </p:cNvSpPr>
          <p:nvPr>
            <p:ph type="subTitle" idx="1"/>
          </p:nvPr>
        </p:nvSpPr>
        <p:spPr>
          <a:xfrm>
            <a:off x="758075" y="2959150"/>
            <a:ext cx="3207000" cy="130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40" name="Google Shape;540;p9"/>
          <p:cNvGrpSpPr/>
          <p:nvPr/>
        </p:nvGrpSpPr>
        <p:grpSpPr>
          <a:xfrm>
            <a:off x="142185" y="3225407"/>
            <a:ext cx="369401" cy="1161227"/>
            <a:chOff x="129310" y="3470032"/>
            <a:chExt cx="369401" cy="1161227"/>
          </a:xfrm>
        </p:grpSpPr>
        <p:sp>
          <p:nvSpPr>
            <p:cNvPr id="541" name="Google Shape;541;p9"/>
            <p:cNvSpPr/>
            <p:nvPr/>
          </p:nvSpPr>
          <p:spPr>
            <a:xfrm rot="5270564">
              <a:off x="26524" y="3629803"/>
              <a:ext cx="487002" cy="1736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rot="5270564">
              <a:off x="157767" y="4295486"/>
              <a:ext cx="467086" cy="197361"/>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rot="5270564">
              <a:off x="275874" y="3974499"/>
              <a:ext cx="182566" cy="149088"/>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rot="5270564">
              <a:off x="107260" y="4021342"/>
              <a:ext cx="189016" cy="137897"/>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9"/>
          <p:cNvGrpSpPr/>
          <p:nvPr/>
        </p:nvGrpSpPr>
        <p:grpSpPr>
          <a:xfrm>
            <a:off x="8615297" y="747828"/>
            <a:ext cx="354243" cy="354040"/>
            <a:chOff x="3156397" y="5014528"/>
            <a:chExt cx="354243" cy="354040"/>
          </a:xfrm>
        </p:grpSpPr>
        <p:sp>
          <p:nvSpPr>
            <p:cNvPr id="546" name="Google Shape;546;p9"/>
            <p:cNvSpPr/>
            <p:nvPr/>
          </p:nvSpPr>
          <p:spPr>
            <a:xfrm rot="2954850">
              <a:off x="3208450" y="5065512"/>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rot="2954850">
              <a:off x="3293601" y="5154109"/>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9"/>
          <p:cNvSpPr/>
          <p:nvPr/>
        </p:nvSpPr>
        <p:spPr>
          <a:xfrm rot="-912552" flipH="1">
            <a:off x="8754626" y="44682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rot="1110051" flipH="1">
            <a:off x="209724" y="610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flipH="1">
            <a:off x="114292" y="252707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rot="-764025">
            <a:off x="136829" y="181039"/>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9"/>
          <p:cNvGrpSpPr/>
          <p:nvPr/>
        </p:nvGrpSpPr>
        <p:grpSpPr>
          <a:xfrm>
            <a:off x="1409903" y="114303"/>
            <a:ext cx="298097" cy="297912"/>
            <a:chOff x="1832541" y="4437115"/>
            <a:chExt cx="298097" cy="297912"/>
          </a:xfrm>
        </p:grpSpPr>
        <p:sp>
          <p:nvSpPr>
            <p:cNvPr id="554" name="Google Shape;554;p9"/>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9"/>
          <p:cNvGrpSpPr/>
          <p:nvPr/>
        </p:nvGrpSpPr>
        <p:grpSpPr>
          <a:xfrm>
            <a:off x="116788" y="1226727"/>
            <a:ext cx="304324" cy="779722"/>
            <a:chOff x="116788" y="1226727"/>
            <a:chExt cx="304324" cy="779722"/>
          </a:xfrm>
        </p:grpSpPr>
        <p:sp>
          <p:nvSpPr>
            <p:cNvPr id="557" name="Google Shape;557;p9"/>
            <p:cNvSpPr/>
            <p:nvPr/>
          </p:nvSpPr>
          <p:spPr>
            <a:xfrm rot="-5526826">
              <a:off x="241468" y="167249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8" name="Google Shape;558;p9"/>
            <p:cNvSpPr/>
            <p:nvPr/>
          </p:nvSpPr>
          <p:spPr>
            <a:xfrm rot="-5526826">
              <a:off x="69098" y="144615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9" name="Google Shape;559;p9"/>
            <p:cNvSpPr/>
            <p:nvPr/>
          </p:nvSpPr>
          <p:spPr>
            <a:xfrm rot="-5526826">
              <a:off x="283070" y="186423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0" name="Google Shape;560;p9"/>
            <p:cNvSpPr/>
            <p:nvPr/>
          </p:nvSpPr>
          <p:spPr>
            <a:xfrm rot="-5526826">
              <a:off x="113222" y="163819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1" name="Google Shape;561;p9"/>
            <p:cNvSpPr/>
            <p:nvPr/>
          </p:nvSpPr>
          <p:spPr>
            <a:xfrm rot="-5526826">
              <a:off x="96704" y="130759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2" name="Google Shape;562;p9"/>
            <p:cNvSpPr/>
            <p:nvPr/>
          </p:nvSpPr>
          <p:spPr>
            <a:xfrm rot="-5526826">
              <a:off x="145148" y="184512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3" name="Google Shape;563;p9"/>
            <p:cNvSpPr/>
            <p:nvPr/>
          </p:nvSpPr>
          <p:spPr>
            <a:xfrm rot="-5526826">
              <a:off x="352679" y="194278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4" name="Google Shape;564;p9"/>
            <p:cNvSpPr/>
            <p:nvPr/>
          </p:nvSpPr>
          <p:spPr>
            <a:xfrm rot="-5526826">
              <a:off x="231854" y="180015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5" name="Google Shape;565;p9"/>
            <p:cNvSpPr/>
            <p:nvPr/>
          </p:nvSpPr>
          <p:spPr>
            <a:xfrm rot="-5526826">
              <a:off x="139416" y="123868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6" name="Google Shape;566;p9"/>
            <p:cNvSpPr/>
            <p:nvPr/>
          </p:nvSpPr>
          <p:spPr>
            <a:xfrm rot="-5526826">
              <a:off x="182243" y="142442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7" name="Google Shape;567;p9"/>
            <p:cNvSpPr/>
            <p:nvPr/>
          </p:nvSpPr>
          <p:spPr>
            <a:xfrm rot="-5526826">
              <a:off x="305594" y="129220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8" name="Google Shape;568;p9"/>
            <p:cNvSpPr/>
            <p:nvPr/>
          </p:nvSpPr>
          <p:spPr>
            <a:xfrm rot="-5526826">
              <a:off x="174861" y="125692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9" name="Google Shape;569;p9"/>
            <p:cNvSpPr/>
            <p:nvPr/>
          </p:nvSpPr>
          <p:spPr>
            <a:xfrm rot="-5526826">
              <a:off x="332339" y="153293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0" name="Google Shape;570;p9"/>
            <p:cNvSpPr/>
            <p:nvPr/>
          </p:nvSpPr>
          <p:spPr>
            <a:xfrm rot="-5526826">
              <a:off x="-102218" y="147201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1" name="Google Shape;571;p9"/>
            <p:cNvSpPr/>
            <p:nvPr/>
          </p:nvSpPr>
          <p:spPr>
            <a:xfrm rot="-5526826">
              <a:off x="108755" y="163603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2" name="Google Shape;572;p9"/>
            <p:cNvSpPr/>
            <p:nvPr/>
          </p:nvSpPr>
          <p:spPr>
            <a:xfrm rot="-5526826">
              <a:off x="61739" y="144929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3" name="Google Shape;573;p9"/>
            <p:cNvSpPr/>
            <p:nvPr/>
          </p:nvSpPr>
          <p:spPr>
            <a:xfrm rot="-5526826">
              <a:off x="405453" y="1765639"/>
              <a:ext cx="13118" cy="40"/>
            </a:xfrm>
            <a:custGeom>
              <a:avLst/>
              <a:gdLst/>
              <a:ahLst/>
              <a:cxnLst/>
              <a:rect l="l" t="t" r="r" b="b"/>
              <a:pathLst>
                <a:path w="336" h="1" extrusionOk="0">
                  <a:moveTo>
                    <a:pt x="0" y="0"/>
                  </a:moveTo>
                  <a:lnTo>
                    <a:pt x="0" y="0"/>
                  </a:lnTo>
                  <a:lnTo>
                    <a:pt x="335" y="0"/>
                  </a:lnTo>
                  <a:lnTo>
                    <a:pt x="3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4" name="Google Shape;574;p9"/>
            <p:cNvSpPr/>
            <p:nvPr/>
          </p:nvSpPr>
          <p:spPr>
            <a:xfrm rot="-5526826">
              <a:off x="409447" y="1862562"/>
              <a:ext cx="12298" cy="40"/>
            </a:xfrm>
            <a:custGeom>
              <a:avLst/>
              <a:gdLst/>
              <a:ahLst/>
              <a:cxnLst/>
              <a:rect l="l" t="t" r="r" b="b"/>
              <a:pathLst>
                <a:path w="315" h="1" extrusionOk="0">
                  <a:moveTo>
                    <a:pt x="0" y="0"/>
                  </a:moveTo>
                  <a:lnTo>
                    <a:pt x="0" y="0"/>
                  </a:lnTo>
                  <a:lnTo>
                    <a:pt x="315" y="0"/>
                  </a:lnTo>
                  <a:lnTo>
                    <a:pt x="3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5" name="Google Shape;575;p9"/>
            <p:cNvSpPr/>
            <p:nvPr/>
          </p:nvSpPr>
          <p:spPr>
            <a:xfrm rot="-5526826">
              <a:off x="219705" y="179207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6" name="Google Shape;576;p9"/>
            <p:cNvSpPr/>
            <p:nvPr/>
          </p:nvSpPr>
          <p:spPr>
            <a:xfrm rot="-5526826">
              <a:off x="393426" y="1380737"/>
              <a:ext cx="8706" cy="40"/>
            </a:xfrm>
            <a:custGeom>
              <a:avLst/>
              <a:gdLst/>
              <a:ahLst/>
              <a:cxnLst/>
              <a:rect l="l" t="t" r="r" b="b"/>
              <a:pathLst>
                <a:path w="223" h="1" extrusionOk="0">
                  <a:moveTo>
                    <a:pt x="1" y="0"/>
                  </a:moveTo>
                  <a:lnTo>
                    <a:pt x="1" y="0"/>
                  </a:lnTo>
                  <a:lnTo>
                    <a:pt x="223" y="0"/>
                  </a:lnTo>
                  <a:lnTo>
                    <a:pt x="2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7" name="Google Shape;577;p9"/>
            <p:cNvSpPr/>
            <p:nvPr/>
          </p:nvSpPr>
          <p:spPr>
            <a:xfrm rot="-5526826">
              <a:off x="395187" y="145684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8" name="Google Shape;578;p9"/>
            <p:cNvSpPr/>
            <p:nvPr/>
          </p:nvSpPr>
          <p:spPr>
            <a:xfrm rot="-5526826">
              <a:off x="169880" y="142075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9" name="Google Shape;579;p9"/>
            <p:cNvSpPr/>
            <p:nvPr/>
          </p:nvSpPr>
          <p:spPr>
            <a:xfrm rot="-5526826">
              <a:off x="172193" y="125369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0" name="Google Shape;580;p9"/>
            <p:cNvSpPr/>
            <p:nvPr/>
          </p:nvSpPr>
          <p:spPr>
            <a:xfrm rot="-5526826">
              <a:off x="403298" y="1644003"/>
              <a:ext cx="8433" cy="40"/>
            </a:xfrm>
            <a:custGeom>
              <a:avLst/>
              <a:gdLst/>
              <a:ahLst/>
              <a:cxnLst/>
              <a:rect l="l" t="t" r="r" b="b"/>
              <a:pathLst>
                <a:path w="216" h="1" extrusionOk="0">
                  <a:moveTo>
                    <a:pt x="0" y="0"/>
                  </a:moveTo>
                  <a:lnTo>
                    <a:pt x="4" y="0"/>
                  </a:lnTo>
                  <a:lnTo>
                    <a:pt x="215" y="0"/>
                  </a:lnTo>
                  <a:lnTo>
                    <a:pt x="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1" name="Google Shape;581;p9"/>
            <p:cNvSpPr/>
            <p:nvPr/>
          </p:nvSpPr>
          <p:spPr>
            <a:xfrm rot="-5526826">
              <a:off x="404828" y="171759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2" name="Google Shape;582;p9"/>
            <p:cNvSpPr/>
            <p:nvPr/>
          </p:nvSpPr>
          <p:spPr>
            <a:xfrm rot="-5526826">
              <a:off x="230972" y="166847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3" name="Google Shape;583;p9"/>
            <p:cNvSpPr/>
            <p:nvPr/>
          </p:nvSpPr>
          <p:spPr>
            <a:xfrm rot="-5526826">
              <a:off x="147510" y="183440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4" name="Google Shape;584;p9"/>
            <p:cNvSpPr/>
            <p:nvPr/>
          </p:nvSpPr>
          <p:spPr>
            <a:xfrm rot="-5526826">
              <a:off x="90927" y="130656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5" name="Google Shape;585;p9"/>
            <p:cNvSpPr/>
            <p:nvPr/>
          </p:nvSpPr>
          <p:spPr>
            <a:xfrm rot="-5526826">
              <a:off x="347405" y="193060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6" name="Google Shape;586;p9"/>
            <p:cNvSpPr/>
            <p:nvPr/>
          </p:nvSpPr>
          <p:spPr>
            <a:xfrm rot="-5526826">
              <a:off x="398069" y="1511580"/>
              <a:ext cx="9097" cy="40"/>
            </a:xfrm>
            <a:custGeom>
              <a:avLst/>
              <a:gdLst/>
              <a:ahLst/>
              <a:cxnLst/>
              <a:rect l="l" t="t" r="r" b="b"/>
              <a:pathLst>
                <a:path w="233" h="1" extrusionOk="0">
                  <a:moveTo>
                    <a:pt x="1" y="0"/>
                  </a:moveTo>
                  <a:lnTo>
                    <a:pt x="1" y="0"/>
                  </a:lnTo>
                  <a:lnTo>
                    <a:pt x="233" y="0"/>
                  </a:lnTo>
                  <a:lnTo>
                    <a:pt x="2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7" name="Google Shape;587;p9"/>
            <p:cNvSpPr/>
            <p:nvPr/>
          </p:nvSpPr>
          <p:spPr>
            <a:xfrm rot="-5526826">
              <a:off x="399684" y="1577430"/>
              <a:ext cx="10736" cy="40"/>
            </a:xfrm>
            <a:custGeom>
              <a:avLst/>
              <a:gdLst/>
              <a:ahLst/>
              <a:cxnLst/>
              <a:rect l="l" t="t" r="r" b="b"/>
              <a:pathLst>
                <a:path w="275" h="1" extrusionOk="0">
                  <a:moveTo>
                    <a:pt x="1" y="0"/>
                  </a:moveTo>
                  <a:lnTo>
                    <a:pt x="1" y="0"/>
                  </a:lnTo>
                  <a:lnTo>
                    <a:pt x="274" y="0"/>
                  </a:lnTo>
                  <a:lnTo>
                    <a:pt x="2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8" name="Google Shape;588;p9"/>
            <p:cNvSpPr/>
            <p:nvPr/>
          </p:nvSpPr>
          <p:spPr>
            <a:xfrm rot="-5526826">
              <a:off x="321823" y="152733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9" name="Google Shape;589;p9"/>
            <p:cNvSpPr/>
            <p:nvPr/>
          </p:nvSpPr>
          <p:spPr>
            <a:xfrm rot="-5526826">
              <a:off x="136574" y="123118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0" name="Google Shape;590;p9"/>
            <p:cNvSpPr/>
            <p:nvPr/>
          </p:nvSpPr>
          <p:spPr>
            <a:xfrm rot="-5526826">
              <a:off x="389610" y="1274354"/>
              <a:ext cx="8472" cy="40"/>
            </a:xfrm>
            <a:custGeom>
              <a:avLst/>
              <a:gdLst/>
              <a:ahLst/>
              <a:cxnLst/>
              <a:rect l="l" t="t" r="r" b="b"/>
              <a:pathLst>
                <a:path w="217" h="1" extrusionOk="0">
                  <a:moveTo>
                    <a:pt x="1" y="0"/>
                  </a:moveTo>
                  <a:lnTo>
                    <a:pt x="1" y="0"/>
                  </a:lnTo>
                  <a:lnTo>
                    <a:pt x="216" y="0"/>
                  </a:lnTo>
                  <a:lnTo>
                    <a:pt x="2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1" name="Google Shape;591;p9"/>
            <p:cNvSpPr/>
            <p:nvPr/>
          </p:nvSpPr>
          <p:spPr>
            <a:xfrm rot="-5526826">
              <a:off x="390237" y="1328794"/>
              <a:ext cx="11244" cy="40"/>
            </a:xfrm>
            <a:custGeom>
              <a:avLst/>
              <a:gdLst/>
              <a:ahLst/>
              <a:cxnLst/>
              <a:rect l="l" t="t" r="r" b="b"/>
              <a:pathLst>
                <a:path w="288" h="1" extrusionOk="0">
                  <a:moveTo>
                    <a:pt x="0" y="0"/>
                  </a:moveTo>
                  <a:lnTo>
                    <a:pt x="0" y="0"/>
                  </a:lnTo>
                  <a:lnTo>
                    <a:pt x="287" y="0"/>
                  </a:lnTo>
                  <a:lnTo>
                    <a:pt x="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2" name="Google Shape;592;p9"/>
            <p:cNvSpPr/>
            <p:nvPr/>
          </p:nvSpPr>
          <p:spPr>
            <a:xfrm rot="-5526826">
              <a:off x="294349" y="128819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93" name="Google Shape;593;p9"/>
          <p:cNvGrpSpPr/>
          <p:nvPr/>
        </p:nvGrpSpPr>
        <p:grpSpPr>
          <a:xfrm>
            <a:off x="8424628" y="4765790"/>
            <a:ext cx="298097" cy="297912"/>
            <a:chOff x="1832541" y="4378090"/>
            <a:chExt cx="298097" cy="297912"/>
          </a:xfrm>
        </p:grpSpPr>
        <p:sp>
          <p:nvSpPr>
            <p:cNvPr id="594" name="Google Shape;594;p9"/>
            <p:cNvSpPr/>
            <p:nvPr/>
          </p:nvSpPr>
          <p:spPr>
            <a:xfrm rot="2954778">
              <a:off x="1876346" y="4420989"/>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rot="2954778">
              <a:off x="1947999" y="4495542"/>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599"/>
        <p:cNvGrpSpPr/>
        <p:nvPr/>
      </p:nvGrpSpPr>
      <p:grpSpPr>
        <a:xfrm>
          <a:off x="0" y="0"/>
          <a:ext cx="0" cy="0"/>
          <a:chOff x="0" y="0"/>
          <a:chExt cx="0" cy="0"/>
        </a:xfrm>
      </p:grpSpPr>
      <p:sp>
        <p:nvSpPr>
          <p:cNvPr id="600" name="Google Shape;600;p11"/>
          <p:cNvSpPr/>
          <p:nvPr/>
        </p:nvSpPr>
        <p:spPr>
          <a:xfrm>
            <a:off x="109629" y="908752"/>
            <a:ext cx="8935922" cy="3201401"/>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09629" y="3493663"/>
            <a:ext cx="8941092" cy="75228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07500" y="776175"/>
            <a:ext cx="8943222" cy="76900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txBox="1">
            <a:spLocks noGrp="1"/>
          </p:cNvSpPr>
          <p:nvPr>
            <p:ph type="title" hasCustomPrompt="1"/>
          </p:nvPr>
        </p:nvSpPr>
        <p:spPr>
          <a:xfrm>
            <a:off x="732275" y="1720825"/>
            <a:ext cx="7679400" cy="140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4" name="Google Shape;604;p11"/>
          <p:cNvSpPr txBox="1">
            <a:spLocks noGrp="1"/>
          </p:cNvSpPr>
          <p:nvPr>
            <p:ph type="subTitle" idx="1"/>
          </p:nvPr>
        </p:nvSpPr>
        <p:spPr>
          <a:xfrm>
            <a:off x="2292150" y="3003275"/>
            <a:ext cx="4576500" cy="50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605" name="Google Shape;605;p1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06" name="Google Shape;606;p11"/>
          <p:cNvGrpSpPr/>
          <p:nvPr/>
        </p:nvGrpSpPr>
        <p:grpSpPr>
          <a:xfrm>
            <a:off x="568938" y="869977"/>
            <a:ext cx="304324" cy="779722"/>
            <a:chOff x="568938" y="869977"/>
            <a:chExt cx="304324" cy="779722"/>
          </a:xfrm>
        </p:grpSpPr>
        <p:sp>
          <p:nvSpPr>
            <p:cNvPr id="607" name="Google Shape;607;p11"/>
            <p:cNvSpPr/>
            <p:nvPr/>
          </p:nvSpPr>
          <p:spPr>
            <a:xfrm rot="-5526826">
              <a:off x="693618" y="1315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8" name="Google Shape;608;p11"/>
            <p:cNvSpPr/>
            <p:nvPr/>
          </p:nvSpPr>
          <p:spPr>
            <a:xfrm rot="-5526826">
              <a:off x="521248" y="1089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9" name="Google Shape;609;p11"/>
            <p:cNvSpPr/>
            <p:nvPr/>
          </p:nvSpPr>
          <p:spPr>
            <a:xfrm rot="-5526826">
              <a:off x="735220" y="1507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0" name="Google Shape;610;p11"/>
            <p:cNvSpPr/>
            <p:nvPr/>
          </p:nvSpPr>
          <p:spPr>
            <a:xfrm rot="-5526826">
              <a:off x="565372" y="1281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1" name="Google Shape;611;p11"/>
            <p:cNvSpPr/>
            <p:nvPr/>
          </p:nvSpPr>
          <p:spPr>
            <a:xfrm rot="-5526826">
              <a:off x="548854" y="950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2" name="Google Shape;612;p11"/>
            <p:cNvSpPr/>
            <p:nvPr/>
          </p:nvSpPr>
          <p:spPr>
            <a:xfrm rot="-5526826">
              <a:off x="597298" y="1488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3" name="Google Shape;613;p11"/>
            <p:cNvSpPr/>
            <p:nvPr/>
          </p:nvSpPr>
          <p:spPr>
            <a:xfrm rot="-5526826">
              <a:off x="804829" y="1586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4" name="Google Shape;614;p11"/>
            <p:cNvSpPr/>
            <p:nvPr/>
          </p:nvSpPr>
          <p:spPr>
            <a:xfrm rot="-5526826">
              <a:off x="684004" y="1443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5" name="Google Shape;615;p11"/>
            <p:cNvSpPr/>
            <p:nvPr/>
          </p:nvSpPr>
          <p:spPr>
            <a:xfrm rot="-5526826">
              <a:off x="591566" y="881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6" name="Google Shape;616;p11"/>
            <p:cNvSpPr/>
            <p:nvPr/>
          </p:nvSpPr>
          <p:spPr>
            <a:xfrm rot="-5526826">
              <a:off x="634393" y="1067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7" name="Google Shape;617;p11"/>
            <p:cNvSpPr/>
            <p:nvPr/>
          </p:nvSpPr>
          <p:spPr>
            <a:xfrm rot="-5526826">
              <a:off x="757744" y="935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8" name="Google Shape;618;p11"/>
            <p:cNvSpPr/>
            <p:nvPr/>
          </p:nvSpPr>
          <p:spPr>
            <a:xfrm rot="-5526826">
              <a:off x="627011" y="900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9" name="Google Shape;619;p11"/>
            <p:cNvSpPr/>
            <p:nvPr/>
          </p:nvSpPr>
          <p:spPr>
            <a:xfrm rot="-5526826">
              <a:off x="784489" y="1176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0" name="Google Shape;620;p11"/>
            <p:cNvSpPr/>
            <p:nvPr/>
          </p:nvSpPr>
          <p:spPr>
            <a:xfrm rot="-5526826">
              <a:off x="349932" y="1115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1" name="Google Shape;621;p11"/>
            <p:cNvSpPr/>
            <p:nvPr/>
          </p:nvSpPr>
          <p:spPr>
            <a:xfrm rot="-5526826">
              <a:off x="560905" y="1279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2" name="Google Shape;622;p11"/>
            <p:cNvSpPr/>
            <p:nvPr/>
          </p:nvSpPr>
          <p:spPr>
            <a:xfrm rot="-5526826">
              <a:off x="513889" y="1092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3" name="Google Shape;623;p11"/>
            <p:cNvSpPr/>
            <p:nvPr/>
          </p:nvSpPr>
          <p:spPr>
            <a:xfrm rot="-5526826">
              <a:off x="857603" y="1408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4" name="Google Shape;624;p11"/>
            <p:cNvSpPr/>
            <p:nvPr/>
          </p:nvSpPr>
          <p:spPr>
            <a:xfrm rot="-5526826">
              <a:off x="861597" y="1505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5" name="Google Shape;625;p11"/>
            <p:cNvSpPr/>
            <p:nvPr/>
          </p:nvSpPr>
          <p:spPr>
            <a:xfrm rot="-5526826">
              <a:off x="671855" y="1435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6" name="Google Shape;626;p11"/>
            <p:cNvSpPr/>
            <p:nvPr/>
          </p:nvSpPr>
          <p:spPr>
            <a:xfrm rot="-5526826">
              <a:off x="845576" y="1023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7" name="Google Shape;627;p11"/>
            <p:cNvSpPr/>
            <p:nvPr/>
          </p:nvSpPr>
          <p:spPr>
            <a:xfrm rot="-5526826">
              <a:off x="847337" y="1100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8" name="Google Shape;628;p11"/>
            <p:cNvSpPr/>
            <p:nvPr/>
          </p:nvSpPr>
          <p:spPr>
            <a:xfrm rot="-5526826">
              <a:off x="622030" y="1064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9" name="Google Shape;629;p11"/>
            <p:cNvSpPr/>
            <p:nvPr/>
          </p:nvSpPr>
          <p:spPr>
            <a:xfrm rot="-5526826">
              <a:off x="624343" y="896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0" name="Google Shape;630;p11"/>
            <p:cNvSpPr/>
            <p:nvPr/>
          </p:nvSpPr>
          <p:spPr>
            <a:xfrm rot="-5526826">
              <a:off x="855448" y="1287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1" name="Google Shape;631;p11"/>
            <p:cNvSpPr/>
            <p:nvPr/>
          </p:nvSpPr>
          <p:spPr>
            <a:xfrm rot="-5526826">
              <a:off x="856978" y="1360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2" name="Google Shape;632;p11"/>
            <p:cNvSpPr/>
            <p:nvPr/>
          </p:nvSpPr>
          <p:spPr>
            <a:xfrm rot="-5526826">
              <a:off x="683122" y="1311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3" name="Google Shape;633;p11"/>
            <p:cNvSpPr/>
            <p:nvPr/>
          </p:nvSpPr>
          <p:spPr>
            <a:xfrm rot="-5526826">
              <a:off x="599660" y="1477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4" name="Google Shape;634;p11"/>
            <p:cNvSpPr/>
            <p:nvPr/>
          </p:nvSpPr>
          <p:spPr>
            <a:xfrm rot="-5526826">
              <a:off x="543077" y="949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5" name="Google Shape;635;p11"/>
            <p:cNvSpPr/>
            <p:nvPr/>
          </p:nvSpPr>
          <p:spPr>
            <a:xfrm rot="-5526826">
              <a:off x="799555" y="1573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6" name="Google Shape;636;p11"/>
            <p:cNvSpPr/>
            <p:nvPr/>
          </p:nvSpPr>
          <p:spPr>
            <a:xfrm rot="-5526826">
              <a:off x="850219" y="1154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7" name="Google Shape;637;p11"/>
            <p:cNvSpPr/>
            <p:nvPr/>
          </p:nvSpPr>
          <p:spPr>
            <a:xfrm rot="-5526826">
              <a:off x="851834" y="1220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8" name="Google Shape;638;p11"/>
            <p:cNvSpPr/>
            <p:nvPr/>
          </p:nvSpPr>
          <p:spPr>
            <a:xfrm rot="-5526826">
              <a:off x="773973" y="1170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9" name="Google Shape;639;p11"/>
            <p:cNvSpPr/>
            <p:nvPr/>
          </p:nvSpPr>
          <p:spPr>
            <a:xfrm rot="-5526826">
              <a:off x="588724" y="874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0" name="Google Shape;640;p11"/>
            <p:cNvSpPr/>
            <p:nvPr/>
          </p:nvSpPr>
          <p:spPr>
            <a:xfrm rot="-5526826">
              <a:off x="841760" y="917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1" name="Google Shape;641;p11"/>
            <p:cNvSpPr/>
            <p:nvPr/>
          </p:nvSpPr>
          <p:spPr>
            <a:xfrm rot="-5526826">
              <a:off x="842387" y="972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2" name="Google Shape;642;p11"/>
            <p:cNvSpPr/>
            <p:nvPr/>
          </p:nvSpPr>
          <p:spPr>
            <a:xfrm rot="-5526826">
              <a:off x="746499" y="931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43" name="Google Shape;643;p11"/>
          <p:cNvGrpSpPr/>
          <p:nvPr/>
        </p:nvGrpSpPr>
        <p:grpSpPr>
          <a:xfrm>
            <a:off x="1165203" y="189890"/>
            <a:ext cx="298097" cy="297912"/>
            <a:chOff x="1587841" y="4512703"/>
            <a:chExt cx="298097" cy="297912"/>
          </a:xfrm>
        </p:grpSpPr>
        <p:sp>
          <p:nvSpPr>
            <p:cNvPr id="644" name="Google Shape;644;p11"/>
            <p:cNvSpPr/>
            <p:nvPr/>
          </p:nvSpPr>
          <p:spPr>
            <a:xfrm rot="2954778">
              <a:off x="1631646" y="4555601"/>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rot="2954778">
              <a:off x="1703299" y="4630154"/>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1"/>
          <p:cNvGrpSpPr/>
          <p:nvPr/>
        </p:nvGrpSpPr>
        <p:grpSpPr>
          <a:xfrm>
            <a:off x="4376375" y="189900"/>
            <a:ext cx="408049" cy="386599"/>
            <a:chOff x="4376375" y="189900"/>
            <a:chExt cx="408049" cy="386599"/>
          </a:xfrm>
        </p:grpSpPr>
        <p:sp>
          <p:nvSpPr>
            <p:cNvPr id="647" name="Google Shape;647;p11"/>
            <p:cNvSpPr/>
            <p:nvPr/>
          </p:nvSpPr>
          <p:spPr>
            <a:xfrm>
              <a:off x="4376375" y="189900"/>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441233" y="318597"/>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4697391" y="312780"/>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483477" y="474706"/>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4698918" y="445258"/>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1"/>
          <p:cNvGrpSpPr/>
          <p:nvPr/>
        </p:nvGrpSpPr>
        <p:grpSpPr>
          <a:xfrm>
            <a:off x="114300" y="4637775"/>
            <a:ext cx="408049" cy="386599"/>
            <a:chOff x="4177625" y="222175"/>
            <a:chExt cx="408049" cy="386599"/>
          </a:xfrm>
        </p:grpSpPr>
        <p:sp>
          <p:nvSpPr>
            <p:cNvPr id="653" name="Google Shape;653;p11"/>
            <p:cNvSpPr/>
            <p:nvPr/>
          </p:nvSpPr>
          <p:spPr>
            <a:xfrm>
              <a:off x="4177625" y="222175"/>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4242483" y="350872"/>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498641" y="345055"/>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4284727" y="506981"/>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4500168" y="477533"/>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11"/>
          <p:cNvSpPr/>
          <p:nvPr/>
        </p:nvSpPr>
        <p:spPr>
          <a:xfrm flipH="1">
            <a:off x="814091" y="47544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rot="-912552" flipH="1">
            <a:off x="8741276"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rot="1110051" flipH="1">
            <a:off x="8437574" y="19969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rot="-595786" flipH="1">
            <a:off x="4422674" y="4693802"/>
            <a:ext cx="234300" cy="27454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flipH="1">
            <a:off x="7444641" y="160229"/>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1"/>
          <p:cNvGrpSpPr/>
          <p:nvPr/>
        </p:nvGrpSpPr>
        <p:grpSpPr>
          <a:xfrm>
            <a:off x="8062503" y="4574215"/>
            <a:ext cx="298097" cy="297912"/>
            <a:chOff x="1174441" y="4794678"/>
            <a:chExt cx="298097" cy="297912"/>
          </a:xfrm>
        </p:grpSpPr>
        <p:sp>
          <p:nvSpPr>
            <p:cNvPr id="664" name="Google Shape;664;p11"/>
            <p:cNvSpPr/>
            <p:nvPr/>
          </p:nvSpPr>
          <p:spPr>
            <a:xfrm rot="2954778">
              <a:off x="1218246" y="4837576"/>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rot="2954778">
              <a:off x="1289899" y="4912129"/>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1"/>
          <p:cNvGrpSpPr/>
          <p:nvPr/>
        </p:nvGrpSpPr>
        <p:grpSpPr>
          <a:xfrm>
            <a:off x="8258890" y="3353940"/>
            <a:ext cx="328020" cy="856015"/>
            <a:chOff x="8258890" y="3353940"/>
            <a:chExt cx="328020" cy="856015"/>
          </a:xfrm>
        </p:grpSpPr>
        <p:sp>
          <p:nvSpPr>
            <p:cNvPr id="667" name="Google Shape;667;p11"/>
            <p:cNvSpPr/>
            <p:nvPr/>
          </p:nvSpPr>
          <p:spPr>
            <a:xfrm rot="-5059525">
              <a:off x="8010233" y="365752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rot="-5059525">
              <a:off x="8337151" y="355323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rot="-5059525">
              <a:off x="8308226" y="407667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rot="-5059525">
              <a:off x="8539493" y="337772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rot="-5059525">
              <a:off x="8491293" y="385572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rot="-5059525">
              <a:off x="8367276" y="365481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rot="-5059525">
              <a:off x="8442900" y="375336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rot="-5059525">
              <a:off x="8438543" y="339178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rot="-5059525">
              <a:off x="8399967" y="395923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rot="-5059525">
              <a:off x="8268304" y="413317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rot="-5059525">
              <a:off x="8332748" y="377796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rot="-5059525">
              <a:off x="8326717" y="363468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rot="-5059525">
              <a:off x="8262921" y="387530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rot="-5059525">
              <a:off x="8305223" y="347334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rot="-5059525">
              <a:off x="8442570" y="412881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rot="-5059525">
              <a:off x="8448405" y="399292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rot="-5059525">
              <a:off x="8384677" y="338255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rot="-5059525">
              <a:off x="8488153" y="364065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rot="-5059525">
              <a:off x="8508559" y="372947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rot="-5059525">
              <a:off x="8385365" y="345727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rot="-5059525">
              <a:off x="8362379" y="406632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rot="-5059525">
              <a:off x="8281152" y="373469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rot="-5059525">
              <a:off x="8299502" y="393778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rot="-5059525">
              <a:off x="8376307" y="387009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rot="-5059525">
              <a:off x="8521749" y="346609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rot="-5059525">
              <a:off x="8417776" y="357646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rot="-5059525">
              <a:off x="8472960" y="350561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11"/>
          <p:cNvGrpSpPr/>
          <p:nvPr/>
        </p:nvGrpSpPr>
        <p:grpSpPr>
          <a:xfrm>
            <a:off x="7656621" y="869986"/>
            <a:ext cx="930291" cy="719651"/>
            <a:chOff x="7656621" y="869986"/>
            <a:chExt cx="930291" cy="719651"/>
          </a:xfrm>
        </p:grpSpPr>
        <p:sp>
          <p:nvSpPr>
            <p:cNvPr id="695" name="Google Shape;695;p11"/>
            <p:cNvSpPr/>
            <p:nvPr/>
          </p:nvSpPr>
          <p:spPr>
            <a:xfrm rot="1794701">
              <a:off x="7676634" y="1070774"/>
              <a:ext cx="890265" cy="3180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rot="1794701">
              <a:off x="8323874" y="1244128"/>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rot="1794701">
              <a:off x="7822707" y="986677"/>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rot="1794701">
              <a:off x="8441130" y="152579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rot="1794701">
              <a:off x="7945552" y="1302088"/>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rot="1794701">
              <a:off x="8209357" y="1234098"/>
              <a:ext cx="71898"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rot="1794701">
              <a:off x="8075236" y="1283066"/>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rot="1794701">
              <a:off x="8433512" y="1428489"/>
              <a:ext cx="71575"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rot="1794701">
              <a:off x="7890580" y="1142573"/>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rot="1794701">
              <a:off x="7785638" y="913752"/>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rot="1794701">
              <a:off x="8105684" y="1140968"/>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rot="1794701">
              <a:off x="8263645" y="1188817"/>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rot="1794701">
              <a:off x="8047754" y="102629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rot="1794701">
              <a:off x="8425152" y="1242825"/>
              <a:ext cx="70007"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rot="1794701">
              <a:off x="7700128" y="1123270"/>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rot="1794701">
              <a:off x="7829807" y="1186482"/>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rot="1794701">
              <a:off x="8503252" y="1350624"/>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rot="1794701">
              <a:off x="8165113" y="1382343"/>
              <a:ext cx="69223"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rot="1794701">
              <a:off x="8066072" y="1383001"/>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rot="1794701">
              <a:off x="8387350" y="1342893"/>
              <a:ext cx="81998"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rot="1794701">
              <a:off x="7795978" y="1053591"/>
              <a:ext cx="79784"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rot="1794701">
              <a:off x="8182114" y="1102029"/>
              <a:ext cx="65718"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rot="1794701">
              <a:off x="7963379" y="1034247"/>
              <a:ext cx="71898"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rot="1794701">
              <a:off x="7986560" y="1156685"/>
              <a:ext cx="78539"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rot="1794701">
              <a:off x="8314025" y="1501395"/>
              <a:ext cx="78862"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rot="1794701">
              <a:off x="8253041" y="1331108"/>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rot="1794701">
              <a:off x="8307835" y="1420878"/>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1"/>
          <p:cNvSpPr/>
          <p:nvPr/>
        </p:nvSpPr>
        <p:spPr>
          <a:xfrm rot="-764025">
            <a:off x="144415" y="230914"/>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724"/>
        <p:cNvGrpSpPr/>
        <p:nvPr/>
      </p:nvGrpSpPr>
      <p:grpSpPr>
        <a:xfrm>
          <a:off x="0" y="0"/>
          <a:ext cx="0" cy="0"/>
          <a:chOff x="0" y="0"/>
          <a:chExt cx="0" cy="0"/>
        </a:xfrm>
      </p:grpSpPr>
      <p:sp>
        <p:nvSpPr>
          <p:cNvPr id="725" name="Google Shape;725;p13"/>
          <p:cNvSpPr/>
          <p:nvPr/>
        </p:nvSpPr>
        <p:spPr>
          <a:xfrm>
            <a:off x="114300" y="192365"/>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14300" y="192746"/>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rot="10800000">
            <a:off x="7446050" y="3309300"/>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rot="10800000">
            <a:off x="7500620" y="3334159"/>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txBox="1">
            <a:spLocks noGrp="1"/>
          </p:cNvSpPr>
          <p:nvPr>
            <p:ph type="subTitle" idx="1"/>
          </p:nvPr>
        </p:nvSpPr>
        <p:spPr>
          <a:xfrm>
            <a:off x="1171163" y="1871250"/>
            <a:ext cx="2691600" cy="500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0" name="Google Shape;730;p13"/>
          <p:cNvSpPr txBox="1">
            <a:spLocks noGrp="1"/>
          </p:cNvSpPr>
          <p:nvPr>
            <p:ph type="title" hasCustomPrompt="1"/>
          </p:nvPr>
        </p:nvSpPr>
        <p:spPr>
          <a:xfrm>
            <a:off x="19379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31" name="Google Shape;731;p13"/>
          <p:cNvSpPr txBox="1">
            <a:spLocks noGrp="1"/>
          </p:cNvSpPr>
          <p:nvPr>
            <p:ph type="subTitle" idx="2"/>
          </p:nvPr>
        </p:nvSpPr>
        <p:spPr>
          <a:xfrm>
            <a:off x="11711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2" name="Google Shape;732;p13"/>
          <p:cNvSpPr txBox="1">
            <a:spLocks noGrp="1"/>
          </p:cNvSpPr>
          <p:nvPr>
            <p:ph type="subTitle" idx="3"/>
          </p:nvPr>
        </p:nvSpPr>
        <p:spPr>
          <a:xfrm>
            <a:off x="11711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3" name="Google Shape;733;p13"/>
          <p:cNvSpPr txBox="1">
            <a:spLocks noGrp="1"/>
          </p:cNvSpPr>
          <p:nvPr>
            <p:ph type="title" idx="4" hasCustomPrompt="1"/>
          </p:nvPr>
        </p:nvSpPr>
        <p:spPr>
          <a:xfrm>
            <a:off x="19379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4" name="Google Shape;734;p13"/>
          <p:cNvSpPr txBox="1">
            <a:spLocks noGrp="1"/>
          </p:cNvSpPr>
          <p:nvPr>
            <p:ph type="subTitle" idx="5"/>
          </p:nvPr>
        </p:nvSpPr>
        <p:spPr>
          <a:xfrm>
            <a:off x="11711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5" name="Google Shape;735;p13"/>
          <p:cNvSpPr txBox="1">
            <a:spLocks noGrp="1"/>
          </p:cNvSpPr>
          <p:nvPr>
            <p:ph type="subTitle" idx="6"/>
          </p:nvPr>
        </p:nvSpPr>
        <p:spPr>
          <a:xfrm>
            <a:off x="4943063" y="1871250"/>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6" name="Google Shape;736;p13"/>
          <p:cNvSpPr txBox="1">
            <a:spLocks noGrp="1"/>
          </p:cNvSpPr>
          <p:nvPr>
            <p:ph type="title" idx="7" hasCustomPrompt="1"/>
          </p:nvPr>
        </p:nvSpPr>
        <p:spPr>
          <a:xfrm>
            <a:off x="57098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7" name="Google Shape;737;p13"/>
          <p:cNvSpPr txBox="1">
            <a:spLocks noGrp="1"/>
          </p:cNvSpPr>
          <p:nvPr>
            <p:ph type="subTitle" idx="8"/>
          </p:nvPr>
        </p:nvSpPr>
        <p:spPr>
          <a:xfrm>
            <a:off x="49430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8" name="Google Shape;738;p13"/>
          <p:cNvSpPr txBox="1">
            <a:spLocks noGrp="1"/>
          </p:cNvSpPr>
          <p:nvPr>
            <p:ph type="subTitle" idx="9"/>
          </p:nvPr>
        </p:nvSpPr>
        <p:spPr>
          <a:xfrm>
            <a:off x="49430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9" name="Google Shape;739;p13"/>
          <p:cNvSpPr txBox="1">
            <a:spLocks noGrp="1"/>
          </p:cNvSpPr>
          <p:nvPr>
            <p:ph type="title" idx="13" hasCustomPrompt="1"/>
          </p:nvPr>
        </p:nvSpPr>
        <p:spPr>
          <a:xfrm>
            <a:off x="57098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40" name="Google Shape;740;p13"/>
          <p:cNvSpPr txBox="1">
            <a:spLocks noGrp="1"/>
          </p:cNvSpPr>
          <p:nvPr>
            <p:ph type="subTitle" idx="14"/>
          </p:nvPr>
        </p:nvSpPr>
        <p:spPr>
          <a:xfrm>
            <a:off x="49430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1" name="Google Shape;741;p13"/>
          <p:cNvSpPr txBox="1">
            <a:spLocks noGrp="1"/>
          </p:cNvSpPr>
          <p:nvPr>
            <p:ph type="title" idx="15"/>
          </p:nvPr>
        </p:nvSpPr>
        <p:spPr>
          <a:xfrm>
            <a:off x="1204950" y="53800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742" name="Google Shape;742;p1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43" name="Google Shape;743;p13"/>
          <p:cNvGrpSpPr/>
          <p:nvPr/>
        </p:nvGrpSpPr>
        <p:grpSpPr>
          <a:xfrm>
            <a:off x="2" y="198209"/>
            <a:ext cx="954047" cy="952868"/>
            <a:chOff x="2" y="198209"/>
            <a:chExt cx="954047" cy="952868"/>
          </a:xfrm>
        </p:grpSpPr>
        <p:sp>
          <p:nvSpPr>
            <p:cNvPr id="744" name="Google Shape;744;p13"/>
            <p:cNvSpPr/>
            <p:nvPr/>
          </p:nvSpPr>
          <p:spPr>
            <a:xfrm rot="-2490785">
              <a:off x="135874" y="340347"/>
              <a:ext cx="682303" cy="66859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rot="-2490785">
              <a:off x="311466" y="639994"/>
              <a:ext cx="96057" cy="170935"/>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rot="-2490785">
              <a:off x="402652" y="608058"/>
              <a:ext cx="103451" cy="95985"/>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rot="-2490785">
              <a:off x="459985" y="526903"/>
              <a:ext cx="116158" cy="107687"/>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2490785">
              <a:off x="510638" y="409703"/>
              <a:ext cx="50326" cy="38695"/>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2490785">
              <a:off x="565852" y="461097"/>
              <a:ext cx="40777" cy="21394"/>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2490785">
              <a:off x="620798" y="522368"/>
              <a:ext cx="37834" cy="2412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rot="-2490785">
              <a:off x="277132" y="772152"/>
              <a:ext cx="52623"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rot="-2490785">
              <a:off x="343157" y="831195"/>
              <a:ext cx="44726" cy="29722"/>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2490785">
              <a:off x="394944" y="865432"/>
              <a:ext cx="46233" cy="50397"/>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2490785">
              <a:off x="656710" y="519380"/>
              <a:ext cx="160453" cy="148392"/>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rot="-2490785">
              <a:off x="719188" y="433805"/>
              <a:ext cx="20389" cy="33311"/>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rot="-2490785">
              <a:off x="260473" y="838566"/>
              <a:ext cx="42429" cy="245167"/>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rot="-2490785">
              <a:off x="172510" y="807299"/>
              <a:ext cx="32019" cy="45516"/>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71449" y="1294064"/>
            <a:ext cx="355374" cy="798399"/>
            <a:chOff x="71449" y="1294064"/>
            <a:chExt cx="355374" cy="798399"/>
          </a:xfrm>
        </p:grpSpPr>
        <p:sp>
          <p:nvSpPr>
            <p:cNvPr id="759" name="Google Shape;759;p13"/>
            <p:cNvSpPr/>
            <p:nvPr/>
          </p:nvSpPr>
          <p:spPr>
            <a:xfrm rot="-5084161">
              <a:off x="-83574" y="1652751"/>
              <a:ext cx="782536" cy="84133"/>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rot="-5084161">
              <a:off x="-33788" y="1663404"/>
              <a:ext cx="780599" cy="69301"/>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rot="-5084161">
              <a:off x="-199304" y="1652826"/>
              <a:ext cx="786203" cy="83639"/>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rot="-5084161">
              <a:off x="-242371" y="1661975"/>
              <a:ext cx="770587" cy="72555"/>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rot="-5084161">
              <a:off x="-143466" y="1650806"/>
              <a:ext cx="789169" cy="84257"/>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rot="-5084161">
              <a:off x="135688" y="2068568"/>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rot="-5084161">
              <a:off x="-222308" y="1661406"/>
              <a:ext cx="773265" cy="74368"/>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5084161">
              <a:off x="186379" y="2078781"/>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rot="-5084161">
              <a:off x="-175800" y="1656348"/>
              <a:ext cx="794978" cy="73833"/>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rot="-5084161">
              <a:off x="-113360" y="1655845"/>
              <a:ext cx="783566" cy="73833"/>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rot="-5084161">
              <a:off x="-56344" y="1660332"/>
              <a:ext cx="782165" cy="73833"/>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13"/>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rot="-4711276">
            <a:off x="-10184" y="3894118"/>
            <a:ext cx="518663" cy="216742"/>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13"/>
          <p:cNvGrpSpPr/>
          <p:nvPr/>
        </p:nvGrpSpPr>
        <p:grpSpPr>
          <a:xfrm>
            <a:off x="8422888" y="114299"/>
            <a:ext cx="250137" cy="252072"/>
            <a:chOff x="8422888" y="114299"/>
            <a:chExt cx="250137" cy="252072"/>
          </a:xfrm>
        </p:grpSpPr>
        <p:sp>
          <p:nvSpPr>
            <p:cNvPr id="773" name="Google Shape;773;p13"/>
            <p:cNvSpPr/>
            <p:nvPr/>
          </p:nvSpPr>
          <p:spPr>
            <a:xfrm>
              <a:off x="8422888" y="1142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8508818" y="2108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3"/>
          <p:cNvGrpSpPr/>
          <p:nvPr/>
        </p:nvGrpSpPr>
        <p:grpSpPr>
          <a:xfrm>
            <a:off x="8677125" y="3028996"/>
            <a:ext cx="285570" cy="798402"/>
            <a:chOff x="8677125" y="3028996"/>
            <a:chExt cx="285570" cy="798402"/>
          </a:xfrm>
        </p:grpSpPr>
        <p:sp>
          <p:nvSpPr>
            <p:cNvPr id="776" name="Google Shape;776;p13"/>
            <p:cNvSpPr/>
            <p:nvPr/>
          </p:nvSpPr>
          <p:spPr>
            <a:xfrm rot="-5400000">
              <a:off x="8667276" y="33684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rot="-5400000">
              <a:off x="8653944" y="36594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rot="-5400000">
              <a:off x="8641788" y="35013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rot="-5400000">
              <a:off x="8653965" y="35828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rot="-5400000">
              <a:off x="8672121" y="34519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rot="-5400000">
              <a:off x="8788942" y="37553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rot="-5400000">
              <a:off x="8832561" y="35473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rot="-5400000">
              <a:off x="8850672" y="36958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rot="-5400000">
              <a:off x="8663352" y="37314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rot="-5400000">
              <a:off x="8881784" y="34538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rot="-5400000">
              <a:off x="8845173" y="36253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rot="-5400000">
              <a:off x="8674000" y="37828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rot="-5400000">
              <a:off x="8675753" y="32906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rot="-5400000">
              <a:off x="8719149" y="37680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rot="-5400000">
              <a:off x="8670254" y="31286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rot="-5400000">
              <a:off x="8894706" y="35470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rot="-5400000">
              <a:off x="8940543" y="34621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rot="-5400000">
              <a:off x="8899150" y="33741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rot="-5400000">
              <a:off x="8677366" y="32128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rot="-5400000">
              <a:off x="8903638" y="36250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rot="-5400000">
              <a:off x="8929006" y="32869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rot="-5400000">
              <a:off x="8906202" y="36984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rot="-5400000">
              <a:off x="8908186" y="37730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rot="-5400000">
              <a:off x="8743004" y="30389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rot="-5400000">
              <a:off x="8675485" y="30422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rot="-5400000">
              <a:off x="8798366" y="33623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rot="-5400000">
              <a:off x="8818110" y="30353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rot="-5400000">
              <a:off x="8946477" y="31608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rot="-5400000">
              <a:off x="8916104" y="32165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rot="-5400000">
              <a:off x="8890220" y="30349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rot="-5400000">
              <a:off x="8815816" y="32064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rot="-5400000">
              <a:off x="8769528" y="35508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rot="-5400000">
              <a:off x="8699446" y="35574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rot="-5400000">
              <a:off x="8751004" y="34684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rot="-5400000">
              <a:off x="8817056" y="34596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rot="-5400000">
              <a:off x="8775606" y="36270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rot="-5400000">
              <a:off x="8679308" y="34654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rot="-5400000">
              <a:off x="8856585" y="37660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rot="-5400000">
              <a:off x="8711375" y="37123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rot="-5400000">
              <a:off x="8862184" y="33543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rot="-5400000">
              <a:off x="8780796" y="36936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rot="-5400000">
              <a:off x="8701657" y="36387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rot="-5400000">
              <a:off x="8889434" y="31136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rot="-5400000">
              <a:off x="8886976" y="32731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rot="-5400000">
              <a:off x="8817263" y="31253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rot="-5400000">
              <a:off x="8876926" y="31969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rot="-5400000">
              <a:off x="8756732" y="32855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rot="-5400000">
              <a:off x="8746787" y="31297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rot="-5400000">
              <a:off x="8825121" y="32800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rot="-5400000">
              <a:off x="8737545" y="33681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rot="-5400000">
              <a:off x="8751150" y="32102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rot="-5400000">
              <a:off x="8958986" y="33226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rot="-5400000">
              <a:off x="8935539" y="35108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rot="-5400000">
              <a:off x="8958903" y="32650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rot="-5400000">
              <a:off x="8958696" y="34410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rot="-5400000">
              <a:off x="8934402" y="31206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rot="-5400000">
              <a:off x="8959131" y="31800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rot="-5400000">
              <a:off x="8921195" y="38238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rot="-5400000">
              <a:off x="8958924" y="37563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rot="-5400000">
              <a:off x="8958924" y="36126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rot="-5400000">
              <a:off x="8958986" y="36834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rot="-5400000">
              <a:off x="8421251" y="32856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2">
    <p:bg>
      <p:bgPr>
        <a:solidFill>
          <a:schemeClr val="lt1"/>
        </a:solidFill>
        <a:effectLst/>
      </p:bgPr>
    </p:bg>
    <p:spTree>
      <p:nvGrpSpPr>
        <p:cNvPr id="1" name="Shape 867"/>
        <p:cNvGrpSpPr/>
        <p:nvPr/>
      </p:nvGrpSpPr>
      <p:grpSpPr>
        <a:xfrm>
          <a:off x="0" y="0"/>
          <a:ext cx="0" cy="0"/>
          <a:chOff x="0" y="0"/>
          <a:chExt cx="0" cy="0"/>
        </a:xfrm>
      </p:grpSpPr>
      <p:sp>
        <p:nvSpPr>
          <p:cNvPr id="868" name="Google Shape;868;p15"/>
          <p:cNvSpPr txBox="1">
            <a:spLocks noGrp="1"/>
          </p:cNvSpPr>
          <p:nvPr>
            <p:ph type="title"/>
          </p:nvPr>
        </p:nvSpPr>
        <p:spPr>
          <a:xfrm>
            <a:off x="2652125" y="2544800"/>
            <a:ext cx="38397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9" name="Google Shape;869;p15"/>
          <p:cNvSpPr txBox="1">
            <a:spLocks noGrp="1"/>
          </p:cNvSpPr>
          <p:nvPr>
            <p:ph type="title" idx="2" hasCustomPrompt="1"/>
          </p:nvPr>
        </p:nvSpPr>
        <p:spPr>
          <a:xfrm>
            <a:off x="2652125" y="1249363"/>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0" name="Google Shape;870;p15"/>
          <p:cNvSpPr txBox="1">
            <a:spLocks noGrp="1"/>
          </p:cNvSpPr>
          <p:nvPr>
            <p:ph type="subTitle" idx="1"/>
          </p:nvPr>
        </p:nvSpPr>
        <p:spPr>
          <a:xfrm>
            <a:off x="2652175" y="3178038"/>
            <a:ext cx="3839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71" name="Google Shape;871;p1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872" name="Google Shape;872;p15"/>
          <p:cNvGrpSpPr/>
          <p:nvPr/>
        </p:nvGrpSpPr>
        <p:grpSpPr>
          <a:xfrm>
            <a:off x="8403704" y="3759725"/>
            <a:ext cx="606582" cy="686579"/>
            <a:chOff x="8403704" y="3759725"/>
            <a:chExt cx="606582" cy="686579"/>
          </a:xfrm>
        </p:grpSpPr>
        <p:sp>
          <p:nvSpPr>
            <p:cNvPr id="873" name="Google Shape;873;p15"/>
            <p:cNvSpPr/>
            <p:nvPr/>
          </p:nvSpPr>
          <p:spPr>
            <a:xfrm rot="1582813">
              <a:off x="8448467" y="4034043"/>
              <a:ext cx="497978" cy="318196"/>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rot="8782813">
              <a:off x="8722594" y="3865038"/>
              <a:ext cx="244069" cy="143144"/>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5" name="Google Shape;875;p15"/>
            <p:cNvSpPr/>
            <p:nvPr/>
          </p:nvSpPr>
          <p:spPr>
            <a:xfrm rot="8782813">
              <a:off x="8891996" y="4026171"/>
              <a:ext cx="109892"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6" name="Google Shape;876;p15"/>
            <p:cNvSpPr/>
            <p:nvPr/>
          </p:nvSpPr>
          <p:spPr>
            <a:xfrm rot="8782813">
              <a:off x="8589751" y="3771563"/>
              <a:ext cx="96892" cy="179206"/>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877" name="Google Shape;877;p15"/>
          <p:cNvSpPr/>
          <p:nvPr/>
        </p:nvSpPr>
        <p:spPr>
          <a:xfrm rot="-5508943">
            <a:off x="8143680" y="3021024"/>
            <a:ext cx="1231228" cy="252070"/>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275600" y="2047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rot="-912552" flipH="1">
            <a:off x="4492576" y="46314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rot="1110051" flipH="1">
            <a:off x="4429599" y="135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flipH="1">
            <a:off x="2469142" y="46055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rot="-1341398">
            <a:off x="134209" y="2021761"/>
            <a:ext cx="798455" cy="536238"/>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rot="-1169835">
            <a:off x="378775" y="2133523"/>
            <a:ext cx="309294" cy="31271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rot="-5400000">
            <a:off x="-8524" y="16010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5"/>
          <p:cNvGrpSpPr/>
          <p:nvPr/>
        </p:nvGrpSpPr>
        <p:grpSpPr>
          <a:xfrm>
            <a:off x="721088" y="1492712"/>
            <a:ext cx="250137" cy="252072"/>
            <a:chOff x="721088" y="1492712"/>
            <a:chExt cx="250137" cy="252072"/>
          </a:xfrm>
        </p:grpSpPr>
        <p:sp>
          <p:nvSpPr>
            <p:cNvPr id="886" name="Google Shape;886;p15"/>
            <p:cNvSpPr/>
            <p:nvPr/>
          </p:nvSpPr>
          <p:spPr>
            <a:xfrm>
              <a:off x="721088" y="14927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807018" y="15892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a:off x="1895691" y="243305"/>
            <a:ext cx="354281" cy="354458"/>
            <a:chOff x="669016" y="1441517"/>
            <a:chExt cx="354281" cy="354458"/>
          </a:xfrm>
        </p:grpSpPr>
        <p:sp>
          <p:nvSpPr>
            <p:cNvPr id="889" name="Google Shape;889;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5"/>
          <p:cNvGrpSpPr/>
          <p:nvPr/>
        </p:nvGrpSpPr>
        <p:grpSpPr>
          <a:xfrm>
            <a:off x="7341741" y="4591467"/>
            <a:ext cx="354281" cy="354458"/>
            <a:chOff x="2239741" y="5672217"/>
            <a:chExt cx="354281" cy="354458"/>
          </a:xfrm>
        </p:grpSpPr>
        <p:sp>
          <p:nvSpPr>
            <p:cNvPr id="892" name="Google Shape;892;p15"/>
            <p:cNvSpPr/>
            <p:nvPr/>
          </p:nvSpPr>
          <p:spPr>
            <a:xfrm rot="2477701">
              <a:off x="2291814" y="57234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rot="2477701">
              <a:off x="2376616" y="58132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5"/>
          <p:cNvGrpSpPr/>
          <p:nvPr/>
        </p:nvGrpSpPr>
        <p:grpSpPr>
          <a:xfrm>
            <a:off x="8120691" y="3597205"/>
            <a:ext cx="354281" cy="354458"/>
            <a:chOff x="669016" y="1441517"/>
            <a:chExt cx="354281" cy="354458"/>
          </a:xfrm>
        </p:grpSpPr>
        <p:sp>
          <p:nvSpPr>
            <p:cNvPr id="895" name="Google Shape;895;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bg>
      <p:bgPr>
        <a:solidFill>
          <a:schemeClr val="lt1"/>
        </a:solidFill>
        <a:effectLst/>
      </p:bgPr>
    </p:bg>
    <p:spTree>
      <p:nvGrpSpPr>
        <p:cNvPr id="1" name="Shape 897"/>
        <p:cNvGrpSpPr/>
        <p:nvPr/>
      </p:nvGrpSpPr>
      <p:grpSpPr>
        <a:xfrm>
          <a:off x="0" y="0"/>
          <a:ext cx="0" cy="0"/>
          <a:chOff x="0" y="0"/>
          <a:chExt cx="0" cy="0"/>
        </a:xfrm>
      </p:grpSpPr>
      <p:sp>
        <p:nvSpPr>
          <p:cNvPr id="898" name="Google Shape;898;p16"/>
          <p:cNvSpPr/>
          <p:nvPr/>
        </p:nvSpPr>
        <p:spPr>
          <a:xfrm rot="5400000">
            <a:off x="41174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rot="5400000">
            <a:off x="11433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txBox="1">
            <a:spLocks noGrp="1"/>
          </p:cNvSpPr>
          <p:nvPr>
            <p:ph type="subTitle" idx="1"/>
          </p:nvPr>
        </p:nvSpPr>
        <p:spPr>
          <a:xfrm>
            <a:off x="1544375" y="1626775"/>
            <a:ext cx="6055500" cy="13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1" name="Google Shape;901;p16"/>
          <p:cNvSpPr txBox="1">
            <a:spLocks noGrp="1"/>
          </p:cNvSpPr>
          <p:nvPr>
            <p:ph type="subTitle" idx="2"/>
          </p:nvPr>
        </p:nvSpPr>
        <p:spPr>
          <a:xfrm>
            <a:off x="2480100" y="2901738"/>
            <a:ext cx="41838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2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902" name="Google Shape;902;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903" name="Google Shape;903;p16"/>
          <p:cNvGrpSpPr/>
          <p:nvPr/>
        </p:nvGrpSpPr>
        <p:grpSpPr>
          <a:xfrm>
            <a:off x="8712898" y="1228059"/>
            <a:ext cx="317769" cy="318981"/>
            <a:chOff x="4424210" y="-886691"/>
            <a:chExt cx="317769" cy="318981"/>
          </a:xfrm>
        </p:grpSpPr>
        <p:sp>
          <p:nvSpPr>
            <p:cNvPr id="904" name="Google Shape;904;p16"/>
            <p:cNvSpPr/>
            <p:nvPr/>
          </p:nvSpPr>
          <p:spPr>
            <a:xfrm rot="-1122350">
              <a:off x="4458025" y="-853238"/>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rot="-1122350">
              <a:off x="4545946" y="-75425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6"/>
          <p:cNvGrpSpPr/>
          <p:nvPr/>
        </p:nvGrpSpPr>
        <p:grpSpPr>
          <a:xfrm>
            <a:off x="8386486" y="1594935"/>
            <a:ext cx="634358" cy="1152635"/>
            <a:chOff x="547936" y="4208535"/>
            <a:chExt cx="634358" cy="1152635"/>
          </a:xfrm>
        </p:grpSpPr>
        <p:sp>
          <p:nvSpPr>
            <p:cNvPr id="907" name="Google Shape;907;p16"/>
            <p:cNvSpPr/>
            <p:nvPr/>
          </p:nvSpPr>
          <p:spPr>
            <a:xfrm rot="-5105411" flipH="1">
              <a:off x="501511" y="4711193"/>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rot="-5105411" flipH="1">
              <a:off x="822055" y="4220054"/>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rot="-5105411" flipH="1">
              <a:off x="545792" y="4992830"/>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16"/>
          <p:cNvSpPr/>
          <p:nvPr/>
        </p:nvSpPr>
        <p:spPr>
          <a:xfrm rot="-912523" flipH="1">
            <a:off x="8628512" y="3996851"/>
            <a:ext cx="353097" cy="41374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6363865" y="4812554"/>
            <a:ext cx="1231223" cy="252069"/>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16"/>
          <p:cNvGrpSpPr/>
          <p:nvPr/>
        </p:nvGrpSpPr>
        <p:grpSpPr>
          <a:xfrm>
            <a:off x="4346601" y="4605500"/>
            <a:ext cx="450802" cy="459129"/>
            <a:chOff x="4346601" y="4605500"/>
            <a:chExt cx="450802" cy="459129"/>
          </a:xfrm>
        </p:grpSpPr>
        <p:sp>
          <p:nvSpPr>
            <p:cNvPr id="914" name="Google Shape;914;p16"/>
            <p:cNvSpPr/>
            <p:nvPr/>
          </p:nvSpPr>
          <p:spPr>
            <a:xfrm rot="2111771">
              <a:off x="4417408" y="4663182"/>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rot="2111771">
              <a:off x="4499602" y="4676909"/>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rot="2111771">
              <a:off x="4662253" y="4836549"/>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16"/>
          <p:cNvGrpSpPr/>
          <p:nvPr/>
        </p:nvGrpSpPr>
        <p:grpSpPr>
          <a:xfrm>
            <a:off x="1610273" y="4713909"/>
            <a:ext cx="317769" cy="318981"/>
            <a:chOff x="4424198" y="114309"/>
            <a:chExt cx="317769" cy="318981"/>
          </a:xfrm>
        </p:grpSpPr>
        <p:sp>
          <p:nvSpPr>
            <p:cNvPr id="918" name="Google Shape;918;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6"/>
          <p:cNvGrpSpPr/>
          <p:nvPr/>
        </p:nvGrpSpPr>
        <p:grpSpPr>
          <a:xfrm>
            <a:off x="-53687" y="3957787"/>
            <a:ext cx="963730" cy="1142127"/>
            <a:chOff x="-53687" y="3957787"/>
            <a:chExt cx="963730" cy="1142127"/>
          </a:xfrm>
        </p:grpSpPr>
        <p:sp>
          <p:nvSpPr>
            <p:cNvPr id="921" name="Google Shape;921;p16"/>
            <p:cNvSpPr/>
            <p:nvPr/>
          </p:nvSpPr>
          <p:spPr>
            <a:xfrm rot="3433581">
              <a:off x="-155784" y="4459458"/>
              <a:ext cx="984307" cy="29409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rot="3433581">
              <a:off x="89823" y="3986907"/>
              <a:ext cx="136884" cy="123948"/>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rot="3433581">
              <a:off x="594670" y="4565915"/>
              <a:ext cx="274260" cy="247403"/>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p:nvPr/>
        </p:nvSpPr>
        <p:spPr>
          <a:xfrm rot="1110051" flipH="1">
            <a:off x="603949" y="8456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rot="1194591" flipH="1">
            <a:off x="111219" y="2036627"/>
            <a:ext cx="309295" cy="21079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6"/>
          <p:cNvGrpSpPr/>
          <p:nvPr/>
        </p:nvGrpSpPr>
        <p:grpSpPr>
          <a:xfrm>
            <a:off x="1071385" y="114309"/>
            <a:ext cx="317769" cy="318981"/>
            <a:chOff x="-2927327" y="114309"/>
            <a:chExt cx="317769" cy="318981"/>
          </a:xfrm>
        </p:grpSpPr>
        <p:sp>
          <p:nvSpPr>
            <p:cNvPr id="927" name="Google Shape;927;p16"/>
            <p:cNvSpPr/>
            <p:nvPr/>
          </p:nvSpPr>
          <p:spPr>
            <a:xfrm rot="-1122350">
              <a:off x="-2893513"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rot="-1122350">
              <a:off x="-2805591"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6"/>
          <p:cNvGrpSpPr/>
          <p:nvPr/>
        </p:nvGrpSpPr>
        <p:grpSpPr>
          <a:xfrm>
            <a:off x="4424198" y="114309"/>
            <a:ext cx="317769" cy="318981"/>
            <a:chOff x="4424198" y="114309"/>
            <a:chExt cx="317769" cy="318981"/>
          </a:xfrm>
        </p:grpSpPr>
        <p:sp>
          <p:nvSpPr>
            <p:cNvPr id="930" name="Google Shape;930;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6"/>
          <p:cNvGrpSpPr/>
          <p:nvPr/>
        </p:nvGrpSpPr>
        <p:grpSpPr>
          <a:xfrm>
            <a:off x="-79431" y="-36150"/>
            <a:ext cx="900958" cy="915589"/>
            <a:chOff x="-79431" y="-36150"/>
            <a:chExt cx="900958" cy="915589"/>
          </a:xfrm>
        </p:grpSpPr>
        <p:sp>
          <p:nvSpPr>
            <p:cNvPr id="933" name="Google Shape;933;p16"/>
            <p:cNvSpPr/>
            <p:nvPr/>
          </p:nvSpPr>
          <p:spPr>
            <a:xfrm rot="3050446">
              <a:off x="22832" y="124262"/>
              <a:ext cx="696431" cy="594765"/>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rot="3050446">
              <a:off x="246945" y="310974"/>
              <a:ext cx="122946" cy="237398"/>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rot="3050446">
              <a:off x="312492" y="283223"/>
              <a:ext cx="109023" cy="75396"/>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rot="3050446">
              <a:off x="353337" y="427577"/>
              <a:ext cx="132316" cy="189060"/>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rot="3050446">
              <a:off x="559896" y="409977"/>
              <a:ext cx="26446" cy="65851"/>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rot="3050446">
              <a:off x="557894" y="488921"/>
              <a:ext cx="34152" cy="33013"/>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rot="3050446">
              <a:off x="206889" y="315018"/>
              <a:ext cx="74521" cy="25570"/>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rot="3050446">
              <a:off x="206107" y="367871"/>
              <a:ext cx="49476" cy="30299"/>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851675"/>
            <a:ext cx="8520600" cy="2717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7" r:id="rId6"/>
    <p:sldLayoutId id="2147483659" r:id="rId7"/>
    <p:sldLayoutId id="2147483661" r:id="rId8"/>
    <p:sldLayoutId id="2147483662" r:id="rId9"/>
    <p:sldLayoutId id="2147483666" r:id="rId10"/>
    <p:sldLayoutId id="2147483669" r:id="rId11"/>
    <p:sldLayoutId id="2147483674" r:id="rId12"/>
    <p:sldLayoutId id="2147483678" r:id="rId13"/>
    <p:sldLayoutId id="2147483679" r:id="rId14"/>
    <p:sldLayoutId id="2147483684" r:id="rId15"/>
    <p:sldLayoutId id="2147483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82"/>
        <p:cNvGrpSpPr/>
        <p:nvPr/>
      </p:nvGrpSpPr>
      <p:grpSpPr>
        <a:xfrm>
          <a:off x="0" y="0"/>
          <a:ext cx="0" cy="0"/>
          <a:chOff x="0" y="0"/>
          <a:chExt cx="0" cy="0"/>
        </a:xfrm>
      </p:grpSpPr>
      <p:sp>
        <p:nvSpPr>
          <p:cNvPr id="4788" name="Google Shape;4788;p64"/>
          <p:cNvSpPr/>
          <p:nvPr/>
        </p:nvSpPr>
        <p:spPr>
          <a:xfrm rot="-177833" flipH="1">
            <a:off x="810230" y="559853"/>
            <a:ext cx="2013293" cy="2051136"/>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89" name="Google Shape;4789;p64"/>
          <p:cNvPicPr preferRelativeResize="0"/>
          <p:nvPr/>
        </p:nvPicPr>
        <p:blipFill rotWithShape="1">
          <a:blip r:embed="rId3">
            <a:alphaModFix/>
          </a:blip>
          <a:srcRect l="25375" t="25320" r="27492" b="2727"/>
          <a:stretch/>
        </p:blipFill>
        <p:spPr>
          <a:xfrm rot="-178008">
            <a:off x="932640" y="679023"/>
            <a:ext cx="1767869" cy="1798806"/>
          </a:xfrm>
          <a:prstGeom prst="rect">
            <a:avLst/>
          </a:prstGeom>
          <a:noFill/>
          <a:ln>
            <a:noFill/>
          </a:ln>
        </p:spPr>
      </p:pic>
      <p:sp>
        <p:nvSpPr>
          <p:cNvPr id="4790" name="Google Shape;4790;p64"/>
          <p:cNvSpPr/>
          <p:nvPr/>
        </p:nvSpPr>
        <p:spPr>
          <a:xfrm rot="153373" flipH="1">
            <a:off x="1548475" y="1960015"/>
            <a:ext cx="2542630" cy="259009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1" name="Google Shape;4791;p64"/>
          <p:cNvPicPr preferRelativeResize="0"/>
          <p:nvPr/>
        </p:nvPicPr>
        <p:blipFill rotWithShape="1">
          <a:blip r:embed="rId4">
            <a:alphaModFix/>
          </a:blip>
          <a:srcRect l="9576" t="16325" r="23458" b="6083"/>
          <a:stretch/>
        </p:blipFill>
        <p:spPr>
          <a:xfrm rot="153406">
            <a:off x="1703831" y="2110560"/>
            <a:ext cx="2232723" cy="2269080"/>
          </a:xfrm>
          <a:prstGeom prst="rect">
            <a:avLst/>
          </a:prstGeom>
          <a:noFill/>
          <a:ln>
            <a:noFill/>
          </a:ln>
        </p:spPr>
      </p:pic>
      <p:grpSp>
        <p:nvGrpSpPr>
          <p:cNvPr id="4792" name="Google Shape;4792;p64"/>
          <p:cNvGrpSpPr/>
          <p:nvPr/>
        </p:nvGrpSpPr>
        <p:grpSpPr>
          <a:xfrm>
            <a:off x="2240842" y="403808"/>
            <a:ext cx="826218" cy="577798"/>
            <a:chOff x="2346142" y="227670"/>
            <a:chExt cx="826218" cy="577798"/>
          </a:xfrm>
        </p:grpSpPr>
        <p:sp>
          <p:nvSpPr>
            <p:cNvPr id="4793" name="Google Shape;4793;p64"/>
            <p:cNvSpPr/>
            <p:nvPr/>
          </p:nvSpPr>
          <p:spPr>
            <a:xfrm rot="1703204">
              <a:off x="2513371" y="443840"/>
              <a:ext cx="201403" cy="13889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4" name="Google Shape;4794;p64"/>
            <p:cNvSpPr/>
            <p:nvPr/>
          </p:nvSpPr>
          <p:spPr>
            <a:xfrm rot="1703204">
              <a:off x="2708162" y="420739"/>
              <a:ext cx="295136" cy="178497"/>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5" name="Google Shape;4795;p64"/>
            <p:cNvSpPr/>
            <p:nvPr/>
          </p:nvSpPr>
          <p:spPr>
            <a:xfrm rot="1703204">
              <a:off x="2377206" y="358919"/>
              <a:ext cx="137847" cy="13367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6" name="Google Shape;4796;p64"/>
            <p:cNvSpPr/>
            <p:nvPr/>
          </p:nvSpPr>
          <p:spPr>
            <a:xfrm rot="1703204">
              <a:off x="2535083" y="319660"/>
              <a:ext cx="256565" cy="211663"/>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7" name="Google Shape;4797;p64"/>
            <p:cNvSpPr/>
            <p:nvPr/>
          </p:nvSpPr>
          <p:spPr>
            <a:xfrm rot="1703204">
              <a:off x="2930557" y="504579"/>
              <a:ext cx="172241" cy="12189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8" name="Google Shape;4798;p64"/>
            <p:cNvSpPr/>
            <p:nvPr/>
          </p:nvSpPr>
          <p:spPr>
            <a:xfrm rot="1703204">
              <a:off x="2477215" y="246831"/>
              <a:ext cx="122622" cy="12888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9" name="Google Shape;4799;p64"/>
            <p:cNvSpPr/>
            <p:nvPr/>
          </p:nvSpPr>
          <p:spPr>
            <a:xfrm rot="1703204">
              <a:off x="2363533" y="404117"/>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0" name="Google Shape;4800;p64"/>
            <p:cNvSpPr/>
            <p:nvPr/>
          </p:nvSpPr>
          <p:spPr>
            <a:xfrm rot="1703204">
              <a:off x="2389526" y="370846"/>
              <a:ext cx="220181" cy="149511"/>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1" name="Google Shape;4801;p64"/>
            <p:cNvSpPr/>
            <p:nvPr/>
          </p:nvSpPr>
          <p:spPr>
            <a:xfrm rot="1703204">
              <a:off x="3059670" y="570389"/>
              <a:ext cx="77415"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2" name="Google Shape;4802;p64"/>
            <p:cNvSpPr/>
            <p:nvPr/>
          </p:nvSpPr>
          <p:spPr>
            <a:xfrm rot="1703204">
              <a:off x="2691300" y="521916"/>
              <a:ext cx="269097" cy="173351"/>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3" name="Google Shape;4803;p64"/>
            <p:cNvSpPr/>
            <p:nvPr/>
          </p:nvSpPr>
          <p:spPr>
            <a:xfrm rot="1703204">
              <a:off x="2907063" y="701349"/>
              <a:ext cx="108099" cy="73328"/>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4" name="Google Shape;4804;p64"/>
            <p:cNvSpPr/>
            <p:nvPr/>
          </p:nvSpPr>
          <p:spPr>
            <a:xfrm rot="1703204">
              <a:off x="2879926" y="569353"/>
              <a:ext cx="210694" cy="181391"/>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5" name="Google Shape;4805;p64"/>
            <p:cNvSpPr/>
            <p:nvPr/>
          </p:nvSpPr>
          <p:spPr>
            <a:xfrm rot="1703204">
              <a:off x="2707160" y="610894"/>
              <a:ext cx="91976" cy="52584"/>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6" name="Google Shape;4806;p64"/>
            <p:cNvSpPr/>
            <p:nvPr/>
          </p:nvSpPr>
          <p:spPr>
            <a:xfrm rot="1703204">
              <a:off x="2392787" y="377450"/>
              <a:ext cx="742290" cy="278237"/>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7" name="Google Shape;4807;p64"/>
            <p:cNvSpPr/>
            <p:nvPr/>
          </p:nvSpPr>
          <p:spPr>
            <a:xfrm rot="1703204">
              <a:off x="2524572" y="317925"/>
              <a:ext cx="271790" cy="219020"/>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08" name="Google Shape;4808;p64"/>
            <p:cNvSpPr/>
            <p:nvPr/>
          </p:nvSpPr>
          <p:spPr>
            <a:xfrm rot="1703204">
              <a:off x="2689282" y="417866"/>
              <a:ext cx="317935" cy="184808"/>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09" name="Google Shape;4809;p64"/>
            <p:cNvSpPr/>
            <p:nvPr/>
          </p:nvSpPr>
          <p:spPr>
            <a:xfrm rot="1703204">
              <a:off x="2551634" y="561412"/>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0" name="Google Shape;4810;p64"/>
            <p:cNvSpPr/>
            <p:nvPr/>
          </p:nvSpPr>
          <p:spPr>
            <a:xfrm rot="1703204">
              <a:off x="2466715" y="515305"/>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1" name="Google Shape;4811;p64"/>
            <p:cNvSpPr/>
            <p:nvPr/>
          </p:nvSpPr>
          <p:spPr>
            <a:xfrm rot="1703204">
              <a:off x="2386805" y="366590"/>
              <a:ext cx="237241" cy="156466"/>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2" name="Google Shape;4812;p64"/>
            <p:cNvSpPr/>
            <p:nvPr/>
          </p:nvSpPr>
          <p:spPr>
            <a:xfrm rot="1703204">
              <a:off x="2892699" y="744516"/>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3" name="Google Shape;4813;p64"/>
            <p:cNvSpPr/>
            <p:nvPr/>
          </p:nvSpPr>
          <p:spPr>
            <a:xfrm rot="1703204">
              <a:off x="2824639" y="70830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4" name="Google Shape;4814;p64"/>
            <p:cNvSpPr/>
            <p:nvPr/>
          </p:nvSpPr>
          <p:spPr>
            <a:xfrm rot="1703204">
              <a:off x="2684629" y="515542"/>
              <a:ext cx="286586" cy="180145"/>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5" name="Google Shape;4815;p64"/>
            <p:cNvSpPr/>
            <p:nvPr/>
          </p:nvSpPr>
          <p:spPr>
            <a:xfrm rot="1703204">
              <a:off x="2870804" y="560591"/>
              <a:ext cx="219322" cy="197070"/>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6" name="Google Shape;4816;p64"/>
            <p:cNvSpPr/>
            <p:nvPr/>
          </p:nvSpPr>
          <p:spPr>
            <a:xfrm rot="1703204">
              <a:off x="2661062" y="619277"/>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7" name="Google Shape;4817;p64"/>
            <p:cNvSpPr/>
            <p:nvPr/>
          </p:nvSpPr>
          <p:spPr>
            <a:xfrm rot="1703204">
              <a:off x="2595081" y="584267"/>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8" name="Google Shape;4818;p64"/>
            <p:cNvSpPr/>
            <p:nvPr/>
          </p:nvSpPr>
          <p:spPr>
            <a:xfrm rot="1703204">
              <a:off x="2507986" y="438744"/>
              <a:ext cx="216667" cy="14508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9" name="Google Shape;4819;p64"/>
            <p:cNvSpPr/>
            <p:nvPr/>
          </p:nvSpPr>
          <p:spPr>
            <a:xfrm rot="1703204">
              <a:off x="2481159" y="249458"/>
              <a:ext cx="123949" cy="13608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0" name="Google Shape;4820;p64"/>
            <p:cNvSpPr/>
            <p:nvPr/>
          </p:nvSpPr>
          <p:spPr>
            <a:xfrm rot="1703204">
              <a:off x="2917660" y="502843"/>
              <a:ext cx="190511" cy="12872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1" name="Google Shape;4821;p64"/>
            <p:cNvSpPr/>
            <p:nvPr/>
          </p:nvSpPr>
          <p:spPr>
            <a:xfrm rot="1703204">
              <a:off x="2363417" y="397947"/>
              <a:ext cx="71676" cy="72926"/>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2" name="Google Shape;4822;p64"/>
            <p:cNvSpPr/>
            <p:nvPr/>
          </p:nvSpPr>
          <p:spPr>
            <a:xfrm rot="1703204">
              <a:off x="2777313" y="682272"/>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3" name="Google Shape;4823;p64"/>
            <p:cNvSpPr/>
            <p:nvPr/>
          </p:nvSpPr>
          <p:spPr>
            <a:xfrm rot="1703204">
              <a:off x="2718519" y="650946"/>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4" name="Google Shape;4824;p64"/>
            <p:cNvSpPr/>
            <p:nvPr/>
          </p:nvSpPr>
          <p:spPr>
            <a:xfrm rot="1703204">
              <a:off x="2703743" y="605642"/>
              <a:ext cx="106108" cy="59378"/>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5" name="Google Shape;4825;p64"/>
            <p:cNvSpPr/>
            <p:nvPr/>
          </p:nvSpPr>
          <p:spPr>
            <a:xfrm rot="1703204">
              <a:off x="3050988" y="562608"/>
              <a:ext cx="88775" cy="94233"/>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6" name="Google Shape;4826;p64"/>
            <p:cNvSpPr/>
            <p:nvPr/>
          </p:nvSpPr>
          <p:spPr>
            <a:xfrm rot="1703204">
              <a:off x="2986473" y="795124"/>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7" name="Google Shape;4827;p64"/>
            <p:cNvSpPr/>
            <p:nvPr/>
          </p:nvSpPr>
          <p:spPr>
            <a:xfrm rot="1703204">
              <a:off x="2937160" y="76922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8" name="Google Shape;4828;p64"/>
            <p:cNvSpPr/>
            <p:nvPr/>
          </p:nvSpPr>
          <p:spPr>
            <a:xfrm rot="1703204">
              <a:off x="2901748" y="695415"/>
              <a:ext cx="123559" cy="79881"/>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829" name="Google Shape;4829;p64"/>
          <p:cNvGrpSpPr/>
          <p:nvPr/>
        </p:nvGrpSpPr>
        <p:grpSpPr>
          <a:xfrm>
            <a:off x="1295892" y="4027708"/>
            <a:ext cx="826218" cy="577798"/>
            <a:chOff x="2239767" y="227670"/>
            <a:chExt cx="826218" cy="577798"/>
          </a:xfrm>
        </p:grpSpPr>
        <p:sp>
          <p:nvSpPr>
            <p:cNvPr id="4830" name="Google Shape;4830;p64"/>
            <p:cNvSpPr/>
            <p:nvPr/>
          </p:nvSpPr>
          <p:spPr>
            <a:xfrm rot="1703204">
              <a:off x="2406996" y="443840"/>
              <a:ext cx="201403" cy="13889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1" name="Google Shape;4831;p64"/>
            <p:cNvSpPr/>
            <p:nvPr/>
          </p:nvSpPr>
          <p:spPr>
            <a:xfrm rot="1703204">
              <a:off x="2601787" y="420739"/>
              <a:ext cx="295136" cy="178497"/>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2" name="Google Shape;4832;p64"/>
            <p:cNvSpPr/>
            <p:nvPr/>
          </p:nvSpPr>
          <p:spPr>
            <a:xfrm rot="1703204">
              <a:off x="2270831" y="358919"/>
              <a:ext cx="137847" cy="13367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3" name="Google Shape;4833;p64"/>
            <p:cNvSpPr/>
            <p:nvPr/>
          </p:nvSpPr>
          <p:spPr>
            <a:xfrm rot="1703204">
              <a:off x="2428708" y="319660"/>
              <a:ext cx="256565" cy="211663"/>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4" name="Google Shape;4834;p64"/>
            <p:cNvSpPr/>
            <p:nvPr/>
          </p:nvSpPr>
          <p:spPr>
            <a:xfrm rot="1703204">
              <a:off x="2824182" y="504579"/>
              <a:ext cx="172241" cy="12189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5" name="Google Shape;4835;p64"/>
            <p:cNvSpPr/>
            <p:nvPr/>
          </p:nvSpPr>
          <p:spPr>
            <a:xfrm rot="1703204">
              <a:off x="2370840" y="246831"/>
              <a:ext cx="122622" cy="12888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6" name="Google Shape;4836;p64"/>
            <p:cNvSpPr/>
            <p:nvPr/>
          </p:nvSpPr>
          <p:spPr>
            <a:xfrm rot="1703204">
              <a:off x="2257158" y="404117"/>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7" name="Google Shape;4837;p64"/>
            <p:cNvSpPr/>
            <p:nvPr/>
          </p:nvSpPr>
          <p:spPr>
            <a:xfrm rot="1703204">
              <a:off x="2283151" y="370846"/>
              <a:ext cx="220181" cy="149511"/>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8" name="Google Shape;4838;p64"/>
            <p:cNvSpPr/>
            <p:nvPr/>
          </p:nvSpPr>
          <p:spPr>
            <a:xfrm rot="1703204">
              <a:off x="2953295" y="570389"/>
              <a:ext cx="77415"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9" name="Google Shape;4839;p64"/>
            <p:cNvSpPr/>
            <p:nvPr/>
          </p:nvSpPr>
          <p:spPr>
            <a:xfrm rot="1703204">
              <a:off x="2584925" y="521916"/>
              <a:ext cx="269097" cy="173351"/>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0" name="Google Shape;4840;p64"/>
            <p:cNvSpPr/>
            <p:nvPr/>
          </p:nvSpPr>
          <p:spPr>
            <a:xfrm rot="1703204">
              <a:off x="2800688" y="701349"/>
              <a:ext cx="108099" cy="73328"/>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1" name="Google Shape;4841;p64"/>
            <p:cNvSpPr/>
            <p:nvPr/>
          </p:nvSpPr>
          <p:spPr>
            <a:xfrm rot="1703204">
              <a:off x="2773551" y="569353"/>
              <a:ext cx="210694" cy="181391"/>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2" name="Google Shape;4842;p64"/>
            <p:cNvSpPr/>
            <p:nvPr/>
          </p:nvSpPr>
          <p:spPr>
            <a:xfrm rot="1703204">
              <a:off x="2600785" y="610894"/>
              <a:ext cx="91976" cy="52584"/>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3" name="Google Shape;4843;p64"/>
            <p:cNvSpPr/>
            <p:nvPr/>
          </p:nvSpPr>
          <p:spPr>
            <a:xfrm rot="1703204">
              <a:off x="2286412" y="377450"/>
              <a:ext cx="742290" cy="278237"/>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4" name="Google Shape;4844;p64"/>
            <p:cNvSpPr/>
            <p:nvPr/>
          </p:nvSpPr>
          <p:spPr>
            <a:xfrm rot="1703204">
              <a:off x="2418197" y="317925"/>
              <a:ext cx="271790" cy="219020"/>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5" name="Google Shape;4845;p64"/>
            <p:cNvSpPr/>
            <p:nvPr/>
          </p:nvSpPr>
          <p:spPr>
            <a:xfrm rot="1703204">
              <a:off x="2582907" y="417866"/>
              <a:ext cx="317935" cy="184808"/>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6" name="Google Shape;4846;p64"/>
            <p:cNvSpPr/>
            <p:nvPr/>
          </p:nvSpPr>
          <p:spPr>
            <a:xfrm rot="1703204">
              <a:off x="2445259" y="561412"/>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7" name="Google Shape;4847;p64"/>
            <p:cNvSpPr/>
            <p:nvPr/>
          </p:nvSpPr>
          <p:spPr>
            <a:xfrm rot="1703204">
              <a:off x="2360340" y="515305"/>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8" name="Google Shape;4848;p64"/>
            <p:cNvSpPr/>
            <p:nvPr/>
          </p:nvSpPr>
          <p:spPr>
            <a:xfrm rot="1703204">
              <a:off x="2280430" y="366590"/>
              <a:ext cx="237241" cy="156466"/>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9" name="Google Shape;4849;p64"/>
            <p:cNvSpPr/>
            <p:nvPr/>
          </p:nvSpPr>
          <p:spPr>
            <a:xfrm rot="1703204">
              <a:off x="2786324" y="744516"/>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0" name="Google Shape;4850;p64"/>
            <p:cNvSpPr/>
            <p:nvPr/>
          </p:nvSpPr>
          <p:spPr>
            <a:xfrm rot="1703204">
              <a:off x="2718264" y="70830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1" name="Google Shape;4851;p64"/>
            <p:cNvSpPr/>
            <p:nvPr/>
          </p:nvSpPr>
          <p:spPr>
            <a:xfrm rot="1703204">
              <a:off x="2578254" y="515542"/>
              <a:ext cx="286586" cy="180145"/>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2" name="Google Shape;4852;p64"/>
            <p:cNvSpPr/>
            <p:nvPr/>
          </p:nvSpPr>
          <p:spPr>
            <a:xfrm rot="1703204">
              <a:off x="2764429" y="560591"/>
              <a:ext cx="219322" cy="197070"/>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3" name="Google Shape;4853;p64"/>
            <p:cNvSpPr/>
            <p:nvPr/>
          </p:nvSpPr>
          <p:spPr>
            <a:xfrm rot="1703204">
              <a:off x="2554687" y="619277"/>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4" name="Google Shape;4854;p64"/>
            <p:cNvSpPr/>
            <p:nvPr/>
          </p:nvSpPr>
          <p:spPr>
            <a:xfrm rot="1703204">
              <a:off x="2488706" y="584267"/>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5" name="Google Shape;4855;p64"/>
            <p:cNvSpPr/>
            <p:nvPr/>
          </p:nvSpPr>
          <p:spPr>
            <a:xfrm rot="1703204">
              <a:off x="2401611" y="438744"/>
              <a:ext cx="216667" cy="14508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6" name="Google Shape;4856;p64"/>
            <p:cNvSpPr/>
            <p:nvPr/>
          </p:nvSpPr>
          <p:spPr>
            <a:xfrm rot="1703204">
              <a:off x="2374784" y="249458"/>
              <a:ext cx="123949" cy="13608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7" name="Google Shape;4857;p64"/>
            <p:cNvSpPr/>
            <p:nvPr/>
          </p:nvSpPr>
          <p:spPr>
            <a:xfrm rot="1703204">
              <a:off x="2811285" y="502843"/>
              <a:ext cx="190511" cy="12872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8" name="Google Shape;4858;p64"/>
            <p:cNvSpPr/>
            <p:nvPr/>
          </p:nvSpPr>
          <p:spPr>
            <a:xfrm rot="1703204">
              <a:off x="2257042" y="397947"/>
              <a:ext cx="71676" cy="72926"/>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9" name="Google Shape;4859;p64"/>
            <p:cNvSpPr/>
            <p:nvPr/>
          </p:nvSpPr>
          <p:spPr>
            <a:xfrm rot="1703204">
              <a:off x="2670938" y="682272"/>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0" name="Google Shape;4860;p64"/>
            <p:cNvSpPr/>
            <p:nvPr/>
          </p:nvSpPr>
          <p:spPr>
            <a:xfrm rot="1703204">
              <a:off x="2612144" y="650946"/>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1" name="Google Shape;4861;p64"/>
            <p:cNvSpPr/>
            <p:nvPr/>
          </p:nvSpPr>
          <p:spPr>
            <a:xfrm rot="1703204">
              <a:off x="2597368" y="605642"/>
              <a:ext cx="106108" cy="59378"/>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62" name="Google Shape;4862;p64"/>
            <p:cNvSpPr/>
            <p:nvPr/>
          </p:nvSpPr>
          <p:spPr>
            <a:xfrm rot="1703204">
              <a:off x="2944613" y="562608"/>
              <a:ext cx="88775" cy="94233"/>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63" name="Google Shape;4863;p64"/>
            <p:cNvSpPr/>
            <p:nvPr/>
          </p:nvSpPr>
          <p:spPr>
            <a:xfrm rot="1703204">
              <a:off x="2880098" y="795124"/>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4" name="Google Shape;4864;p64"/>
            <p:cNvSpPr/>
            <p:nvPr/>
          </p:nvSpPr>
          <p:spPr>
            <a:xfrm rot="1703204">
              <a:off x="2830785" y="76922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5" name="Google Shape;4865;p64"/>
            <p:cNvSpPr/>
            <p:nvPr/>
          </p:nvSpPr>
          <p:spPr>
            <a:xfrm rot="1703204">
              <a:off x="2795373" y="695415"/>
              <a:ext cx="123559" cy="79881"/>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866" name="Google Shape;4866;p64"/>
          <p:cNvGrpSpPr/>
          <p:nvPr/>
        </p:nvGrpSpPr>
        <p:grpSpPr>
          <a:xfrm>
            <a:off x="2562769" y="1195526"/>
            <a:ext cx="1167426" cy="999755"/>
            <a:chOff x="2562769" y="1195526"/>
            <a:chExt cx="1167426" cy="999755"/>
          </a:xfrm>
        </p:grpSpPr>
        <p:sp>
          <p:nvSpPr>
            <p:cNvPr id="4867" name="Google Shape;4867;p64"/>
            <p:cNvSpPr/>
            <p:nvPr/>
          </p:nvSpPr>
          <p:spPr>
            <a:xfrm rot="1409940">
              <a:off x="2653822" y="1364534"/>
              <a:ext cx="985318" cy="6617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4"/>
            <p:cNvSpPr/>
            <p:nvPr/>
          </p:nvSpPr>
          <p:spPr>
            <a:xfrm rot="1581544">
              <a:off x="2955630" y="1502446"/>
              <a:ext cx="381681" cy="38590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9" name="Google Shape;4869;p64"/>
          <p:cNvSpPr/>
          <p:nvPr/>
        </p:nvSpPr>
        <p:spPr>
          <a:xfrm rot="-5620680" flipH="1">
            <a:off x="1005375" y="2791458"/>
            <a:ext cx="433796" cy="45173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78239D95-0AAA-414E-A64F-E65C18CDC0BF}"/>
              </a:ext>
            </a:extLst>
          </p:cNvPr>
          <p:cNvSpPr>
            <a:spLocks noGrp="1"/>
          </p:cNvSpPr>
          <p:nvPr>
            <p:ph type="title"/>
          </p:nvPr>
        </p:nvSpPr>
        <p:spPr>
          <a:xfrm>
            <a:off x="4309949" y="991548"/>
            <a:ext cx="3683284" cy="1934375"/>
          </a:xfrm>
        </p:spPr>
        <p:txBody>
          <a:bodyPr/>
          <a:lstStyle/>
          <a:p>
            <a:r>
              <a:rPr lang="x-none" sz="4500" b="1" i="1" dirty="0">
                <a:latin typeface="Times New Roman" panose="02020603050405020304" pitchFamily="18" charset="0"/>
                <a:cs typeface="Times New Roman" panose="02020603050405020304" pitchFamily="18" charset="0"/>
              </a:rPr>
              <a:t>C</a:t>
            </a:r>
            <a:r>
              <a:rPr lang="en-US" sz="4500" b="1" i="1" dirty="0">
                <a:latin typeface="Times New Roman" panose="02020603050405020304" pitchFamily="18" charset="0"/>
                <a:cs typeface="Times New Roman" panose="02020603050405020304" pitchFamily="18" charset="0"/>
              </a:rPr>
              <a:t>h</a:t>
            </a:r>
            <a:r>
              <a:rPr lang="x-none" sz="4500" b="1" i="1" dirty="0">
                <a:latin typeface="Times New Roman" panose="02020603050405020304" pitchFamily="18" charset="0"/>
                <a:cs typeface="Times New Roman" panose="02020603050405020304" pitchFamily="18" charset="0"/>
              </a:rPr>
              <a:t>ào mừng các em học sinh yêu quý !</a:t>
            </a:r>
          </a:p>
        </p:txBody>
      </p:sp>
      <p:sp>
        <p:nvSpPr>
          <p:cNvPr id="99" name="Google Shape;2779;p36">
            <a:extLst>
              <a:ext uri="{FF2B5EF4-FFF2-40B4-BE49-F238E27FC236}">
                <a16:creationId xmlns:a16="http://schemas.microsoft.com/office/drawing/2014/main" id="{604C9026-8ED4-F440-9966-52812E672D1B}"/>
              </a:ext>
            </a:extLst>
          </p:cNvPr>
          <p:cNvSpPr txBox="1">
            <a:spLocks noGrp="1"/>
          </p:cNvSpPr>
          <p:nvPr>
            <p:ph type="subTitle" idx="1"/>
          </p:nvPr>
        </p:nvSpPr>
        <p:spPr>
          <a:xfrm>
            <a:off x="4168705" y="3107665"/>
            <a:ext cx="4151700" cy="52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GV…</a:t>
            </a:r>
            <a:endParaRPr dirty="0">
              <a:latin typeface="Times New Roman" panose="02020603050405020304" pitchFamily="18" charset="0"/>
              <a:cs typeface="Times New Roman" panose="02020603050405020304" pitchFamily="18" charset="0"/>
            </a:endParaRPr>
          </a:p>
        </p:txBody>
      </p:sp>
      <p:sp>
        <p:nvSpPr>
          <p:cNvPr id="86" name="Rectangle 85">
            <a:extLst>
              <a:ext uri="{FF2B5EF4-FFF2-40B4-BE49-F238E27FC236}">
                <a16:creationId xmlns:a16="http://schemas.microsoft.com/office/drawing/2014/main" id="{5218E8A3-6310-1548-9A01-018B8DAC02E8}"/>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1590923"/>
      </p:ext>
    </p:extLst>
  </p:cSld>
  <p:clrMapOvr>
    <a:masterClrMapping/>
  </p:clrMapOvr>
  <p:transition spd="slow" advTm="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1"/>
        <p:cNvGrpSpPr/>
        <p:nvPr/>
      </p:nvGrpSpPr>
      <p:grpSpPr>
        <a:xfrm>
          <a:off x="0" y="0"/>
          <a:ext cx="0" cy="0"/>
          <a:chOff x="0" y="0"/>
          <a:chExt cx="0" cy="0"/>
        </a:xfrm>
      </p:grpSpPr>
      <p:sp>
        <p:nvSpPr>
          <p:cNvPr id="3802" name="Google Shape;3802;p50"/>
          <p:cNvSpPr txBox="1">
            <a:spLocks noGrp="1"/>
          </p:cNvSpPr>
          <p:nvPr>
            <p:ph type="title"/>
          </p:nvPr>
        </p:nvSpPr>
        <p:spPr>
          <a:xfrm>
            <a:off x="732275" y="1720825"/>
            <a:ext cx="7679400" cy="140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500" b="1" dirty="0">
                <a:latin typeface="Times New Roman" panose="02020603050405020304" pitchFamily="18" charset="0"/>
                <a:cs typeface="Times New Roman" panose="02020603050405020304" pitchFamily="18" charset="0"/>
              </a:rPr>
              <a:t>b/ </a:t>
            </a:r>
            <a:r>
              <a:rPr lang="en" sz="5500" b="1" dirty="0" err="1">
                <a:latin typeface="Times New Roman" panose="02020603050405020304" pitchFamily="18" charset="0"/>
                <a:cs typeface="Times New Roman" panose="02020603050405020304" pitchFamily="18" charset="0"/>
              </a:rPr>
              <a:t>Tìm</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ý</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và</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lập</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dàn</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ý</a:t>
            </a:r>
            <a:endParaRPr sz="5500" b="1" dirty="0">
              <a:latin typeface="Times New Roman" panose="02020603050405020304" pitchFamily="18" charset="0"/>
              <a:cs typeface="Times New Roman" panose="02020603050405020304" pitchFamily="18" charset="0"/>
            </a:endParaRPr>
          </a:p>
        </p:txBody>
      </p:sp>
      <p:grpSp>
        <p:nvGrpSpPr>
          <p:cNvPr id="3804" name="Google Shape;3804;p50"/>
          <p:cNvGrpSpPr/>
          <p:nvPr/>
        </p:nvGrpSpPr>
        <p:grpSpPr>
          <a:xfrm>
            <a:off x="233231" y="3941470"/>
            <a:ext cx="775389" cy="964292"/>
            <a:chOff x="233231" y="3941470"/>
            <a:chExt cx="775389" cy="964292"/>
          </a:xfrm>
        </p:grpSpPr>
        <p:sp>
          <p:nvSpPr>
            <p:cNvPr id="3805" name="Google Shape;3805;p50"/>
            <p:cNvSpPr/>
            <p:nvPr/>
          </p:nvSpPr>
          <p:spPr>
            <a:xfrm rot="-1591416">
              <a:off x="402048" y="3993996"/>
              <a:ext cx="437755" cy="859240"/>
            </a:xfrm>
            <a:custGeom>
              <a:avLst/>
              <a:gdLst/>
              <a:ahLst/>
              <a:cxnLst/>
              <a:rect l="l" t="t" r="r" b="b"/>
              <a:pathLst>
                <a:path w="9767" h="19171" extrusionOk="0">
                  <a:moveTo>
                    <a:pt x="7648" y="0"/>
                  </a:moveTo>
                  <a:lnTo>
                    <a:pt x="1566" y="1289"/>
                  </a:lnTo>
                  <a:lnTo>
                    <a:pt x="1" y="17417"/>
                  </a:lnTo>
                  <a:lnTo>
                    <a:pt x="6264" y="19170"/>
                  </a:lnTo>
                  <a:lnTo>
                    <a:pt x="9767" y="16033"/>
                  </a:lnTo>
                  <a:lnTo>
                    <a:pt x="76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06" name="Google Shape;3806;p50"/>
            <p:cNvSpPr/>
            <p:nvPr/>
          </p:nvSpPr>
          <p:spPr>
            <a:xfrm rot="-1591416">
              <a:off x="492916" y="4072837"/>
              <a:ext cx="266229" cy="549087"/>
            </a:xfrm>
            <a:custGeom>
              <a:avLst/>
              <a:gdLst/>
              <a:ahLst/>
              <a:cxnLst/>
              <a:rect l="l" t="t" r="r" b="b"/>
              <a:pathLst>
                <a:path w="5940" h="12251" extrusionOk="0">
                  <a:moveTo>
                    <a:pt x="3557" y="0"/>
                  </a:moveTo>
                  <a:cubicBezTo>
                    <a:pt x="2560" y="615"/>
                    <a:pt x="1617" y="1046"/>
                    <a:pt x="0" y="1213"/>
                  </a:cubicBezTo>
                  <a:lnTo>
                    <a:pt x="0" y="1548"/>
                  </a:lnTo>
                  <a:lnTo>
                    <a:pt x="1449" y="1548"/>
                  </a:lnTo>
                  <a:cubicBezTo>
                    <a:pt x="2163" y="1548"/>
                    <a:pt x="2512" y="1780"/>
                    <a:pt x="2512" y="2378"/>
                  </a:cubicBezTo>
                  <a:lnTo>
                    <a:pt x="2512" y="10778"/>
                  </a:lnTo>
                  <a:cubicBezTo>
                    <a:pt x="2512" y="11611"/>
                    <a:pt x="1832" y="11840"/>
                    <a:pt x="236" y="11840"/>
                  </a:cubicBezTo>
                  <a:lnTo>
                    <a:pt x="236" y="12250"/>
                  </a:lnTo>
                  <a:lnTo>
                    <a:pt x="5939" y="12250"/>
                  </a:lnTo>
                  <a:lnTo>
                    <a:pt x="5939" y="11837"/>
                  </a:lnTo>
                  <a:cubicBezTo>
                    <a:pt x="4323" y="11837"/>
                    <a:pt x="3557" y="11605"/>
                    <a:pt x="3557" y="10774"/>
                  </a:cubicBezTo>
                  <a:lnTo>
                    <a:pt x="35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07" name="Google Shape;3807;p50"/>
          <p:cNvGrpSpPr/>
          <p:nvPr/>
        </p:nvGrpSpPr>
        <p:grpSpPr>
          <a:xfrm>
            <a:off x="1429903" y="97960"/>
            <a:ext cx="628822" cy="672369"/>
            <a:chOff x="1429903" y="97960"/>
            <a:chExt cx="628822" cy="672369"/>
          </a:xfrm>
        </p:grpSpPr>
        <p:sp>
          <p:nvSpPr>
            <p:cNvPr id="3808" name="Google Shape;3808;p50"/>
            <p:cNvSpPr/>
            <p:nvPr/>
          </p:nvSpPr>
          <p:spPr>
            <a:xfrm rot="-1860949">
              <a:off x="1539125" y="165243"/>
              <a:ext cx="410379" cy="537804"/>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09" name="Google Shape;3809;p50"/>
            <p:cNvSpPr/>
            <p:nvPr/>
          </p:nvSpPr>
          <p:spPr>
            <a:xfrm rot="-1860949">
              <a:off x="1584538" y="207174"/>
              <a:ext cx="317689" cy="446325"/>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10" name="Google Shape;3810;p50"/>
          <p:cNvGrpSpPr/>
          <p:nvPr/>
        </p:nvGrpSpPr>
        <p:grpSpPr>
          <a:xfrm>
            <a:off x="8581203" y="4509581"/>
            <a:ext cx="408041" cy="486163"/>
            <a:chOff x="8581203" y="4509581"/>
            <a:chExt cx="408041" cy="486163"/>
          </a:xfrm>
        </p:grpSpPr>
        <p:sp>
          <p:nvSpPr>
            <p:cNvPr id="3811" name="Google Shape;3811;p50"/>
            <p:cNvSpPr/>
            <p:nvPr/>
          </p:nvSpPr>
          <p:spPr>
            <a:xfrm>
              <a:off x="8581203" y="4509581"/>
              <a:ext cx="408041" cy="486163"/>
            </a:xfrm>
            <a:custGeom>
              <a:avLst/>
              <a:gdLst/>
              <a:ahLst/>
              <a:cxnLst/>
              <a:rect l="l" t="t" r="r" b="b"/>
              <a:pathLst>
                <a:path w="9104" h="10847" extrusionOk="0">
                  <a:moveTo>
                    <a:pt x="6824" y="1"/>
                  </a:moveTo>
                  <a:cubicBezTo>
                    <a:pt x="6619" y="32"/>
                    <a:pt x="264" y="578"/>
                    <a:pt x="134" y="753"/>
                  </a:cubicBezTo>
                  <a:cubicBezTo>
                    <a:pt x="0" y="934"/>
                    <a:pt x="1774" y="10847"/>
                    <a:pt x="1774" y="10847"/>
                  </a:cubicBezTo>
                  <a:lnTo>
                    <a:pt x="9104" y="10471"/>
                  </a:lnTo>
                  <a:lnTo>
                    <a:pt x="68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12" name="Google Shape;3812;p50"/>
            <p:cNvSpPr/>
            <p:nvPr/>
          </p:nvSpPr>
          <p:spPr>
            <a:xfrm>
              <a:off x="8657486" y="4546198"/>
              <a:ext cx="287341" cy="420098"/>
            </a:xfrm>
            <a:custGeom>
              <a:avLst/>
              <a:gdLst/>
              <a:ahLst/>
              <a:cxnLst/>
              <a:rect l="l" t="t" r="r" b="b"/>
              <a:pathLst>
                <a:path w="6411" h="9373" extrusionOk="0">
                  <a:moveTo>
                    <a:pt x="4931" y="1"/>
                  </a:moveTo>
                  <a:lnTo>
                    <a:pt x="4743" y="4"/>
                  </a:lnTo>
                  <a:cubicBezTo>
                    <a:pt x="4723" y="202"/>
                    <a:pt x="4682" y="342"/>
                    <a:pt x="4624" y="431"/>
                  </a:cubicBezTo>
                  <a:cubicBezTo>
                    <a:pt x="4565" y="520"/>
                    <a:pt x="4456" y="578"/>
                    <a:pt x="4296" y="602"/>
                  </a:cubicBezTo>
                  <a:cubicBezTo>
                    <a:pt x="4138" y="629"/>
                    <a:pt x="3540" y="667"/>
                    <a:pt x="2502" y="718"/>
                  </a:cubicBezTo>
                  <a:cubicBezTo>
                    <a:pt x="1466" y="769"/>
                    <a:pt x="690" y="793"/>
                    <a:pt x="178" y="800"/>
                  </a:cubicBezTo>
                  <a:lnTo>
                    <a:pt x="0" y="978"/>
                  </a:lnTo>
                  <a:lnTo>
                    <a:pt x="598" y="4918"/>
                  </a:lnTo>
                  <a:lnTo>
                    <a:pt x="827" y="4986"/>
                  </a:lnTo>
                  <a:cubicBezTo>
                    <a:pt x="1340" y="4545"/>
                    <a:pt x="1835" y="4289"/>
                    <a:pt x="2314" y="4217"/>
                  </a:cubicBezTo>
                  <a:cubicBezTo>
                    <a:pt x="2410" y="4202"/>
                    <a:pt x="2500" y="4195"/>
                    <a:pt x="2584" y="4195"/>
                  </a:cubicBezTo>
                  <a:cubicBezTo>
                    <a:pt x="2918" y="4195"/>
                    <a:pt x="3157" y="4313"/>
                    <a:pt x="3305" y="4545"/>
                  </a:cubicBezTo>
                  <a:cubicBezTo>
                    <a:pt x="3489" y="4836"/>
                    <a:pt x="3636" y="5372"/>
                    <a:pt x="3756" y="6155"/>
                  </a:cubicBezTo>
                  <a:cubicBezTo>
                    <a:pt x="3875" y="6937"/>
                    <a:pt x="3937" y="7522"/>
                    <a:pt x="3947" y="7901"/>
                  </a:cubicBezTo>
                  <a:cubicBezTo>
                    <a:pt x="3947" y="8171"/>
                    <a:pt x="3920" y="8376"/>
                    <a:pt x="3862" y="8509"/>
                  </a:cubicBezTo>
                  <a:cubicBezTo>
                    <a:pt x="3807" y="8643"/>
                    <a:pt x="3718" y="8766"/>
                    <a:pt x="3588" y="8871"/>
                  </a:cubicBezTo>
                  <a:cubicBezTo>
                    <a:pt x="3462" y="8977"/>
                    <a:pt x="3264" y="9053"/>
                    <a:pt x="2990" y="9094"/>
                  </a:cubicBezTo>
                  <a:cubicBezTo>
                    <a:pt x="2926" y="9104"/>
                    <a:pt x="2864" y="9110"/>
                    <a:pt x="2806" y="9110"/>
                  </a:cubicBezTo>
                  <a:cubicBezTo>
                    <a:pt x="2620" y="9110"/>
                    <a:pt x="2462" y="9056"/>
                    <a:pt x="2337" y="8950"/>
                  </a:cubicBezTo>
                  <a:cubicBezTo>
                    <a:pt x="2177" y="8807"/>
                    <a:pt x="2078" y="8649"/>
                    <a:pt x="2050" y="8475"/>
                  </a:cubicBezTo>
                  <a:cubicBezTo>
                    <a:pt x="2027" y="8301"/>
                    <a:pt x="2027" y="8140"/>
                    <a:pt x="2057" y="8000"/>
                  </a:cubicBezTo>
                  <a:lnTo>
                    <a:pt x="2464" y="7942"/>
                  </a:lnTo>
                  <a:cubicBezTo>
                    <a:pt x="2508" y="7740"/>
                    <a:pt x="2515" y="7508"/>
                    <a:pt x="2471" y="7241"/>
                  </a:cubicBezTo>
                  <a:cubicBezTo>
                    <a:pt x="2433" y="6972"/>
                    <a:pt x="2300" y="6770"/>
                    <a:pt x="2081" y="6630"/>
                  </a:cubicBezTo>
                  <a:cubicBezTo>
                    <a:pt x="1924" y="6527"/>
                    <a:pt x="1729" y="6476"/>
                    <a:pt x="1502" y="6476"/>
                  </a:cubicBezTo>
                  <a:cubicBezTo>
                    <a:pt x="1419" y="6476"/>
                    <a:pt x="1332" y="6483"/>
                    <a:pt x="1241" y="6497"/>
                  </a:cubicBezTo>
                  <a:cubicBezTo>
                    <a:pt x="899" y="6551"/>
                    <a:pt x="646" y="6702"/>
                    <a:pt x="489" y="6954"/>
                  </a:cubicBezTo>
                  <a:cubicBezTo>
                    <a:pt x="325" y="7207"/>
                    <a:pt x="277" y="7501"/>
                    <a:pt x="325" y="7843"/>
                  </a:cubicBezTo>
                  <a:cubicBezTo>
                    <a:pt x="376" y="8185"/>
                    <a:pt x="506" y="8472"/>
                    <a:pt x="714" y="8704"/>
                  </a:cubicBezTo>
                  <a:cubicBezTo>
                    <a:pt x="926" y="8940"/>
                    <a:pt x="1172" y="9107"/>
                    <a:pt x="1466" y="9206"/>
                  </a:cubicBezTo>
                  <a:cubicBezTo>
                    <a:pt x="1820" y="9318"/>
                    <a:pt x="2183" y="9372"/>
                    <a:pt x="2558" y="9372"/>
                  </a:cubicBezTo>
                  <a:cubicBezTo>
                    <a:pt x="2758" y="9372"/>
                    <a:pt x="2961" y="9357"/>
                    <a:pt x="3168" y="9326"/>
                  </a:cubicBezTo>
                  <a:cubicBezTo>
                    <a:pt x="4268" y="9159"/>
                    <a:pt x="5099" y="8772"/>
                    <a:pt x="5649" y="8171"/>
                  </a:cubicBezTo>
                  <a:cubicBezTo>
                    <a:pt x="6199" y="7570"/>
                    <a:pt x="6411" y="6825"/>
                    <a:pt x="6277" y="5946"/>
                  </a:cubicBezTo>
                  <a:cubicBezTo>
                    <a:pt x="6172" y="5253"/>
                    <a:pt x="5861" y="4699"/>
                    <a:pt x="5355" y="4279"/>
                  </a:cubicBezTo>
                  <a:cubicBezTo>
                    <a:pt x="5085" y="4064"/>
                    <a:pt x="4723" y="3913"/>
                    <a:pt x="4272" y="3831"/>
                  </a:cubicBezTo>
                  <a:cubicBezTo>
                    <a:pt x="4072" y="3798"/>
                    <a:pt x="3853" y="3780"/>
                    <a:pt x="3614" y="3780"/>
                  </a:cubicBezTo>
                  <a:cubicBezTo>
                    <a:pt x="3318" y="3780"/>
                    <a:pt x="2992" y="3807"/>
                    <a:pt x="2638" y="3862"/>
                  </a:cubicBezTo>
                  <a:cubicBezTo>
                    <a:pt x="1996" y="3961"/>
                    <a:pt x="1398" y="4211"/>
                    <a:pt x="848" y="4627"/>
                  </a:cubicBezTo>
                  <a:lnTo>
                    <a:pt x="544" y="2222"/>
                  </a:lnTo>
                  <a:lnTo>
                    <a:pt x="3342" y="2516"/>
                  </a:lnTo>
                  <a:cubicBezTo>
                    <a:pt x="3721" y="2558"/>
                    <a:pt x="4007" y="2579"/>
                    <a:pt x="4203" y="2579"/>
                  </a:cubicBezTo>
                  <a:cubicBezTo>
                    <a:pt x="4289" y="2579"/>
                    <a:pt x="4358" y="2575"/>
                    <a:pt x="4408" y="2567"/>
                  </a:cubicBezTo>
                  <a:cubicBezTo>
                    <a:pt x="4576" y="2543"/>
                    <a:pt x="4699" y="2461"/>
                    <a:pt x="4791" y="2321"/>
                  </a:cubicBezTo>
                  <a:cubicBezTo>
                    <a:pt x="4952" y="2051"/>
                    <a:pt x="4999" y="1279"/>
                    <a:pt x="4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13" name="Google Shape;3813;p50"/>
          <p:cNvGrpSpPr/>
          <p:nvPr/>
        </p:nvGrpSpPr>
        <p:grpSpPr>
          <a:xfrm>
            <a:off x="8540753" y="81842"/>
            <a:ext cx="488954" cy="704600"/>
            <a:chOff x="8540753" y="81842"/>
            <a:chExt cx="488954" cy="704600"/>
          </a:xfrm>
        </p:grpSpPr>
        <p:sp>
          <p:nvSpPr>
            <p:cNvPr id="3814" name="Google Shape;3814;p50"/>
            <p:cNvSpPr/>
            <p:nvPr/>
          </p:nvSpPr>
          <p:spPr>
            <a:xfrm rot="928593">
              <a:off x="8620112" y="114305"/>
              <a:ext cx="330235" cy="639674"/>
            </a:xfrm>
            <a:custGeom>
              <a:avLst/>
              <a:gdLst/>
              <a:ahLst/>
              <a:cxnLst/>
              <a:rect l="l" t="t" r="r" b="b"/>
              <a:pathLst>
                <a:path w="7368" h="14272" extrusionOk="0">
                  <a:moveTo>
                    <a:pt x="1605" y="1"/>
                  </a:moveTo>
                  <a:cubicBezTo>
                    <a:pt x="834" y="1"/>
                    <a:pt x="280" y="30"/>
                    <a:pt x="260" y="118"/>
                  </a:cubicBezTo>
                  <a:cubicBezTo>
                    <a:pt x="199" y="408"/>
                    <a:pt x="0" y="14271"/>
                    <a:pt x="0" y="14271"/>
                  </a:cubicBezTo>
                  <a:lnTo>
                    <a:pt x="7368" y="14097"/>
                  </a:lnTo>
                  <a:lnTo>
                    <a:pt x="6520" y="118"/>
                  </a:lnTo>
                  <a:cubicBezTo>
                    <a:pt x="6499" y="122"/>
                    <a:pt x="6443" y="124"/>
                    <a:pt x="6356" y="124"/>
                  </a:cubicBezTo>
                  <a:cubicBezTo>
                    <a:pt x="5680" y="124"/>
                    <a:pt x="3186" y="1"/>
                    <a:pt x="1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15" name="Google Shape;3815;p50"/>
            <p:cNvSpPr/>
            <p:nvPr/>
          </p:nvSpPr>
          <p:spPr>
            <a:xfrm rot="928593">
              <a:off x="8640979" y="302470"/>
              <a:ext cx="273582" cy="418307"/>
            </a:xfrm>
            <a:custGeom>
              <a:avLst/>
              <a:gdLst/>
              <a:ahLst/>
              <a:cxnLst/>
              <a:rect l="l" t="t" r="r" b="b"/>
              <a:pathLst>
                <a:path w="6104" h="9333" extrusionOk="0">
                  <a:moveTo>
                    <a:pt x="3066" y="875"/>
                  </a:moveTo>
                  <a:cubicBezTo>
                    <a:pt x="4162" y="875"/>
                    <a:pt x="4593" y="1627"/>
                    <a:pt x="4593" y="2348"/>
                  </a:cubicBezTo>
                  <a:cubicBezTo>
                    <a:pt x="4593" y="3168"/>
                    <a:pt x="3995" y="3725"/>
                    <a:pt x="3219" y="3988"/>
                  </a:cubicBezTo>
                  <a:cubicBezTo>
                    <a:pt x="2177" y="3712"/>
                    <a:pt x="1497" y="3223"/>
                    <a:pt x="1497" y="2324"/>
                  </a:cubicBezTo>
                  <a:cubicBezTo>
                    <a:pt x="1497" y="1545"/>
                    <a:pt x="2054" y="879"/>
                    <a:pt x="3066" y="875"/>
                  </a:cubicBezTo>
                  <a:close/>
                  <a:moveTo>
                    <a:pt x="2874" y="4863"/>
                  </a:moveTo>
                  <a:cubicBezTo>
                    <a:pt x="4094" y="5215"/>
                    <a:pt x="4860" y="5741"/>
                    <a:pt x="4860" y="6838"/>
                  </a:cubicBezTo>
                  <a:cubicBezTo>
                    <a:pt x="4860" y="7768"/>
                    <a:pt x="4152" y="8448"/>
                    <a:pt x="3059" y="8448"/>
                  </a:cubicBezTo>
                  <a:cubicBezTo>
                    <a:pt x="1904" y="8448"/>
                    <a:pt x="1207" y="7645"/>
                    <a:pt x="1251" y="6725"/>
                  </a:cubicBezTo>
                  <a:cubicBezTo>
                    <a:pt x="1251" y="5864"/>
                    <a:pt x="1818" y="5171"/>
                    <a:pt x="2874" y="4863"/>
                  </a:cubicBezTo>
                  <a:close/>
                  <a:moveTo>
                    <a:pt x="3141" y="1"/>
                  </a:moveTo>
                  <a:cubicBezTo>
                    <a:pt x="1559" y="1"/>
                    <a:pt x="349" y="974"/>
                    <a:pt x="349" y="2403"/>
                  </a:cubicBezTo>
                  <a:cubicBezTo>
                    <a:pt x="349" y="3182"/>
                    <a:pt x="779" y="3958"/>
                    <a:pt x="1781" y="4433"/>
                  </a:cubicBezTo>
                  <a:lnTo>
                    <a:pt x="1794" y="4477"/>
                  </a:lnTo>
                  <a:cubicBezTo>
                    <a:pt x="677" y="4949"/>
                    <a:pt x="0" y="5752"/>
                    <a:pt x="0" y="6893"/>
                  </a:cubicBezTo>
                  <a:cubicBezTo>
                    <a:pt x="0" y="8210"/>
                    <a:pt x="1131" y="9333"/>
                    <a:pt x="3023" y="9333"/>
                  </a:cubicBezTo>
                  <a:cubicBezTo>
                    <a:pt x="3026" y="9333"/>
                    <a:pt x="3028" y="9333"/>
                    <a:pt x="3031" y="9333"/>
                  </a:cubicBezTo>
                  <a:cubicBezTo>
                    <a:pt x="4757" y="9333"/>
                    <a:pt x="6103" y="8273"/>
                    <a:pt x="6103" y="6705"/>
                  </a:cubicBezTo>
                  <a:cubicBezTo>
                    <a:pt x="6103" y="5608"/>
                    <a:pt x="5406" y="4819"/>
                    <a:pt x="4282" y="4374"/>
                  </a:cubicBezTo>
                  <a:lnTo>
                    <a:pt x="4282" y="4330"/>
                  </a:lnTo>
                  <a:cubicBezTo>
                    <a:pt x="5393" y="3804"/>
                    <a:pt x="5768" y="2984"/>
                    <a:pt x="5768" y="2222"/>
                  </a:cubicBezTo>
                  <a:cubicBezTo>
                    <a:pt x="5768" y="1097"/>
                    <a:pt x="4894" y="1"/>
                    <a:pt x="3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816" name="Google Shape;3816;p50"/>
          <p:cNvSpPr/>
          <p:nvPr/>
        </p:nvSpPr>
        <p:spPr>
          <a:xfrm flipH="1">
            <a:off x="466267" y="30222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817" name="Google Shape;3817;p50"/>
          <p:cNvGrpSpPr/>
          <p:nvPr/>
        </p:nvGrpSpPr>
        <p:grpSpPr>
          <a:xfrm>
            <a:off x="1016521" y="4148926"/>
            <a:ext cx="1455599" cy="549366"/>
            <a:chOff x="1016521" y="4148926"/>
            <a:chExt cx="1455599" cy="549366"/>
          </a:xfrm>
        </p:grpSpPr>
        <p:sp>
          <p:nvSpPr>
            <p:cNvPr id="3818" name="Google Shape;3818;p50"/>
            <p:cNvSpPr/>
            <p:nvPr/>
          </p:nvSpPr>
          <p:spPr>
            <a:xfrm rot="326255">
              <a:off x="1033052" y="4215390"/>
              <a:ext cx="1422538" cy="416439"/>
            </a:xfrm>
            <a:custGeom>
              <a:avLst/>
              <a:gdLst/>
              <a:ahLst/>
              <a:cxnLst/>
              <a:rect l="l" t="t" r="r" b="b"/>
              <a:pathLst>
                <a:path w="24998" h="7318" extrusionOk="0">
                  <a:moveTo>
                    <a:pt x="2596" y="0"/>
                  </a:moveTo>
                  <a:cubicBezTo>
                    <a:pt x="2194" y="0"/>
                    <a:pt x="1812" y="112"/>
                    <a:pt x="1485" y="345"/>
                  </a:cubicBezTo>
                  <a:cubicBezTo>
                    <a:pt x="1252" y="513"/>
                    <a:pt x="1056" y="719"/>
                    <a:pt x="869" y="990"/>
                  </a:cubicBezTo>
                  <a:cubicBezTo>
                    <a:pt x="636" y="1326"/>
                    <a:pt x="393" y="1746"/>
                    <a:pt x="393" y="2259"/>
                  </a:cubicBezTo>
                  <a:cubicBezTo>
                    <a:pt x="393" y="2390"/>
                    <a:pt x="402" y="2511"/>
                    <a:pt x="421" y="2623"/>
                  </a:cubicBezTo>
                  <a:cubicBezTo>
                    <a:pt x="374" y="2716"/>
                    <a:pt x="328" y="2819"/>
                    <a:pt x="300" y="2931"/>
                  </a:cubicBezTo>
                  <a:cubicBezTo>
                    <a:pt x="94" y="3547"/>
                    <a:pt x="1" y="4200"/>
                    <a:pt x="1" y="4872"/>
                  </a:cubicBezTo>
                  <a:cubicBezTo>
                    <a:pt x="1" y="5423"/>
                    <a:pt x="66" y="5843"/>
                    <a:pt x="188" y="6170"/>
                  </a:cubicBezTo>
                  <a:cubicBezTo>
                    <a:pt x="458" y="6870"/>
                    <a:pt x="1093" y="7318"/>
                    <a:pt x="1821" y="7318"/>
                  </a:cubicBezTo>
                  <a:cubicBezTo>
                    <a:pt x="2129" y="7318"/>
                    <a:pt x="2409" y="7243"/>
                    <a:pt x="2661" y="7113"/>
                  </a:cubicBezTo>
                  <a:cubicBezTo>
                    <a:pt x="2932" y="7243"/>
                    <a:pt x="3249" y="7318"/>
                    <a:pt x="3576" y="7318"/>
                  </a:cubicBezTo>
                  <a:cubicBezTo>
                    <a:pt x="3865" y="7318"/>
                    <a:pt x="4155" y="7271"/>
                    <a:pt x="4425" y="7178"/>
                  </a:cubicBezTo>
                  <a:cubicBezTo>
                    <a:pt x="4668" y="7271"/>
                    <a:pt x="4939" y="7318"/>
                    <a:pt x="5219" y="7318"/>
                  </a:cubicBezTo>
                  <a:cubicBezTo>
                    <a:pt x="5480" y="7318"/>
                    <a:pt x="5732" y="7271"/>
                    <a:pt x="5965" y="7187"/>
                  </a:cubicBezTo>
                  <a:cubicBezTo>
                    <a:pt x="6189" y="7271"/>
                    <a:pt x="6423" y="7318"/>
                    <a:pt x="6656" y="7318"/>
                  </a:cubicBezTo>
                  <a:cubicBezTo>
                    <a:pt x="6852" y="7318"/>
                    <a:pt x="7048" y="7281"/>
                    <a:pt x="7253" y="7234"/>
                  </a:cubicBezTo>
                  <a:cubicBezTo>
                    <a:pt x="7421" y="7290"/>
                    <a:pt x="7608" y="7318"/>
                    <a:pt x="7795" y="7318"/>
                  </a:cubicBezTo>
                  <a:cubicBezTo>
                    <a:pt x="8075" y="7318"/>
                    <a:pt x="8346" y="7253"/>
                    <a:pt x="8579" y="7150"/>
                  </a:cubicBezTo>
                  <a:cubicBezTo>
                    <a:pt x="8812" y="7253"/>
                    <a:pt x="9055" y="7318"/>
                    <a:pt x="9326" y="7318"/>
                  </a:cubicBezTo>
                  <a:cubicBezTo>
                    <a:pt x="9596" y="7318"/>
                    <a:pt x="9848" y="7271"/>
                    <a:pt x="10082" y="7159"/>
                  </a:cubicBezTo>
                  <a:cubicBezTo>
                    <a:pt x="10315" y="7253"/>
                    <a:pt x="10576" y="7318"/>
                    <a:pt x="10847" y="7318"/>
                  </a:cubicBezTo>
                  <a:cubicBezTo>
                    <a:pt x="11519" y="7318"/>
                    <a:pt x="11939" y="7019"/>
                    <a:pt x="12172" y="6767"/>
                  </a:cubicBezTo>
                  <a:cubicBezTo>
                    <a:pt x="12266" y="6674"/>
                    <a:pt x="12359" y="6543"/>
                    <a:pt x="12443" y="6394"/>
                  </a:cubicBezTo>
                  <a:cubicBezTo>
                    <a:pt x="12742" y="6963"/>
                    <a:pt x="13321" y="7318"/>
                    <a:pt x="13974" y="7318"/>
                  </a:cubicBezTo>
                  <a:cubicBezTo>
                    <a:pt x="14273" y="7318"/>
                    <a:pt x="14553" y="7243"/>
                    <a:pt x="14814" y="7113"/>
                  </a:cubicBezTo>
                  <a:cubicBezTo>
                    <a:pt x="15075" y="7243"/>
                    <a:pt x="15393" y="7318"/>
                    <a:pt x="15719" y="7318"/>
                  </a:cubicBezTo>
                  <a:cubicBezTo>
                    <a:pt x="16009" y="7318"/>
                    <a:pt x="16307" y="7271"/>
                    <a:pt x="16569" y="7178"/>
                  </a:cubicBezTo>
                  <a:cubicBezTo>
                    <a:pt x="16821" y="7271"/>
                    <a:pt x="17082" y="7318"/>
                    <a:pt x="17362" y="7318"/>
                  </a:cubicBezTo>
                  <a:cubicBezTo>
                    <a:pt x="17624" y="7318"/>
                    <a:pt x="17876" y="7271"/>
                    <a:pt x="18109" y="7187"/>
                  </a:cubicBezTo>
                  <a:cubicBezTo>
                    <a:pt x="18333" y="7271"/>
                    <a:pt x="18566" y="7318"/>
                    <a:pt x="18800" y="7318"/>
                  </a:cubicBezTo>
                  <a:cubicBezTo>
                    <a:pt x="18996" y="7318"/>
                    <a:pt x="19201" y="7281"/>
                    <a:pt x="19397" y="7234"/>
                  </a:cubicBezTo>
                  <a:cubicBezTo>
                    <a:pt x="19574" y="7290"/>
                    <a:pt x="19761" y="7318"/>
                    <a:pt x="19948" y="7318"/>
                  </a:cubicBezTo>
                  <a:cubicBezTo>
                    <a:pt x="20228" y="7318"/>
                    <a:pt x="20489" y="7253"/>
                    <a:pt x="20722" y="7150"/>
                  </a:cubicBezTo>
                  <a:cubicBezTo>
                    <a:pt x="20956" y="7253"/>
                    <a:pt x="21208" y="7318"/>
                    <a:pt x="21469" y="7318"/>
                  </a:cubicBezTo>
                  <a:cubicBezTo>
                    <a:pt x="21740" y="7318"/>
                    <a:pt x="22001" y="7271"/>
                    <a:pt x="22234" y="7159"/>
                  </a:cubicBezTo>
                  <a:cubicBezTo>
                    <a:pt x="22468" y="7253"/>
                    <a:pt x="22720" y="7318"/>
                    <a:pt x="22991" y="7318"/>
                  </a:cubicBezTo>
                  <a:cubicBezTo>
                    <a:pt x="23663" y="7318"/>
                    <a:pt x="24083" y="7019"/>
                    <a:pt x="24316" y="6767"/>
                  </a:cubicBezTo>
                  <a:cubicBezTo>
                    <a:pt x="24540" y="6534"/>
                    <a:pt x="24801" y="6123"/>
                    <a:pt x="24801" y="5470"/>
                  </a:cubicBezTo>
                  <a:cubicBezTo>
                    <a:pt x="24801" y="5246"/>
                    <a:pt x="24811" y="5050"/>
                    <a:pt x="24820" y="4872"/>
                  </a:cubicBezTo>
                  <a:cubicBezTo>
                    <a:pt x="24848" y="4676"/>
                    <a:pt x="24867" y="4452"/>
                    <a:pt x="24913" y="4238"/>
                  </a:cubicBezTo>
                  <a:lnTo>
                    <a:pt x="24913" y="4219"/>
                  </a:lnTo>
                  <a:lnTo>
                    <a:pt x="24913" y="4210"/>
                  </a:lnTo>
                  <a:cubicBezTo>
                    <a:pt x="24969" y="3827"/>
                    <a:pt x="24997" y="3584"/>
                    <a:pt x="24997" y="3398"/>
                  </a:cubicBezTo>
                  <a:cubicBezTo>
                    <a:pt x="24997" y="2894"/>
                    <a:pt x="24811" y="2436"/>
                    <a:pt x="24484" y="2100"/>
                  </a:cubicBezTo>
                  <a:cubicBezTo>
                    <a:pt x="24195" y="1792"/>
                    <a:pt x="23728" y="1624"/>
                    <a:pt x="23224" y="1624"/>
                  </a:cubicBezTo>
                  <a:cubicBezTo>
                    <a:pt x="22953" y="1624"/>
                    <a:pt x="22692" y="1680"/>
                    <a:pt x="22421" y="1783"/>
                  </a:cubicBezTo>
                  <a:cubicBezTo>
                    <a:pt x="22206" y="1690"/>
                    <a:pt x="21945" y="1624"/>
                    <a:pt x="21628" y="1624"/>
                  </a:cubicBezTo>
                  <a:cubicBezTo>
                    <a:pt x="21404" y="1624"/>
                    <a:pt x="21180" y="1652"/>
                    <a:pt x="20965" y="1727"/>
                  </a:cubicBezTo>
                  <a:cubicBezTo>
                    <a:pt x="20760" y="1652"/>
                    <a:pt x="20554" y="1624"/>
                    <a:pt x="20321" y="1624"/>
                  </a:cubicBezTo>
                  <a:cubicBezTo>
                    <a:pt x="19910" y="1624"/>
                    <a:pt x="19565" y="1718"/>
                    <a:pt x="19257" y="1904"/>
                  </a:cubicBezTo>
                  <a:cubicBezTo>
                    <a:pt x="19210" y="1886"/>
                    <a:pt x="19164" y="1876"/>
                    <a:pt x="19108" y="1867"/>
                  </a:cubicBezTo>
                  <a:cubicBezTo>
                    <a:pt x="18893" y="1727"/>
                    <a:pt x="18594" y="1606"/>
                    <a:pt x="18193" y="1606"/>
                  </a:cubicBezTo>
                  <a:cubicBezTo>
                    <a:pt x="18137" y="1606"/>
                    <a:pt x="18090" y="1606"/>
                    <a:pt x="18034" y="1624"/>
                  </a:cubicBezTo>
                  <a:cubicBezTo>
                    <a:pt x="17997" y="1186"/>
                    <a:pt x="17801" y="784"/>
                    <a:pt x="17465" y="504"/>
                  </a:cubicBezTo>
                  <a:cubicBezTo>
                    <a:pt x="17157" y="243"/>
                    <a:pt x="16774" y="103"/>
                    <a:pt x="16373" y="103"/>
                  </a:cubicBezTo>
                  <a:cubicBezTo>
                    <a:pt x="16130" y="103"/>
                    <a:pt x="15897" y="149"/>
                    <a:pt x="15673" y="243"/>
                  </a:cubicBezTo>
                  <a:cubicBezTo>
                    <a:pt x="15598" y="196"/>
                    <a:pt x="15514" y="159"/>
                    <a:pt x="15430" y="131"/>
                  </a:cubicBezTo>
                  <a:cubicBezTo>
                    <a:pt x="15225" y="47"/>
                    <a:pt x="14991" y="9"/>
                    <a:pt x="14758" y="9"/>
                  </a:cubicBezTo>
                  <a:cubicBezTo>
                    <a:pt x="14357" y="9"/>
                    <a:pt x="13974" y="131"/>
                    <a:pt x="13647" y="364"/>
                  </a:cubicBezTo>
                  <a:cubicBezTo>
                    <a:pt x="13423" y="523"/>
                    <a:pt x="13218" y="738"/>
                    <a:pt x="13031" y="999"/>
                  </a:cubicBezTo>
                  <a:cubicBezTo>
                    <a:pt x="12798" y="1344"/>
                    <a:pt x="12546" y="1764"/>
                    <a:pt x="12546" y="2278"/>
                  </a:cubicBezTo>
                  <a:lnTo>
                    <a:pt x="12546" y="2343"/>
                  </a:lnTo>
                  <a:cubicBezTo>
                    <a:pt x="12490" y="2259"/>
                    <a:pt x="12434" y="2194"/>
                    <a:pt x="12359" y="2119"/>
                  </a:cubicBezTo>
                  <a:cubicBezTo>
                    <a:pt x="12032" y="1792"/>
                    <a:pt x="11566" y="1606"/>
                    <a:pt x="11062" y="1606"/>
                  </a:cubicBezTo>
                  <a:cubicBezTo>
                    <a:pt x="10800" y="1606"/>
                    <a:pt x="10530" y="1671"/>
                    <a:pt x="10259" y="1774"/>
                  </a:cubicBezTo>
                  <a:cubicBezTo>
                    <a:pt x="10054" y="1680"/>
                    <a:pt x="9783" y="1606"/>
                    <a:pt x="9466" y="1606"/>
                  </a:cubicBezTo>
                  <a:cubicBezTo>
                    <a:pt x="9242" y="1606"/>
                    <a:pt x="9027" y="1643"/>
                    <a:pt x="8803" y="1718"/>
                  </a:cubicBezTo>
                  <a:cubicBezTo>
                    <a:pt x="8607" y="1643"/>
                    <a:pt x="8392" y="1606"/>
                    <a:pt x="8159" y="1606"/>
                  </a:cubicBezTo>
                  <a:cubicBezTo>
                    <a:pt x="7748" y="1606"/>
                    <a:pt x="7403" y="1699"/>
                    <a:pt x="7095" y="1886"/>
                  </a:cubicBezTo>
                  <a:cubicBezTo>
                    <a:pt x="7048" y="1876"/>
                    <a:pt x="7001" y="1867"/>
                    <a:pt x="6945" y="1858"/>
                  </a:cubicBezTo>
                  <a:cubicBezTo>
                    <a:pt x="6740" y="1718"/>
                    <a:pt x="6432" y="1596"/>
                    <a:pt x="6040" y="1596"/>
                  </a:cubicBezTo>
                  <a:cubicBezTo>
                    <a:pt x="5975" y="1596"/>
                    <a:pt x="5928" y="1596"/>
                    <a:pt x="5872" y="1606"/>
                  </a:cubicBezTo>
                  <a:cubicBezTo>
                    <a:pt x="5835" y="1176"/>
                    <a:pt x="5639" y="766"/>
                    <a:pt x="5303" y="485"/>
                  </a:cubicBezTo>
                  <a:cubicBezTo>
                    <a:pt x="4995" y="233"/>
                    <a:pt x="4612" y="93"/>
                    <a:pt x="4220" y="93"/>
                  </a:cubicBezTo>
                  <a:cubicBezTo>
                    <a:pt x="3968" y="93"/>
                    <a:pt x="3735" y="140"/>
                    <a:pt x="3520" y="233"/>
                  </a:cubicBezTo>
                  <a:cubicBezTo>
                    <a:pt x="3436" y="187"/>
                    <a:pt x="3352" y="149"/>
                    <a:pt x="3268" y="112"/>
                  </a:cubicBezTo>
                  <a:cubicBezTo>
                    <a:pt x="3063" y="37"/>
                    <a:pt x="2829" y="0"/>
                    <a:pt x="259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19" name="Google Shape;3819;p50"/>
            <p:cNvSpPr/>
            <p:nvPr/>
          </p:nvSpPr>
          <p:spPr>
            <a:xfrm rot="326255">
              <a:off x="1112192" y="4351041"/>
              <a:ext cx="573158" cy="169011"/>
            </a:xfrm>
            <a:custGeom>
              <a:avLst/>
              <a:gdLst/>
              <a:ahLst/>
              <a:cxnLst/>
              <a:rect l="l" t="t" r="r" b="b"/>
              <a:pathLst>
                <a:path w="10072" h="2970" extrusionOk="0">
                  <a:moveTo>
                    <a:pt x="4705" y="608"/>
                  </a:moveTo>
                  <a:lnTo>
                    <a:pt x="4471" y="1756"/>
                  </a:lnTo>
                  <a:cubicBezTo>
                    <a:pt x="4434" y="1933"/>
                    <a:pt x="4378" y="2073"/>
                    <a:pt x="4294" y="2185"/>
                  </a:cubicBezTo>
                  <a:cubicBezTo>
                    <a:pt x="4219" y="2288"/>
                    <a:pt x="4135" y="2353"/>
                    <a:pt x="4042" y="2353"/>
                  </a:cubicBezTo>
                  <a:cubicBezTo>
                    <a:pt x="3949" y="2353"/>
                    <a:pt x="3874" y="2316"/>
                    <a:pt x="3827" y="2260"/>
                  </a:cubicBezTo>
                  <a:cubicBezTo>
                    <a:pt x="3781" y="2194"/>
                    <a:pt x="3753" y="2101"/>
                    <a:pt x="3753" y="1980"/>
                  </a:cubicBezTo>
                  <a:cubicBezTo>
                    <a:pt x="3753" y="1746"/>
                    <a:pt x="3799" y="1522"/>
                    <a:pt x="3874" y="1308"/>
                  </a:cubicBezTo>
                  <a:cubicBezTo>
                    <a:pt x="3958" y="1102"/>
                    <a:pt x="4079" y="934"/>
                    <a:pt x="4229" y="813"/>
                  </a:cubicBezTo>
                  <a:cubicBezTo>
                    <a:pt x="4378" y="682"/>
                    <a:pt x="4527" y="626"/>
                    <a:pt x="4705" y="608"/>
                  </a:cubicBezTo>
                  <a:close/>
                  <a:moveTo>
                    <a:pt x="4649" y="1"/>
                  </a:moveTo>
                  <a:cubicBezTo>
                    <a:pt x="4369" y="1"/>
                    <a:pt x="4098" y="94"/>
                    <a:pt x="3846" y="272"/>
                  </a:cubicBezTo>
                  <a:cubicBezTo>
                    <a:pt x="3585" y="449"/>
                    <a:pt x="3389" y="692"/>
                    <a:pt x="3239" y="981"/>
                  </a:cubicBezTo>
                  <a:cubicBezTo>
                    <a:pt x="3081" y="1261"/>
                    <a:pt x="3015" y="1569"/>
                    <a:pt x="3006" y="1886"/>
                  </a:cubicBezTo>
                  <a:cubicBezTo>
                    <a:pt x="2922" y="1980"/>
                    <a:pt x="2847" y="2045"/>
                    <a:pt x="2791" y="2101"/>
                  </a:cubicBezTo>
                  <a:cubicBezTo>
                    <a:pt x="2679" y="2213"/>
                    <a:pt x="2586" y="2260"/>
                    <a:pt x="2502" y="2260"/>
                  </a:cubicBezTo>
                  <a:cubicBezTo>
                    <a:pt x="2381" y="2260"/>
                    <a:pt x="2325" y="2176"/>
                    <a:pt x="2325" y="2008"/>
                  </a:cubicBezTo>
                  <a:cubicBezTo>
                    <a:pt x="2325" y="1896"/>
                    <a:pt x="2362" y="1662"/>
                    <a:pt x="2446" y="1298"/>
                  </a:cubicBezTo>
                  <a:cubicBezTo>
                    <a:pt x="2539" y="878"/>
                    <a:pt x="2586" y="589"/>
                    <a:pt x="2586" y="421"/>
                  </a:cubicBezTo>
                  <a:cubicBezTo>
                    <a:pt x="2586" y="160"/>
                    <a:pt x="2455" y="29"/>
                    <a:pt x="2185" y="29"/>
                  </a:cubicBezTo>
                  <a:cubicBezTo>
                    <a:pt x="2045" y="29"/>
                    <a:pt x="1905" y="76"/>
                    <a:pt x="1746" y="169"/>
                  </a:cubicBezTo>
                  <a:cubicBezTo>
                    <a:pt x="1578" y="262"/>
                    <a:pt x="1419" y="421"/>
                    <a:pt x="1242" y="645"/>
                  </a:cubicBezTo>
                  <a:cubicBezTo>
                    <a:pt x="1074" y="869"/>
                    <a:pt x="915" y="1158"/>
                    <a:pt x="784" y="1513"/>
                  </a:cubicBezTo>
                  <a:cubicBezTo>
                    <a:pt x="794" y="1326"/>
                    <a:pt x="822" y="1168"/>
                    <a:pt x="840" y="1056"/>
                  </a:cubicBezTo>
                  <a:cubicBezTo>
                    <a:pt x="868" y="925"/>
                    <a:pt x="906" y="785"/>
                    <a:pt x="934" y="626"/>
                  </a:cubicBezTo>
                  <a:cubicBezTo>
                    <a:pt x="999" y="393"/>
                    <a:pt x="1027" y="234"/>
                    <a:pt x="1027" y="178"/>
                  </a:cubicBezTo>
                  <a:cubicBezTo>
                    <a:pt x="1027" y="122"/>
                    <a:pt x="1018" y="85"/>
                    <a:pt x="980" y="66"/>
                  </a:cubicBezTo>
                  <a:cubicBezTo>
                    <a:pt x="952" y="38"/>
                    <a:pt x="887" y="29"/>
                    <a:pt x="812" y="29"/>
                  </a:cubicBezTo>
                  <a:cubicBezTo>
                    <a:pt x="654" y="29"/>
                    <a:pt x="542" y="48"/>
                    <a:pt x="458" y="113"/>
                  </a:cubicBezTo>
                  <a:cubicBezTo>
                    <a:pt x="327" y="188"/>
                    <a:pt x="271" y="281"/>
                    <a:pt x="234" y="402"/>
                  </a:cubicBezTo>
                  <a:cubicBezTo>
                    <a:pt x="84" y="878"/>
                    <a:pt x="0" y="1392"/>
                    <a:pt x="0" y="1933"/>
                  </a:cubicBezTo>
                  <a:cubicBezTo>
                    <a:pt x="0" y="2288"/>
                    <a:pt x="38" y="2558"/>
                    <a:pt x="94" y="2727"/>
                  </a:cubicBezTo>
                  <a:cubicBezTo>
                    <a:pt x="159" y="2885"/>
                    <a:pt x="271" y="2969"/>
                    <a:pt x="420" y="2969"/>
                  </a:cubicBezTo>
                  <a:cubicBezTo>
                    <a:pt x="551" y="2969"/>
                    <a:pt x="644" y="2932"/>
                    <a:pt x="700" y="2867"/>
                  </a:cubicBezTo>
                  <a:cubicBezTo>
                    <a:pt x="766" y="2792"/>
                    <a:pt x="822" y="2661"/>
                    <a:pt x="868" y="2465"/>
                  </a:cubicBezTo>
                  <a:cubicBezTo>
                    <a:pt x="924" y="2213"/>
                    <a:pt x="1008" y="1980"/>
                    <a:pt x="1111" y="1756"/>
                  </a:cubicBezTo>
                  <a:cubicBezTo>
                    <a:pt x="1214" y="1532"/>
                    <a:pt x="1307" y="1345"/>
                    <a:pt x="1401" y="1205"/>
                  </a:cubicBezTo>
                  <a:cubicBezTo>
                    <a:pt x="1494" y="1065"/>
                    <a:pt x="1578" y="1000"/>
                    <a:pt x="1625" y="1000"/>
                  </a:cubicBezTo>
                  <a:cubicBezTo>
                    <a:pt x="1671" y="1000"/>
                    <a:pt x="1699" y="1028"/>
                    <a:pt x="1699" y="1093"/>
                  </a:cubicBezTo>
                  <a:cubicBezTo>
                    <a:pt x="1699" y="1177"/>
                    <a:pt x="1671" y="1373"/>
                    <a:pt x="1615" y="1625"/>
                  </a:cubicBezTo>
                  <a:cubicBezTo>
                    <a:pt x="1559" y="1914"/>
                    <a:pt x="1531" y="2129"/>
                    <a:pt x="1531" y="2241"/>
                  </a:cubicBezTo>
                  <a:cubicBezTo>
                    <a:pt x="1531" y="2474"/>
                    <a:pt x="1587" y="2652"/>
                    <a:pt x="1699" y="2773"/>
                  </a:cubicBezTo>
                  <a:cubicBezTo>
                    <a:pt x="1802" y="2885"/>
                    <a:pt x="1961" y="2960"/>
                    <a:pt x="2175" y="2960"/>
                  </a:cubicBezTo>
                  <a:cubicBezTo>
                    <a:pt x="2427" y="2960"/>
                    <a:pt x="2661" y="2885"/>
                    <a:pt x="2875" y="2745"/>
                  </a:cubicBezTo>
                  <a:cubicBezTo>
                    <a:pt x="2959" y="2689"/>
                    <a:pt x="3034" y="2614"/>
                    <a:pt x="3118" y="2549"/>
                  </a:cubicBezTo>
                  <a:cubicBezTo>
                    <a:pt x="3146" y="2596"/>
                    <a:pt x="3174" y="2642"/>
                    <a:pt x="3211" y="2680"/>
                  </a:cubicBezTo>
                  <a:cubicBezTo>
                    <a:pt x="3361" y="2867"/>
                    <a:pt x="3575" y="2960"/>
                    <a:pt x="3818" y="2960"/>
                  </a:cubicBezTo>
                  <a:cubicBezTo>
                    <a:pt x="4145" y="2960"/>
                    <a:pt x="4415" y="2783"/>
                    <a:pt x="4621" y="2428"/>
                  </a:cubicBezTo>
                  <a:cubicBezTo>
                    <a:pt x="4686" y="2596"/>
                    <a:pt x="4761" y="2727"/>
                    <a:pt x="4882" y="2811"/>
                  </a:cubicBezTo>
                  <a:cubicBezTo>
                    <a:pt x="4994" y="2904"/>
                    <a:pt x="5115" y="2960"/>
                    <a:pt x="5255" y="2960"/>
                  </a:cubicBezTo>
                  <a:cubicBezTo>
                    <a:pt x="5433" y="2960"/>
                    <a:pt x="5619" y="2885"/>
                    <a:pt x="5806" y="2736"/>
                  </a:cubicBezTo>
                  <a:cubicBezTo>
                    <a:pt x="5871" y="2680"/>
                    <a:pt x="5955" y="2614"/>
                    <a:pt x="6021" y="2549"/>
                  </a:cubicBezTo>
                  <a:cubicBezTo>
                    <a:pt x="6039" y="2605"/>
                    <a:pt x="6049" y="2661"/>
                    <a:pt x="6067" y="2699"/>
                  </a:cubicBezTo>
                  <a:cubicBezTo>
                    <a:pt x="6124" y="2857"/>
                    <a:pt x="6245" y="2941"/>
                    <a:pt x="6394" y="2941"/>
                  </a:cubicBezTo>
                  <a:cubicBezTo>
                    <a:pt x="6525" y="2941"/>
                    <a:pt x="6618" y="2913"/>
                    <a:pt x="6674" y="2839"/>
                  </a:cubicBezTo>
                  <a:cubicBezTo>
                    <a:pt x="6730" y="2773"/>
                    <a:pt x="6796" y="2642"/>
                    <a:pt x="6842" y="2446"/>
                  </a:cubicBezTo>
                  <a:cubicBezTo>
                    <a:pt x="6898" y="2222"/>
                    <a:pt x="6964" y="1989"/>
                    <a:pt x="7048" y="1765"/>
                  </a:cubicBezTo>
                  <a:cubicBezTo>
                    <a:pt x="7141" y="1532"/>
                    <a:pt x="7225" y="1345"/>
                    <a:pt x="7328" y="1196"/>
                  </a:cubicBezTo>
                  <a:cubicBezTo>
                    <a:pt x="7421" y="1046"/>
                    <a:pt x="7505" y="972"/>
                    <a:pt x="7561" y="972"/>
                  </a:cubicBezTo>
                  <a:cubicBezTo>
                    <a:pt x="7608" y="972"/>
                    <a:pt x="7636" y="1009"/>
                    <a:pt x="7636" y="1065"/>
                  </a:cubicBezTo>
                  <a:cubicBezTo>
                    <a:pt x="7636" y="1149"/>
                    <a:pt x="7617" y="1326"/>
                    <a:pt x="7589" y="1588"/>
                  </a:cubicBezTo>
                  <a:cubicBezTo>
                    <a:pt x="7542" y="1886"/>
                    <a:pt x="7524" y="2120"/>
                    <a:pt x="7524" y="2269"/>
                  </a:cubicBezTo>
                  <a:cubicBezTo>
                    <a:pt x="7524" y="2456"/>
                    <a:pt x="7561" y="2605"/>
                    <a:pt x="7636" y="2745"/>
                  </a:cubicBezTo>
                  <a:cubicBezTo>
                    <a:pt x="7701" y="2876"/>
                    <a:pt x="7804" y="2941"/>
                    <a:pt x="7934" y="2941"/>
                  </a:cubicBezTo>
                  <a:cubicBezTo>
                    <a:pt x="8065" y="2941"/>
                    <a:pt x="8168" y="2913"/>
                    <a:pt x="8224" y="2848"/>
                  </a:cubicBezTo>
                  <a:cubicBezTo>
                    <a:pt x="8289" y="2783"/>
                    <a:pt x="8345" y="2652"/>
                    <a:pt x="8392" y="2456"/>
                  </a:cubicBezTo>
                  <a:cubicBezTo>
                    <a:pt x="8448" y="2194"/>
                    <a:pt x="8532" y="1961"/>
                    <a:pt x="8634" y="1746"/>
                  </a:cubicBezTo>
                  <a:cubicBezTo>
                    <a:pt x="8728" y="1522"/>
                    <a:pt x="8830" y="1336"/>
                    <a:pt x="8924" y="1196"/>
                  </a:cubicBezTo>
                  <a:cubicBezTo>
                    <a:pt x="9017" y="1056"/>
                    <a:pt x="9101" y="981"/>
                    <a:pt x="9157" y="981"/>
                  </a:cubicBezTo>
                  <a:cubicBezTo>
                    <a:pt x="9204" y="981"/>
                    <a:pt x="9232" y="1018"/>
                    <a:pt x="9232" y="1074"/>
                  </a:cubicBezTo>
                  <a:cubicBezTo>
                    <a:pt x="9232" y="1168"/>
                    <a:pt x="9204" y="1382"/>
                    <a:pt x="9157" y="1709"/>
                  </a:cubicBezTo>
                  <a:cubicBezTo>
                    <a:pt x="9101" y="2092"/>
                    <a:pt x="9082" y="2362"/>
                    <a:pt x="9082" y="2521"/>
                  </a:cubicBezTo>
                  <a:cubicBezTo>
                    <a:pt x="9082" y="2661"/>
                    <a:pt x="9110" y="2773"/>
                    <a:pt x="9176" y="2839"/>
                  </a:cubicBezTo>
                  <a:cubicBezTo>
                    <a:pt x="9232" y="2913"/>
                    <a:pt x="9334" y="2941"/>
                    <a:pt x="9465" y="2941"/>
                  </a:cubicBezTo>
                  <a:cubicBezTo>
                    <a:pt x="9605" y="2941"/>
                    <a:pt x="9708" y="2913"/>
                    <a:pt x="9782" y="2839"/>
                  </a:cubicBezTo>
                  <a:cubicBezTo>
                    <a:pt x="9838" y="2773"/>
                    <a:pt x="9876" y="2661"/>
                    <a:pt x="9876" y="2502"/>
                  </a:cubicBezTo>
                  <a:cubicBezTo>
                    <a:pt x="9876" y="2222"/>
                    <a:pt x="9885" y="1980"/>
                    <a:pt x="9904" y="1756"/>
                  </a:cubicBezTo>
                  <a:cubicBezTo>
                    <a:pt x="9932" y="1532"/>
                    <a:pt x="9969" y="1289"/>
                    <a:pt x="10006" y="1046"/>
                  </a:cubicBezTo>
                  <a:cubicBezTo>
                    <a:pt x="10044" y="748"/>
                    <a:pt x="10072" y="542"/>
                    <a:pt x="10072" y="440"/>
                  </a:cubicBezTo>
                  <a:cubicBezTo>
                    <a:pt x="10072" y="309"/>
                    <a:pt x="10034" y="206"/>
                    <a:pt x="9969" y="132"/>
                  </a:cubicBezTo>
                  <a:cubicBezTo>
                    <a:pt x="9894" y="66"/>
                    <a:pt x="9801" y="29"/>
                    <a:pt x="9661" y="29"/>
                  </a:cubicBezTo>
                  <a:cubicBezTo>
                    <a:pt x="9521" y="29"/>
                    <a:pt x="9381" y="76"/>
                    <a:pt x="9222" y="169"/>
                  </a:cubicBezTo>
                  <a:cubicBezTo>
                    <a:pt x="9054" y="262"/>
                    <a:pt x="8896" y="412"/>
                    <a:pt x="8728" y="636"/>
                  </a:cubicBezTo>
                  <a:cubicBezTo>
                    <a:pt x="8569" y="860"/>
                    <a:pt x="8420" y="1140"/>
                    <a:pt x="8280" y="1485"/>
                  </a:cubicBezTo>
                  <a:cubicBezTo>
                    <a:pt x="8289" y="1420"/>
                    <a:pt x="8308" y="1298"/>
                    <a:pt x="8345" y="1149"/>
                  </a:cubicBezTo>
                  <a:cubicBezTo>
                    <a:pt x="8429" y="794"/>
                    <a:pt x="8466" y="561"/>
                    <a:pt x="8466" y="440"/>
                  </a:cubicBezTo>
                  <a:cubicBezTo>
                    <a:pt x="8466" y="300"/>
                    <a:pt x="8429" y="206"/>
                    <a:pt x="8373" y="132"/>
                  </a:cubicBezTo>
                  <a:cubicBezTo>
                    <a:pt x="8308" y="66"/>
                    <a:pt x="8205" y="38"/>
                    <a:pt x="8065" y="38"/>
                  </a:cubicBezTo>
                  <a:cubicBezTo>
                    <a:pt x="7925" y="38"/>
                    <a:pt x="7766" y="94"/>
                    <a:pt x="7608" y="206"/>
                  </a:cubicBezTo>
                  <a:cubicBezTo>
                    <a:pt x="7449" y="309"/>
                    <a:pt x="7281" y="486"/>
                    <a:pt x="7132" y="701"/>
                  </a:cubicBezTo>
                  <a:cubicBezTo>
                    <a:pt x="6982" y="925"/>
                    <a:pt x="6842" y="1196"/>
                    <a:pt x="6740" y="1522"/>
                  </a:cubicBezTo>
                  <a:cubicBezTo>
                    <a:pt x="6749" y="1336"/>
                    <a:pt x="6768" y="1186"/>
                    <a:pt x="6796" y="1065"/>
                  </a:cubicBezTo>
                  <a:cubicBezTo>
                    <a:pt x="6814" y="953"/>
                    <a:pt x="6852" y="794"/>
                    <a:pt x="6889" y="636"/>
                  </a:cubicBezTo>
                  <a:cubicBezTo>
                    <a:pt x="6945" y="402"/>
                    <a:pt x="6982" y="253"/>
                    <a:pt x="6982" y="188"/>
                  </a:cubicBezTo>
                  <a:cubicBezTo>
                    <a:pt x="6982" y="132"/>
                    <a:pt x="6973" y="94"/>
                    <a:pt x="6936" y="76"/>
                  </a:cubicBezTo>
                  <a:cubicBezTo>
                    <a:pt x="6898" y="48"/>
                    <a:pt x="6842" y="38"/>
                    <a:pt x="6758" y="38"/>
                  </a:cubicBezTo>
                  <a:cubicBezTo>
                    <a:pt x="6609" y="38"/>
                    <a:pt x="6488" y="66"/>
                    <a:pt x="6413" y="122"/>
                  </a:cubicBezTo>
                  <a:cubicBezTo>
                    <a:pt x="6329" y="178"/>
                    <a:pt x="6273" y="262"/>
                    <a:pt x="6226" y="393"/>
                  </a:cubicBezTo>
                  <a:cubicBezTo>
                    <a:pt x="6086" y="832"/>
                    <a:pt x="6002" y="1308"/>
                    <a:pt x="6002" y="1802"/>
                  </a:cubicBezTo>
                  <a:cubicBezTo>
                    <a:pt x="5881" y="1942"/>
                    <a:pt x="5778" y="2045"/>
                    <a:pt x="5694" y="2120"/>
                  </a:cubicBezTo>
                  <a:cubicBezTo>
                    <a:pt x="5582" y="2222"/>
                    <a:pt x="5489" y="2269"/>
                    <a:pt x="5414" y="2269"/>
                  </a:cubicBezTo>
                  <a:cubicBezTo>
                    <a:pt x="5367" y="2269"/>
                    <a:pt x="5321" y="2241"/>
                    <a:pt x="5302" y="2213"/>
                  </a:cubicBezTo>
                  <a:cubicBezTo>
                    <a:pt x="5265" y="2176"/>
                    <a:pt x="5255" y="2129"/>
                    <a:pt x="5255" y="2054"/>
                  </a:cubicBezTo>
                  <a:cubicBezTo>
                    <a:pt x="5255" y="1868"/>
                    <a:pt x="5302" y="1541"/>
                    <a:pt x="5395" y="1065"/>
                  </a:cubicBezTo>
                  <a:cubicBezTo>
                    <a:pt x="5451" y="738"/>
                    <a:pt x="5489" y="533"/>
                    <a:pt x="5489" y="449"/>
                  </a:cubicBezTo>
                  <a:cubicBezTo>
                    <a:pt x="5489" y="309"/>
                    <a:pt x="5386" y="225"/>
                    <a:pt x="5181" y="225"/>
                  </a:cubicBezTo>
                  <a:cubicBezTo>
                    <a:pt x="5087" y="225"/>
                    <a:pt x="4994" y="234"/>
                    <a:pt x="4919" y="253"/>
                  </a:cubicBezTo>
                  <a:cubicBezTo>
                    <a:pt x="4891" y="160"/>
                    <a:pt x="4873" y="94"/>
                    <a:pt x="4835" y="66"/>
                  </a:cubicBezTo>
                  <a:cubicBezTo>
                    <a:pt x="4798" y="29"/>
                    <a:pt x="4742" y="1"/>
                    <a:pt x="4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0" name="Google Shape;3820;p50"/>
            <p:cNvSpPr/>
            <p:nvPr/>
          </p:nvSpPr>
          <p:spPr>
            <a:xfrm rot="326255">
              <a:off x="1147408" y="4245134"/>
              <a:ext cx="153590" cy="69084"/>
            </a:xfrm>
            <a:custGeom>
              <a:avLst/>
              <a:gdLst/>
              <a:ahLst/>
              <a:cxnLst/>
              <a:rect l="l" t="t" r="r" b="b"/>
              <a:pathLst>
                <a:path w="2699" h="1214" extrusionOk="0">
                  <a:moveTo>
                    <a:pt x="804" y="0"/>
                  </a:moveTo>
                  <a:cubicBezTo>
                    <a:pt x="701" y="0"/>
                    <a:pt x="598" y="38"/>
                    <a:pt x="514" y="94"/>
                  </a:cubicBezTo>
                  <a:cubicBezTo>
                    <a:pt x="421" y="150"/>
                    <a:pt x="327" y="252"/>
                    <a:pt x="234" y="392"/>
                  </a:cubicBezTo>
                  <a:cubicBezTo>
                    <a:pt x="85" y="616"/>
                    <a:pt x="1" y="784"/>
                    <a:pt x="1" y="878"/>
                  </a:cubicBezTo>
                  <a:cubicBezTo>
                    <a:pt x="1" y="943"/>
                    <a:pt x="29" y="999"/>
                    <a:pt x="85" y="1046"/>
                  </a:cubicBezTo>
                  <a:cubicBezTo>
                    <a:pt x="141" y="1092"/>
                    <a:pt x="206" y="1120"/>
                    <a:pt x="271" y="1120"/>
                  </a:cubicBezTo>
                  <a:cubicBezTo>
                    <a:pt x="393" y="1120"/>
                    <a:pt x="486" y="1074"/>
                    <a:pt x="551" y="980"/>
                  </a:cubicBezTo>
                  <a:lnTo>
                    <a:pt x="822" y="598"/>
                  </a:lnTo>
                  <a:lnTo>
                    <a:pt x="1485" y="1046"/>
                  </a:lnTo>
                  <a:cubicBezTo>
                    <a:pt x="1578" y="1111"/>
                    <a:pt x="1644" y="1158"/>
                    <a:pt x="1709" y="1176"/>
                  </a:cubicBezTo>
                  <a:cubicBezTo>
                    <a:pt x="1765" y="1204"/>
                    <a:pt x="1821" y="1214"/>
                    <a:pt x="1896" y="1214"/>
                  </a:cubicBezTo>
                  <a:cubicBezTo>
                    <a:pt x="1998" y="1214"/>
                    <a:pt x="2101" y="1176"/>
                    <a:pt x="2185" y="1120"/>
                  </a:cubicBezTo>
                  <a:cubicBezTo>
                    <a:pt x="2278" y="1064"/>
                    <a:pt x="2372" y="952"/>
                    <a:pt x="2465" y="812"/>
                  </a:cubicBezTo>
                  <a:cubicBezTo>
                    <a:pt x="2530" y="700"/>
                    <a:pt x="2596" y="607"/>
                    <a:pt x="2642" y="532"/>
                  </a:cubicBezTo>
                  <a:cubicBezTo>
                    <a:pt x="2670" y="467"/>
                    <a:pt x="2698" y="392"/>
                    <a:pt x="2698" y="336"/>
                  </a:cubicBezTo>
                  <a:cubicBezTo>
                    <a:pt x="2698" y="271"/>
                    <a:pt x="2670" y="206"/>
                    <a:pt x="2614" y="159"/>
                  </a:cubicBezTo>
                  <a:cubicBezTo>
                    <a:pt x="2568" y="112"/>
                    <a:pt x="2502" y="94"/>
                    <a:pt x="2428" y="94"/>
                  </a:cubicBezTo>
                  <a:cubicBezTo>
                    <a:pt x="2316" y="94"/>
                    <a:pt x="2222" y="140"/>
                    <a:pt x="2148" y="234"/>
                  </a:cubicBezTo>
                  <a:lnTo>
                    <a:pt x="1877" y="616"/>
                  </a:lnTo>
                  <a:lnTo>
                    <a:pt x="1214" y="159"/>
                  </a:lnTo>
                  <a:cubicBezTo>
                    <a:pt x="1121" y="94"/>
                    <a:pt x="1056" y="56"/>
                    <a:pt x="1000" y="38"/>
                  </a:cubicBezTo>
                  <a:cubicBezTo>
                    <a:pt x="934" y="10"/>
                    <a:pt x="87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1" name="Google Shape;3821;p50"/>
            <p:cNvSpPr/>
            <p:nvPr/>
          </p:nvSpPr>
          <p:spPr>
            <a:xfrm rot="326255">
              <a:off x="1835910" y="4310685"/>
              <a:ext cx="153020" cy="69084"/>
            </a:xfrm>
            <a:custGeom>
              <a:avLst/>
              <a:gdLst/>
              <a:ahLst/>
              <a:cxnLst/>
              <a:rect l="l" t="t" r="r" b="b"/>
              <a:pathLst>
                <a:path w="2689" h="1214" extrusionOk="0">
                  <a:moveTo>
                    <a:pt x="803" y="0"/>
                  </a:moveTo>
                  <a:cubicBezTo>
                    <a:pt x="701" y="0"/>
                    <a:pt x="589" y="38"/>
                    <a:pt x="514" y="94"/>
                  </a:cubicBezTo>
                  <a:cubicBezTo>
                    <a:pt x="421" y="150"/>
                    <a:pt x="327" y="252"/>
                    <a:pt x="234" y="392"/>
                  </a:cubicBezTo>
                  <a:cubicBezTo>
                    <a:pt x="75" y="616"/>
                    <a:pt x="1" y="784"/>
                    <a:pt x="1" y="878"/>
                  </a:cubicBezTo>
                  <a:cubicBezTo>
                    <a:pt x="1" y="943"/>
                    <a:pt x="19" y="999"/>
                    <a:pt x="75" y="1046"/>
                  </a:cubicBezTo>
                  <a:cubicBezTo>
                    <a:pt x="122" y="1092"/>
                    <a:pt x="197" y="1120"/>
                    <a:pt x="262" y="1120"/>
                  </a:cubicBezTo>
                  <a:cubicBezTo>
                    <a:pt x="383" y="1120"/>
                    <a:pt x="477" y="1074"/>
                    <a:pt x="542" y="980"/>
                  </a:cubicBezTo>
                  <a:lnTo>
                    <a:pt x="813" y="598"/>
                  </a:lnTo>
                  <a:lnTo>
                    <a:pt x="1475" y="1046"/>
                  </a:lnTo>
                  <a:cubicBezTo>
                    <a:pt x="1569" y="1111"/>
                    <a:pt x="1643" y="1158"/>
                    <a:pt x="1699" y="1176"/>
                  </a:cubicBezTo>
                  <a:cubicBezTo>
                    <a:pt x="1755" y="1204"/>
                    <a:pt x="1821" y="1214"/>
                    <a:pt x="1886" y="1214"/>
                  </a:cubicBezTo>
                  <a:cubicBezTo>
                    <a:pt x="1989" y="1214"/>
                    <a:pt x="2101" y="1176"/>
                    <a:pt x="2175" y="1120"/>
                  </a:cubicBezTo>
                  <a:cubicBezTo>
                    <a:pt x="2269" y="1064"/>
                    <a:pt x="2362" y="952"/>
                    <a:pt x="2455" y="812"/>
                  </a:cubicBezTo>
                  <a:cubicBezTo>
                    <a:pt x="2530" y="700"/>
                    <a:pt x="2586" y="607"/>
                    <a:pt x="2633" y="532"/>
                  </a:cubicBezTo>
                  <a:cubicBezTo>
                    <a:pt x="2670" y="467"/>
                    <a:pt x="2689" y="392"/>
                    <a:pt x="2689" y="336"/>
                  </a:cubicBezTo>
                  <a:cubicBezTo>
                    <a:pt x="2689" y="271"/>
                    <a:pt x="2670" y="206"/>
                    <a:pt x="2614" y="159"/>
                  </a:cubicBezTo>
                  <a:cubicBezTo>
                    <a:pt x="2567" y="112"/>
                    <a:pt x="2493" y="94"/>
                    <a:pt x="2427" y="94"/>
                  </a:cubicBezTo>
                  <a:cubicBezTo>
                    <a:pt x="2297" y="94"/>
                    <a:pt x="2203" y="140"/>
                    <a:pt x="2147" y="234"/>
                  </a:cubicBezTo>
                  <a:lnTo>
                    <a:pt x="1877" y="616"/>
                  </a:lnTo>
                  <a:lnTo>
                    <a:pt x="1214" y="159"/>
                  </a:lnTo>
                  <a:cubicBezTo>
                    <a:pt x="1121" y="94"/>
                    <a:pt x="1046" y="56"/>
                    <a:pt x="990" y="38"/>
                  </a:cubicBezTo>
                  <a:cubicBezTo>
                    <a:pt x="934" y="10"/>
                    <a:pt x="869" y="0"/>
                    <a:pt x="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2" name="Google Shape;3822;p50"/>
            <p:cNvSpPr/>
            <p:nvPr/>
          </p:nvSpPr>
          <p:spPr>
            <a:xfrm rot="326255">
              <a:off x="1801075" y="4418823"/>
              <a:ext cx="573158" cy="167361"/>
            </a:xfrm>
            <a:custGeom>
              <a:avLst/>
              <a:gdLst/>
              <a:ahLst/>
              <a:cxnLst/>
              <a:rect l="l" t="t" r="r" b="b"/>
              <a:pathLst>
                <a:path w="10072" h="2941" extrusionOk="0">
                  <a:moveTo>
                    <a:pt x="4686" y="588"/>
                  </a:moveTo>
                  <a:lnTo>
                    <a:pt x="4453" y="1718"/>
                  </a:lnTo>
                  <a:cubicBezTo>
                    <a:pt x="4425" y="1895"/>
                    <a:pt x="4360" y="2035"/>
                    <a:pt x="4285" y="2147"/>
                  </a:cubicBezTo>
                  <a:cubicBezTo>
                    <a:pt x="4201" y="2250"/>
                    <a:pt x="4117" y="2315"/>
                    <a:pt x="4024" y="2315"/>
                  </a:cubicBezTo>
                  <a:cubicBezTo>
                    <a:pt x="3930" y="2315"/>
                    <a:pt x="3865" y="2278"/>
                    <a:pt x="3818" y="2222"/>
                  </a:cubicBezTo>
                  <a:cubicBezTo>
                    <a:pt x="3772" y="2156"/>
                    <a:pt x="3734" y="2063"/>
                    <a:pt x="3734" y="1942"/>
                  </a:cubicBezTo>
                  <a:cubicBezTo>
                    <a:pt x="3734" y="1708"/>
                    <a:pt x="3781" y="1484"/>
                    <a:pt x="3865" y="1288"/>
                  </a:cubicBezTo>
                  <a:cubicBezTo>
                    <a:pt x="3940" y="1074"/>
                    <a:pt x="4061" y="915"/>
                    <a:pt x="4210" y="784"/>
                  </a:cubicBezTo>
                  <a:cubicBezTo>
                    <a:pt x="4360" y="654"/>
                    <a:pt x="4518" y="598"/>
                    <a:pt x="4686" y="588"/>
                  </a:cubicBezTo>
                  <a:close/>
                  <a:moveTo>
                    <a:pt x="4612" y="0"/>
                  </a:moveTo>
                  <a:cubicBezTo>
                    <a:pt x="4332" y="0"/>
                    <a:pt x="4061" y="94"/>
                    <a:pt x="3800" y="271"/>
                  </a:cubicBezTo>
                  <a:cubicBezTo>
                    <a:pt x="3547" y="448"/>
                    <a:pt x="3351" y="691"/>
                    <a:pt x="3193" y="980"/>
                  </a:cubicBezTo>
                  <a:cubicBezTo>
                    <a:pt x="3043" y="1260"/>
                    <a:pt x="2978" y="1568"/>
                    <a:pt x="2959" y="1876"/>
                  </a:cubicBezTo>
                  <a:cubicBezTo>
                    <a:pt x="2885" y="1970"/>
                    <a:pt x="2810" y="2044"/>
                    <a:pt x="2754" y="2100"/>
                  </a:cubicBezTo>
                  <a:cubicBezTo>
                    <a:pt x="2633" y="2203"/>
                    <a:pt x="2539" y="2250"/>
                    <a:pt x="2465" y="2250"/>
                  </a:cubicBezTo>
                  <a:cubicBezTo>
                    <a:pt x="2343" y="2250"/>
                    <a:pt x="2287" y="2175"/>
                    <a:pt x="2287" y="2007"/>
                  </a:cubicBezTo>
                  <a:cubicBezTo>
                    <a:pt x="2287" y="1895"/>
                    <a:pt x="2325" y="1662"/>
                    <a:pt x="2399" y="1298"/>
                  </a:cubicBezTo>
                  <a:cubicBezTo>
                    <a:pt x="2493" y="878"/>
                    <a:pt x="2539" y="588"/>
                    <a:pt x="2539" y="420"/>
                  </a:cubicBezTo>
                  <a:cubicBezTo>
                    <a:pt x="2539" y="150"/>
                    <a:pt x="2418" y="28"/>
                    <a:pt x="2147" y="28"/>
                  </a:cubicBezTo>
                  <a:cubicBezTo>
                    <a:pt x="2007" y="28"/>
                    <a:pt x="1867" y="75"/>
                    <a:pt x="1699" y="168"/>
                  </a:cubicBezTo>
                  <a:cubicBezTo>
                    <a:pt x="1541" y="262"/>
                    <a:pt x="1373" y="420"/>
                    <a:pt x="1205" y="644"/>
                  </a:cubicBezTo>
                  <a:cubicBezTo>
                    <a:pt x="1037" y="868"/>
                    <a:pt x="878" y="1158"/>
                    <a:pt x="747" y="1503"/>
                  </a:cubicBezTo>
                  <a:cubicBezTo>
                    <a:pt x="757" y="1316"/>
                    <a:pt x="785" y="1167"/>
                    <a:pt x="803" y="1055"/>
                  </a:cubicBezTo>
                  <a:cubicBezTo>
                    <a:pt x="831" y="934"/>
                    <a:pt x="859" y="784"/>
                    <a:pt x="897" y="616"/>
                  </a:cubicBezTo>
                  <a:cubicBezTo>
                    <a:pt x="953" y="383"/>
                    <a:pt x="990" y="234"/>
                    <a:pt x="990" y="178"/>
                  </a:cubicBezTo>
                  <a:cubicBezTo>
                    <a:pt x="990" y="122"/>
                    <a:pt x="981" y="84"/>
                    <a:pt x="943" y="56"/>
                  </a:cubicBezTo>
                  <a:cubicBezTo>
                    <a:pt x="906" y="38"/>
                    <a:pt x="850" y="28"/>
                    <a:pt x="766" y="28"/>
                  </a:cubicBezTo>
                  <a:cubicBezTo>
                    <a:pt x="617" y="28"/>
                    <a:pt x="505" y="47"/>
                    <a:pt x="421" y="103"/>
                  </a:cubicBezTo>
                  <a:cubicBezTo>
                    <a:pt x="337" y="168"/>
                    <a:pt x="281" y="243"/>
                    <a:pt x="234" y="374"/>
                  </a:cubicBezTo>
                  <a:cubicBezTo>
                    <a:pt x="85" y="850"/>
                    <a:pt x="1" y="1363"/>
                    <a:pt x="1" y="1904"/>
                  </a:cubicBezTo>
                  <a:cubicBezTo>
                    <a:pt x="1" y="2268"/>
                    <a:pt x="38" y="2530"/>
                    <a:pt x="94" y="2698"/>
                  </a:cubicBezTo>
                  <a:cubicBezTo>
                    <a:pt x="150" y="2857"/>
                    <a:pt x="271" y="2941"/>
                    <a:pt x="421" y="2941"/>
                  </a:cubicBezTo>
                  <a:cubicBezTo>
                    <a:pt x="551" y="2941"/>
                    <a:pt x="645" y="2903"/>
                    <a:pt x="701" y="2838"/>
                  </a:cubicBezTo>
                  <a:cubicBezTo>
                    <a:pt x="757" y="2763"/>
                    <a:pt x="813" y="2642"/>
                    <a:pt x="859" y="2436"/>
                  </a:cubicBezTo>
                  <a:cubicBezTo>
                    <a:pt x="925" y="2184"/>
                    <a:pt x="999" y="1951"/>
                    <a:pt x="1111" y="1727"/>
                  </a:cubicBezTo>
                  <a:cubicBezTo>
                    <a:pt x="1214" y="1503"/>
                    <a:pt x="1307" y="1316"/>
                    <a:pt x="1401" y="1176"/>
                  </a:cubicBezTo>
                  <a:cubicBezTo>
                    <a:pt x="1494" y="1036"/>
                    <a:pt x="1578" y="971"/>
                    <a:pt x="1625" y="971"/>
                  </a:cubicBezTo>
                  <a:cubicBezTo>
                    <a:pt x="1671" y="971"/>
                    <a:pt x="1690" y="1008"/>
                    <a:pt x="1690" y="1064"/>
                  </a:cubicBezTo>
                  <a:cubicBezTo>
                    <a:pt x="1690" y="1158"/>
                    <a:pt x="1671" y="1344"/>
                    <a:pt x="1606" y="1596"/>
                  </a:cubicBezTo>
                  <a:cubicBezTo>
                    <a:pt x="1550" y="1895"/>
                    <a:pt x="1531" y="2100"/>
                    <a:pt x="1531" y="2222"/>
                  </a:cubicBezTo>
                  <a:cubicBezTo>
                    <a:pt x="1531" y="2455"/>
                    <a:pt x="1587" y="2623"/>
                    <a:pt x="1690" y="2745"/>
                  </a:cubicBezTo>
                  <a:cubicBezTo>
                    <a:pt x="1793" y="2857"/>
                    <a:pt x="1961" y="2931"/>
                    <a:pt x="2166" y="2931"/>
                  </a:cubicBezTo>
                  <a:cubicBezTo>
                    <a:pt x="2427" y="2931"/>
                    <a:pt x="2661" y="2857"/>
                    <a:pt x="2866" y="2717"/>
                  </a:cubicBezTo>
                  <a:cubicBezTo>
                    <a:pt x="2950" y="2661"/>
                    <a:pt x="3034" y="2595"/>
                    <a:pt x="3118" y="2520"/>
                  </a:cubicBezTo>
                  <a:cubicBezTo>
                    <a:pt x="3137" y="2567"/>
                    <a:pt x="3174" y="2614"/>
                    <a:pt x="3211" y="2651"/>
                  </a:cubicBezTo>
                  <a:cubicBezTo>
                    <a:pt x="3361" y="2838"/>
                    <a:pt x="3566" y="2931"/>
                    <a:pt x="3818" y="2931"/>
                  </a:cubicBezTo>
                  <a:cubicBezTo>
                    <a:pt x="4145" y="2931"/>
                    <a:pt x="4406" y="2754"/>
                    <a:pt x="4621" y="2408"/>
                  </a:cubicBezTo>
                  <a:cubicBezTo>
                    <a:pt x="4677" y="2567"/>
                    <a:pt x="4761" y="2698"/>
                    <a:pt x="4873" y="2791"/>
                  </a:cubicBezTo>
                  <a:cubicBezTo>
                    <a:pt x="4994" y="2885"/>
                    <a:pt x="5106" y="2931"/>
                    <a:pt x="5246" y="2931"/>
                  </a:cubicBezTo>
                  <a:cubicBezTo>
                    <a:pt x="5424" y="2931"/>
                    <a:pt x="5610" y="2857"/>
                    <a:pt x="5797" y="2707"/>
                  </a:cubicBezTo>
                  <a:cubicBezTo>
                    <a:pt x="5872" y="2651"/>
                    <a:pt x="5946" y="2595"/>
                    <a:pt x="6021" y="2520"/>
                  </a:cubicBezTo>
                  <a:cubicBezTo>
                    <a:pt x="6030" y="2576"/>
                    <a:pt x="6040" y="2642"/>
                    <a:pt x="6068" y="2670"/>
                  </a:cubicBezTo>
                  <a:cubicBezTo>
                    <a:pt x="6124" y="2838"/>
                    <a:pt x="6245" y="2922"/>
                    <a:pt x="6394" y="2922"/>
                  </a:cubicBezTo>
                  <a:cubicBezTo>
                    <a:pt x="6525" y="2922"/>
                    <a:pt x="6618" y="2885"/>
                    <a:pt x="6674" y="2810"/>
                  </a:cubicBezTo>
                  <a:cubicBezTo>
                    <a:pt x="6730" y="2745"/>
                    <a:pt x="6786" y="2614"/>
                    <a:pt x="6833" y="2418"/>
                  </a:cubicBezTo>
                  <a:cubicBezTo>
                    <a:pt x="6898" y="2194"/>
                    <a:pt x="6964" y="1960"/>
                    <a:pt x="7048" y="1736"/>
                  </a:cubicBezTo>
                  <a:cubicBezTo>
                    <a:pt x="7141" y="1503"/>
                    <a:pt x="7225" y="1316"/>
                    <a:pt x="7328" y="1167"/>
                  </a:cubicBezTo>
                  <a:cubicBezTo>
                    <a:pt x="7421" y="1018"/>
                    <a:pt x="7505" y="943"/>
                    <a:pt x="7561" y="943"/>
                  </a:cubicBezTo>
                  <a:cubicBezTo>
                    <a:pt x="7608" y="943"/>
                    <a:pt x="7626" y="980"/>
                    <a:pt x="7626" y="1036"/>
                  </a:cubicBezTo>
                  <a:cubicBezTo>
                    <a:pt x="7626" y="1120"/>
                    <a:pt x="7617" y="1298"/>
                    <a:pt x="7580" y="1568"/>
                  </a:cubicBezTo>
                  <a:cubicBezTo>
                    <a:pt x="7533" y="1858"/>
                    <a:pt x="7524" y="2091"/>
                    <a:pt x="7524" y="2240"/>
                  </a:cubicBezTo>
                  <a:cubicBezTo>
                    <a:pt x="7524" y="2427"/>
                    <a:pt x="7561" y="2576"/>
                    <a:pt x="7626" y="2717"/>
                  </a:cubicBezTo>
                  <a:cubicBezTo>
                    <a:pt x="7701" y="2847"/>
                    <a:pt x="7804" y="2922"/>
                    <a:pt x="7934" y="2922"/>
                  </a:cubicBezTo>
                  <a:cubicBezTo>
                    <a:pt x="8065" y="2922"/>
                    <a:pt x="8168" y="2885"/>
                    <a:pt x="8224" y="2829"/>
                  </a:cubicBezTo>
                  <a:cubicBezTo>
                    <a:pt x="8280" y="2754"/>
                    <a:pt x="8345" y="2623"/>
                    <a:pt x="8392" y="2427"/>
                  </a:cubicBezTo>
                  <a:cubicBezTo>
                    <a:pt x="8448" y="2175"/>
                    <a:pt x="8532" y="1942"/>
                    <a:pt x="8634" y="1718"/>
                  </a:cubicBezTo>
                  <a:cubicBezTo>
                    <a:pt x="8728" y="1494"/>
                    <a:pt x="8831" y="1307"/>
                    <a:pt x="8924" y="1167"/>
                  </a:cubicBezTo>
                  <a:cubicBezTo>
                    <a:pt x="9017" y="1027"/>
                    <a:pt x="9101" y="962"/>
                    <a:pt x="9157" y="962"/>
                  </a:cubicBezTo>
                  <a:cubicBezTo>
                    <a:pt x="9204" y="962"/>
                    <a:pt x="9232" y="990"/>
                    <a:pt x="9232" y="1055"/>
                  </a:cubicBezTo>
                  <a:cubicBezTo>
                    <a:pt x="9232" y="1148"/>
                    <a:pt x="9204" y="1354"/>
                    <a:pt x="9157" y="1680"/>
                  </a:cubicBezTo>
                  <a:cubicBezTo>
                    <a:pt x="9101" y="2063"/>
                    <a:pt x="9073" y="2334"/>
                    <a:pt x="9073" y="2502"/>
                  </a:cubicBezTo>
                  <a:cubicBezTo>
                    <a:pt x="9073" y="2642"/>
                    <a:pt x="9111" y="2745"/>
                    <a:pt x="9167" y="2810"/>
                  </a:cubicBezTo>
                  <a:cubicBezTo>
                    <a:pt x="9232" y="2885"/>
                    <a:pt x="9335" y="2922"/>
                    <a:pt x="9465" y="2922"/>
                  </a:cubicBezTo>
                  <a:cubicBezTo>
                    <a:pt x="9605" y="2922"/>
                    <a:pt x="9708" y="2885"/>
                    <a:pt x="9773" y="2810"/>
                  </a:cubicBezTo>
                  <a:cubicBezTo>
                    <a:pt x="9839" y="2745"/>
                    <a:pt x="9867" y="2642"/>
                    <a:pt x="9867" y="2474"/>
                  </a:cubicBezTo>
                  <a:cubicBezTo>
                    <a:pt x="9867" y="2194"/>
                    <a:pt x="9885" y="1951"/>
                    <a:pt x="9904" y="1727"/>
                  </a:cubicBezTo>
                  <a:cubicBezTo>
                    <a:pt x="9932" y="1503"/>
                    <a:pt x="9960" y="1260"/>
                    <a:pt x="9997" y="1018"/>
                  </a:cubicBezTo>
                  <a:cubicBezTo>
                    <a:pt x="10044" y="728"/>
                    <a:pt x="10072" y="514"/>
                    <a:pt x="10072" y="411"/>
                  </a:cubicBezTo>
                  <a:cubicBezTo>
                    <a:pt x="10072" y="280"/>
                    <a:pt x="10035" y="178"/>
                    <a:pt x="9960" y="103"/>
                  </a:cubicBezTo>
                  <a:cubicBezTo>
                    <a:pt x="9895" y="38"/>
                    <a:pt x="9764" y="28"/>
                    <a:pt x="9624" y="28"/>
                  </a:cubicBezTo>
                  <a:cubicBezTo>
                    <a:pt x="9484" y="28"/>
                    <a:pt x="9344" y="75"/>
                    <a:pt x="9185" y="168"/>
                  </a:cubicBezTo>
                  <a:cubicBezTo>
                    <a:pt x="9017" y="262"/>
                    <a:pt x="8859" y="411"/>
                    <a:pt x="8691" y="635"/>
                  </a:cubicBezTo>
                  <a:cubicBezTo>
                    <a:pt x="8532" y="850"/>
                    <a:pt x="8373" y="1130"/>
                    <a:pt x="8233" y="1484"/>
                  </a:cubicBezTo>
                  <a:cubicBezTo>
                    <a:pt x="8252" y="1410"/>
                    <a:pt x="8270" y="1298"/>
                    <a:pt x="8308" y="1148"/>
                  </a:cubicBezTo>
                  <a:cubicBezTo>
                    <a:pt x="8392" y="794"/>
                    <a:pt x="8420" y="560"/>
                    <a:pt x="8420" y="430"/>
                  </a:cubicBezTo>
                  <a:cubicBezTo>
                    <a:pt x="8420" y="290"/>
                    <a:pt x="8392" y="196"/>
                    <a:pt x="8326" y="131"/>
                  </a:cubicBezTo>
                  <a:cubicBezTo>
                    <a:pt x="8270" y="56"/>
                    <a:pt x="8168" y="38"/>
                    <a:pt x="8028" y="38"/>
                  </a:cubicBezTo>
                  <a:cubicBezTo>
                    <a:pt x="7888" y="38"/>
                    <a:pt x="7720" y="94"/>
                    <a:pt x="7570" y="196"/>
                  </a:cubicBezTo>
                  <a:cubicBezTo>
                    <a:pt x="7412" y="308"/>
                    <a:pt x="7244" y="476"/>
                    <a:pt x="7094" y="700"/>
                  </a:cubicBezTo>
                  <a:cubicBezTo>
                    <a:pt x="6945" y="924"/>
                    <a:pt x="6805" y="1195"/>
                    <a:pt x="6693" y="1522"/>
                  </a:cubicBezTo>
                  <a:cubicBezTo>
                    <a:pt x="6712" y="1335"/>
                    <a:pt x="6730" y="1176"/>
                    <a:pt x="6758" y="1064"/>
                  </a:cubicBezTo>
                  <a:cubicBezTo>
                    <a:pt x="6777" y="943"/>
                    <a:pt x="6814" y="794"/>
                    <a:pt x="6852" y="635"/>
                  </a:cubicBezTo>
                  <a:cubicBezTo>
                    <a:pt x="6908" y="402"/>
                    <a:pt x="6945" y="243"/>
                    <a:pt x="6945" y="187"/>
                  </a:cubicBezTo>
                  <a:cubicBezTo>
                    <a:pt x="6945" y="131"/>
                    <a:pt x="6926" y="94"/>
                    <a:pt x="6898" y="75"/>
                  </a:cubicBezTo>
                  <a:cubicBezTo>
                    <a:pt x="6861" y="47"/>
                    <a:pt x="6805" y="38"/>
                    <a:pt x="6721" y="38"/>
                  </a:cubicBezTo>
                  <a:cubicBezTo>
                    <a:pt x="6572" y="38"/>
                    <a:pt x="6450" y="56"/>
                    <a:pt x="6366" y="122"/>
                  </a:cubicBezTo>
                  <a:cubicBezTo>
                    <a:pt x="6292" y="178"/>
                    <a:pt x="6226" y="262"/>
                    <a:pt x="6180" y="383"/>
                  </a:cubicBezTo>
                  <a:cubicBezTo>
                    <a:pt x="6040" y="831"/>
                    <a:pt x="5965" y="1307"/>
                    <a:pt x="5965" y="1802"/>
                  </a:cubicBezTo>
                  <a:cubicBezTo>
                    <a:pt x="5844" y="1942"/>
                    <a:pt x="5741" y="2044"/>
                    <a:pt x="5657" y="2110"/>
                  </a:cubicBezTo>
                  <a:cubicBezTo>
                    <a:pt x="5545" y="2222"/>
                    <a:pt x="5452" y="2268"/>
                    <a:pt x="5377" y="2268"/>
                  </a:cubicBezTo>
                  <a:cubicBezTo>
                    <a:pt x="5330" y="2268"/>
                    <a:pt x="5284" y="2240"/>
                    <a:pt x="5265" y="2203"/>
                  </a:cubicBezTo>
                  <a:cubicBezTo>
                    <a:pt x="5228" y="2175"/>
                    <a:pt x="5218" y="2128"/>
                    <a:pt x="5218" y="2054"/>
                  </a:cubicBezTo>
                  <a:cubicBezTo>
                    <a:pt x="5218" y="1867"/>
                    <a:pt x="5265" y="1540"/>
                    <a:pt x="5358" y="1064"/>
                  </a:cubicBezTo>
                  <a:cubicBezTo>
                    <a:pt x="5414" y="738"/>
                    <a:pt x="5452" y="523"/>
                    <a:pt x="5452" y="448"/>
                  </a:cubicBezTo>
                  <a:cubicBezTo>
                    <a:pt x="5452" y="308"/>
                    <a:pt x="5340" y="224"/>
                    <a:pt x="5144" y="224"/>
                  </a:cubicBezTo>
                  <a:cubicBezTo>
                    <a:pt x="5050" y="224"/>
                    <a:pt x="4957" y="234"/>
                    <a:pt x="4873" y="243"/>
                  </a:cubicBezTo>
                  <a:cubicBezTo>
                    <a:pt x="4854" y="150"/>
                    <a:pt x="4826" y="94"/>
                    <a:pt x="4798" y="56"/>
                  </a:cubicBezTo>
                  <a:cubicBezTo>
                    <a:pt x="4761" y="28"/>
                    <a:pt x="4705"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23" name="Google Shape;3823;p50"/>
          <p:cNvGrpSpPr/>
          <p:nvPr/>
        </p:nvGrpSpPr>
        <p:grpSpPr>
          <a:xfrm>
            <a:off x="7321846" y="446851"/>
            <a:ext cx="1170664" cy="618011"/>
            <a:chOff x="7321846" y="446851"/>
            <a:chExt cx="1170664" cy="618011"/>
          </a:xfrm>
        </p:grpSpPr>
        <p:sp>
          <p:nvSpPr>
            <p:cNvPr id="3824" name="Google Shape;3824;p50"/>
            <p:cNvSpPr/>
            <p:nvPr/>
          </p:nvSpPr>
          <p:spPr>
            <a:xfrm rot="495193">
              <a:off x="7349273" y="524541"/>
              <a:ext cx="1115811" cy="462629"/>
            </a:xfrm>
            <a:custGeom>
              <a:avLst/>
              <a:gdLst/>
              <a:ahLst/>
              <a:cxnLst/>
              <a:rect l="l" t="t" r="r" b="b"/>
              <a:pathLst>
                <a:path w="20489" h="8495" extrusionOk="0">
                  <a:moveTo>
                    <a:pt x="2493" y="0"/>
                  </a:moveTo>
                  <a:cubicBezTo>
                    <a:pt x="2035" y="0"/>
                    <a:pt x="1643" y="112"/>
                    <a:pt x="1326" y="346"/>
                  </a:cubicBezTo>
                  <a:cubicBezTo>
                    <a:pt x="1102" y="514"/>
                    <a:pt x="812" y="803"/>
                    <a:pt x="654" y="1307"/>
                  </a:cubicBezTo>
                  <a:cubicBezTo>
                    <a:pt x="532" y="1662"/>
                    <a:pt x="439" y="2016"/>
                    <a:pt x="392" y="2343"/>
                  </a:cubicBezTo>
                  <a:cubicBezTo>
                    <a:pt x="336" y="2670"/>
                    <a:pt x="308" y="3034"/>
                    <a:pt x="308" y="3416"/>
                  </a:cubicBezTo>
                  <a:cubicBezTo>
                    <a:pt x="308" y="3855"/>
                    <a:pt x="402" y="4266"/>
                    <a:pt x="607" y="4630"/>
                  </a:cubicBezTo>
                  <a:cubicBezTo>
                    <a:pt x="448" y="4835"/>
                    <a:pt x="336" y="5041"/>
                    <a:pt x="243" y="5237"/>
                  </a:cubicBezTo>
                  <a:cubicBezTo>
                    <a:pt x="75" y="5610"/>
                    <a:pt x="0" y="6002"/>
                    <a:pt x="0" y="6394"/>
                  </a:cubicBezTo>
                  <a:cubicBezTo>
                    <a:pt x="0" y="6973"/>
                    <a:pt x="215" y="7514"/>
                    <a:pt x="616" y="7897"/>
                  </a:cubicBezTo>
                  <a:cubicBezTo>
                    <a:pt x="1008" y="8279"/>
                    <a:pt x="1522" y="8494"/>
                    <a:pt x="2110" y="8494"/>
                  </a:cubicBezTo>
                  <a:cubicBezTo>
                    <a:pt x="2642" y="8494"/>
                    <a:pt x="3650" y="8289"/>
                    <a:pt x="4313" y="7001"/>
                  </a:cubicBezTo>
                  <a:cubicBezTo>
                    <a:pt x="4509" y="6609"/>
                    <a:pt x="4677" y="6170"/>
                    <a:pt x="4826" y="5657"/>
                  </a:cubicBezTo>
                  <a:cubicBezTo>
                    <a:pt x="4966" y="5694"/>
                    <a:pt x="5097" y="5703"/>
                    <a:pt x="5246" y="5703"/>
                  </a:cubicBezTo>
                  <a:cubicBezTo>
                    <a:pt x="5470" y="5703"/>
                    <a:pt x="5694" y="5666"/>
                    <a:pt x="5899" y="5582"/>
                  </a:cubicBezTo>
                  <a:cubicBezTo>
                    <a:pt x="6114" y="5666"/>
                    <a:pt x="6348" y="5703"/>
                    <a:pt x="6590" y="5703"/>
                  </a:cubicBezTo>
                  <a:cubicBezTo>
                    <a:pt x="6842" y="5703"/>
                    <a:pt x="7094" y="5666"/>
                    <a:pt x="7328" y="5601"/>
                  </a:cubicBezTo>
                  <a:cubicBezTo>
                    <a:pt x="7514" y="5666"/>
                    <a:pt x="7710" y="5703"/>
                    <a:pt x="7916" y="5703"/>
                  </a:cubicBezTo>
                  <a:cubicBezTo>
                    <a:pt x="8196" y="5703"/>
                    <a:pt x="8466" y="5647"/>
                    <a:pt x="8700" y="5535"/>
                  </a:cubicBezTo>
                  <a:cubicBezTo>
                    <a:pt x="8933" y="5647"/>
                    <a:pt x="9176" y="5703"/>
                    <a:pt x="9446" y="5703"/>
                  </a:cubicBezTo>
                  <a:cubicBezTo>
                    <a:pt x="9754" y="5703"/>
                    <a:pt x="10044" y="5629"/>
                    <a:pt x="10286" y="5507"/>
                  </a:cubicBezTo>
                  <a:cubicBezTo>
                    <a:pt x="10557" y="5629"/>
                    <a:pt x="10874" y="5703"/>
                    <a:pt x="11201" y="5703"/>
                  </a:cubicBezTo>
                  <a:cubicBezTo>
                    <a:pt x="11453" y="5703"/>
                    <a:pt x="11696" y="5666"/>
                    <a:pt x="11929" y="5601"/>
                  </a:cubicBezTo>
                  <a:cubicBezTo>
                    <a:pt x="12116" y="5666"/>
                    <a:pt x="12321" y="5703"/>
                    <a:pt x="12527" y="5703"/>
                  </a:cubicBezTo>
                  <a:cubicBezTo>
                    <a:pt x="12807" y="5703"/>
                    <a:pt x="13077" y="5647"/>
                    <a:pt x="13311" y="5535"/>
                  </a:cubicBezTo>
                  <a:cubicBezTo>
                    <a:pt x="13544" y="5647"/>
                    <a:pt x="13787" y="5703"/>
                    <a:pt x="14057" y="5703"/>
                  </a:cubicBezTo>
                  <a:cubicBezTo>
                    <a:pt x="14356" y="5703"/>
                    <a:pt x="14655" y="5629"/>
                    <a:pt x="14897" y="5507"/>
                  </a:cubicBezTo>
                  <a:cubicBezTo>
                    <a:pt x="14953" y="5526"/>
                    <a:pt x="15028" y="5554"/>
                    <a:pt x="15084" y="5573"/>
                  </a:cubicBezTo>
                  <a:cubicBezTo>
                    <a:pt x="15000" y="5843"/>
                    <a:pt x="14963" y="6095"/>
                    <a:pt x="14963" y="6366"/>
                  </a:cubicBezTo>
                  <a:cubicBezTo>
                    <a:pt x="14963" y="6954"/>
                    <a:pt x="15187" y="7486"/>
                    <a:pt x="15588" y="7869"/>
                  </a:cubicBezTo>
                  <a:cubicBezTo>
                    <a:pt x="15980" y="8261"/>
                    <a:pt x="16494" y="8466"/>
                    <a:pt x="17082" y="8466"/>
                  </a:cubicBezTo>
                  <a:cubicBezTo>
                    <a:pt x="17109" y="8467"/>
                    <a:pt x="17138" y="8468"/>
                    <a:pt x="17169" y="8468"/>
                  </a:cubicBezTo>
                  <a:cubicBezTo>
                    <a:pt x="17757" y="8468"/>
                    <a:pt x="18785" y="8186"/>
                    <a:pt x="19415" y="6721"/>
                  </a:cubicBezTo>
                  <a:cubicBezTo>
                    <a:pt x="19732" y="5983"/>
                    <a:pt x="19975" y="5041"/>
                    <a:pt x="20152" y="3846"/>
                  </a:cubicBezTo>
                  <a:cubicBezTo>
                    <a:pt x="20162" y="3780"/>
                    <a:pt x="20199" y="3556"/>
                    <a:pt x="20311" y="2847"/>
                  </a:cubicBezTo>
                  <a:cubicBezTo>
                    <a:pt x="20470" y="1895"/>
                    <a:pt x="20488" y="1699"/>
                    <a:pt x="20488" y="1550"/>
                  </a:cubicBezTo>
                  <a:cubicBezTo>
                    <a:pt x="20488" y="1027"/>
                    <a:pt x="20227" y="542"/>
                    <a:pt x="19807" y="262"/>
                  </a:cubicBezTo>
                  <a:cubicBezTo>
                    <a:pt x="19527" y="75"/>
                    <a:pt x="19219" y="0"/>
                    <a:pt x="18827" y="0"/>
                  </a:cubicBezTo>
                  <a:cubicBezTo>
                    <a:pt x="18575" y="0"/>
                    <a:pt x="18342" y="28"/>
                    <a:pt x="18118" y="112"/>
                  </a:cubicBezTo>
                  <a:cubicBezTo>
                    <a:pt x="17922" y="28"/>
                    <a:pt x="17698" y="0"/>
                    <a:pt x="17455" y="0"/>
                  </a:cubicBezTo>
                  <a:cubicBezTo>
                    <a:pt x="17128" y="0"/>
                    <a:pt x="16820" y="56"/>
                    <a:pt x="16568" y="168"/>
                  </a:cubicBezTo>
                  <a:cubicBezTo>
                    <a:pt x="16316" y="56"/>
                    <a:pt x="16036" y="0"/>
                    <a:pt x="15737" y="0"/>
                  </a:cubicBezTo>
                  <a:cubicBezTo>
                    <a:pt x="15457" y="0"/>
                    <a:pt x="15187" y="56"/>
                    <a:pt x="14935" y="159"/>
                  </a:cubicBezTo>
                  <a:cubicBezTo>
                    <a:pt x="14720" y="66"/>
                    <a:pt x="14449" y="0"/>
                    <a:pt x="14141" y="0"/>
                  </a:cubicBezTo>
                  <a:cubicBezTo>
                    <a:pt x="13917" y="0"/>
                    <a:pt x="13693" y="28"/>
                    <a:pt x="13469" y="103"/>
                  </a:cubicBezTo>
                  <a:cubicBezTo>
                    <a:pt x="13273" y="28"/>
                    <a:pt x="13068" y="0"/>
                    <a:pt x="12835" y="0"/>
                  </a:cubicBezTo>
                  <a:cubicBezTo>
                    <a:pt x="12508" y="0"/>
                    <a:pt x="12219" y="56"/>
                    <a:pt x="11957" y="168"/>
                  </a:cubicBezTo>
                  <a:cubicBezTo>
                    <a:pt x="11715" y="56"/>
                    <a:pt x="11444" y="0"/>
                    <a:pt x="11136" y="0"/>
                  </a:cubicBezTo>
                  <a:cubicBezTo>
                    <a:pt x="10865" y="0"/>
                    <a:pt x="10594" y="56"/>
                    <a:pt x="10333" y="159"/>
                  </a:cubicBezTo>
                  <a:cubicBezTo>
                    <a:pt x="10128" y="66"/>
                    <a:pt x="9857" y="0"/>
                    <a:pt x="9540" y="0"/>
                  </a:cubicBezTo>
                  <a:cubicBezTo>
                    <a:pt x="9325" y="0"/>
                    <a:pt x="9101" y="28"/>
                    <a:pt x="8877" y="103"/>
                  </a:cubicBezTo>
                  <a:cubicBezTo>
                    <a:pt x="8681" y="28"/>
                    <a:pt x="8466" y="0"/>
                    <a:pt x="8233" y="0"/>
                  </a:cubicBezTo>
                  <a:cubicBezTo>
                    <a:pt x="7953" y="0"/>
                    <a:pt x="7710" y="47"/>
                    <a:pt x="7477" y="122"/>
                  </a:cubicBezTo>
                  <a:cubicBezTo>
                    <a:pt x="7272" y="47"/>
                    <a:pt x="7038" y="0"/>
                    <a:pt x="6768" y="0"/>
                  </a:cubicBezTo>
                  <a:cubicBezTo>
                    <a:pt x="6506" y="0"/>
                    <a:pt x="6273" y="28"/>
                    <a:pt x="6049" y="112"/>
                  </a:cubicBezTo>
                  <a:cubicBezTo>
                    <a:pt x="5853" y="28"/>
                    <a:pt x="5629" y="0"/>
                    <a:pt x="5386" y="0"/>
                  </a:cubicBezTo>
                  <a:cubicBezTo>
                    <a:pt x="5097" y="0"/>
                    <a:pt x="4826" y="47"/>
                    <a:pt x="4593" y="140"/>
                  </a:cubicBezTo>
                  <a:cubicBezTo>
                    <a:pt x="4387" y="47"/>
                    <a:pt x="4135" y="0"/>
                    <a:pt x="3874" y="0"/>
                  </a:cubicBezTo>
                  <a:cubicBezTo>
                    <a:pt x="3613" y="0"/>
                    <a:pt x="3379" y="28"/>
                    <a:pt x="3155" y="112"/>
                  </a:cubicBezTo>
                  <a:cubicBezTo>
                    <a:pt x="2959" y="28"/>
                    <a:pt x="2735" y="0"/>
                    <a:pt x="2493"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5" name="Google Shape;3825;p50"/>
            <p:cNvSpPr/>
            <p:nvPr/>
          </p:nvSpPr>
          <p:spPr>
            <a:xfrm rot="495193">
              <a:off x="7429874" y="598541"/>
              <a:ext cx="959241" cy="311233"/>
            </a:xfrm>
            <a:custGeom>
              <a:avLst/>
              <a:gdLst/>
              <a:ahLst/>
              <a:cxnLst/>
              <a:rect l="l" t="t" r="r" b="b"/>
              <a:pathLst>
                <a:path w="17614" h="5715" extrusionOk="0">
                  <a:moveTo>
                    <a:pt x="16372" y="3566"/>
                  </a:moveTo>
                  <a:lnTo>
                    <a:pt x="16372" y="3566"/>
                  </a:lnTo>
                  <a:cubicBezTo>
                    <a:pt x="16251" y="4126"/>
                    <a:pt x="16120" y="4528"/>
                    <a:pt x="15989" y="4761"/>
                  </a:cubicBezTo>
                  <a:cubicBezTo>
                    <a:pt x="15859" y="4994"/>
                    <a:pt x="15747" y="5116"/>
                    <a:pt x="15644" y="5116"/>
                  </a:cubicBezTo>
                  <a:cubicBezTo>
                    <a:pt x="15634" y="5120"/>
                    <a:pt x="15624" y="5121"/>
                    <a:pt x="15614" y="5121"/>
                  </a:cubicBezTo>
                  <a:cubicBezTo>
                    <a:pt x="15578" y="5121"/>
                    <a:pt x="15543" y="5096"/>
                    <a:pt x="15513" y="5060"/>
                  </a:cubicBezTo>
                  <a:cubicBezTo>
                    <a:pt x="15485" y="5013"/>
                    <a:pt x="15476" y="4957"/>
                    <a:pt x="15476" y="4882"/>
                  </a:cubicBezTo>
                  <a:cubicBezTo>
                    <a:pt x="15476" y="4724"/>
                    <a:pt x="15551" y="4528"/>
                    <a:pt x="15691" y="4304"/>
                  </a:cubicBezTo>
                  <a:cubicBezTo>
                    <a:pt x="15831" y="4080"/>
                    <a:pt x="16064" y="3837"/>
                    <a:pt x="16372" y="3566"/>
                  </a:cubicBezTo>
                  <a:close/>
                  <a:moveTo>
                    <a:pt x="1428" y="3576"/>
                  </a:moveTo>
                  <a:lnTo>
                    <a:pt x="1428" y="3576"/>
                  </a:lnTo>
                  <a:cubicBezTo>
                    <a:pt x="1298" y="4136"/>
                    <a:pt x="1167" y="4537"/>
                    <a:pt x="1046" y="4780"/>
                  </a:cubicBezTo>
                  <a:cubicBezTo>
                    <a:pt x="915" y="5013"/>
                    <a:pt x="803" y="5144"/>
                    <a:pt x="691" y="5144"/>
                  </a:cubicBezTo>
                  <a:cubicBezTo>
                    <a:pt x="635" y="5144"/>
                    <a:pt x="588" y="5116"/>
                    <a:pt x="570" y="5069"/>
                  </a:cubicBezTo>
                  <a:cubicBezTo>
                    <a:pt x="542" y="5022"/>
                    <a:pt x="532" y="4966"/>
                    <a:pt x="532" y="4901"/>
                  </a:cubicBezTo>
                  <a:cubicBezTo>
                    <a:pt x="532" y="4733"/>
                    <a:pt x="598" y="4537"/>
                    <a:pt x="738" y="4313"/>
                  </a:cubicBezTo>
                  <a:cubicBezTo>
                    <a:pt x="878" y="4089"/>
                    <a:pt x="1111" y="3846"/>
                    <a:pt x="1428" y="3576"/>
                  </a:cubicBezTo>
                  <a:close/>
                  <a:moveTo>
                    <a:pt x="1102" y="1"/>
                  </a:moveTo>
                  <a:cubicBezTo>
                    <a:pt x="934" y="1"/>
                    <a:pt x="822" y="19"/>
                    <a:pt x="747" y="75"/>
                  </a:cubicBezTo>
                  <a:cubicBezTo>
                    <a:pt x="682" y="141"/>
                    <a:pt x="626" y="215"/>
                    <a:pt x="579" y="346"/>
                  </a:cubicBezTo>
                  <a:cubicBezTo>
                    <a:pt x="486" y="635"/>
                    <a:pt x="411" y="906"/>
                    <a:pt x="374" y="1167"/>
                  </a:cubicBezTo>
                  <a:cubicBezTo>
                    <a:pt x="327" y="1419"/>
                    <a:pt x="318" y="1699"/>
                    <a:pt x="318" y="2017"/>
                  </a:cubicBezTo>
                  <a:cubicBezTo>
                    <a:pt x="318" y="2269"/>
                    <a:pt x="374" y="2483"/>
                    <a:pt x="495" y="2661"/>
                  </a:cubicBezTo>
                  <a:cubicBezTo>
                    <a:pt x="607" y="2829"/>
                    <a:pt x="766" y="2913"/>
                    <a:pt x="952" y="2913"/>
                  </a:cubicBezTo>
                  <a:cubicBezTo>
                    <a:pt x="1111" y="2913"/>
                    <a:pt x="1279" y="2829"/>
                    <a:pt x="1419" y="2679"/>
                  </a:cubicBezTo>
                  <a:cubicBezTo>
                    <a:pt x="1568" y="2530"/>
                    <a:pt x="1680" y="2297"/>
                    <a:pt x="1764" y="2007"/>
                  </a:cubicBezTo>
                  <a:lnTo>
                    <a:pt x="1764" y="2007"/>
                  </a:lnTo>
                  <a:cubicBezTo>
                    <a:pt x="1727" y="2287"/>
                    <a:pt x="1699" y="2502"/>
                    <a:pt x="1671" y="2661"/>
                  </a:cubicBezTo>
                  <a:lnTo>
                    <a:pt x="1652" y="2801"/>
                  </a:lnTo>
                  <a:cubicBezTo>
                    <a:pt x="1204" y="3137"/>
                    <a:pt x="868" y="3436"/>
                    <a:pt x="626" y="3697"/>
                  </a:cubicBezTo>
                  <a:cubicBezTo>
                    <a:pt x="374" y="3949"/>
                    <a:pt x="215" y="4182"/>
                    <a:pt x="131" y="4397"/>
                  </a:cubicBezTo>
                  <a:cubicBezTo>
                    <a:pt x="38" y="4593"/>
                    <a:pt x="0" y="4789"/>
                    <a:pt x="0" y="4994"/>
                  </a:cubicBezTo>
                  <a:cubicBezTo>
                    <a:pt x="0" y="5200"/>
                    <a:pt x="75" y="5377"/>
                    <a:pt x="206" y="5508"/>
                  </a:cubicBezTo>
                  <a:cubicBezTo>
                    <a:pt x="327" y="5629"/>
                    <a:pt x="504" y="5704"/>
                    <a:pt x="719" y="5704"/>
                  </a:cubicBezTo>
                  <a:cubicBezTo>
                    <a:pt x="1111" y="5704"/>
                    <a:pt x="1428" y="5461"/>
                    <a:pt x="1680" y="4966"/>
                  </a:cubicBezTo>
                  <a:cubicBezTo>
                    <a:pt x="1942" y="4481"/>
                    <a:pt x="2138" y="3809"/>
                    <a:pt x="2306" y="2950"/>
                  </a:cubicBezTo>
                  <a:lnTo>
                    <a:pt x="3258" y="2306"/>
                  </a:lnTo>
                  <a:cubicBezTo>
                    <a:pt x="3286" y="2437"/>
                    <a:pt x="3332" y="2549"/>
                    <a:pt x="3398" y="2661"/>
                  </a:cubicBezTo>
                  <a:cubicBezTo>
                    <a:pt x="3519" y="2829"/>
                    <a:pt x="3668" y="2913"/>
                    <a:pt x="3855" y="2913"/>
                  </a:cubicBezTo>
                  <a:cubicBezTo>
                    <a:pt x="4014" y="2913"/>
                    <a:pt x="4172" y="2847"/>
                    <a:pt x="4312" y="2689"/>
                  </a:cubicBezTo>
                  <a:cubicBezTo>
                    <a:pt x="4452" y="2539"/>
                    <a:pt x="4555" y="2334"/>
                    <a:pt x="4620" y="2054"/>
                  </a:cubicBezTo>
                  <a:cubicBezTo>
                    <a:pt x="4620" y="2334"/>
                    <a:pt x="4667" y="2539"/>
                    <a:pt x="4761" y="2689"/>
                  </a:cubicBezTo>
                  <a:cubicBezTo>
                    <a:pt x="4854" y="2847"/>
                    <a:pt x="4994" y="2922"/>
                    <a:pt x="5199" y="2922"/>
                  </a:cubicBezTo>
                  <a:cubicBezTo>
                    <a:pt x="5451" y="2922"/>
                    <a:pt x="5685" y="2857"/>
                    <a:pt x="5899" y="2717"/>
                  </a:cubicBezTo>
                  <a:cubicBezTo>
                    <a:pt x="5974" y="2661"/>
                    <a:pt x="6067" y="2586"/>
                    <a:pt x="6142" y="2521"/>
                  </a:cubicBezTo>
                  <a:cubicBezTo>
                    <a:pt x="6151" y="2577"/>
                    <a:pt x="6161" y="2633"/>
                    <a:pt x="6189" y="2679"/>
                  </a:cubicBezTo>
                  <a:cubicBezTo>
                    <a:pt x="6245" y="2847"/>
                    <a:pt x="6366" y="2922"/>
                    <a:pt x="6515" y="2922"/>
                  </a:cubicBezTo>
                  <a:cubicBezTo>
                    <a:pt x="6646" y="2922"/>
                    <a:pt x="6739" y="2894"/>
                    <a:pt x="6795" y="2819"/>
                  </a:cubicBezTo>
                  <a:cubicBezTo>
                    <a:pt x="6851" y="2754"/>
                    <a:pt x="6907" y="2623"/>
                    <a:pt x="6954" y="2427"/>
                  </a:cubicBezTo>
                  <a:cubicBezTo>
                    <a:pt x="7019" y="2203"/>
                    <a:pt x="7085" y="1970"/>
                    <a:pt x="7169" y="1746"/>
                  </a:cubicBezTo>
                  <a:cubicBezTo>
                    <a:pt x="7262" y="1513"/>
                    <a:pt x="7346" y="1326"/>
                    <a:pt x="7449" y="1177"/>
                  </a:cubicBezTo>
                  <a:cubicBezTo>
                    <a:pt x="7542" y="1027"/>
                    <a:pt x="7626" y="953"/>
                    <a:pt x="7682" y="953"/>
                  </a:cubicBezTo>
                  <a:cubicBezTo>
                    <a:pt x="7729" y="953"/>
                    <a:pt x="7747" y="990"/>
                    <a:pt x="7747" y="1046"/>
                  </a:cubicBezTo>
                  <a:cubicBezTo>
                    <a:pt x="7747" y="1130"/>
                    <a:pt x="7738" y="1307"/>
                    <a:pt x="7701" y="1569"/>
                  </a:cubicBezTo>
                  <a:cubicBezTo>
                    <a:pt x="7654" y="1867"/>
                    <a:pt x="7645" y="2101"/>
                    <a:pt x="7645" y="2250"/>
                  </a:cubicBezTo>
                  <a:cubicBezTo>
                    <a:pt x="7645" y="2437"/>
                    <a:pt x="7682" y="2586"/>
                    <a:pt x="7747" y="2726"/>
                  </a:cubicBezTo>
                  <a:cubicBezTo>
                    <a:pt x="7822" y="2857"/>
                    <a:pt x="7925" y="2922"/>
                    <a:pt x="8055" y="2922"/>
                  </a:cubicBezTo>
                  <a:cubicBezTo>
                    <a:pt x="8186" y="2922"/>
                    <a:pt x="8289" y="2894"/>
                    <a:pt x="8345" y="2829"/>
                  </a:cubicBezTo>
                  <a:cubicBezTo>
                    <a:pt x="8401" y="2763"/>
                    <a:pt x="8466" y="2633"/>
                    <a:pt x="8513" y="2437"/>
                  </a:cubicBezTo>
                  <a:cubicBezTo>
                    <a:pt x="8569" y="2175"/>
                    <a:pt x="8653" y="1942"/>
                    <a:pt x="8755" y="1727"/>
                  </a:cubicBezTo>
                  <a:cubicBezTo>
                    <a:pt x="8849" y="1503"/>
                    <a:pt x="8951" y="1317"/>
                    <a:pt x="9045" y="1177"/>
                  </a:cubicBezTo>
                  <a:cubicBezTo>
                    <a:pt x="9138" y="1037"/>
                    <a:pt x="9222" y="962"/>
                    <a:pt x="9278" y="962"/>
                  </a:cubicBezTo>
                  <a:cubicBezTo>
                    <a:pt x="9325" y="962"/>
                    <a:pt x="9353" y="999"/>
                    <a:pt x="9353" y="1055"/>
                  </a:cubicBezTo>
                  <a:cubicBezTo>
                    <a:pt x="9353" y="1149"/>
                    <a:pt x="9325" y="1335"/>
                    <a:pt x="9269" y="1597"/>
                  </a:cubicBezTo>
                  <a:cubicBezTo>
                    <a:pt x="9213" y="1886"/>
                    <a:pt x="9185" y="2101"/>
                    <a:pt x="9185" y="2213"/>
                  </a:cubicBezTo>
                  <a:cubicBezTo>
                    <a:pt x="9185" y="2446"/>
                    <a:pt x="9241" y="2623"/>
                    <a:pt x="9353" y="2735"/>
                  </a:cubicBezTo>
                  <a:cubicBezTo>
                    <a:pt x="9455" y="2857"/>
                    <a:pt x="9614" y="2922"/>
                    <a:pt x="9829" y="2922"/>
                  </a:cubicBezTo>
                  <a:cubicBezTo>
                    <a:pt x="10081" y="2922"/>
                    <a:pt x="10314" y="2857"/>
                    <a:pt x="10529" y="2717"/>
                  </a:cubicBezTo>
                  <a:cubicBezTo>
                    <a:pt x="10613" y="2661"/>
                    <a:pt x="10706" y="2586"/>
                    <a:pt x="10772" y="2521"/>
                  </a:cubicBezTo>
                  <a:cubicBezTo>
                    <a:pt x="10781" y="2577"/>
                    <a:pt x="10800" y="2633"/>
                    <a:pt x="10818" y="2679"/>
                  </a:cubicBezTo>
                  <a:cubicBezTo>
                    <a:pt x="10874" y="2847"/>
                    <a:pt x="10996" y="2922"/>
                    <a:pt x="11145" y="2922"/>
                  </a:cubicBezTo>
                  <a:cubicBezTo>
                    <a:pt x="11276" y="2922"/>
                    <a:pt x="11369" y="2894"/>
                    <a:pt x="11425" y="2819"/>
                  </a:cubicBezTo>
                  <a:cubicBezTo>
                    <a:pt x="11481" y="2754"/>
                    <a:pt x="11546" y="2623"/>
                    <a:pt x="11593" y="2427"/>
                  </a:cubicBezTo>
                  <a:cubicBezTo>
                    <a:pt x="11649" y="2203"/>
                    <a:pt x="11714" y="1970"/>
                    <a:pt x="11798" y="1746"/>
                  </a:cubicBezTo>
                  <a:cubicBezTo>
                    <a:pt x="11892" y="1513"/>
                    <a:pt x="11976" y="1326"/>
                    <a:pt x="12078" y="1177"/>
                  </a:cubicBezTo>
                  <a:cubicBezTo>
                    <a:pt x="12172" y="1027"/>
                    <a:pt x="12256" y="953"/>
                    <a:pt x="12312" y="953"/>
                  </a:cubicBezTo>
                  <a:cubicBezTo>
                    <a:pt x="12358" y="953"/>
                    <a:pt x="12386" y="990"/>
                    <a:pt x="12386" y="1046"/>
                  </a:cubicBezTo>
                  <a:cubicBezTo>
                    <a:pt x="12386" y="1130"/>
                    <a:pt x="12368" y="1307"/>
                    <a:pt x="12340" y="1569"/>
                  </a:cubicBezTo>
                  <a:cubicBezTo>
                    <a:pt x="12293" y="1867"/>
                    <a:pt x="12274" y="2101"/>
                    <a:pt x="12274" y="2250"/>
                  </a:cubicBezTo>
                  <a:cubicBezTo>
                    <a:pt x="12274" y="2437"/>
                    <a:pt x="12312" y="2586"/>
                    <a:pt x="12386" y="2726"/>
                  </a:cubicBezTo>
                  <a:cubicBezTo>
                    <a:pt x="12452" y="2857"/>
                    <a:pt x="12554" y="2922"/>
                    <a:pt x="12685" y="2922"/>
                  </a:cubicBezTo>
                  <a:cubicBezTo>
                    <a:pt x="12816" y="2922"/>
                    <a:pt x="12918" y="2894"/>
                    <a:pt x="12974" y="2829"/>
                  </a:cubicBezTo>
                  <a:cubicBezTo>
                    <a:pt x="13040" y="2763"/>
                    <a:pt x="13096" y="2633"/>
                    <a:pt x="13142" y="2437"/>
                  </a:cubicBezTo>
                  <a:cubicBezTo>
                    <a:pt x="13198" y="2175"/>
                    <a:pt x="13282" y="1942"/>
                    <a:pt x="13385" y="1727"/>
                  </a:cubicBezTo>
                  <a:cubicBezTo>
                    <a:pt x="13478" y="1503"/>
                    <a:pt x="13581" y="1317"/>
                    <a:pt x="13674" y="1177"/>
                  </a:cubicBezTo>
                  <a:cubicBezTo>
                    <a:pt x="13768" y="1037"/>
                    <a:pt x="13852" y="962"/>
                    <a:pt x="13908" y="962"/>
                  </a:cubicBezTo>
                  <a:cubicBezTo>
                    <a:pt x="13954" y="962"/>
                    <a:pt x="13982" y="999"/>
                    <a:pt x="13982" y="1055"/>
                  </a:cubicBezTo>
                  <a:cubicBezTo>
                    <a:pt x="13982" y="1149"/>
                    <a:pt x="13954" y="1335"/>
                    <a:pt x="13898" y="1597"/>
                  </a:cubicBezTo>
                  <a:cubicBezTo>
                    <a:pt x="13842" y="1886"/>
                    <a:pt x="13814" y="2101"/>
                    <a:pt x="13814" y="2213"/>
                  </a:cubicBezTo>
                  <a:cubicBezTo>
                    <a:pt x="13814" y="2446"/>
                    <a:pt x="13880" y="2623"/>
                    <a:pt x="13982" y="2735"/>
                  </a:cubicBezTo>
                  <a:cubicBezTo>
                    <a:pt x="14085" y="2857"/>
                    <a:pt x="14253" y="2922"/>
                    <a:pt x="14458" y="2922"/>
                  </a:cubicBezTo>
                  <a:cubicBezTo>
                    <a:pt x="14720" y="2922"/>
                    <a:pt x="14953" y="2857"/>
                    <a:pt x="15159" y="2717"/>
                  </a:cubicBezTo>
                  <a:cubicBezTo>
                    <a:pt x="15252" y="2642"/>
                    <a:pt x="15345" y="2577"/>
                    <a:pt x="15429" y="2493"/>
                  </a:cubicBezTo>
                  <a:cubicBezTo>
                    <a:pt x="15448" y="2549"/>
                    <a:pt x="15485" y="2614"/>
                    <a:pt x="15523" y="2670"/>
                  </a:cubicBezTo>
                  <a:cubicBezTo>
                    <a:pt x="15635" y="2847"/>
                    <a:pt x="15793" y="2922"/>
                    <a:pt x="15980" y="2922"/>
                  </a:cubicBezTo>
                  <a:cubicBezTo>
                    <a:pt x="16139" y="2922"/>
                    <a:pt x="16307" y="2847"/>
                    <a:pt x="16447" y="2689"/>
                  </a:cubicBezTo>
                  <a:cubicBezTo>
                    <a:pt x="16596" y="2539"/>
                    <a:pt x="16708" y="2306"/>
                    <a:pt x="16792" y="2017"/>
                  </a:cubicBezTo>
                  <a:lnTo>
                    <a:pt x="16792" y="2017"/>
                  </a:lnTo>
                  <a:cubicBezTo>
                    <a:pt x="16755" y="2297"/>
                    <a:pt x="16727" y="2521"/>
                    <a:pt x="16699" y="2670"/>
                  </a:cubicBezTo>
                  <a:lnTo>
                    <a:pt x="16680" y="2810"/>
                  </a:lnTo>
                  <a:cubicBezTo>
                    <a:pt x="16232" y="3146"/>
                    <a:pt x="15896" y="3454"/>
                    <a:pt x="15653" y="3706"/>
                  </a:cubicBezTo>
                  <a:cubicBezTo>
                    <a:pt x="15401" y="3968"/>
                    <a:pt x="15243" y="4201"/>
                    <a:pt x="15159" y="4406"/>
                  </a:cubicBezTo>
                  <a:cubicBezTo>
                    <a:pt x="15065" y="4602"/>
                    <a:pt x="15028" y="4808"/>
                    <a:pt x="15028" y="5004"/>
                  </a:cubicBezTo>
                  <a:cubicBezTo>
                    <a:pt x="15028" y="5209"/>
                    <a:pt x="15103" y="5386"/>
                    <a:pt x="15233" y="5517"/>
                  </a:cubicBezTo>
                  <a:cubicBezTo>
                    <a:pt x="15355" y="5648"/>
                    <a:pt x="15532" y="5713"/>
                    <a:pt x="15747" y="5713"/>
                  </a:cubicBezTo>
                  <a:cubicBezTo>
                    <a:pt x="15758" y="5714"/>
                    <a:pt x="15769" y="5715"/>
                    <a:pt x="15781" y="5715"/>
                  </a:cubicBezTo>
                  <a:cubicBezTo>
                    <a:pt x="16056" y="5715"/>
                    <a:pt x="16401" y="5399"/>
                    <a:pt x="16652" y="4808"/>
                  </a:cubicBezTo>
                  <a:cubicBezTo>
                    <a:pt x="16923" y="4182"/>
                    <a:pt x="17137" y="3342"/>
                    <a:pt x="17287" y="2287"/>
                  </a:cubicBezTo>
                  <a:cubicBezTo>
                    <a:pt x="17296" y="2175"/>
                    <a:pt x="17352" y="1830"/>
                    <a:pt x="17445" y="1242"/>
                  </a:cubicBezTo>
                  <a:cubicBezTo>
                    <a:pt x="17557" y="635"/>
                    <a:pt x="17613" y="290"/>
                    <a:pt x="17613" y="187"/>
                  </a:cubicBezTo>
                  <a:cubicBezTo>
                    <a:pt x="17613" y="122"/>
                    <a:pt x="17585" y="94"/>
                    <a:pt x="17557" y="57"/>
                  </a:cubicBezTo>
                  <a:cubicBezTo>
                    <a:pt x="17520" y="19"/>
                    <a:pt x="17445" y="19"/>
                    <a:pt x="17352" y="19"/>
                  </a:cubicBezTo>
                  <a:cubicBezTo>
                    <a:pt x="17212" y="19"/>
                    <a:pt x="17119" y="47"/>
                    <a:pt x="17053" y="103"/>
                  </a:cubicBezTo>
                  <a:cubicBezTo>
                    <a:pt x="16979" y="159"/>
                    <a:pt x="16932" y="243"/>
                    <a:pt x="16895" y="374"/>
                  </a:cubicBezTo>
                  <a:cubicBezTo>
                    <a:pt x="16811" y="729"/>
                    <a:pt x="16699" y="1046"/>
                    <a:pt x="16596" y="1307"/>
                  </a:cubicBezTo>
                  <a:cubicBezTo>
                    <a:pt x="16493" y="1559"/>
                    <a:pt x="16400" y="1746"/>
                    <a:pt x="16307" y="1858"/>
                  </a:cubicBezTo>
                  <a:cubicBezTo>
                    <a:pt x="16213" y="1979"/>
                    <a:pt x="16129" y="2054"/>
                    <a:pt x="16073" y="2054"/>
                  </a:cubicBezTo>
                  <a:cubicBezTo>
                    <a:pt x="15989" y="2054"/>
                    <a:pt x="15943" y="1970"/>
                    <a:pt x="15943" y="1821"/>
                  </a:cubicBezTo>
                  <a:cubicBezTo>
                    <a:pt x="15943" y="1727"/>
                    <a:pt x="15952" y="1597"/>
                    <a:pt x="15980" y="1429"/>
                  </a:cubicBezTo>
                  <a:cubicBezTo>
                    <a:pt x="15999" y="1279"/>
                    <a:pt x="16036" y="1121"/>
                    <a:pt x="16055" y="943"/>
                  </a:cubicBezTo>
                  <a:cubicBezTo>
                    <a:pt x="16083" y="813"/>
                    <a:pt x="16120" y="682"/>
                    <a:pt x="16148" y="523"/>
                  </a:cubicBezTo>
                  <a:cubicBezTo>
                    <a:pt x="16195" y="337"/>
                    <a:pt x="16223" y="215"/>
                    <a:pt x="16223" y="187"/>
                  </a:cubicBezTo>
                  <a:cubicBezTo>
                    <a:pt x="16223" y="122"/>
                    <a:pt x="16195" y="75"/>
                    <a:pt x="16167" y="57"/>
                  </a:cubicBezTo>
                  <a:cubicBezTo>
                    <a:pt x="16129" y="29"/>
                    <a:pt x="16073" y="10"/>
                    <a:pt x="15980" y="10"/>
                  </a:cubicBezTo>
                  <a:cubicBezTo>
                    <a:pt x="15812" y="10"/>
                    <a:pt x="15700" y="29"/>
                    <a:pt x="15625" y="94"/>
                  </a:cubicBezTo>
                  <a:cubicBezTo>
                    <a:pt x="15560" y="150"/>
                    <a:pt x="15495" y="234"/>
                    <a:pt x="15448" y="355"/>
                  </a:cubicBezTo>
                  <a:cubicBezTo>
                    <a:pt x="15355" y="654"/>
                    <a:pt x="15289" y="915"/>
                    <a:pt x="15252" y="1177"/>
                  </a:cubicBezTo>
                  <a:cubicBezTo>
                    <a:pt x="15215" y="1363"/>
                    <a:pt x="15205" y="1559"/>
                    <a:pt x="15196" y="1783"/>
                  </a:cubicBezTo>
                  <a:cubicBezTo>
                    <a:pt x="15075" y="1923"/>
                    <a:pt x="14972" y="2017"/>
                    <a:pt x="14888" y="2101"/>
                  </a:cubicBezTo>
                  <a:cubicBezTo>
                    <a:pt x="14776" y="2203"/>
                    <a:pt x="14683" y="2250"/>
                    <a:pt x="14599" y="2250"/>
                  </a:cubicBezTo>
                  <a:cubicBezTo>
                    <a:pt x="14486" y="2250"/>
                    <a:pt x="14421" y="2166"/>
                    <a:pt x="14421" y="2007"/>
                  </a:cubicBezTo>
                  <a:cubicBezTo>
                    <a:pt x="14421" y="1886"/>
                    <a:pt x="14458" y="1653"/>
                    <a:pt x="14542" y="1289"/>
                  </a:cubicBezTo>
                  <a:cubicBezTo>
                    <a:pt x="14636" y="869"/>
                    <a:pt x="14683" y="579"/>
                    <a:pt x="14683" y="421"/>
                  </a:cubicBezTo>
                  <a:cubicBezTo>
                    <a:pt x="14683" y="150"/>
                    <a:pt x="14552" y="19"/>
                    <a:pt x="14281" y="19"/>
                  </a:cubicBezTo>
                  <a:cubicBezTo>
                    <a:pt x="14066" y="19"/>
                    <a:pt x="13833" y="141"/>
                    <a:pt x="13581" y="374"/>
                  </a:cubicBezTo>
                  <a:cubicBezTo>
                    <a:pt x="13329" y="607"/>
                    <a:pt x="13105" y="962"/>
                    <a:pt x="12900" y="1475"/>
                  </a:cubicBezTo>
                  <a:cubicBezTo>
                    <a:pt x="12909" y="1410"/>
                    <a:pt x="12928" y="1289"/>
                    <a:pt x="12965" y="1139"/>
                  </a:cubicBezTo>
                  <a:cubicBezTo>
                    <a:pt x="13049" y="794"/>
                    <a:pt x="13086" y="561"/>
                    <a:pt x="13086" y="430"/>
                  </a:cubicBezTo>
                  <a:cubicBezTo>
                    <a:pt x="13086" y="290"/>
                    <a:pt x="13049" y="197"/>
                    <a:pt x="12993" y="122"/>
                  </a:cubicBezTo>
                  <a:cubicBezTo>
                    <a:pt x="12928" y="57"/>
                    <a:pt x="12825" y="29"/>
                    <a:pt x="12685" y="29"/>
                  </a:cubicBezTo>
                  <a:cubicBezTo>
                    <a:pt x="12545" y="29"/>
                    <a:pt x="12386" y="94"/>
                    <a:pt x="12228" y="197"/>
                  </a:cubicBezTo>
                  <a:cubicBezTo>
                    <a:pt x="12069" y="299"/>
                    <a:pt x="11910" y="477"/>
                    <a:pt x="11752" y="691"/>
                  </a:cubicBezTo>
                  <a:cubicBezTo>
                    <a:pt x="11602" y="915"/>
                    <a:pt x="11462" y="1186"/>
                    <a:pt x="11360" y="1513"/>
                  </a:cubicBezTo>
                  <a:cubicBezTo>
                    <a:pt x="11369" y="1326"/>
                    <a:pt x="11388" y="1177"/>
                    <a:pt x="11416" y="1055"/>
                  </a:cubicBezTo>
                  <a:cubicBezTo>
                    <a:pt x="11444" y="943"/>
                    <a:pt x="11472" y="794"/>
                    <a:pt x="11509" y="626"/>
                  </a:cubicBezTo>
                  <a:cubicBezTo>
                    <a:pt x="11565" y="393"/>
                    <a:pt x="11602" y="243"/>
                    <a:pt x="11602" y="187"/>
                  </a:cubicBezTo>
                  <a:cubicBezTo>
                    <a:pt x="11602" y="122"/>
                    <a:pt x="11593" y="94"/>
                    <a:pt x="11556" y="66"/>
                  </a:cubicBezTo>
                  <a:cubicBezTo>
                    <a:pt x="11518" y="38"/>
                    <a:pt x="11462" y="29"/>
                    <a:pt x="11378" y="29"/>
                  </a:cubicBezTo>
                  <a:cubicBezTo>
                    <a:pt x="11229" y="29"/>
                    <a:pt x="11108" y="57"/>
                    <a:pt x="11033" y="113"/>
                  </a:cubicBezTo>
                  <a:cubicBezTo>
                    <a:pt x="10949" y="169"/>
                    <a:pt x="10893" y="253"/>
                    <a:pt x="10846" y="383"/>
                  </a:cubicBezTo>
                  <a:cubicBezTo>
                    <a:pt x="10706" y="822"/>
                    <a:pt x="10622" y="1307"/>
                    <a:pt x="10622" y="1793"/>
                  </a:cubicBezTo>
                  <a:cubicBezTo>
                    <a:pt x="10492" y="1933"/>
                    <a:pt x="10398" y="2035"/>
                    <a:pt x="10314" y="2110"/>
                  </a:cubicBezTo>
                  <a:cubicBezTo>
                    <a:pt x="10202" y="2213"/>
                    <a:pt x="10109" y="2259"/>
                    <a:pt x="10025" y="2259"/>
                  </a:cubicBezTo>
                  <a:cubicBezTo>
                    <a:pt x="9913" y="2259"/>
                    <a:pt x="9848" y="2175"/>
                    <a:pt x="9848" y="2017"/>
                  </a:cubicBezTo>
                  <a:cubicBezTo>
                    <a:pt x="9848" y="1895"/>
                    <a:pt x="9885" y="1662"/>
                    <a:pt x="9969" y="1307"/>
                  </a:cubicBezTo>
                  <a:cubicBezTo>
                    <a:pt x="10062" y="887"/>
                    <a:pt x="10109" y="589"/>
                    <a:pt x="10109" y="430"/>
                  </a:cubicBezTo>
                  <a:cubicBezTo>
                    <a:pt x="10109" y="159"/>
                    <a:pt x="9978" y="29"/>
                    <a:pt x="9708" y="29"/>
                  </a:cubicBezTo>
                  <a:cubicBezTo>
                    <a:pt x="9493" y="29"/>
                    <a:pt x="9259" y="150"/>
                    <a:pt x="9007" y="383"/>
                  </a:cubicBezTo>
                  <a:cubicBezTo>
                    <a:pt x="8755" y="617"/>
                    <a:pt x="8531" y="981"/>
                    <a:pt x="8326" y="1494"/>
                  </a:cubicBezTo>
                  <a:cubicBezTo>
                    <a:pt x="8335" y="1419"/>
                    <a:pt x="8354" y="1307"/>
                    <a:pt x="8391" y="1149"/>
                  </a:cubicBezTo>
                  <a:cubicBezTo>
                    <a:pt x="8475" y="803"/>
                    <a:pt x="8513" y="570"/>
                    <a:pt x="8513" y="439"/>
                  </a:cubicBezTo>
                  <a:cubicBezTo>
                    <a:pt x="8513" y="299"/>
                    <a:pt x="8475" y="206"/>
                    <a:pt x="8419" y="141"/>
                  </a:cubicBezTo>
                  <a:cubicBezTo>
                    <a:pt x="8363" y="66"/>
                    <a:pt x="8251" y="47"/>
                    <a:pt x="8111" y="47"/>
                  </a:cubicBezTo>
                  <a:cubicBezTo>
                    <a:pt x="7971" y="47"/>
                    <a:pt x="7813" y="103"/>
                    <a:pt x="7663" y="206"/>
                  </a:cubicBezTo>
                  <a:cubicBezTo>
                    <a:pt x="7495" y="309"/>
                    <a:pt x="7337" y="486"/>
                    <a:pt x="7178" y="710"/>
                  </a:cubicBezTo>
                  <a:cubicBezTo>
                    <a:pt x="7029" y="925"/>
                    <a:pt x="6889" y="1195"/>
                    <a:pt x="6786" y="1522"/>
                  </a:cubicBezTo>
                  <a:cubicBezTo>
                    <a:pt x="6795" y="1335"/>
                    <a:pt x="6823" y="1186"/>
                    <a:pt x="6842" y="1074"/>
                  </a:cubicBezTo>
                  <a:cubicBezTo>
                    <a:pt x="6870" y="953"/>
                    <a:pt x="6898" y="803"/>
                    <a:pt x="6935" y="635"/>
                  </a:cubicBezTo>
                  <a:cubicBezTo>
                    <a:pt x="6991" y="402"/>
                    <a:pt x="7029" y="253"/>
                    <a:pt x="7029" y="197"/>
                  </a:cubicBezTo>
                  <a:cubicBezTo>
                    <a:pt x="7029" y="141"/>
                    <a:pt x="7019" y="103"/>
                    <a:pt x="6982" y="75"/>
                  </a:cubicBezTo>
                  <a:cubicBezTo>
                    <a:pt x="6945" y="57"/>
                    <a:pt x="6889" y="47"/>
                    <a:pt x="6805" y="47"/>
                  </a:cubicBezTo>
                  <a:cubicBezTo>
                    <a:pt x="6655" y="47"/>
                    <a:pt x="6543" y="66"/>
                    <a:pt x="6459" y="122"/>
                  </a:cubicBezTo>
                  <a:cubicBezTo>
                    <a:pt x="6375" y="187"/>
                    <a:pt x="6319" y="262"/>
                    <a:pt x="6273" y="393"/>
                  </a:cubicBezTo>
                  <a:cubicBezTo>
                    <a:pt x="6133" y="841"/>
                    <a:pt x="6049" y="1317"/>
                    <a:pt x="6049" y="1802"/>
                  </a:cubicBezTo>
                  <a:cubicBezTo>
                    <a:pt x="5918" y="1942"/>
                    <a:pt x="5825" y="2054"/>
                    <a:pt x="5741" y="2119"/>
                  </a:cubicBezTo>
                  <a:cubicBezTo>
                    <a:pt x="5629" y="2222"/>
                    <a:pt x="5535" y="2269"/>
                    <a:pt x="5451" y="2269"/>
                  </a:cubicBezTo>
                  <a:cubicBezTo>
                    <a:pt x="5395" y="2269"/>
                    <a:pt x="5358" y="2250"/>
                    <a:pt x="5321" y="2203"/>
                  </a:cubicBezTo>
                  <a:cubicBezTo>
                    <a:pt x="5293" y="2157"/>
                    <a:pt x="5274" y="2101"/>
                    <a:pt x="5274" y="2017"/>
                  </a:cubicBezTo>
                  <a:cubicBezTo>
                    <a:pt x="5274" y="1886"/>
                    <a:pt x="5339" y="1559"/>
                    <a:pt x="5451" y="1037"/>
                  </a:cubicBezTo>
                  <a:cubicBezTo>
                    <a:pt x="5554" y="570"/>
                    <a:pt x="5601" y="290"/>
                    <a:pt x="5601" y="187"/>
                  </a:cubicBezTo>
                  <a:cubicBezTo>
                    <a:pt x="5601" y="122"/>
                    <a:pt x="5582" y="75"/>
                    <a:pt x="5545" y="57"/>
                  </a:cubicBezTo>
                  <a:cubicBezTo>
                    <a:pt x="5507" y="29"/>
                    <a:pt x="5442" y="19"/>
                    <a:pt x="5349" y="19"/>
                  </a:cubicBezTo>
                  <a:cubicBezTo>
                    <a:pt x="5209" y="19"/>
                    <a:pt x="5115" y="47"/>
                    <a:pt x="5041" y="103"/>
                  </a:cubicBezTo>
                  <a:cubicBezTo>
                    <a:pt x="4975" y="159"/>
                    <a:pt x="4929" y="243"/>
                    <a:pt x="4891" y="374"/>
                  </a:cubicBezTo>
                  <a:cubicBezTo>
                    <a:pt x="4798" y="729"/>
                    <a:pt x="4695" y="1046"/>
                    <a:pt x="4592" y="1307"/>
                  </a:cubicBezTo>
                  <a:cubicBezTo>
                    <a:pt x="4480" y="1559"/>
                    <a:pt x="4387" y="1746"/>
                    <a:pt x="4294" y="1867"/>
                  </a:cubicBezTo>
                  <a:cubicBezTo>
                    <a:pt x="4200" y="1989"/>
                    <a:pt x="4126" y="2054"/>
                    <a:pt x="4060" y="2054"/>
                  </a:cubicBezTo>
                  <a:cubicBezTo>
                    <a:pt x="4014" y="2054"/>
                    <a:pt x="3986" y="2035"/>
                    <a:pt x="3967" y="1989"/>
                  </a:cubicBezTo>
                  <a:cubicBezTo>
                    <a:pt x="3948" y="1961"/>
                    <a:pt x="3939" y="1895"/>
                    <a:pt x="3939" y="1802"/>
                  </a:cubicBezTo>
                  <a:cubicBezTo>
                    <a:pt x="3939" y="1662"/>
                    <a:pt x="3986" y="1373"/>
                    <a:pt x="4060" y="943"/>
                  </a:cubicBezTo>
                  <a:cubicBezTo>
                    <a:pt x="4088" y="813"/>
                    <a:pt x="4126" y="682"/>
                    <a:pt x="4154" y="523"/>
                  </a:cubicBezTo>
                  <a:cubicBezTo>
                    <a:pt x="4200" y="337"/>
                    <a:pt x="4228" y="215"/>
                    <a:pt x="4228" y="187"/>
                  </a:cubicBezTo>
                  <a:cubicBezTo>
                    <a:pt x="4228" y="122"/>
                    <a:pt x="4200" y="75"/>
                    <a:pt x="4172" y="57"/>
                  </a:cubicBezTo>
                  <a:cubicBezTo>
                    <a:pt x="4135" y="29"/>
                    <a:pt x="4079" y="10"/>
                    <a:pt x="3986" y="10"/>
                  </a:cubicBezTo>
                  <a:cubicBezTo>
                    <a:pt x="3818" y="10"/>
                    <a:pt x="3706" y="29"/>
                    <a:pt x="3631" y="94"/>
                  </a:cubicBezTo>
                  <a:cubicBezTo>
                    <a:pt x="3566" y="150"/>
                    <a:pt x="3500" y="234"/>
                    <a:pt x="3454" y="355"/>
                  </a:cubicBezTo>
                  <a:cubicBezTo>
                    <a:pt x="3360" y="654"/>
                    <a:pt x="3295" y="915"/>
                    <a:pt x="3258" y="1177"/>
                  </a:cubicBezTo>
                  <a:cubicBezTo>
                    <a:pt x="3239" y="1326"/>
                    <a:pt x="3220" y="1494"/>
                    <a:pt x="3211" y="1653"/>
                  </a:cubicBezTo>
                  <a:cubicBezTo>
                    <a:pt x="2940" y="1830"/>
                    <a:pt x="2679" y="2026"/>
                    <a:pt x="2408" y="2222"/>
                  </a:cubicBezTo>
                  <a:lnTo>
                    <a:pt x="2567" y="1233"/>
                  </a:lnTo>
                  <a:cubicBezTo>
                    <a:pt x="2679" y="626"/>
                    <a:pt x="2735" y="281"/>
                    <a:pt x="2735" y="169"/>
                  </a:cubicBezTo>
                  <a:cubicBezTo>
                    <a:pt x="2735" y="113"/>
                    <a:pt x="2707" y="75"/>
                    <a:pt x="2679" y="47"/>
                  </a:cubicBezTo>
                  <a:cubicBezTo>
                    <a:pt x="2642" y="10"/>
                    <a:pt x="2567" y="10"/>
                    <a:pt x="2474" y="10"/>
                  </a:cubicBezTo>
                  <a:cubicBezTo>
                    <a:pt x="2334" y="10"/>
                    <a:pt x="2240" y="29"/>
                    <a:pt x="2175" y="94"/>
                  </a:cubicBezTo>
                  <a:cubicBezTo>
                    <a:pt x="2100" y="150"/>
                    <a:pt x="2054" y="234"/>
                    <a:pt x="2026" y="355"/>
                  </a:cubicBezTo>
                  <a:cubicBezTo>
                    <a:pt x="1932" y="719"/>
                    <a:pt x="1820" y="1037"/>
                    <a:pt x="1718" y="1289"/>
                  </a:cubicBezTo>
                  <a:cubicBezTo>
                    <a:pt x="1615" y="1550"/>
                    <a:pt x="1522" y="1737"/>
                    <a:pt x="1428" y="1849"/>
                  </a:cubicBezTo>
                  <a:cubicBezTo>
                    <a:pt x="1335" y="1970"/>
                    <a:pt x="1251" y="2035"/>
                    <a:pt x="1195" y="2035"/>
                  </a:cubicBezTo>
                  <a:cubicBezTo>
                    <a:pt x="1111" y="2035"/>
                    <a:pt x="1064" y="1961"/>
                    <a:pt x="1064" y="1802"/>
                  </a:cubicBezTo>
                  <a:cubicBezTo>
                    <a:pt x="1064" y="1709"/>
                    <a:pt x="1074" y="1587"/>
                    <a:pt x="1102" y="1419"/>
                  </a:cubicBezTo>
                  <a:cubicBezTo>
                    <a:pt x="1120" y="1270"/>
                    <a:pt x="1158" y="1102"/>
                    <a:pt x="1186" y="934"/>
                  </a:cubicBezTo>
                  <a:cubicBezTo>
                    <a:pt x="1204" y="803"/>
                    <a:pt x="1242" y="673"/>
                    <a:pt x="1279" y="514"/>
                  </a:cubicBezTo>
                  <a:cubicBezTo>
                    <a:pt x="1326" y="327"/>
                    <a:pt x="1344" y="206"/>
                    <a:pt x="1344" y="169"/>
                  </a:cubicBezTo>
                  <a:cubicBezTo>
                    <a:pt x="1344" y="113"/>
                    <a:pt x="1326" y="66"/>
                    <a:pt x="1288" y="47"/>
                  </a:cubicBezTo>
                  <a:cubicBezTo>
                    <a:pt x="1251" y="19"/>
                    <a:pt x="1195" y="1"/>
                    <a:pt x="1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ransition spd="slow" advTm="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29"/>
        <p:cNvGrpSpPr/>
        <p:nvPr/>
      </p:nvGrpSpPr>
      <p:grpSpPr>
        <a:xfrm>
          <a:off x="0" y="0"/>
          <a:ext cx="0" cy="0"/>
          <a:chOff x="0" y="0"/>
          <a:chExt cx="0" cy="0"/>
        </a:xfrm>
      </p:grpSpPr>
      <p:grpSp>
        <p:nvGrpSpPr>
          <p:cNvPr id="3853" name="Google Shape;3853;p51"/>
          <p:cNvGrpSpPr/>
          <p:nvPr/>
        </p:nvGrpSpPr>
        <p:grpSpPr>
          <a:xfrm>
            <a:off x="8457497" y="3770433"/>
            <a:ext cx="444908" cy="526590"/>
            <a:chOff x="8457497" y="3770433"/>
            <a:chExt cx="444908" cy="526590"/>
          </a:xfrm>
        </p:grpSpPr>
        <p:sp>
          <p:nvSpPr>
            <p:cNvPr id="3854" name="Google Shape;3854;p51"/>
            <p:cNvSpPr/>
            <p:nvPr/>
          </p:nvSpPr>
          <p:spPr>
            <a:xfrm rot="779139">
              <a:off x="8504639" y="3803952"/>
              <a:ext cx="350623" cy="459552"/>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1"/>
            <p:cNvSpPr/>
            <p:nvPr/>
          </p:nvSpPr>
          <p:spPr>
            <a:xfrm rot="779139">
              <a:off x="8545924" y="3840142"/>
              <a:ext cx="271430" cy="381383"/>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6" name="Google Shape;3856;p51"/>
          <p:cNvGrpSpPr/>
          <p:nvPr/>
        </p:nvGrpSpPr>
        <p:grpSpPr>
          <a:xfrm>
            <a:off x="352824" y="126912"/>
            <a:ext cx="440959" cy="450187"/>
            <a:chOff x="352824" y="126912"/>
            <a:chExt cx="440959" cy="450187"/>
          </a:xfrm>
        </p:grpSpPr>
        <p:sp>
          <p:nvSpPr>
            <p:cNvPr id="3857" name="Google Shape;3857;p51"/>
            <p:cNvSpPr/>
            <p:nvPr/>
          </p:nvSpPr>
          <p:spPr>
            <a:xfrm rot="-157356">
              <a:off x="362471" y="136334"/>
              <a:ext cx="421665" cy="431345"/>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1"/>
            <p:cNvSpPr/>
            <p:nvPr/>
          </p:nvSpPr>
          <p:spPr>
            <a:xfrm rot="-157356">
              <a:off x="406969" y="186316"/>
              <a:ext cx="343455" cy="340241"/>
            </a:xfrm>
            <a:custGeom>
              <a:avLst/>
              <a:gdLst/>
              <a:ahLst/>
              <a:cxnLst/>
              <a:rect l="l" t="t" r="r" b="b"/>
              <a:pathLst>
                <a:path w="10074" h="9979" extrusionOk="0">
                  <a:moveTo>
                    <a:pt x="0" y="1"/>
                  </a:moveTo>
                  <a:lnTo>
                    <a:pt x="0" y="288"/>
                  </a:lnTo>
                  <a:lnTo>
                    <a:pt x="769" y="288"/>
                  </a:lnTo>
                  <a:lnTo>
                    <a:pt x="3749" y="5519"/>
                  </a:lnTo>
                  <a:lnTo>
                    <a:pt x="1254" y="9709"/>
                  </a:lnTo>
                  <a:lnTo>
                    <a:pt x="297" y="9709"/>
                  </a:lnTo>
                  <a:lnTo>
                    <a:pt x="297" y="9979"/>
                  </a:lnTo>
                  <a:lnTo>
                    <a:pt x="3246" y="9979"/>
                  </a:lnTo>
                  <a:lnTo>
                    <a:pt x="3246" y="9709"/>
                  </a:lnTo>
                  <a:lnTo>
                    <a:pt x="1736" y="9709"/>
                  </a:lnTo>
                  <a:lnTo>
                    <a:pt x="4005" y="5946"/>
                  </a:lnTo>
                  <a:lnTo>
                    <a:pt x="6127" y="9709"/>
                  </a:lnTo>
                  <a:lnTo>
                    <a:pt x="5187" y="9709"/>
                  </a:lnTo>
                  <a:lnTo>
                    <a:pt x="5187" y="9979"/>
                  </a:lnTo>
                  <a:lnTo>
                    <a:pt x="10074" y="9979"/>
                  </a:lnTo>
                  <a:lnTo>
                    <a:pt x="10074" y="9709"/>
                  </a:lnTo>
                  <a:lnTo>
                    <a:pt x="9243" y="9709"/>
                  </a:lnTo>
                  <a:lnTo>
                    <a:pt x="6007" y="4135"/>
                  </a:lnTo>
                  <a:lnTo>
                    <a:pt x="8416" y="288"/>
                  </a:lnTo>
                  <a:lnTo>
                    <a:pt x="9356" y="288"/>
                  </a:lnTo>
                  <a:lnTo>
                    <a:pt x="9356" y="1"/>
                  </a:lnTo>
                  <a:lnTo>
                    <a:pt x="6435" y="1"/>
                  </a:lnTo>
                  <a:lnTo>
                    <a:pt x="6435" y="288"/>
                  </a:lnTo>
                  <a:lnTo>
                    <a:pt x="7918" y="288"/>
                  </a:lnTo>
                  <a:lnTo>
                    <a:pt x="5765" y="3739"/>
                  </a:lnTo>
                  <a:lnTo>
                    <a:pt x="3838" y="288"/>
                  </a:lnTo>
                  <a:lnTo>
                    <a:pt x="4808" y="288"/>
                  </a:lnTo>
                  <a:lnTo>
                    <a:pt x="48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3F4B853A-9D07-7840-AA21-EB28A530178A}"/>
              </a:ext>
            </a:extLst>
          </p:cNvPr>
          <p:cNvSpPr/>
          <p:nvPr/>
        </p:nvSpPr>
        <p:spPr>
          <a:xfrm>
            <a:off x="758029" y="352006"/>
            <a:ext cx="7748516" cy="4401205"/>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rPr>
              <a:t>- Tìm ý bằng cách đặt và trả lời một số câu hỏi như: </a:t>
            </a:r>
            <a:endParaRPr lang="x-none"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Ngoại hình là gì?</a:t>
            </a:r>
            <a:endParaRPr lang="x-none"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Ngoại hình có quan trọng không? Vì sao?</a:t>
            </a:r>
            <a:endParaRPr lang="x-none"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Có những bằng chứng gì về việc ngoại hình không quan trọng hoặc quan trọng? </a:t>
            </a:r>
            <a:endParaRPr lang="x-none"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 Có nên đánh giá một người bằng ngoại hình không? Điều gì tạo nên và quyết định giá trị của một con người?</a:t>
            </a:r>
            <a:endParaRPr lang="x-none"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 Cần có thái độ như thế nào về ngoại hình của người khác?</a:t>
            </a:r>
            <a:endParaRPr lang="x-none" sz="2800" dirty="0">
              <a:latin typeface="Times New Roman" panose="02020603050405020304" pitchFamily="18" charset="0"/>
              <a:ea typeface="Calibri" panose="020F0502020204030204" pitchFamily="34"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8"/>
        <p:cNvGrpSpPr/>
        <p:nvPr/>
      </p:nvGrpSpPr>
      <p:grpSpPr>
        <a:xfrm>
          <a:off x="0" y="0"/>
          <a:ext cx="0" cy="0"/>
          <a:chOff x="0" y="0"/>
          <a:chExt cx="0" cy="0"/>
        </a:xfrm>
      </p:grpSpPr>
      <p:grpSp>
        <p:nvGrpSpPr>
          <p:cNvPr id="4137" name="Google Shape;4137;p54"/>
          <p:cNvGrpSpPr/>
          <p:nvPr/>
        </p:nvGrpSpPr>
        <p:grpSpPr>
          <a:xfrm>
            <a:off x="0" y="4350449"/>
            <a:ext cx="620079" cy="744010"/>
            <a:chOff x="114299" y="4278291"/>
            <a:chExt cx="620079" cy="744010"/>
          </a:xfrm>
        </p:grpSpPr>
        <p:sp>
          <p:nvSpPr>
            <p:cNvPr id="4138" name="Google Shape;4138;p54"/>
            <p:cNvSpPr/>
            <p:nvPr/>
          </p:nvSpPr>
          <p:spPr>
            <a:xfrm rot="-1010530">
              <a:off x="197260" y="4330359"/>
              <a:ext cx="454156" cy="639873"/>
            </a:xfrm>
            <a:custGeom>
              <a:avLst/>
              <a:gdLst/>
              <a:ahLst/>
              <a:cxnLst/>
              <a:rect l="l" t="t" r="r" b="b"/>
              <a:pathLst>
                <a:path w="8697" h="12254" extrusionOk="0">
                  <a:moveTo>
                    <a:pt x="6052" y="0"/>
                  </a:moveTo>
                  <a:cubicBezTo>
                    <a:pt x="6052" y="0"/>
                    <a:pt x="103" y="1220"/>
                    <a:pt x="51" y="1422"/>
                  </a:cubicBezTo>
                  <a:cubicBezTo>
                    <a:pt x="0" y="1627"/>
                    <a:pt x="1934" y="12254"/>
                    <a:pt x="1934" y="12254"/>
                  </a:cubicBezTo>
                  <a:lnTo>
                    <a:pt x="6154" y="12151"/>
                  </a:lnTo>
                  <a:lnTo>
                    <a:pt x="8697" y="2846"/>
                  </a:lnTo>
                  <a:lnTo>
                    <a:pt x="6052" y="0"/>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4"/>
            <p:cNvSpPr/>
            <p:nvPr/>
          </p:nvSpPr>
          <p:spPr>
            <a:xfrm rot="-1010530">
              <a:off x="273006" y="4454439"/>
              <a:ext cx="207052" cy="464475"/>
            </a:xfrm>
            <a:custGeom>
              <a:avLst/>
              <a:gdLst/>
              <a:ahLst/>
              <a:cxnLst/>
              <a:rect l="l" t="t" r="r" b="b"/>
              <a:pathLst>
                <a:path w="3965" h="8895" extrusionOk="0">
                  <a:moveTo>
                    <a:pt x="1829" y="0"/>
                  </a:moveTo>
                  <a:cubicBezTo>
                    <a:pt x="1149" y="0"/>
                    <a:pt x="424" y="208"/>
                    <a:pt x="0" y="513"/>
                  </a:cubicBezTo>
                  <a:lnTo>
                    <a:pt x="308" y="1319"/>
                  </a:lnTo>
                  <a:cubicBezTo>
                    <a:pt x="629" y="1073"/>
                    <a:pt x="1135" y="919"/>
                    <a:pt x="1596" y="919"/>
                  </a:cubicBezTo>
                  <a:cubicBezTo>
                    <a:pt x="2399" y="933"/>
                    <a:pt x="2809" y="1363"/>
                    <a:pt x="2809" y="2016"/>
                  </a:cubicBezTo>
                  <a:cubicBezTo>
                    <a:pt x="2809" y="2594"/>
                    <a:pt x="2495" y="3089"/>
                    <a:pt x="1917" y="3769"/>
                  </a:cubicBezTo>
                  <a:cubicBezTo>
                    <a:pt x="1282" y="4538"/>
                    <a:pt x="1049" y="5290"/>
                    <a:pt x="1128" y="5980"/>
                  </a:cubicBezTo>
                  <a:lnTo>
                    <a:pt x="1152" y="6315"/>
                  </a:lnTo>
                  <a:lnTo>
                    <a:pt x="1152" y="6318"/>
                  </a:lnTo>
                  <a:lnTo>
                    <a:pt x="2150" y="6318"/>
                  </a:lnTo>
                  <a:lnTo>
                    <a:pt x="2136" y="5987"/>
                  </a:lnTo>
                  <a:cubicBezTo>
                    <a:pt x="2099" y="5331"/>
                    <a:pt x="2304" y="4774"/>
                    <a:pt x="2867" y="4107"/>
                  </a:cubicBezTo>
                  <a:cubicBezTo>
                    <a:pt x="3479" y="3376"/>
                    <a:pt x="3964" y="2747"/>
                    <a:pt x="3964" y="1879"/>
                  </a:cubicBezTo>
                  <a:cubicBezTo>
                    <a:pt x="3964" y="906"/>
                    <a:pt x="3298" y="0"/>
                    <a:pt x="1829" y="0"/>
                  </a:cubicBezTo>
                  <a:close/>
                  <a:moveTo>
                    <a:pt x="1641" y="7302"/>
                  </a:moveTo>
                  <a:cubicBezTo>
                    <a:pt x="1193" y="7302"/>
                    <a:pt x="872" y="7630"/>
                    <a:pt x="872" y="8105"/>
                  </a:cubicBezTo>
                  <a:cubicBezTo>
                    <a:pt x="872" y="8551"/>
                    <a:pt x="1176" y="8895"/>
                    <a:pt x="1620" y="8895"/>
                  </a:cubicBezTo>
                  <a:cubicBezTo>
                    <a:pt x="1623" y="8895"/>
                    <a:pt x="1625" y="8895"/>
                    <a:pt x="1627" y="8895"/>
                  </a:cubicBezTo>
                  <a:cubicBezTo>
                    <a:pt x="2102" y="8895"/>
                    <a:pt x="2396" y="8553"/>
                    <a:pt x="2396" y="8105"/>
                  </a:cubicBezTo>
                  <a:cubicBezTo>
                    <a:pt x="2396" y="7634"/>
                    <a:pt x="2088" y="7302"/>
                    <a:pt x="1641" y="73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208EAC86-E3DD-1D4C-A40A-32885034EE0A}"/>
              </a:ext>
            </a:extLst>
          </p:cNvPr>
          <p:cNvSpPr/>
          <p:nvPr/>
        </p:nvSpPr>
        <p:spPr>
          <a:xfrm>
            <a:off x="568136" y="501620"/>
            <a:ext cx="8007727" cy="4004943"/>
          </a:xfrm>
          <a:prstGeom prst="rect">
            <a:avLst/>
          </a:prstGeom>
        </p:spPr>
        <p:txBody>
          <a:bodyPr wrap="square">
            <a:spAutoFit/>
          </a:bodyPr>
          <a:lstStyle/>
          <a:p>
            <a:pPr algn="just">
              <a:lnSpc>
                <a:spcPct val="115000"/>
              </a:lnSpc>
            </a:pPr>
            <a:r>
              <a:rPr lang="vi-VN" sz="1500" dirty="0">
                <a:latin typeface="Times New Roman" panose="02020603050405020304" pitchFamily="18" charset="0"/>
                <a:ea typeface="Calibri" panose="020F0502020204030204" pitchFamily="34" charset="0"/>
              </a:rPr>
              <a:t>- Lập dàn ý bằng cách dựa vào các ý đã tìm được ở trên, lựa chọn và sắp xếp lại theo ba phần của bài nói:</a:t>
            </a:r>
            <a:endParaRPr lang="x-none" sz="1500" dirty="0">
              <a:latin typeface="Times New Roman" panose="02020603050405020304" pitchFamily="18" charset="0"/>
              <a:ea typeface="Calibri" panose="020F0502020204030204" pitchFamily="34" charset="0"/>
            </a:endParaRPr>
          </a:p>
          <a:p>
            <a:pPr algn="just">
              <a:lnSpc>
                <a:spcPct val="115000"/>
              </a:lnSpc>
            </a:pPr>
            <a:r>
              <a:rPr lang="vi-VN" sz="1500" dirty="0">
                <a:latin typeface="Times New Roman" panose="02020603050405020304" pitchFamily="18" charset="0"/>
                <a:ea typeface="Calibri" panose="020F0502020204030204" pitchFamily="34" charset="0"/>
              </a:rPr>
              <a:t>+ Mở bài: Từ bài thơ “Gấu con chân vòng kiềng”, nêu vấn đề cần trình bày ý kiến (Ngoại hình có quan trọng không?)</a:t>
            </a:r>
            <a:endParaRPr lang="x-none" sz="1500" dirty="0">
              <a:latin typeface="Times New Roman" panose="02020603050405020304" pitchFamily="18" charset="0"/>
              <a:ea typeface="Calibri" panose="020F0502020204030204" pitchFamily="34" charset="0"/>
            </a:endParaRPr>
          </a:p>
          <a:p>
            <a:pPr algn="just">
              <a:lnSpc>
                <a:spcPct val="115000"/>
              </a:lnSpc>
            </a:pPr>
            <a:r>
              <a:rPr lang="vi-VN" sz="1500" dirty="0">
                <a:latin typeface="Times New Roman" panose="02020603050405020304" pitchFamily="18" charset="0"/>
                <a:ea typeface="Calibri" panose="020F0502020204030204" pitchFamily="34" charset="0"/>
              </a:rPr>
              <a:t>+ Thân bài: Lần lượt trình bày ý kiến theo một trình tự nhất định để làm sáng tỏ vấn đề đã nêu ở mở bài. Tuỳ vào ý kiến của em về vấn đề ngoại hình của con người có quan trọng hay không để trình bày các lí lẽ và bằng chứng. VD: </a:t>
            </a:r>
            <a:endParaRPr lang="x-none" sz="1500" dirty="0">
              <a:latin typeface="Times New Roman" panose="02020603050405020304" pitchFamily="18" charset="0"/>
              <a:ea typeface="Calibri" panose="020F0502020204030204" pitchFamily="34" charset="0"/>
            </a:endParaRPr>
          </a:p>
          <a:p>
            <a:pPr marL="342900" lvl="0" indent="-342900" algn="just">
              <a:lnSpc>
                <a:spcPct val="115000"/>
              </a:lnSpc>
              <a:buFont typeface="Symbol" pitchFamily="2" charset="2"/>
              <a:buChar char=""/>
            </a:pPr>
            <a:r>
              <a:rPr lang="vi-VN" sz="1500" dirty="0">
                <a:latin typeface="Times New Roman" panose="02020603050405020304" pitchFamily="18" charset="0"/>
                <a:ea typeface="Calibri" panose="020F0502020204030204" pitchFamily="34" charset="0"/>
              </a:rPr>
              <a:t>Ngoại hình của con người không quan trọng (ý kiến).</a:t>
            </a:r>
            <a:endParaRPr lang="x-none" sz="1500" dirty="0">
              <a:latin typeface="Times New Roman" panose="02020603050405020304" pitchFamily="18" charset="0"/>
              <a:ea typeface="Calibri" panose="020F0502020204030204" pitchFamily="34" charset="0"/>
            </a:endParaRPr>
          </a:p>
          <a:p>
            <a:pPr marL="342900" lvl="0" indent="-342900" algn="just">
              <a:lnSpc>
                <a:spcPct val="115000"/>
              </a:lnSpc>
              <a:buFont typeface="Symbol" pitchFamily="2" charset="2"/>
              <a:buChar char=""/>
            </a:pPr>
            <a:r>
              <a:rPr lang="vi-VN" sz="1500" dirty="0">
                <a:latin typeface="Times New Roman" panose="02020603050405020304" pitchFamily="18" charset="0"/>
                <a:ea typeface="Calibri" panose="020F0502020204030204" pitchFamily="34" charset="0"/>
              </a:rPr>
              <a:t>Nêu các lí lẽ để làm rõ vì sao ngoại hình của con người không quan trọng (lí lẽ).</a:t>
            </a:r>
            <a:endParaRPr lang="x-none" sz="1500" dirty="0">
              <a:latin typeface="Times New Roman" panose="02020603050405020304" pitchFamily="18" charset="0"/>
              <a:ea typeface="Calibri" panose="020F0502020204030204" pitchFamily="34" charset="0"/>
            </a:endParaRPr>
          </a:p>
          <a:p>
            <a:pPr marL="342900" lvl="0" indent="-342900" algn="just">
              <a:lnSpc>
                <a:spcPct val="115000"/>
              </a:lnSpc>
              <a:buFont typeface="Symbol" pitchFamily="2" charset="2"/>
              <a:buChar char=""/>
            </a:pPr>
            <a:r>
              <a:rPr lang="vi-VN" sz="1500" dirty="0">
                <a:latin typeface="Times New Roman" panose="02020603050405020304" pitchFamily="18" charset="0"/>
                <a:ea typeface="Calibri" panose="020F0502020204030204" pitchFamily="34" charset="0"/>
              </a:rPr>
              <a:t>Nêu các bằng chứng cụ thể để thấy ngoại hình của con người không quan trọng (bằng chứng).</a:t>
            </a:r>
            <a:endParaRPr lang="x-none" sz="1500" dirty="0">
              <a:latin typeface="Times New Roman" panose="02020603050405020304" pitchFamily="18" charset="0"/>
              <a:ea typeface="Calibri" panose="020F0502020204030204" pitchFamily="34" charset="0"/>
            </a:endParaRPr>
          </a:p>
          <a:p>
            <a:pPr algn="just">
              <a:lnSpc>
                <a:spcPct val="115000"/>
              </a:lnSpc>
            </a:pPr>
            <a:r>
              <a:rPr lang="vi-VN" sz="1500" dirty="0">
                <a:latin typeface="Times New Roman" panose="02020603050405020304" pitchFamily="18" charset="0"/>
                <a:ea typeface="Calibri" panose="020F0502020204030204" pitchFamily="34" charset="0"/>
              </a:rPr>
              <a:t>Lưu ý: Nêu ý kiến của em là ngoại hình của con người quan trong thì cũng phải nêu lí lẽ (Vì sao ngoại hình quan trọng), bằng chứng (dựa vào đâu để khẳng định điều đó?). Khi đó, các em cần chỉ ra ngoại hình quan trọng và không quan trọng như thế nào, vì sao.</a:t>
            </a:r>
            <a:endParaRPr lang="x-none" sz="1500" dirty="0">
              <a:latin typeface="Times New Roman" panose="02020603050405020304" pitchFamily="18" charset="0"/>
              <a:ea typeface="Calibri" panose="020F0502020204030204" pitchFamily="34" charset="0"/>
            </a:endParaRPr>
          </a:p>
          <a:p>
            <a:r>
              <a:rPr lang="vi-VN" sz="1500" dirty="0">
                <a:latin typeface="Times New Roman" panose="02020603050405020304" pitchFamily="18" charset="0"/>
                <a:ea typeface="Calibri" panose="020F0502020204030204" pitchFamily="34" charset="0"/>
              </a:rPr>
              <a:t>+ Kết bài: Khẳng định lại ý kiến của mình (Điều gì quyết định giá trị của một con người? Nêu bài học về cách nhìn và cách ứng xử với người khác có ngoại hình không bình thường.).</a:t>
            </a:r>
            <a:r>
              <a:rPr lang="x-none" sz="1500" dirty="0"/>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heckerboard(across)">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checkerboard(across)">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checkerboard(across)">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checkerboard(across)">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checkerboard(across)">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checkerboard(across)">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checkerboard(across)">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4"/>
        <p:cNvGrpSpPr/>
        <p:nvPr/>
      </p:nvGrpSpPr>
      <p:grpSpPr>
        <a:xfrm>
          <a:off x="0" y="0"/>
          <a:ext cx="0" cy="0"/>
          <a:chOff x="0" y="0"/>
          <a:chExt cx="0" cy="0"/>
        </a:xfrm>
      </p:grpSpPr>
      <p:grpSp>
        <p:nvGrpSpPr>
          <p:cNvPr id="3985" name="Google Shape;3985;p53"/>
          <p:cNvGrpSpPr/>
          <p:nvPr/>
        </p:nvGrpSpPr>
        <p:grpSpPr>
          <a:xfrm>
            <a:off x="7832265" y="2881953"/>
            <a:ext cx="354602" cy="950798"/>
            <a:chOff x="7832265" y="2881953"/>
            <a:chExt cx="354602" cy="950798"/>
          </a:xfrm>
        </p:grpSpPr>
        <p:sp>
          <p:nvSpPr>
            <p:cNvPr id="3986" name="Google Shape;3986;p53"/>
            <p:cNvSpPr/>
            <p:nvPr/>
          </p:nvSpPr>
          <p:spPr>
            <a:xfrm rot="-5655807">
              <a:off x="7537629" y="3215056"/>
              <a:ext cx="943875" cy="28459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3"/>
            <p:cNvSpPr/>
            <p:nvPr/>
          </p:nvSpPr>
          <p:spPr>
            <a:xfrm rot="-5655807">
              <a:off x="7869771" y="3109578"/>
              <a:ext cx="78917"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3"/>
            <p:cNvSpPr/>
            <p:nvPr/>
          </p:nvSpPr>
          <p:spPr>
            <a:xfrm rot="-5655807">
              <a:off x="7940559" y="3705243"/>
              <a:ext cx="75592"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3"/>
            <p:cNvSpPr/>
            <p:nvPr/>
          </p:nvSpPr>
          <p:spPr>
            <a:xfrm rot="-5655807">
              <a:off x="8063307" y="2877462"/>
              <a:ext cx="14717"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3"/>
            <p:cNvSpPr/>
            <p:nvPr/>
          </p:nvSpPr>
          <p:spPr>
            <a:xfrm rot="-5655807">
              <a:off x="8102824" y="3419592"/>
              <a:ext cx="82731"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3"/>
            <p:cNvSpPr/>
            <p:nvPr/>
          </p:nvSpPr>
          <p:spPr>
            <a:xfrm rot="-5655807">
              <a:off x="7923914" y="3218275"/>
              <a:ext cx="76228"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3"/>
            <p:cNvSpPr/>
            <p:nvPr/>
          </p:nvSpPr>
          <p:spPr>
            <a:xfrm rot="-5655807">
              <a:off x="8028345" y="3314436"/>
              <a:ext cx="75592"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3"/>
            <p:cNvSpPr/>
            <p:nvPr/>
          </p:nvSpPr>
          <p:spPr>
            <a:xfrm rot="-5655807">
              <a:off x="7952360" y="2907921"/>
              <a:ext cx="75886"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3"/>
            <p:cNvSpPr/>
            <p:nvPr/>
          </p:nvSpPr>
          <p:spPr>
            <a:xfrm rot="-5655807">
              <a:off x="8020994" y="3554716"/>
              <a:ext cx="76570"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3"/>
            <p:cNvSpPr/>
            <p:nvPr/>
          </p:nvSpPr>
          <p:spPr>
            <a:xfrm rot="-5655807">
              <a:off x="7906976" y="3776743"/>
              <a:ext cx="75739"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3"/>
            <p:cNvSpPr/>
            <p:nvPr/>
          </p:nvSpPr>
          <p:spPr>
            <a:xfrm rot="-5655807">
              <a:off x="7909314" y="3363913"/>
              <a:ext cx="75250"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3"/>
            <p:cNvSpPr/>
            <p:nvPr/>
          </p:nvSpPr>
          <p:spPr>
            <a:xfrm rot="-5655807">
              <a:off x="7874028" y="3205153"/>
              <a:ext cx="58674"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3"/>
            <p:cNvSpPr/>
            <p:nvPr/>
          </p:nvSpPr>
          <p:spPr>
            <a:xfrm rot="-5655807">
              <a:off x="7848950" y="3487265"/>
              <a:ext cx="77206" cy="20467"/>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3"/>
            <p:cNvSpPr/>
            <p:nvPr/>
          </p:nvSpPr>
          <p:spPr>
            <a:xfrm rot="-5655807">
              <a:off x="7817495" y="3026332"/>
              <a:ext cx="74223"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3"/>
            <p:cNvSpPr/>
            <p:nvPr/>
          </p:nvSpPr>
          <p:spPr>
            <a:xfrm rot="-5655807">
              <a:off x="8102331" y="3737133"/>
              <a:ext cx="79064"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3"/>
            <p:cNvSpPr/>
            <p:nvPr/>
          </p:nvSpPr>
          <p:spPr>
            <a:xfrm rot="-5655807">
              <a:off x="8082278" y="3582783"/>
              <a:ext cx="80237"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3"/>
            <p:cNvSpPr/>
            <p:nvPr/>
          </p:nvSpPr>
          <p:spPr>
            <a:xfrm rot="-5655807">
              <a:off x="7889654" y="2912034"/>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3"/>
            <p:cNvSpPr/>
            <p:nvPr/>
          </p:nvSpPr>
          <p:spPr>
            <a:xfrm rot="-5655807">
              <a:off x="8057161" y="3178717"/>
              <a:ext cx="73392"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3"/>
            <p:cNvSpPr/>
            <p:nvPr/>
          </p:nvSpPr>
          <p:spPr>
            <a:xfrm rot="-5655807">
              <a:off x="8096515" y="3274050"/>
              <a:ext cx="82584"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3"/>
            <p:cNvSpPr/>
            <p:nvPr/>
          </p:nvSpPr>
          <p:spPr>
            <a:xfrm rot="-5655807">
              <a:off x="7905405" y="2991229"/>
              <a:ext cx="86936"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3"/>
            <p:cNvSpPr/>
            <p:nvPr/>
          </p:nvSpPr>
          <p:spPr>
            <a:xfrm rot="-5655807">
              <a:off x="8000137" y="3682050"/>
              <a:ext cx="84589" cy="37715"/>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3"/>
            <p:cNvSpPr/>
            <p:nvPr/>
          </p:nvSpPr>
          <p:spPr>
            <a:xfrm rot="-5655807">
              <a:off x="7841945" y="3325901"/>
              <a:ext cx="69676"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3"/>
            <p:cNvSpPr/>
            <p:nvPr/>
          </p:nvSpPr>
          <p:spPr>
            <a:xfrm rot="-5655807">
              <a:off x="7903453" y="3550433"/>
              <a:ext cx="76228"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3"/>
            <p:cNvSpPr/>
            <p:nvPr/>
          </p:nvSpPr>
          <p:spPr>
            <a:xfrm rot="-5655807">
              <a:off x="7976599" y="3458400"/>
              <a:ext cx="83269"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3"/>
            <p:cNvSpPr/>
            <p:nvPr/>
          </p:nvSpPr>
          <p:spPr>
            <a:xfrm rot="-5655807">
              <a:off x="8060433" y="2974559"/>
              <a:ext cx="83611"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3"/>
            <p:cNvSpPr/>
            <p:nvPr/>
          </p:nvSpPr>
          <p:spPr>
            <a:xfrm rot="-5655807">
              <a:off x="7965406" y="3119074"/>
              <a:ext cx="87229"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3"/>
            <p:cNvSpPr/>
            <p:nvPr/>
          </p:nvSpPr>
          <p:spPr>
            <a:xfrm rot="-5655807">
              <a:off x="8013373" y="3029754"/>
              <a:ext cx="71534"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3" name="Google Shape;4013;p53"/>
          <p:cNvSpPr txBox="1">
            <a:spLocks noGrp="1"/>
          </p:cNvSpPr>
          <p:nvPr>
            <p:ph type="subTitle" idx="1"/>
          </p:nvPr>
        </p:nvSpPr>
        <p:spPr>
          <a:xfrm>
            <a:off x="1544250" y="1982628"/>
            <a:ext cx="6055500" cy="8935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500" b="1" dirty="0" err="1">
                <a:latin typeface="Times New Roman" panose="02020603050405020304" pitchFamily="18" charset="0"/>
                <a:cs typeface="Times New Roman" panose="02020603050405020304" pitchFamily="18" charset="0"/>
              </a:rPr>
              <a:t>Trình</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bày</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dàn</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ý</a:t>
            </a:r>
            <a:endParaRPr sz="5500" b="1" dirty="0">
              <a:latin typeface="Times New Roman" panose="02020603050405020304" pitchFamily="18" charset="0"/>
              <a:cs typeface="Times New Roman" panose="02020603050405020304" pitchFamily="18" charset="0"/>
            </a:endParaRPr>
          </a:p>
        </p:txBody>
      </p:sp>
      <p:grpSp>
        <p:nvGrpSpPr>
          <p:cNvPr id="4015" name="Google Shape;4015;p53"/>
          <p:cNvGrpSpPr/>
          <p:nvPr/>
        </p:nvGrpSpPr>
        <p:grpSpPr>
          <a:xfrm>
            <a:off x="964323" y="481691"/>
            <a:ext cx="963738" cy="668563"/>
            <a:chOff x="964323" y="481691"/>
            <a:chExt cx="963738" cy="668563"/>
          </a:xfrm>
        </p:grpSpPr>
        <p:sp>
          <p:nvSpPr>
            <p:cNvPr id="4016" name="Google Shape;4016;p53"/>
            <p:cNvSpPr/>
            <p:nvPr/>
          </p:nvSpPr>
          <p:spPr>
            <a:xfrm rot="-1532509">
              <a:off x="974247" y="673677"/>
              <a:ext cx="943890" cy="28459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3"/>
            <p:cNvSpPr/>
            <p:nvPr/>
          </p:nvSpPr>
          <p:spPr>
            <a:xfrm rot="-1532509">
              <a:off x="1587354" y="623114"/>
              <a:ext cx="78918"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3"/>
            <p:cNvSpPr/>
            <p:nvPr/>
          </p:nvSpPr>
          <p:spPr>
            <a:xfrm rot="-1532509">
              <a:off x="1059030" y="903667"/>
              <a:ext cx="75593"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3"/>
            <p:cNvSpPr/>
            <p:nvPr/>
          </p:nvSpPr>
          <p:spPr>
            <a:xfrm rot="-1532509">
              <a:off x="1895559" y="690167"/>
              <a:ext cx="14718"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3"/>
            <p:cNvSpPr/>
            <p:nvPr/>
          </p:nvSpPr>
          <p:spPr>
            <a:xfrm rot="-1532509">
              <a:off x="1383336" y="955588"/>
              <a:ext cx="82732"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3"/>
            <p:cNvSpPr/>
            <p:nvPr/>
          </p:nvSpPr>
          <p:spPr>
            <a:xfrm rot="-1532509">
              <a:off x="1505856" y="711268"/>
              <a:ext cx="76229"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3"/>
            <p:cNvSpPr/>
            <p:nvPr/>
          </p:nvSpPr>
          <p:spPr>
            <a:xfrm rot="-1532509">
              <a:off x="1455537" y="843994"/>
              <a:ext cx="75593"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3"/>
            <p:cNvSpPr/>
            <p:nvPr/>
          </p:nvSpPr>
          <p:spPr>
            <a:xfrm rot="-1532509">
              <a:off x="1804989" y="624662"/>
              <a:ext cx="75887"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3"/>
            <p:cNvSpPr/>
            <p:nvPr/>
          </p:nvSpPr>
          <p:spPr>
            <a:xfrm rot="-1532509">
              <a:off x="1226636" y="923405"/>
              <a:ext cx="76571"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3"/>
            <p:cNvSpPr/>
            <p:nvPr/>
          </p:nvSpPr>
          <p:spPr>
            <a:xfrm rot="-1532509">
              <a:off x="978902" y="897517"/>
              <a:ext cx="75740"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3"/>
            <p:cNvSpPr/>
            <p:nvPr/>
          </p:nvSpPr>
          <p:spPr>
            <a:xfrm rot="-1532509">
              <a:off x="1365293" y="750146"/>
              <a:ext cx="75251"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3"/>
            <p:cNvSpPr/>
            <p:nvPr/>
          </p:nvSpPr>
          <p:spPr>
            <a:xfrm rot="-1532509">
              <a:off x="1507478" y="653145"/>
              <a:ext cx="58675"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3"/>
            <p:cNvSpPr/>
            <p:nvPr/>
          </p:nvSpPr>
          <p:spPr>
            <a:xfrm rot="-1532509">
              <a:off x="1232724" y="742917"/>
              <a:ext cx="77207" cy="2046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3"/>
            <p:cNvSpPr/>
            <p:nvPr/>
          </p:nvSpPr>
          <p:spPr>
            <a:xfrm rot="-1532509">
              <a:off x="1650530" y="544111"/>
              <a:ext cx="74224"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3"/>
            <p:cNvSpPr/>
            <p:nvPr/>
          </p:nvSpPr>
          <p:spPr>
            <a:xfrm rot="-1532509">
              <a:off x="1086004" y="1066985"/>
              <a:ext cx="79065"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3"/>
            <p:cNvSpPr/>
            <p:nvPr/>
          </p:nvSpPr>
          <p:spPr>
            <a:xfrm rot="-1532509">
              <a:off x="1221050" y="992063"/>
              <a:ext cx="80238"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3"/>
            <p:cNvSpPr/>
            <p:nvPr/>
          </p:nvSpPr>
          <p:spPr>
            <a:xfrm rot="-1532509">
              <a:off x="1795447" y="548986"/>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3"/>
            <p:cNvSpPr/>
            <p:nvPr/>
          </p:nvSpPr>
          <p:spPr>
            <a:xfrm rot="-1532509">
              <a:off x="1592759" y="820298"/>
              <a:ext cx="73393"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3"/>
            <p:cNvSpPr/>
            <p:nvPr/>
          </p:nvSpPr>
          <p:spPr>
            <a:xfrm rot="-1532509">
              <a:off x="1521216" y="899907"/>
              <a:ext cx="82585"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3"/>
            <p:cNvSpPr/>
            <p:nvPr/>
          </p:nvSpPr>
          <p:spPr>
            <a:xfrm rot="-1532509">
              <a:off x="1706244" y="615902"/>
              <a:ext cx="86937"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3"/>
            <p:cNvSpPr/>
            <p:nvPr/>
          </p:nvSpPr>
          <p:spPr>
            <a:xfrm rot="-1532509">
              <a:off x="1095684" y="952424"/>
              <a:ext cx="84590" cy="377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3"/>
            <p:cNvSpPr/>
            <p:nvPr/>
          </p:nvSpPr>
          <p:spPr>
            <a:xfrm rot="-1532509">
              <a:off x="1382063" y="673726"/>
              <a:ext cx="69677"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3"/>
            <p:cNvSpPr/>
            <p:nvPr/>
          </p:nvSpPr>
          <p:spPr>
            <a:xfrm rot="-1532509">
              <a:off x="1188816" y="812660"/>
              <a:ext cx="76229"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3"/>
            <p:cNvSpPr/>
            <p:nvPr/>
          </p:nvSpPr>
          <p:spPr>
            <a:xfrm rot="-1532509">
              <a:off x="1298644" y="850550"/>
              <a:ext cx="83270"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3"/>
            <p:cNvSpPr/>
            <p:nvPr/>
          </p:nvSpPr>
          <p:spPr>
            <a:xfrm rot="-1532509">
              <a:off x="1781108" y="754148"/>
              <a:ext cx="83612"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3"/>
            <p:cNvSpPr/>
            <p:nvPr/>
          </p:nvSpPr>
          <p:spPr>
            <a:xfrm rot="-1532509">
              <a:off x="1609001" y="718484"/>
              <a:ext cx="87231"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3"/>
            <p:cNvSpPr/>
            <p:nvPr/>
          </p:nvSpPr>
          <p:spPr>
            <a:xfrm rot="-1532509">
              <a:off x="1716408" y="724669"/>
              <a:ext cx="71535"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53"/>
          <p:cNvGrpSpPr/>
          <p:nvPr/>
        </p:nvGrpSpPr>
        <p:grpSpPr>
          <a:xfrm>
            <a:off x="6920267" y="205359"/>
            <a:ext cx="864619" cy="1015235"/>
            <a:chOff x="6920267" y="205359"/>
            <a:chExt cx="864619" cy="1015235"/>
          </a:xfrm>
        </p:grpSpPr>
        <p:sp>
          <p:nvSpPr>
            <p:cNvPr id="4044" name="Google Shape;4044;p53"/>
            <p:cNvSpPr/>
            <p:nvPr/>
          </p:nvSpPr>
          <p:spPr>
            <a:xfrm rot="-7523838">
              <a:off x="7171671" y="717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3"/>
            <p:cNvSpPr/>
            <p:nvPr/>
          </p:nvSpPr>
          <p:spPr>
            <a:xfrm rot="-7523838">
              <a:off x="7352657" y="1036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3"/>
            <p:cNvSpPr/>
            <p:nvPr/>
          </p:nvSpPr>
          <p:spPr>
            <a:xfrm rot="-7523838">
              <a:off x="7220197" y="882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3"/>
            <p:cNvSpPr/>
            <p:nvPr/>
          </p:nvSpPr>
          <p:spPr>
            <a:xfrm rot="-7523838">
              <a:off x="7296373" y="960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3"/>
            <p:cNvSpPr/>
            <p:nvPr/>
          </p:nvSpPr>
          <p:spPr>
            <a:xfrm rot="-7523838">
              <a:off x="7218662" y="839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3"/>
            <p:cNvSpPr/>
            <p:nvPr/>
          </p:nvSpPr>
          <p:spPr>
            <a:xfrm rot="-7523838">
              <a:off x="7578968" y="1037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3"/>
            <p:cNvSpPr/>
            <p:nvPr/>
          </p:nvSpPr>
          <p:spPr>
            <a:xfrm rot="-7523838">
              <a:off x="7465224" y="788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3"/>
            <p:cNvSpPr/>
            <p:nvPr/>
          </p:nvSpPr>
          <p:spPr>
            <a:xfrm rot="-7523838">
              <a:off x="7589744" y="931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3"/>
            <p:cNvSpPr/>
            <p:nvPr/>
          </p:nvSpPr>
          <p:spPr>
            <a:xfrm rot="-7523838">
              <a:off x="7416498" y="1108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3"/>
            <p:cNvSpPr/>
            <p:nvPr/>
          </p:nvSpPr>
          <p:spPr>
            <a:xfrm rot="-7523838">
              <a:off x="7449009" y="654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3"/>
            <p:cNvSpPr/>
            <p:nvPr/>
          </p:nvSpPr>
          <p:spPr>
            <a:xfrm rot="-7523838">
              <a:off x="7534415" y="863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3"/>
            <p:cNvSpPr/>
            <p:nvPr/>
          </p:nvSpPr>
          <p:spPr>
            <a:xfrm rot="-7523838">
              <a:off x="7466896" y="1160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3"/>
            <p:cNvSpPr/>
            <p:nvPr/>
          </p:nvSpPr>
          <p:spPr>
            <a:xfrm rot="-7523838">
              <a:off x="7124685" y="640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3"/>
            <p:cNvSpPr/>
            <p:nvPr/>
          </p:nvSpPr>
          <p:spPr>
            <a:xfrm rot="-7523838">
              <a:off x="7510723" y="1106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3"/>
            <p:cNvSpPr/>
            <p:nvPr/>
          </p:nvSpPr>
          <p:spPr>
            <a:xfrm rot="-7523838">
              <a:off x="7000541" y="477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3"/>
            <p:cNvSpPr/>
            <p:nvPr/>
          </p:nvSpPr>
          <p:spPr>
            <a:xfrm rot="-7523838">
              <a:off x="7525942" y="745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3"/>
            <p:cNvSpPr/>
            <p:nvPr/>
          </p:nvSpPr>
          <p:spPr>
            <a:xfrm rot="-7523838">
              <a:off x="7496268" y="645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3"/>
            <p:cNvSpPr/>
            <p:nvPr/>
          </p:nvSpPr>
          <p:spPr>
            <a:xfrm rot="-7523838">
              <a:off x="7386283" y="559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3"/>
            <p:cNvSpPr/>
            <p:nvPr/>
          </p:nvSpPr>
          <p:spPr>
            <a:xfrm rot="-7523838">
              <a:off x="7070578" y="562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3"/>
            <p:cNvSpPr/>
            <p:nvPr/>
          </p:nvSpPr>
          <p:spPr>
            <a:xfrm rot="-7523838">
              <a:off x="7589359" y="822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3"/>
            <p:cNvSpPr/>
            <p:nvPr/>
          </p:nvSpPr>
          <p:spPr>
            <a:xfrm rot="-7523838">
              <a:off x="7360607" y="470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3"/>
            <p:cNvSpPr/>
            <p:nvPr/>
          </p:nvSpPr>
          <p:spPr>
            <a:xfrm rot="-7523838">
              <a:off x="7643055" y="895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3"/>
            <p:cNvSpPr/>
            <p:nvPr/>
          </p:nvSpPr>
          <p:spPr>
            <a:xfrm rot="-7523838">
              <a:off x="7697484" y="970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3"/>
            <p:cNvSpPr/>
            <p:nvPr/>
          </p:nvSpPr>
          <p:spPr>
            <a:xfrm rot="-7523838">
              <a:off x="7008132" y="334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3"/>
            <p:cNvSpPr/>
            <p:nvPr/>
          </p:nvSpPr>
          <p:spPr>
            <a:xfrm rot="-7523838">
              <a:off x="6944891" y="389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3"/>
            <p:cNvSpPr/>
            <p:nvPr/>
          </p:nvSpPr>
          <p:spPr>
            <a:xfrm rot="-7523838">
              <a:off x="7290747" y="614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3"/>
            <p:cNvSpPr/>
            <p:nvPr/>
          </p:nvSpPr>
          <p:spPr>
            <a:xfrm rot="-7523838">
              <a:off x="7083051" y="277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3"/>
            <p:cNvSpPr/>
            <p:nvPr/>
          </p:nvSpPr>
          <p:spPr>
            <a:xfrm rot="-7523838">
              <a:off x="7286059" y="340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3"/>
            <p:cNvSpPr/>
            <p:nvPr/>
          </p:nvSpPr>
          <p:spPr>
            <a:xfrm rot="-7523838">
              <a:off x="7292827" y="398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3"/>
            <p:cNvSpPr/>
            <p:nvPr/>
          </p:nvSpPr>
          <p:spPr>
            <a:xfrm rot="-7523838">
              <a:off x="7155079" y="227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3"/>
            <p:cNvSpPr/>
            <p:nvPr/>
          </p:nvSpPr>
          <p:spPr>
            <a:xfrm rot="-7523838">
              <a:off x="7198983" y="455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3"/>
            <p:cNvSpPr/>
            <p:nvPr/>
          </p:nvSpPr>
          <p:spPr>
            <a:xfrm rot="-7523838">
              <a:off x="7404735" y="838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3"/>
            <p:cNvSpPr/>
            <p:nvPr/>
          </p:nvSpPr>
          <p:spPr>
            <a:xfrm rot="-7523838">
              <a:off x="7339373" y="896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3"/>
            <p:cNvSpPr/>
            <p:nvPr/>
          </p:nvSpPr>
          <p:spPr>
            <a:xfrm rot="-7523838">
              <a:off x="7325182" y="761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3"/>
            <p:cNvSpPr/>
            <p:nvPr/>
          </p:nvSpPr>
          <p:spPr>
            <a:xfrm rot="-7523838">
              <a:off x="7386653" y="707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3"/>
            <p:cNvSpPr/>
            <p:nvPr/>
          </p:nvSpPr>
          <p:spPr>
            <a:xfrm rot="-7523838">
              <a:off x="7468126" y="912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3"/>
            <p:cNvSpPr/>
            <p:nvPr/>
          </p:nvSpPr>
          <p:spPr>
            <a:xfrm rot="-7523838">
              <a:off x="7254586" y="808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3"/>
            <p:cNvSpPr/>
            <p:nvPr/>
          </p:nvSpPr>
          <p:spPr>
            <a:xfrm rot="-7523838">
              <a:off x="7646191" y="999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3"/>
            <p:cNvSpPr/>
            <p:nvPr/>
          </p:nvSpPr>
          <p:spPr>
            <a:xfrm rot="-7523838">
              <a:off x="7459415" y="1050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3"/>
            <p:cNvSpPr/>
            <p:nvPr/>
          </p:nvSpPr>
          <p:spPr>
            <a:xfrm rot="-7523838">
              <a:off x="7351023" y="560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3"/>
            <p:cNvSpPr/>
            <p:nvPr/>
          </p:nvSpPr>
          <p:spPr>
            <a:xfrm rot="-7523838">
              <a:off x="7523607" y="977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3"/>
            <p:cNvSpPr/>
            <p:nvPr/>
          </p:nvSpPr>
          <p:spPr>
            <a:xfrm rot="-7523838">
              <a:off x="7397017" y="976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3"/>
            <p:cNvSpPr/>
            <p:nvPr/>
          </p:nvSpPr>
          <p:spPr>
            <a:xfrm rot="-7523838">
              <a:off x="7211444" y="309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3"/>
            <p:cNvSpPr/>
            <p:nvPr/>
          </p:nvSpPr>
          <p:spPr>
            <a:xfrm rot="-7523838">
              <a:off x="7320593" y="481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3"/>
            <p:cNvSpPr/>
            <p:nvPr/>
          </p:nvSpPr>
          <p:spPr>
            <a:xfrm rot="-7523838">
              <a:off x="7143820" y="371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3"/>
            <p:cNvSpPr/>
            <p:nvPr/>
          </p:nvSpPr>
          <p:spPr>
            <a:xfrm rot="-7523838">
              <a:off x="7255313" y="399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3"/>
            <p:cNvSpPr/>
            <p:nvPr/>
          </p:nvSpPr>
          <p:spPr>
            <a:xfrm rot="-7523838">
              <a:off x="7200028" y="582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3"/>
            <p:cNvSpPr/>
            <p:nvPr/>
          </p:nvSpPr>
          <p:spPr>
            <a:xfrm rot="-7523838">
              <a:off x="7076673" y="424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3"/>
            <p:cNvSpPr/>
            <p:nvPr/>
          </p:nvSpPr>
          <p:spPr>
            <a:xfrm rot="-7523838">
              <a:off x="7263449" y="531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3"/>
            <p:cNvSpPr/>
            <p:nvPr/>
          </p:nvSpPr>
          <p:spPr>
            <a:xfrm rot="-7523838">
              <a:off x="7234899" y="667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3"/>
            <p:cNvSpPr/>
            <p:nvPr/>
          </p:nvSpPr>
          <p:spPr>
            <a:xfrm rot="-7523838">
              <a:off x="7140290" y="506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3"/>
            <p:cNvSpPr/>
            <p:nvPr/>
          </p:nvSpPr>
          <p:spPr>
            <a:xfrm rot="-7523838">
              <a:off x="7416527" y="503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3"/>
            <p:cNvSpPr/>
            <p:nvPr/>
          </p:nvSpPr>
          <p:spPr>
            <a:xfrm rot="-7523838">
              <a:off x="7523053" y="694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3"/>
            <p:cNvSpPr/>
            <p:nvPr/>
          </p:nvSpPr>
          <p:spPr>
            <a:xfrm rot="-7523838">
              <a:off x="7374883" y="444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3"/>
            <p:cNvSpPr/>
            <p:nvPr/>
          </p:nvSpPr>
          <p:spPr>
            <a:xfrm rot="-7523838">
              <a:off x="7501544" y="623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3"/>
            <p:cNvSpPr/>
            <p:nvPr/>
          </p:nvSpPr>
          <p:spPr>
            <a:xfrm rot="-7523838">
              <a:off x="7240290" y="298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3"/>
            <p:cNvSpPr/>
            <p:nvPr/>
          </p:nvSpPr>
          <p:spPr>
            <a:xfrm rot="-7523838">
              <a:off x="7313869" y="358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3"/>
            <p:cNvSpPr/>
            <p:nvPr/>
          </p:nvSpPr>
          <p:spPr>
            <a:xfrm rot="-7523838">
              <a:off x="7729228" y="943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3"/>
            <p:cNvSpPr/>
            <p:nvPr/>
          </p:nvSpPr>
          <p:spPr>
            <a:xfrm rot="-7523838">
              <a:off x="7625600" y="797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3"/>
            <p:cNvSpPr/>
            <p:nvPr/>
          </p:nvSpPr>
          <p:spPr>
            <a:xfrm rot="-7523838">
              <a:off x="7676776" y="869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3"/>
            <p:cNvSpPr/>
            <p:nvPr/>
          </p:nvSpPr>
          <p:spPr>
            <a:xfrm rot="-7523838">
              <a:off x="6855939" y="535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5" name="Google Shape;4105;p53"/>
          <p:cNvGrpSpPr/>
          <p:nvPr/>
        </p:nvGrpSpPr>
        <p:grpSpPr>
          <a:xfrm>
            <a:off x="721098" y="3763528"/>
            <a:ext cx="1249348" cy="893508"/>
            <a:chOff x="721098" y="3763528"/>
            <a:chExt cx="1249348" cy="893508"/>
          </a:xfrm>
        </p:grpSpPr>
        <p:sp>
          <p:nvSpPr>
            <p:cNvPr id="4106" name="Google Shape;4106;p53"/>
            <p:cNvSpPr/>
            <p:nvPr/>
          </p:nvSpPr>
          <p:spPr>
            <a:xfrm rot="-1196953">
              <a:off x="779080" y="3940698"/>
              <a:ext cx="1133385" cy="539169"/>
            </a:xfrm>
            <a:custGeom>
              <a:avLst/>
              <a:gdLst/>
              <a:ahLst/>
              <a:cxnLst/>
              <a:rect l="l" t="t" r="r" b="b"/>
              <a:pathLst>
                <a:path w="18249" h="8682" extrusionOk="0">
                  <a:moveTo>
                    <a:pt x="12163" y="1"/>
                  </a:moveTo>
                  <a:cubicBezTo>
                    <a:pt x="11659" y="1"/>
                    <a:pt x="10707" y="187"/>
                    <a:pt x="10025" y="1420"/>
                  </a:cubicBezTo>
                  <a:cubicBezTo>
                    <a:pt x="9783" y="1868"/>
                    <a:pt x="9587" y="2381"/>
                    <a:pt x="9428" y="2941"/>
                  </a:cubicBezTo>
                  <a:lnTo>
                    <a:pt x="9316" y="2941"/>
                  </a:lnTo>
                  <a:cubicBezTo>
                    <a:pt x="9129" y="2941"/>
                    <a:pt x="8952" y="2960"/>
                    <a:pt x="8793" y="2988"/>
                  </a:cubicBezTo>
                  <a:cubicBezTo>
                    <a:pt x="8803" y="2885"/>
                    <a:pt x="8803" y="2792"/>
                    <a:pt x="8803" y="2680"/>
                  </a:cubicBezTo>
                  <a:cubicBezTo>
                    <a:pt x="8803" y="2110"/>
                    <a:pt x="8653" y="1625"/>
                    <a:pt x="8345" y="1214"/>
                  </a:cubicBezTo>
                  <a:cubicBezTo>
                    <a:pt x="7963" y="691"/>
                    <a:pt x="7375" y="393"/>
                    <a:pt x="6721" y="393"/>
                  </a:cubicBezTo>
                  <a:cubicBezTo>
                    <a:pt x="6245" y="393"/>
                    <a:pt x="5554" y="533"/>
                    <a:pt x="4929" y="1223"/>
                  </a:cubicBezTo>
                  <a:cubicBezTo>
                    <a:pt x="4882" y="1270"/>
                    <a:pt x="4836" y="1326"/>
                    <a:pt x="4798" y="1373"/>
                  </a:cubicBezTo>
                  <a:cubicBezTo>
                    <a:pt x="4388" y="859"/>
                    <a:pt x="3781" y="579"/>
                    <a:pt x="3081" y="579"/>
                  </a:cubicBezTo>
                  <a:cubicBezTo>
                    <a:pt x="2549" y="579"/>
                    <a:pt x="2026" y="738"/>
                    <a:pt x="1531" y="1027"/>
                  </a:cubicBezTo>
                  <a:cubicBezTo>
                    <a:pt x="1093" y="1279"/>
                    <a:pt x="719" y="1625"/>
                    <a:pt x="421" y="2026"/>
                  </a:cubicBezTo>
                  <a:cubicBezTo>
                    <a:pt x="141" y="2418"/>
                    <a:pt x="1" y="2820"/>
                    <a:pt x="1" y="3258"/>
                  </a:cubicBezTo>
                  <a:cubicBezTo>
                    <a:pt x="1" y="3650"/>
                    <a:pt x="122" y="4014"/>
                    <a:pt x="355" y="4313"/>
                  </a:cubicBezTo>
                  <a:cubicBezTo>
                    <a:pt x="458" y="4453"/>
                    <a:pt x="579" y="4565"/>
                    <a:pt x="719" y="4658"/>
                  </a:cubicBezTo>
                  <a:cubicBezTo>
                    <a:pt x="701" y="4761"/>
                    <a:pt x="691" y="4854"/>
                    <a:pt x="691" y="4957"/>
                  </a:cubicBezTo>
                  <a:cubicBezTo>
                    <a:pt x="691" y="5405"/>
                    <a:pt x="859" y="5825"/>
                    <a:pt x="1139" y="6124"/>
                  </a:cubicBezTo>
                  <a:cubicBezTo>
                    <a:pt x="1111" y="6198"/>
                    <a:pt x="1102" y="6264"/>
                    <a:pt x="1074" y="6348"/>
                  </a:cubicBezTo>
                  <a:lnTo>
                    <a:pt x="1074" y="6366"/>
                  </a:lnTo>
                  <a:lnTo>
                    <a:pt x="1074" y="6394"/>
                  </a:lnTo>
                  <a:cubicBezTo>
                    <a:pt x="1027" y="6591"/>
                    <a:pt x="1018" y="6759"/>
                    <a:pt x="1018" y="6917"/>
                  </a:cubicBezTo>
                  <a:cubicBezTo>
                    <a:pt x="1018" y="7935"/>
                    <a:pt x="1774" y="8681"/>
                    <a:pt x="2820" y="8681"/>
                  </a:cubicBezTo>
                  <a:cubicBezTo>
                    <a:pt x="3342" y="8681"/>
                    <a:pt x="3958" y="8448"/>
                    <a:pt x="4360" y="7832"/>
                  </a:cubicBezTo>
                  <a:cubicBezTo>
                    <a:pt x="4845" y="8373"/>
                    <a:pt x="5526" y="8672"/>
                    <a:pt x="6282" y="8672"/>
                  </a:cubicBezTo>
                  <a:cubicBezTo>
                    <a:pt x="6674" y="8672"/>
                    <a:pt x="7179" y="8579"/>
                    <a:pt x="7720" y="8252"/>
                  </a:cubicBezTo>
                  <a:cubicBezTo>
                    <a:pt x="8075" y="8485"/>
                    <a:pt x="8588" y="8672"/>
                    <a:pt x="9279" y="8672"/>
                  </a:cubicBezTo>
                  <a:cubicBezTo>
                    <a:pt x="9708" y="8672"/>
                    <a:pt x="10119" y="8588"/>
                    <a:pt x="10501" y="8420"/>
                  </a:cubicBezTo>
                  <a:cubicBezTo>
                    <a:pt x="10819" y="8588"/>
                    <a:pt x="11173" y="8672"/>
                    <a:pt x="11556" y="8672"/>
                  </a:cubicBezTo>
                  <a:cubicBezTo>
                    <a:pt x="11930" y="8672"/>
                    <a:pt x="12275" y="8597"/>
                    <a:pt x="12592" y="8457"/>
                  </a:cubicBezTo>
                  <a:cubicBezTo>
                    <a:pt x="12882" y="8597"/>
                    <a:pt x="13208" y="8672"/>
                    <a:pt x="13563" y="8672"/>
                  </a:cubicBezTo>
                  <a:cubicBezTo>
                    <a:pt x="13908" y="8672"/>
                    <a:pt x="14235" y="8607"/>
                    <a:pt x="14552" y="8485"/>
                  </a:cubicBezTo>
                  <a:cubicBezTo>
                    <a:pt x="14842" y="8597"/>
                    <a:pt x="15168" y="8672"/>
                    <a:pt x="15514" y="8672"/>
                  </a:cubicBezTo>
                  <a:cubicBezTo>
                    <a:pt x="16036" y="8672"/>
                    <a:pt x="16540" y="8513"/>
                    <a:pt x="16970" y="8224"/>
                  </a:cubicBezTo>
                  <a:cubicBezTo>
                    <a:pt x="17381" y="7944"/>
                    <a:pt x="17707" y="7571"/>
                    <a:pt x="17922" y="7104"/>
                  </a:cubicBezTo>
                  <a:cubicBezTo>
                    <a:pt x="18137" y="6675"/>
                    <a:pt x="18249" y="6180"/>
                    <a:pt x="18249" y="5657"/>
                  </a:cubicBezTo>
                  <a:cubicBezTo>
                    <a:pt x="18249" y="5237"/>
                    <a:pt x="18174" y="4826"/>
                    <a:pt x="18006" y="4453"/>
                  </a:cubicBezTo>
                  <a:cubicBezTo>
                    <a:pt x="17810" y="4005"/>
                    <a:pt x="17521" y="3650"/>
                    <a:pt x="17129" y="3370"/>
                  </a:cubicBezTo>
                  <a:cubicBezTo>
                    <a:pt x="16849" y="3174"/>
                    <a:pt x="16522" y="3044"/>
                    <a:pt x="16176" y="2978"/>
                  </a:cubicBezTo>
                  <a:cubicBezTo>
                    <a:pt x="16195" y="2801"/>
                    <a:pt x="16214" y="2633"/>
                    <a:pt x="16214" y="2474"/>
                  </a:cubicBezTo>
                  <a:cubicBezTo>
                    <a:pt x="16214" y="1858"/>
                    <a:pt x="16083" y="1363"/>
                    <a:pt x="15840" y="943"/>
                  </a:cubicBezTo>
                  <a:cubicBezTo>
                    <a:pt x="15467" y="346"/>
                    <a:pt x="14870" y="1"/>
                    <a:pt x="14179" y="1"/>
                  </a:cubicBezTo>
                  <a:cubicBezTo>
                    <a:pt x="13927" y="1"/>
                    <a:pt x="13535" y="47"/>
                    <a:pt x="13143" y="271"/>
                  </a:cubicBezTo>
                  <a:cubicBezTo>
                    <a:pt x="12854" y="94"/>
                    <a:pt x="12508" y="1"/>
                    <a:pt x="12163"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3"/>
            <p:cNvSpPr/>
            <p:nvPr/>
          </p:nvSpPr>
          <p:spPr>
            <a:xfrm rot="-1196953">
              <a:off x="887441" y="4149424"/>
              <a:ext cx="390775" cy="339760"/>
            </a:xfrm>
            <a:custGeom>
              <a:avLst/>
              <a:gdLst/>
              <a:ahLst/>
              <a:cxnLst/>
              <a:rect l="l" t="t" r="r" b="b"/>
              <a:pathLst>
                <a:path w="6292" h="5471" extrusionOk="0">
                  <a:moveTo>
                    <a:pt x="5293" y="533"/>
                  </a:moveTo>
                  <a:cubicBezTo>
                    <a:pt x="5340" y="533"/>
                    <a:pt x="5386" y="561"/>
                    <a:pt x="5414" y="617"/>
                  </a:cubicBezTo>
                  <a:cubicBezTo>
                    <a:pt x="5452" y="673"/>
                    <a:pt x="5461" y="747"/>
                    <a:pt x="5461" y="841"/>
                  </a:cubicBezTo>
                  <a:cubicBezTo>
                    <a:pt x="5461" y="1233"/>
                    <a:pt x="5386" y="1559"/>
                    <a:pt x="5228" y="1802"/>
                  </a:cubicBezTo>
                  <a:cubicBezTo>
                    <a:pt x="5078" y="2063"/>
                    <a:pt x="4836" y="2250"/>
                    <a:pt x="4490" y="2390"/>
                  </a:cubicBezTo>
                  <a:cubicBezTo>
                    <a:pt x="4546" y="2054"/>
                    <a:pt x="4612" y="1737"/>
                    <a:pt x="4705" y="1457"/>
                  </a:cubicBezTo>
                  <a:cubicBezTo>
                    <a:pt x="4798" y="1177"/>
                    <a:pt x="4892" y="943"/>
                    <a:pt x="4994" y="775"/>
                  </a:cubicBezTo>
                  <a:cubicBezTo>
                    <a:pt x="5106" y="617"/>
                    <a:pt x="5190" y="533"/>
                    <a:pt x="5293" y="533"/>
                  </a:cubicBezTo>
                  <a:close/>
                  <a:moveTo>
                    <a:pt x="5312" y="1"/>
                  </a:moveTo>
                  <a:cubicBezTo>
                    <a:pt x="5032" y="1"/>
                    <a:pt x="4780" y="122"/>
                    <a:pt x="4556" y="374"/>
                  </a:cubicBezTo>
                  <a:cubicBezTo>
                    <a:pt x="4332" y="617"/>
                    <a:pt x="4136" y="943"/>
                    <a:pt x="3977" y="1335"/>
                  </a:cubicBezTo>
                  <a:cubicBezTo>
                    <a:pt x="3828" y="1737"/>
                    <a:pt x="3716" y="2157"/>
                    <a:pt x="3641" y="2614"/>
                  </a:cubicBezTo>
                  <a:cubicBezTo>
                    <a:pt x="3454" y="2633"/>
                    <a:pt x="3230" y="2661"/>
                    <a:pt x="2978" y="2670"/>
                  </a:cubicBezTo>
                  <a:lnTo>
                    <a:pt x="2372" y="2707"/>
                  </a:lnTo>
                  <a:cubicBezTo>
                    <a:pt x="2465" y="2119"/>
                    <a:pt x="2521" y="1653"/>
                    <a:pt x="2521" y="1317"/>
                  </a:cubicBezTo>
                  <a:cubicBezTo>
                    <a:pt x="2521" y="934"/>
                    <a:pt x="2456" y="635"/>
                    <a:pt x="2306" y="467"/>
                  </a:cubicBezTo>
                  <a:cubicBezTo>
                    <a:pt x="2148" y="281"/>
                    <a:pt x="1952" y="187"/>
                    <a:pt x="1681" y="187"/>
                  </a:cubicBezTo>
                  <a:cubicBezTo>
                    <a:pt x="1401" y="187"/>
                    <a:pt x="1121" y="262"/>
                    <a:pt x="841" y="430"/>
                  </a:cubicBezTo>
                  <a:cubicBezTo>
                    <a:pt x="561" y="589"/>
                    <a:pt x="346" y="803"/>
                    <a:pt x="159" y="1046"/>
                  </a:cubicBezTo>
                  <a:cubicBezTo>
                    <a:pt x="47" y="1186"/>
                    <a:pt x="1" y="1326"/>
                    <a:pt x="1" y="1457"/>
                  </a:cubicBezTo>
                  <a:cubicBezTo>
                    <a:pt x="1" y="1541"/>
                    <a:pt x="29" y="1606"/>
                    <a:pt x="57" y="1653"/>
                  </a:cubicBezTo>
                  <a:cubicBezTo>
                    <a:pt x="113" y="1709"/>
                    <a:pt x="159" y="1737"/>
                    <a:pt x="215" y="1737"/>
                  </a:cubicBezTo>
                  <a:cubicBezTo>
                    <a:pt x="281" y="1737"/>
                    <a:pt x="346" y="1699"/>
                    <a:pt x="393" y="1634"/>
                  </a:cubicBezTo>
                  <a:cubicBezTo>
                    <a:pt x="748" y="1149"/>
                    <a:pt x="1074" y="906"/>
                    <a:pt x="1373" y="906"/>
                  </a:cubicBezTo>
                  <a:cubicBezTo>
                    <a:pt x="1466" y="906"/>
                    <a:pt x="1541" y="943"/>
                    <a:pt x="1606" y="1009"/>
                  </a:cubicBezTo>
                  <a:cubicBezTo>
                    <a:pt x="1662" y="1083"/>
                    <a:pt x="1681" y="1214"/>
                    <a:pt x="1681" y="1410"/>
                  </a:cubicBezTo>
                  <a:cubicBezTo>
                    <a:pt x="1681" y="1709"/>
                    <a:pt x="1625" y="2157"/>
                    <a:pt x="1522" y="2735"/>
                  </a:cubicBezTo>
                  <a:lnTo>
                    <a:pt x="1196" y="2754"/>
                  </a:lnTo>
                  <a:cubicBezTo>
                    <a:pt x="1009" y="2763"/>
                    <a:pt x="878" y="2801"/>
                    <a:pt x="804" y="2857"/>
                  </a:cubicBezTo>
                  <a:cubicBezTo>
                    <a:pt x="729" y="2913"/>
                    <a:pt x="692" y="3015"/>
                    <a:pt x="692" y="3155"/>
                  </a:cubicBezTo>
                  <a:cubicBezTo>
                    <a:pt x="692" y="3267"/>
                    <a:pt x="729" y="3342"/>
                    <a:pt x="785" y="3389"/>
                  </a:cubicBezTo>
                  <a:cubicBezTo>
                    <a:pt x="841" y="3435"/>
                    <a:pt x="944" y="3463"/>
                    <a:pt x="1074" y="3463"/>
                  </a:cubicBezTo>
                  <a:lnTo>
                    <a:pt x="1364" y="3454"/>
                  </a:lnTo>
                  <a:lnTo>
                    <a:pt x="1364" y="3454"/>
                  </a:lnTo>
                  <a:cubicBezTo>
                    <a:pt x="1289" y="3846"/>
                    <a:pt x="1168" y="4322"/>
                    <a:pt x="1028" y="4882"/>
                  </a:cubicBezTo>
                  <a:cubicBezTo>
                    <a:pt x="1009" y="4976"/>
                    <a:pt x="990" y="5050"/>
                    <a:pt x="990" y="5106"/>
                  </a:cubicBezTo>
                  <a:cubicBezTo>
                    <a:pt x="990" y="5340"/>
                    <a:pt x="1121" y="5470"/>
                    <a:pt x="1392" y="5470"/>
                  </a:cubicBezTo>
                  <a:cubicBezTo>
                    <a:pt x="1634" y="5470"/>
                    <a:pt x="1802" y="5293"/>
                    <a:pt x="1877" y="4929"/>
                  </a:cubicBezTo>
                  <a:cubicBezTo>
                    <a:pt x="2036" y="4322"/>
                    <a:pt x="2148" y="3809"/>
                    <a:pt x="2232" y="3379"/>
                  </a:cubicBezTo>
                  <a:cubicBezTo>
                    <a:pt x="2316" y="3379"/>
                    <a:pt x="2456" y="3370"/>
                    <a:pt x="2670" y="3342"/>
                  </a:cubicBezTo>
                  <a:cubicBezTo>
                    <a:pt x="2997" y="3323"/>
                    <a:pt x="3296" y="3286"/>
                    <a:pt x="3557" y="3230"/>
                  </a:cubicBezTo>
                  <a:lnTo>
                    <a:pt x="3557" y="3230"/>
                  </a:lnTo>
                  <a:cubicBezTo>
                    <a:pt x="3548" y="3370"/>
                    <a:pt x="3538" y="3510"/>
                    <a:pt x="3538" y="3650"/>
                  </a:cubicBezTo>
                  <a:cubicBezTo>
                    <a:pt x="3548" y="4229"/>
                    <a:pt x="3669" y="4677"/>
                    <a:pt x="3912" y="4976"/>
                  </a:cubicBezTo>
                  <a:cubicBezTo>
                    <a:pt x="4145" y="5284"/>
                    <a:pt x="4472" y="5442"/>
                    <a:pt x="4873" y="5442"/>
                  </a:cubicBezTo>
                  <a:cubicBezTo>
                    <a:pt x="5340" y="5442"/>
                    <a:pt x="5769" y="5200"/>
                    <a:pt x="6180" y="4696"/>
                  </a:cubicBezTo>
                  <a:cubicBezTo>
                    <a:pt x="6255" y="4602"/>
                    <a:pt x="6292" y="4481"/>
                    <a:pt x="6292" y="4313"/>
                  </a:cubicBezTo>
                  <a:cubicBezTo>
                    <a:pt x="6292" y="4229"/>
                    <a:pt x="6283" y="4163"/>
                    <a:pt x="6245" y="4117"/>
                  </a:cubicBezTo>
                  <a:cubicBezTo>
                    <a:pt x="6208" y="4070"/>
                    <a:pt x="6180" y="4042"/>
                    <a:pt x="6115" y="4042"/>
                  </a:cubicBezTo>
                  <a:cubicBezTo>
                    <a:pt x="6059" y="4042"/>
                    <a:pt x="6003" y="4070"/>
                    <a:pt x="5956" y="4126"/>
                  </a:cubicBezTo>
                  <a:cubicBezTo>
                    <a:pt x="5779" y="4341"/>
                    <a:pt x="5611" y="4490"/>
                    <a:pt x="5480" y="4583"/>
                  </a:cubicBezTo>
                  <a:cubicBezTo>
                    <a:pt x="5340" y="4677"/>
                    <a:pt x="5181" y="4714"/>
                    <a:pt x="5013" y="4714"/>
                  </a:cubicBezTo>
                  <a:cubicBezTo>
                    <a:pt x="4808" y="4714"/>
                    <a:pt x="4658" y="4621"/>
                    <a:pt x="4556" y="4443"/>
                  </a:cubicBezTo>
                  <a:cubicBezTo>
                    <a:pt x="4444" y="4257"/>
                    <a:pt x="4388" y="3949"/>
                    <a:pt x="4388" y="3519"/>
                  </a:cubicBezTo>
                  <a:cubicBezTo>
                    <a:pt x="4388" y="3342"/>
                    <a:pt x="4397" y="3174"/>
                    <a:pt x="4416" y="3006"/>
                  </a:cubicBezTo>
                  <a:cubicBezTo>
                    <a:pt x="5452" y="2614"/>
                    <a:pt x="5975" y="1895"/>
                    <a:pt x="5975" y="887"/>
                  </a:cubicBezTo>
                  <a:cubicBezTo>
                    <a:pt x="5975" y="617"/>
                    <a:pt x="5919" y="402"/>
                    <a:pt x="5797" y="243"/>
                  </a:cubicBezTo>
                  <a:cubicBezTo>
                    <a:pt x="5685" y="75"/>
                    <a:pt x="5517" y="1"/>
                    <a:pt x="5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08" name="Google Shape;4108;p53"/>
            <p:cNvSpPr/>
            <p:nvPr/>
          </p:nvSpPr>
          <p:spPr>
            <a:xfrm rot="-1196953">
              <a:off x="1257374" y="3958288"/>
              <a:ext cx="555420" cy="362924"/>
            </a:xfrm>
            <a:custGeom>
              <a:avLst/>
              <a:gdLst/>
              <a:ahLst/>
              <a:cxnLst/>
              <a:rect l="l" t="t" r="r" b="b"/>
              <a:pathLst>
                <a:path w="8943" h="5844" extrusionOk="0">
                  <a:moveTo>
                    <a:pt x="4108" y="635"/>
                  </a:moveTo>
                  <a:cubicBezTo>
                    <a:pt x="4220" y="635"/>
                    <a:pt x="4276" y="794"/>
                    <a:pt x="4276" y="1102"/>
                  </a:cubicBezTo>
                  <a:cubicBezTo>
                    <a:pt x="4276" y="1503"/>
                    <a:pt x="4201" y="1942"/>
                    <a:pt x="4024" y="2437"/>
                  </a:cubicBezTo>
                  <a:cubicBezTo>
                    <a:pt x="3846" y="2922"/>
                    <a:pt x="3613" y="3407"/>
                    <a:pt x="3323" y="3883"/>
                  </a:cubicBezTo>
                  <a:cubicBezTo>
                    <a:pt x="3323" y="3417"/>
                    <a:pt x="3370" y="2922"/>
                    <a:pt x="3463" y="2427"/>
                  </a:cubicBezTo>
                  <a:cubicBezTo>
                    <a:pt x="3557" y="1923"/>
                    <a:pt x="3659" y="1494"/>
                    <a:pt x="3781" y="1149"/>
                  </a:cubicBezTo>
                  <a:cubicBezTo>
                    <a:pt x="3893" y="813"/>
                    <a:pt x="3996" y="635"/>
                    <a:pt x="4108" y="635"/>
                  </a:cubicBezTo>
                  <a:close/>
                  <a:moveTo>
                    <a:pt x="6124" y="635"/>
                  </a:moveTo>
                  <a:cubicBezTo>
                    <a:pt x="6236" y="635"/>
                    <a:pt x="6301" y="794"/>
                    <a:pt x="6301" y="1102"/>
                  </a:cubicBezTo>
                  <a:cubicBezTo>
                    <a:pt x="6301" y="1503"/>
                    <a:pt x="6217" y="1942"/>
                    <a:pt x="6040" y="2437"/>
                  </a:cubicBezTo>
                  <a:cubicBezTo>
                    <a:pt x="5862" y="2922"/>
                    <a:pt x="5629" y="3407"/>
                    <a:pt x="5340" y="3883"/>
                  </a:cubicBezTo>
                  <a:cubicBezTo>
                    <a:pt x="5340" y="3417"/>
                    <a:pt x="5386" y="2922"/>
                    <a:pt x="5480" y="2427"/>
                  </a:cubicBezTo>
                  <a:cubicBezTo>
                    <a:pt x="5573" y="1923"/>
                    <a:pt x="5676" y="1494"/>
                    <a:pt x="5797" y="1149"/>
                  </a:cubicBezTo>
                  <a:cubicBezTo>
                    <a:pt x="5909" y="813"/>
                    <a:pt x="6021" y="635"/>
                    <a:pt x="6124" y="635"/>
                  </a:cubicBezTo>
                  <a:close/>
                  <a:moveTo>
                    <a:pt x="1289" y="3557"/>
                  </a:moveTo>
                  <a:cubicBezTo>
                    <a:pt x="1363" y="3557"/>
                    <a:pt x="1419" y="3575"/>
                    <a:pt x="1466" y="3622"/>
                  </a:cubicBezTo>
                  <a:cubicBezTo>
                    <a:pt x="1513" y="3669"/>
                    <a:pt x="1541" y="3734"/>
                    <a:pt x="1541" y="3809"/>
                  </a:cubicBezTo>
                  <a:cubicBezTo>
                    <a:pt x="1541" y="3967"/>
                    <a:pt x="1466" y="4107"/>
                    <a:pt x="1326" y="4210"/>
                  </a:cubicBezTo>
                  <a:cubicBezTo>
                    <a:pt x="1186" y="4322"/>
                    <a:pt x="999" y="4406"/>
                    <a:pt x="757" y="4462"/>
                  </a:cubicBezTo>
                  <a:lnTo>
                    <a:pt x="747" y="4462"/>
                  </a:lnTo>
                  <a:cubicBezTo>
                    <a:pt x="747" y="4210"/>
                    <a:pt x="803" y="3995"/>
                    <a:pt x="906" y="3827"/>
                  </a:cubicBezTo>
                  <a:cubicBezTo>
                    <a:pt x="1009" y="3650"/>
                    <a:pt x="1139" y="3557"/>
                    <a:pt x="1289" y="3557"/>
                  </a:cubicBezTo>
                  <a:close/>
                  <a:moveTo>
                    <a:pt x="7757" y="3613"/>
                  </a:moveTo>
                  <a:cubicBezTo>
                    <a:pt x="7869" y="3613"/>
                    <a:pt x="7962" y="3669"/>
                    <a:pt x="8046" y="3790"/>
                  </a:cubicBezTo>
                  <a:cubicBezTo>
                    <a:pt x="8130" y="3902"/>
                    <a:pt x="8177" y="4079"/>
                    <a:pt x="8177" y="4303"/>
                  </a:cubicBezTo>
                  <a:cubicBezTo>
                    <a:pt x="8168" y="4593"/>
                    <a:pt x="8121" y="4817"/>
                    <a:pt x="8018" y="4966"/>
                  </a:cubicBezTo>
                  <a:cubicBezTo>
                    <a:pt x="7925" y="5116"/>
                    <a:pt x="7813" y="5200"/>
                    <a:pt x="7673" y="5200"/>
                  </a:cubicBezTo>
                  <a:cubicBezTo>
                    <a:pt x="7542" y="5200"/>
                    <a:pt x="7449" y="5144"/>
                    <a:pt x="7365" y="5041"/>
                  </a:cubicBezTo>
                  <a:cubicBezTo>
                    <a:pt x="7290" y="4919"/>
                    <a:pt x="7244" y="4761"/>
                    <a:pt x="7244" y="4509"/>
                  </a:cubicBezTo>
                  <a:cubicBezTo>
                    <a:pt x="7244" y="4219"/>
                    <a:pt x="7290" y="3986"/>
                    <a:pt x="7384" y="3837"/>
                  </a:cubicBezTo>
                  <a:cubicBezTo>
                    <a:pt x="7477" y="3687"/>
                    <a:pt x="7598" y="3613"/>
                    <a:pt x="7757" y="3613"/>
                  </a:cubicBezTo>
                  <a:close/>
                  <a:moveTo>
                    <a:pt x="4248" y="1"/>
                  </a:moveTo>
                  <a:cubicBezTo>
                    <a:pt x="3893" y="1"/>
                    <a:pt x="3594" y="234"/>
                    <a:pt x="3333" y="682"/>
                  </a:cubicBezTo>
                  <a:cubicBezTo>
                    <a:pt x="3081" y="1149"/>
                    <a:pt x="2894" y="1699"/>
                    <a:pt x="2763" y="2343"/>
                  </a:cubicBezTo>
                  <a:cubicBezTo>
                    <a:pt x="2633" y="2987"/>
                    <a:pt x="2567" y="3557"/>
                    <a:pt x="2567" y="4061"/>
                  </a:cubicBezTo>
                  <a:cubicBezTo>
                    <a:pt x="2567" y="4257"/>
                    <a:pt x="2577" y="4434"/>
                    <a:pt x="2595" y="4593"/>
                  </a:cubicBezTo>
                  <a:cubicBezTo>
                    <a:pt x="2446" y="4761"/>
                    <a:pt x="2269" y="4910"/>
                    <a:pt x="2063" y="5013"/>
                  </a:cubicBezTo>
                  <a:cubicBezTo>
                    <a:pt x="1830" y="5144"/>
                    <a:pt x="1615" y="5209"/>
                    <a:pt x="1429" y="5209"/>
                  </a:cubicBezTo>
                  <a:cubicBezTo>
                    <a:pt x="1139" y="5209"/>
                    <a:pt x="943" y="5116"/>
                    <a:pt x="850" y="4929"/>
                  </a:cubicBezTo>
                  <a:cubicBezTo>
                    <a:pt x="1335" y="4817"/>
                    <a:pt x="1681" y="4649"/>
                    <a:pt x="1886" y="4443"/>
                  </a:cubicBezTo>
                  <a:cubicBezTo>
                    <a:pt x="2101" y="4229"/>
                    <a:pt x="2194" y="3995"/>
                    <a:pt x="2194" y="3706"/>
                  </a:cubicBezTo>
                  <a:cubicBezTo>
                    <a:pt x="2194" y="3463"/>
                    <a:pt x="2119" y="3277"/>
                    <a:pt x="1970" y="3127"/>
                  </a:cubicBezTo>
                  <a:cubicBezTo>
                    <a:pt x="1830" y="2987"/>
                    <a:pt x="1634" y="2913"/>
                    <a:pt x="1401" y="2913"/>
                  </a:cubicBezTo>
                  <a:cubicBezTo>
                    <a:pt x="1130" y="2913"/>
                    <a:pt x="887" y="2987"/>
                    <a:pt x="673" y="3137"/>
                  </a:cubicBezTo>
                  <a:cubicBezTo>
                    <a:pt x="467" y="3277"/>
                    <a:pt x="299" y="3473"/>
                    <a:pt x="169" y="3715"/>
                  </a:cubicBezTo>
                  <a:cubicBezTo>
                    <a:pt x="57" y="3967"/>
                    <a:pt x="1" y="4229"/>
                    <a:pt x="1" y="4509"/>
                  </a:cubicBezTo>
                  <a:cubicBezTo>
                    <a:pt x="1" y="4919"/>
                    <a:pt x="113" y="5246"/>
                    <a:pt x="355" y="5480"/>
                  </a:cubicBezTo>
                  <a:cubicBezTo>
                    <a:pt x="589" y="5713"/>
                    <a:pt x="934" y="5834"/>
                    <a:pt x="1363" y="5834"/>
                  </a:cubicBezTo>
                  <a:cubicBezTo>
                    <a:pt x="1681" y="5834"/>
                    <a:pt x="1979" y="5750"/>
                    <a:pt x="2259" y="5601"/>
                  </a:cubicBezTo>
                  <a:cubicBezTo>
                    <a:pt x="2474" y="5480"/>
                    <a:pt x="2633" y="5349"/>
                    <a:pt x="2773" y="5228"/>
                  </a:cubicBezTo>
                  <a:cubicBezTo>
                    <a:pt x="2782" y="5256"/>
                    <a:pt x="2810" y="5302"/>
                    <a:pt x="2829" y="5340"/>
                  </a:cubicBezTo>
                  <a:cubicBezTo>
                    <a:pt x="3006" y="5666"/>
                    <a:pt x="3277" y="5834"/>
                    <a:pt x="3641" y="5834"/>
                  </a:cubicBezTo>
                  <a:cubicBezTo>
                    <a:pt x="3902" y="5834"/>
                    <a:pt x="4136" y="5760"/>
                    <a:pt x="4350" y="5620"/>
                  </a:cubicBezTo>
                  <a:cubicBezTo>
                    <a:pt x="4509" y="5517"/>
                    <a:pt x="4649" y="5386"/>
                    <a:pt x="4808" y="5237"/>
                  </a:cubicBezTo>
                  <a:cubicBezTo>
                    <a:pt x="4817" y="5274"/>
                    <a:pt x="4836" y="5302"/>
                    <a:pt x="4854" y="5340"/>
                  </a:cubicBezTo>
                  <a:cubicBezTo>
                    <a:pt x="5022" y="5666"/>
                    <a:pt x="5293" y="5834"/>
                    <a:pt x="5657" y="5834"/>
                  </a:cubicBezTo>
                  <a:cubicBezTo>
                    <a:pt x="5928" y="5834"/>
                    <a:pt x="6161" y="5760"/>
                    <a:pt x="6366" y="5620"/>
                  </a:cubicBezTo>
                  <a:cubicBezTo>
                    <a:pt x="6488" y="5536"/>
                    <a:pt x="6590" y="5461"/>
                    <a:pt x="6693" y="5349"/>
                  </a:cubicBezTo>
                  <a:cubicBezTo>
                    <a:pt x="6777" y="5470"/>
                    <a:pt x="6870" y="5573"/>
                    <a:pt x="6982" y="5657"/>
                  </a:cubicBezTo>
                  <a:cubicBezTo>
                    <a:pt x="7160" y="5769"/>
                    <a:pt x="7356" y="5844"/>
                    <a:pt x="7608" y="5844"/>
                  </a:cubicBezTo>
                  <a:cubicBezTo>
                    <a:pt x="7850" y="5844"/>
                    <a:pt x="8084" y="5769"/>
                    <a:pt x="8280" y="5629"/>
                  </a:cubicBezTo>
                  <a:cubicBezTo>
                    <a:pt x="8476" y="5489"/>
                    <a:pt x="8644" y="5302"/>
                    <a:pt x="8774" y="5059"/>
                  </a:cubicBezTo>
                  <a:cubicBezTo>
                    <a:pt x="8887" y="4817"/>
                    <a:pt x="8943" y="4537"/>
                    <a:pt x="8943" y="4219"/>
                  </a:cubicBezTo>
                  <a:cubicBezTo>
                    <a:pt x="8943" y="3995"/>
                    <a:pt x="8896" y="3781"/>
                    <a:pt x="8821" y="3575"/>
                  </a:cubicBezTo>
                  <a:cubicBezTo>
                    <a:pt x="8718" y="3417"/>
                    <a:pt x="8597" y="3249"/>
                    <a:pt x="8420" y="3137"/>
                  </a:cubicBezTo>
                  <a:cubicBezTo>
                    <a:pt x="8242" y="3015"/>
                    <a:pt x="8037" y="2950"/>
                    <a:pt x="7794" y="2950"/>
                  </a:cubicBezTo>
                  <a:cubicBezTo>
                    <a:pt x="7533" y="2950"/>
                    <a:pt x="7309" y="3015"/>
                    <a:pt x="7113" y="3155"/>
                  </a:cubicBezTo>
                  <a:cubicBezTo>
                    <a:pt x="6917" y="3295"/>
                    <a:pt x="6749" y="3482"/>
                    <a:pt x="6637" y="3725"/>
                  </a:cubicBezTo>
                  <a:cubicBezTo>
                    <a:pt x="6516" y="3977"/>
                    <a:pt x="6460" y="4257"/>
                    <a:pt x="6460" y="4574"/>
                  </a:cubicBezTo>
                  <a:cubicBezTo>
                    <a:pt x="6460" y="4649"/>
                    <a:pt x="6469" y="4733"/>
                    <a:pt x="6488" y="4807"/>
                  </a:cubicBezTo>
                  <a:cubicBezTo>
                    <a:pt x="6385" y="4910"/>
                    <a:pt x="6292" y="4975"/>
                    <a:pt x="6226" y="5041"/>
                  </a:cubicBezTo>
                  <a:cubicBezTo>
                    <a:pt x="6096" y="5125"/>
                    <a:pt x="5946" y="5181"/>
                    <a:pt x="5788" y="5181"/>
                  </a:cubicBezTo>
                  <a:cubicBezTo>
                    <a:pt x="5676" y="5181"/>
                    <a:pt x="5582" y="5144"/>
                    <a:pt x="5526" y="5069"/>
                  </a:cubicBezTo>
                  <a:cubicBezTo>
                    <a:pt x="5452" y="5003"/>
                    <a:pt x="5414" y="4873"/>
                    <a:pt x="5386" y="4714"/>
                  </a:cubicBezTo>
                  <a:cubicBezTo>
                    <a:pt x="5853" y="4079"/>
                    <a:pt x="6226" y="3435"/>
                    <a:pt x="6497" y="2782"/>
                  </a:cubicBezTo>
                  <a:cubicBezTo>
                    <a:pt x="6768" y="2147"/>
                    <a:pt x="6908" y="1569"/>
                    <a:pt x="6908" y="1083"/>
                  </a:cubicBezTo>
                  <a:cubicBezTo>
                    <a:pt x="6908" y="747"/>
                    <a:pt x="6842" y="477"/>
                    <a:pt x="6730" y="290"/>
                  </a:cubicBezTo>
                  <a:cubicBezTo>
                    <a:pt x="6609" y="103"/>
                    <a:pt x="6460" y="10"/>
                    <a:pt x="6264" y="10"/>
                  </a:cubicBezTo>
                  <a:cubicBezTo>
                    <a:pt x="5909" y="10"/>
                    <a:pt x="5610" y="243"/>
                    <a:pt x="5349" y="701"/>
                  </a:cubicBezTo>
                  <a:cubicBezTo>
                    <a:pt x="5097" y="1167"/>
                    <a:pt x="4910" y="1709"/>
                    <a:pt x="4780" y="2353"/>
                  </a:cubicBezTo>
                  <a:cubicBezTo>
                    <a:pt x="4649" y="2997"/>
                    <a:pt x="4584" y="3566"/>
                    <a:pt x="4584" y="4070"/>
                  </a:cubicBezTo>
                  <a:cubicBezTo>
                    <a:pt x="4584" y="4266"/>
                    <a:pt x="4593" y="4443"/>
                    <a:pt x="4621" y="4621"/>
                  </a:cubicBezTo>
                  <a:cubicBezTo>
                    <a:pt x="4453" y="4807"/>
                    <a:pt x="4313" y="4947"/>
                    <a:pt x="4210" y="5022"/>
                  </a:cubicBezTo>
                  <a:cubicBezTo>
                    <a:pt x="4080" y="5116"/>
                    <a:pt x="3930" y="5162"/>
                    <a:pt x="3762" y="5162"/>
                  </a:cubicBezTo>
                  <a:cubicBezTo>
                    <a:pt x="3659" y="5162"/>
                    <a:pt x="3566" y="5134"/>
                    <a:pt x="3510" y="5059"/>
                  </a:cubicBezTo>
                  <a:cubicBezTo>
                    <a:pt x="3435" y="4994"/>
                    <a:pt x="3389" y="4863"/>
                    <a:pt x="3370" y="4695"/>
                  </a:cubicBezTo>
                  <a:cubicBezTo>
                    <a:pt x="3837" y="4070"/>
                    <a:pt x="4210" y="3426"/>
                    <a:pt x="4481" y="2773"/>
                  </a:cubicBezTo>
                  <a:cubicBezTo>
                    <a:pt x="4742" y="2129"/>
                    <a:pt x="4882" y="1559"/>
                    <a:pt x="4882" y="1074"/>
                  </a:cubicBezTo>
                  <a:cubicBezTo>
                    <a:pt x="4882" y="729"/>
                    <a:pt x="4826" y="467"/>
                    <a:pt x="4714" y="281"/>
                  </a:cubicBezTo>
                  <a:cubicBezTo>
                    <a:pt x="4593" y="94"/>
                    <a:pt x="4444" y="1"/>
                    <a:pt x="4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4109" name="Google Shape;4109;p53"/>
          <p:cNvGrpSpPr/>
          <p:nvPr/>
        </p:nvGrpSpPr>
        <p:grpSpPr>
          <a:xfrm>
            <a:off x="7832271" y="24754"/>
            <a:ext cx="1181263" cy="985445"/>
            <a:chOff x="7832271" y="24754"/>
            <a:chExt cx="1181263" cy="985445"/>
          </a:xfrm>
        </p:grpSpPr>
        <p:sp>
          <p:nvSpPr>
            <p:cNvPr id="4110" name="Google Shape;4110;p53"/>
            <p:cNvSpPr/>
            <p:nvPr/>
          </p:nvSpPr>
          <p:spPr>
            <a:xfrm rot="1170517">
              <a:off x="7918138" y="173576"/>
              <a:ext cx="1009529" cy="687800"/>
            </a:xfrm>
            <a:custGeom>
              <a:avLst/>
              <a:gdLst/>
              <a:ahLst/>
              <a:cxnLst/>
              <a:rect l="l" t="t" r="r" b="b"/>
              <a:pathLst>
                <a:path w="16756" h="11416" extrusionOk="0">
                  <a:moveTo>
                    <a:pt x="14739" y="0"/>
                  </a:moveTo>
                  <a:cubicBezTo>
                    <a:pt x="14179" y="0"/>
                    <a:pt x="13143" y="234"/>
                    <a:pt x="12546" y="1765"/>
                  </a:cubicBezTo>
                  <a:cubicBezTo>
                    <a:pt x="12368" y="2222"/>
                    <a:pt x="12238" y="2707"/>
                    <a:pt x="12135" y="3258"/>
                  </a:cubicBezTo>
                  <a:cubicBezTo>
                    <a:pt x="12042" y="3305"/>
                    <a:pt x="11948" y="3361"/>
                    <a:pt x="11864" y="3426"/>
                  </a:cubicBezTo>
                  <a:cubicBezTo>
                    <a:pt x="11444" y="3099"/>
                    <a:pt x="10931" y="2922"/>
                    <a:pt x="10371" y="2922"/>
                  </a:cubicBezTo>
                  <a:cubicBezTo>
                    <a:pt x="9867" y="2922"/>
                    <a:pt x="9381" y="3062"/>
                    <a:pt x="8952" y="3333"/>
                  </a:cubicBezTo>
                  <a:cubicBezTo>
                    <a:pt x="8551" y="3062"/>
                    <a:pt x="8084" y="2922"/>
                    <a:pt x="7589" y="2922"/>
                  </a:cubicBezTo>
                  <a:cubicBezTo>
                    <a:pt x="7356" y="2922"/>
                    <a:pt x="7123" y="2959"/>
                    <a:pt x="6898" y="3015"/>
                  </a:cubicBezTo>
                  <a:cubicBezTo>
                    <a:pt x="6852" y="2325"/>
                    <a:pt x="6581" y="1727"/>
                    <a:pt x="6105" y="1279"/>
                  </a:cubicBezTo>
                  <a:cubicBezTo>
                    <a:pt x="5592" y="794"/>
                    <a:pt x="4920" y="560"/>
                    <a:pt x="4061" y="560"/>
                  </a:cubicBezTo>
                  <a:cubicBezTo>
                    <a:pt x="3296" y="560"/>
                    <a:pt x="2586" y="766"/>
                    <a:pt x="1951" y="1167"/>
                  </a:cubicBezTo>
                  <a:cubicBezTo>
                    <a:pt x="1317" y="1568"/>
                    <a:pt x="831" y="2129"/>
                    <a:pt x="495" y="2829"/>
                  </a:cubicBezTo>
                  <a:cubicBezTo>
                    <a:pt x="169" y="3491"/>
                    <a:pt x="1" y="4238"/>
                    <a:pt x="1" y="5069"/>
                  </a:cubicBezTo>
                  <a:cubicBezTo>
                    <a:pt x="1" y="5759"/>
                    <a:pt x="169" y="6385"/>
                    <a:pt x="486" y="6926"/>
                  </a:cubicBezTo>
                  <a:cubicBezTo>
                    <a:pt x="813" y="7486"/>
                    <a:pt x="1279" y="7925"/>
                    <a:pt x="1867" y="8214"/>
                  </a:cubicBezTo>
                  <a:cubicBezTo>
                    <a:pt x="1718" y="8578"/>
                    <a:pt x="1653" y="8942"/>
                    <a:pt x="1653" y="9316"/>
                  </a:cubicBezTo>
                  <a:cubicBezTo>
                    <a:pt x="1653" y="9894"/>
                    <a:pt x="1867" y="10436"/>
                    <a:pt x="2269" y="10818"/>
                  </a:cubicBezTo>
                  <a:cubicBezTo>
                    <a:pt x="2661" y="11201"/>
                    <a:pt x="3174" y="11416"/>
                    <a:pt x="3762" y="11416"/>
                  </a:cubicBezTo>
                  <a:cubicBezTo>
                    <a:pt x="4294" y="11416"/>
                    <a:pt x="5302" y="11220"/>
                    <a:pt x="5974" y="9922"/>
                  </a:cubicBezTo>
                  <a:cubicBezTo>
                    <a:pt x="6189" y="9512"/>
                    <a:pt x="6366" y="9036"/>
                    <a:pt x="6516" y="8476"/>
                  </a:cubicBezTo>
                  <a:cubicBezTo>
                    <a:pt x="6786" y="8569"/>
                    <a:pt x="7085" y="8625"/>
                    <a:pt x="7403" y="8625"/>
                  </a:cubicBezTo>
                  <a:cubicBezTo>
                    <a:pt x="7907" y="8625"/>
                    <a:pt x="8373" y="8485"/>
                    <a:pt x="8775" y="8214"/>
                  </a:cubicBezTo>
                  <a:cubicBezTo>
                    <a:pt x="9185" y="8485"/>
                    <a:pt x="9652" y="8625"/>
                    <a:pt x="10193" y="8625"/>
                  </a:cubicBezTo>
                  <a:cubicBezTo>
                    <a:pt x="10660" y="8625"/>
                    <a:pt x="11089" y="8494"/>
                    <a:pt x="11481" y="8280"/>
                  </a:cubicBezTo>
                  <a:cubicBezTo>
                    <a:pt x="11836" y="8513"/>
                    <a:pt x="12256" y="8625"/>
                    <a:pt x="12686" y="8625"/>
                  </a:cubicBezTo>
                  <a:cubicBezTo>
                    <a:pt x="12919" y="8625"/>
                    <a:pt x="13143" y="8588"/>
                    <a:pt x="13348" y="8532"/>
                  </a:cubicBezTo>
                  <a:cubicBezTo>
                    <a:pt x="13563" y="8616"/>
                    <a:pt x="13796" y="8662"/>
                    <a:pt x="14039" y="8662"/>
                  </a:cubicBezTo>
                  <a:cubicBezTo>
                    <a:pt x="15028" y="8662"/>
                    <a:pt x="15775" y="7934"/>
                    <a:pt x="15775" y="6982"/>
                  </a:cubicBezTo>
                  <a:cubicBezTo>
                    <a:pt x="15775" y="6795"/>
                    <a:pt x="15756" y="6618"/>
                    <a:pt x="15710" y="6441"/>
                  </a:cubicBezTo>
                  <a:cubicBezTo>
                    <a:pt x="15672" y="6319"/>
                    <a:pt x="15644" y="6189"/>
                    <a:pt x="15626" y="6067"/>
                  </a:cubicBezTo>
                  <a:cubicBezTo>
                    <a:pt x="15915" y="5507"/>
                    <a:pt x="16167" y="4966"/>
                    <a:pt x="16363" y="4425"/>
                  </a:cubicBezTo>
                  <a:cubicBezTo>
                    <a:pt x="16634" y="3669"/>
                    <a:pt x="16755" y="2987"/>
                    <a:pt x="16755" y="2371"/>
                  </a:cubicBezTo>
                  <a:cubicBezTo>
                    <a:pt x="16755" y="1746"/>
                    <a:pt x="16606" y="1214"/>
                    <a:pt x="16316" y="822"/>
                  </a:cubicBezTo>
                  <a:cubicBezTo>
                    <a:pt x="15943" y="308"/>
                    <a:pt x="15355" y="0"/>
                    <a:pt x="14739"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3"/>
            <p:cNvSpPr/>
            <p:nvPr/>
          </p:nvSpPr>
          <p:spPr>
            <a:xfrm rot="1170517">
              <a:off x="8002206" y="256443"/>
              <a:ext cx="839688" cy="520248"/>
            </a:xfrm>
            <a:custGeom>
              <a:avLst/>
              <a:gdLst/>
              <a:ahLst/>
              <a:cxnLst/>
              <a:rect l="l" t="t" r="r" b="b"/>
              <a:pathLst>
                <a:path w="13937" h="8635" extrusionOk="0">
                  <a:moveTo>
                    <a:pt x="13292" y="626"/>
                  </a:moveTo>
                  <a:cubicBezTo>
                    <a:pt x="13329" y="626"/>
                    <a:pt x="13357" y="673"/>
                    <a:pt x="13385" y="757"/>
                  </a:cubicBezTo>
                  <a:cubicBezTo>
                    <a:pt x="13404" y="841"/>
                    <a:pt x="13423" y="972"/>
                    <a:pt x="13423" y="1121"/>
                  </a:cubicBezTo>
                  <a:cubicBezTo>
                    <a:pt x="13423" y="1737"/>
                    <a:pt x="13189" y="2540"/>
                    <a:pt x="12732" y="3538"/>
                  </a:cubicBezTo>
                  <a:cubicBezTo>
                    <a:pt x="12769" y="2810"/>
                    <a:pt x="12844" y="2148"/>
                    <a:pt x="12956" y="1541"/>
                  </a:cubicBezTo>
                  <a:cubicBezTo>
                    <a:pt x="13059" y="934"/>
                    <a:pt x="13171" y="626"/>
                    <a:pt x="13292" y="626"/>
                  </a:cubicBezTo>
                  <a:close/>
                  <a:moveTo>
                    <a:pt x="6208" y="3604"/>
                  </a:moveTo>
                  <a:cubicBezTo>
                    <a:pt x="6198" y="3678"/>
                    <a:pt x="6189" y="3734"/>
                    <a:pt x="6189" y="3800"/>
                  </a:cubicBezTo>
                  <a:cubicBezTo>
                    <a:pt x="6189" y="3958"/>
                    <a:pt x="6217" y="4108"/>
                    <a:pt x="6292" y="4248"/>
                  </a:cubicBezTo>
                  <a:cubicBezTo>
                    <a:pt x="6357" y="4388"/>
                    <a:pt x="6450" y="4500"/>
                    <a:pt x="6581" y="4584"/>
                  </a:cubicBezTo>
                  <a:cubicBezTo>
                    <a:pt x="6544" y="4780"/>
                    <a:pt x="6488" y="4948"/>
                    <a:pt x="6385" y="5050"/>
                  </a:cubicBezTo>
                  <a:cubicBezTo>
                    <a:pt x="6292" y="5153"/>
                    <a:pt x="6170" y="5218"/>
                    <a:pt x="6049" y="5218"/>
                  </a:cubicBezTo>
                  <a:cubicBezTo>
                    <a:pt x="5928" y="5218"/>
                    <a:pt x="5825" y="5153"/>
                    <a:pt x="5732" y="5041"/>
                  </a:cubicBezTo>
                  <a:cubicBezTo>
                    <a:pt x="5638" y="4920"/>
                    <a:pt x="5601" y="4752"/>
                    <a:pt x="5601" y="4518"/>
                  </a:cubicBezTo>
                  <a:cubicBezTo>
                    <a:pt x="5601" y="4210"/>
                    <a:pt x="5657" y="3986"/>
                    <a:pt x="5769" y="3837"/>
                  </a:cubicBezTo>
                  <a:cubicBezTo>
                    <a:pt x="5872" y="3678"/>
                    <a:pt x="6012" y="3604"/>
                    <a:pt x="6170" y="3604"/>
                  </a:cubicBezTo>
                  <a:close/>
                  <a:moveTo>
                    <a:pt x="8998" y="3604"/>
                  </a:moveTo>
                  <a:cubicBezTo>
                    <a:pt x="8980" y="3678"/>
                    <a:pt x="8970" y="3734"/>
                    <a:pt x="8970" y="3800"/>
                  </a:cubicBezTo>
                  <a:cubicBezTo>
                    <a:pt x="8970" y="3958"/>
                    <a:pt x="9008" y="4108"/>
                    <a:pt x="9073" y="4248"/>
                  </a:cubicBezTo>
                  <a:cubicBezTo>
                    <a:pt x="9148" y="4388"/>
                    <a:pt x="9241" y="4500"/>
                    <a:pt x="9372" y="4584"/>
                  </a:cubicBezTo>
                  <a:cubicBezTo>
                    <a:pt x="9334" y="4780"/>
                    <a:pt x="9278" y="4948"/>
                    <a:pt x="9176" y="5050"/>
                  </a:cubicBezTo>
                  <a:cubicBezTo>
                    <a:pt x="9073" y="5153"/>
                    <a:pt x="8961" y="5218"/>
                    <a:pt x="8830" y="5218"/>
                  </a:cubicBezTo>
                  <a:cubicBezTo>
                    <a:pt x="8718" y="5218"/>
                    <a:pt x="8616" y="5153"/>
                    <a:pt x="8522" y="5041"/>
                  </a:cubicBezTo>
                  <a:cubicBezTo>
                    <a:pt x="8429" y="4920"/>
                    <a:pt x="8392" y="4752"/>
                    <a:pt x="8392" y="4518"/>
                  </a:cubicBezTo>
                  <a:cubicBezTo>
                    <a:pt x="8392" y="4210"/>
                    <a:pt x="8448" y="3986"/>
                    <a:pt x="8550" y="3837"/>
                  </a:cubicBezTo>
                  <a:cubicBezTo>
                    <a:pt x="8653" y="3678"/>
                    <a:pt x="8802" y="3604"/>
                    <a:pt x="8961" y="3604"/>
                  </a:cubicBezTo>
                  <a:close/>
                  <a:moveTo>
                    <a:pt x="11976" y="3548"/>
                  </a:moveTo>
                  <a:cubicBezTo>
                    <a:pt x="11976" y="3613"/>
                    <a:pt x="11957" y="3706"/>
                    <a:pt x="11957" y="3837"/>
                  </a:cubicBezTo>
                  <a:cubicBezTo>
                    <a:pt x="11957" y="4164"/>
                    <a:pt x="11985" y="4472"/>
                    <a:pt x="12013" y="4770"/>
                  </a:cubicBezTo>
                  <a:cubicBezTo>
                    <a:pt x="11901" y="4948"/>
                    <a:pt x="11799" y="5060"/>
                    <a:pt x="11724" y="5134"/>
                  </a:cubicBezTo>
                  <a:cubicBezTo>
                    <a:pt x="11640" y="5190"/>
                    <a:pt x="11575" y="5228"/>
                    <a:pt x="11491" y="5228"/>
                  </a:cubicBezTo>
                  <a:cubicBezTo>
                    <a:pt x="11285" y="5228"/>
                    <a:pt x="11173" y="5078"/>
                    <a:pt x="11173" y="4770"/>
                  </a:cubicBezTo>
                  <a:cubicBezTo>
                    <a:pt x="11192" y="4500"/>
                    <a:pt x="11276" y="4238"/>
                    <a:pt x="11407" y="4005"/>
                  </a:cubicBezTo>
                  <a:cubicBezTo>
                    <a:pt x="11565" y="3772"/>
                    <a:pt x="11752" y="3613"/>
                    <a:pt x="11976" y="3548"/>
                  </a:cubicBezTo>
                  <a:close/>
                  <a:moveTo>
                    <a:pt x="3155" y="6497"/>
                  </a:moveTo>
                  <a:cubicBezTo>
                    <a:pt x="3034" y="7048"/>
                    <a:pt x="2922" y="7431"/>
                    <a:pt x="2791" y="7673"/>
                  </a:cubicBezTo>
                  <a:cubicBezTo>
                    <a:pt x="2661" y="7925"/>
                    <a:pt x="2549" y="8037"/>
                    <a:pt x="2437" y="8037"/>
                  </a:cubicBezTo>
                  <a:cubicBezTo>
                    <a:pt x="2325" y="8037"/>
                    <a:pt x="2269" y="7953"/>
                    <a:pt x="2269" y="7795"/>
                  </a:cubicBezTo>
                  <a:cubicBezTo>
                    <a:pt x="2269" y="7627"/>
                    <a:pt x="2334" y="7440"/>
                    <a:pt x="2474" y="7225"/>
                  </a:cubicBezTo>
                  <a:cubicBezTo>
                    <a:pt x="2614" y="7001"/>
                    <a:pt x="2838" y="6768"/>
                    <a:pt x="3155" y="6497"/>
                  </a:cubicBezTo>
                  <a:close/>
                  <a:moveTo>
                    <a:pt x="13311" y="1"/>
                  </a:moveTo>
                  <a:cubicBezTo>
                    <a:pt x="12956" y="1"/>
                    <a:pt x="12648" y="290"/>
                    <a:pt x="12424" y="860"/>
                  </a:cubicBezTo>
                  <a:cubicBezTo>
                    <a:pt x="12209" y="1429"/>
                    <a:pt x="12051" y="2120"/>
                    <a:pt x="11985" y="2894"/>
                  </a:cubicBezTo>
                  <a:cubicBezTo>
                    <a:pt x="11677" y="2922"/>
                    <a:pt x="11416" y="3034"/>
                    <a:pt x="11164" y="3221"/>
                  </a:cubicBezTo>
                  <a:cubicBezTo>
                    <a:pt x="10921" y="3389"/>
                    <a:pt x="10735" y="3622"/>
                    <a:pt x="10595" y="3902"/>
                  </a:cubicBezTo>
                  <a:cubicBezTo>
                    <a:pt x="10585" y="3930"/>
                    <a:pt x="10585" y="3940"/>
                    <a:pt x="10576" y="3968"/>
                  </a:cubicBezTo>
                  <a:cubicBezTo>
                    <a:pt x="10370" y="4014"/>
                    <a:pt x="10202" y="4033"/>
                    <a:pt x="10044" y="4042"/>
                  </a:cubicBezTo>
                  <a:cubicBezTo>
                    <a:pt x="10016" y="3734"/>
                    <a:pt x="9904" y="3464"/>
                    <a:pt x="9708" y="3240"/>
                  </a:cubicBezTo>
                  <a:cubicBezTo>
                    <a:pt x="9521" y="3016"/>
                    <a:pt x="9269" y="2913"/>
                    <a:pt x="8952" y="2913"/>
                  </a:cubicBezTo>
                  <a:cubicBezTo>
                    <a:pt x="8690" y="2913"/>
                    <a:pt x="8457" y="2988"/>
                    <a:pt x="8252" y="3128"/>
                  </a:cubicBezTo>
                  <a:cubicBezTo>
                    <a:pt x="8037" y="3268"/>
                    <a:pt x="7878" y="3454"/>
                    <a:pt x="7757" y="3697"/>
                  </a:cubicBezTo>
                  <a:cubicBezTo>
                    <a:pt x="7710" y="3790"/>
                    <a:pt x="7682" y="3884"/>
                    <a:pt x="7654" y="3986"/>
                  </a:cubicBezTo>
                  <a:cubicBezTo>
                    <a:pt x="7514" y="4014"/>
                    <a:pt x="7374" y="4033"/>
                    <a:pt x="7262" y="4042"/>
                  </a:cubicBezTo>
                  <a:cubicBezTo>
                    <a:pt x="7225" y="3734"/>
                    <a:pt x="7122" y="3464"/>
                    <a:pt x="6917" y="3240"/>
                  </a:cubicBezTo>
                  <a:cubicBezTo>
                    <a:pt x="6730" y="3016"/>
                    <a:pt x="6478" y="2913"/>
                    <a:pt x="6161" y="2913"/>
                  </a:cubicBezTo>
                  <a:cubicBezTo>
                    <a:pt x="5909" y="2913"/>
                    <a:pt x="5676" y="2988"/>
                    <a:pt x="5461" y="3128"/>
                  </a:cubicBezTo>
                  <a:cubicBezTo>
                    <a:pt x="5255" y="3268"/>
                    <a:pt x="5087" y="3454"/>
                    <a:pt x="4975" y="3697"/>
                  </a:cubicBezTo>
                  <a:cubicBezTo>
                    <a:pt x="4854" y="3940"/>
                    <a:pt x="4798" y="4220"/>
                    <a:pt x="4798" y="4537"/>
                  </a:cubicBezTo>
                  <a:lnTo>
                    <a:pt x="4798" y="4593"/>
                  </a:lnTo>
                  <a:cubicBezTo>
                    <a:pt x="4565" y="4761"/>
                    <a:pt x="4322" y="4929"/>
                    <a:pt x="4051" y="5134"/>
                  </a:cubicBezTo>
                  <a:lnTo>
                    <a:pt x="4117" y="4668"/>
                  </a:lnTo>
                  <a:cubicBezTo>
                    <a:pt x="4191" y="4201"/>
                    <a:pt x="4238" y="3893"/>
                    <a:pt x="4247" y="3762"/>
                  </a:cubicBezTo>
                  <a:cubicBezTo>
                    <a:pt x="4257" y="3650"/>
                    <a:pt x="4238" y="3566"/>
                    <a:pt x="4182" y="3510"/>
                  </a:cubicBezTo>
                  <a:cubicBezTo>
                    <a:pt x="4117" y="3454"/>
                    <a:pt x="4042" y="3417"/>
                    <a:pt x="3958" y="3417"/>
                  </a:cubicBezTo>
                  <a:lnTo>
                    <a:pt x="2801" y="3417"/>
                  </a:lnTo>
                  <a:cubicBezTo>
                    <a:pt x="2698" y="3417"/>
                    <a:pt x="2614" y="3454"/>
                    <a:pt x="2558" y="3510"/>
                  </a:cubicBezTo>
                  <a:cubicBezTo>
                    <a:pt x="2502" y="3576"/>
                    <a:pt x="2465" y="3660"/>
                    <a:pt x="2465" y="3781"/>
                  </a:cubicBezTo>
                  <a:cubicBezTo>
                    <a:pt x="2465" y="3902"/>
                    <a:pt x="2502" y="3996"/>
                    <a:pt x="2558" y="4061"/>
                  </a:cubicBezTo>
                  <a:cubicBezTo>
                    <a:pt x="2614" y="4117"/>
                    <a:pt x="2707" y="4136"/>
                    <a:pt x="2829" y="4136"/>
                  </a:cubicBezTo>
                  <a:lnTo>
                    <a:pt x="3454" y="4136"/>
                  </a:lnTo>
                  <a:lnTo>
                    <a:pt x="3370" y="4901"/>
                  </a:lnTo>
                  <a:cubicBezTo>
                    <a:pt x="3071" y="5022"/>
                    <a:pt x="2763" y="5088"/>
                    <a:pt x="2483" y="5088"/>
                  </a:cubicBezTo>
                  <a:cubicBezTo>
                    <a:pt x="1970" y="5088"/>
                    <a:pt x="1587" y="4948"/>
                    <a:pt x="1317" y="4677"/>
                  </a:cubicBezTo>
                  <a:cubicBezTo>
                    <a:pt x="1055" y="4406"/>
                    <a:pt x="915" y="4024"/>
                    <a:pt x="915" y="3529"/>
                  </a:cubicBezTo>
                  <a:cubicBezTo>
                    <a:pt x="915" y="3053"/>
                    <a:pt x="990" y="2633"/>
                    <a:pt x="1149" y="2297"/>
                  </a:cubicBezTo>
                  <a:cubicBezTo>
                    <a:pt x="1298" y="1961"/>
                    <a:pt x="1503" y="1690"/>
                    <a:pt x="1765" y="1513"/>
                  </a:cubicBezTo>
                  <a:cubicBezTo>
                    <a:pt x="2017" y="1336"/>
                    <a:pt x="2297" y="1261"/>
                    <a:pt x="2605" y="1261"/>
                  </a:cubicBezTo>
                  <a:cubicBezTo>
                    <a:pt x="2847" y="1261"/>
                    <a:pt x="3025" y="1308"/>
                    <a:pt x="3127" y="1401"/>
                  </a:cubicBezTo>
                  <a:cubicBezTo>
                    <a:pt x="3230" y="1494"/>
                    <a:pt x="3295" y="1634"/>
                    <a:pt x="3295" y="1793"/>
                  </a:cubicBezTo>
                  <a:cubicBezTo>
                    <a:pt x="3295" y="1868"/>
                    <a:pt x="3277" y="1942"/>
                    <a:pt x="3258" y="2064"/>
                  </a:cubicBezTo>
                  <a:cubicBezTo>
                    <a:pt x="3249" y="2204"/>
                    <a:pt x="3230" y="2278"/>
                    <a:pt x="3230" y="2306"/>
                  </a:cubicBezTo>
                  <a:cubicBezTo>
                    <a:pt x="3230" y="2400"/>
                    <a:pt x="3267" y="2474"/>
                    <a:pt x="3342" y="2530"/>
                  </a:cubicBezTo>
                  <a:cubicBezTo>
                    <a:pt x="3407" y="2586"/>
                    <a:pt x="3501" y="2614"/>
                    <a:pt x="3603" y="2614"/>
                  </a:cubicBezTo>
                  <a:cubicBezTo>
                    <a:pt x="3771" y="2614"/>
                    <a:pt x="3902" y="2540"/>
                    <a:pt x="3995" y="2390"/>
                  </a:cubicBezTo>
                  <a:cubicBezTo>
                    <a:pt x="4089" y="2241"/>
                    <a:pt x="4117" y="2054"/>
                    <a:pt x="4117" y="1812"/>
                  </a:cubicBezTo>
                  <a:cubicBezTo>
                    <a:pt x="4117" y="1438"/>
                    <a:pt x="4005" y="1140"/>
                    <a:pt x="3762" y="906"/>
                  </a:cubicBezTo>
                  <a:cubicBezTo>
                    <a:pt x="3510" y="692"/>
                    <a:pt x="3155" y="570"/>
                    <a:pt x="2670" y="570"/>
                  </a:cubicBezTo>
                  <a:cubicBezTo>
                    <a:pt x="2175" y="570"/>
                    <a:pt x="1718" y="701"/>
                    <a:pt x="1307" y="953"/>
                  </a:cubicBezTo>
                  <a:cubicBezTo>
                    <a:pt x="897" y="1214"/>
                    <a:pt x="588" y="1578"/>
                    <a:pt x="355" y="2045"/>
                  </a:cubicBezTo>
                  <a:cubicBezTo>
                    <a:pt x="122" y="2512"/>
                    <a:pt x="0" y="3044"/>
                    <a:pt x="0" y="3660"/>
                  </a:cubicBezTo>
                  <a:cubicBezTo>
                    <a:pt x="0" y="4098"/>
                    <a:pt x="94" y="4481"/>
                    <a:pt x="290" y="4817"/>
                  </a:cubicBezTo>
                  <a:cubicBezTo>
                    <a:pt x="495" y="5144"/>
                    <a:pt x="757" y="5396"/>
                    <a:pt x="1111" y="5573"/>
                  </a:cubicBezTo>
                  <a:cubicBezTo>
                    <a:pt x="1457" y="5751"/>
                    <a:pt x="1867" y="5844"/>
                    <a:pt x="2325" y="5844"/>
                  </a:cubicBezTo>
                  <a:cubicBezTo>
                    <a:pt x="2642" y="5844"/>
                    <a:pt x="2950" y="5769"/>
                    <a:pt x="3277" y="5648"/>
                  </a:cubicBezTo>
                  <a:lnTo>
                    <a:pt x="3277" y="5648"/>
                  </a:lnTo>
                  <a:lnTo>
                    <a:pt x="3258" y="5760"/>
                  </a:lnTo>
                  <a:cubicBezTo>
                    <a:pt x="2829" y="6096"/>
                    <a:pt x="2483" y="6395"/>
                    <a:pt x="2250" y="6647"/>
                  </a:cubicBezTo>
                  <a:cubicBezTo>
                    <a:pt x="2017" y="6908"/>
                    <a:pt x="1858" y="7141"/>
                    <a:pt x="1765" y="7337"/>
                  </a:cubicBezTo>
                  <a:cubicBezTo>
                    <a:pt x="1681" y="7533"/>
                    <a:pt x="1634" y="7729"/>
                    <a:pt x="1634" y="7916"/>
                  </a:cubicBezTo>
                  <a:cubicBezTo>
                    <a:pt x="1634" y="8131"/>
                    <a:pt x="1709" y="8308"/>
                    <a:pt x="1830" y="8429"/>
                  </a:cubicBezTo>
                  <a:cubicBezTo>
                    <a:pt x="1961" y="8560"/>
                    <a:pt x="2138" y="8635"/>
                    <a:pt x="2343" y="8635"/>
                  </a:cubicBezTo>
                  <a:cubicBezTo>
                    <a:pt x="2745" y="8635"/>
                    <a:pt x="3062" y="8383"/>
                    <a:pt x="3314" y="7897"/>
                  </a:cubicBezTo>
                  <a:cubicBezTo>
                    <a:pt x="3575" y="7403"/>
                    <a:pt x="3781" y="6731"/>
                    <a:pt x="3949" y="5881"/>
                  </a:cubicBezTo>
                  <a:cubicBezTo>
                    <a:pt x="4378" y="5583"/>
                    <a:pt x="4714" y="5349"/>
                    <a:pt x="4947" y="5190"/>
                  </a:cubicBezTo>
                  <a:cubicBezTo>
                    <a:pt x="5041" y="5386"/>
                    <a:pt x="5171" y="5555"/>
                    <a:pt x="5349" y="5667"/>
                  </a:cubicBezTo>
                  <a:cubicBezTo>
                    <a:pt x="5517" y="5788"/>
                    <a:pt x="5732" y="5844"/>
                    <a:pt x="5974" y="5844"/>
                  </a:cubicBezTo>
                  <a:cubicBezTo>
                    <a:pt x="6264" y="5844"/>
                    <a:pt x="6534" y="5741"/>
                    <a:pt x="6758" y="5527"/>
                  </a:cubicBezTo>
                  <a:cubicBezTo>
                    <a:pt x="6992" y="5321"/>
                    <a:pt x="7141" y="5041"/>
                    <a:pt x="7225" y="4696"/>
                  </a:cubicBezTo>
                  <a:cubicBezTo>
                    <a:pt x="7356" y="4696"/>
                    <a:pt x="7477" y="4677"/>
                    <a:pt x="7598" y="4668"/>
                  </a:cubicBezTo>
                  <a:cubicBezTo>
                    <a:pt x="7608" y="4854"/>
                    <a:pt x="7654" y="5032"/>
                    <a:pt x="7729" y="5190"/>
                  </a:cubicBezTo>
                  <a:cubicBezTo>
                    <a:pt x="7822" y="5386"/>
                    <a:pt x="7944" y="5555"/>
                    <a:pt x="8121" y="5667"/>
                  </a:cubicBezTo>
                  <a:cubicBezTo>
                    <a:pt x="8298" y="5788"/>
                    <a:pt x="8504" y="5844"/>
                    <a:pt x="8756" y="5844"/>
                  </a:cubicBezTo>
                  <a:cubicBezTo>
                    <a:pt x="9045" y="5844"/>
                    <a:pt x="9316" y="5741"/>
                    <a:pt x="9530" y="5527"/>
                  </a:cubicBezTo>
                  <a:cubicBezTo>
                    <a:pt x="9764" y="5321"/>
                    <a:pt x="9922" y="5041"/>
                    <a:pt x="9997" y="4696"/>
                  </a:cubicBezTo>
                  <a:cubicBezTo>
                    <a:pt x="10137" y="4696"/>
                    <a:pt x="10268" y="4677"/>
                    <a:pt x="10398" y="4649"/>
                  </a:cubicBezTo>
                  <a:lnTo>
                    <a:pt x="10398" y="4649"/>
                  </a:lnTo>
                  <a:cubicBezTo>
                    <a:pt x="10398" y="4714"/>
                    <a:pt x="10389" y="4770"/>
                    <a:pt x="10389" y="4826"/>
                  </a:cubicBezTo>
                  <a:cubicBezTo>
                    <a:pt x="10389" y="5134"/>
                    <a:pt x="10464" y="5377"/>
                    <a:pt x="10632" y="5564"/>
                  </a:cubicBezTo>
                  <a:cubicBezTo>
                    <a:pt x="10791" y="5751"/>
                    <a:pt x="11005" y="5844"/>
                    <a:pt x="11248" y="5844"/>
                  </a:cubicBezTo>
                  <a:cubicBezTo>
                    <a:pt x="11416" y="5844"/>
                    <a:pt x="11565" y="5807"/>
                    <a:pt x="11677" y="5751"/>
                  </a:cubicBezTo>
                  <a:cubicBezTo>
                    <a:pt x="11808" y="5676"/>
                    <a:pt x="11948" y="5555"/>
                    <a:pt x="12097" y="5368"/>
                  </a:cubicBezTo>
                  <a:lnTo>
                    <a:pt x="12116" y="5386"/>
                  </a:lnTo>
                  <a:cubicBezTo>
                    <a:pt x="12172" y="5592"/>
                    <a:pt x="12228" y="5713"/>
                    <a:pt x="12303" y="5788"/>
                  </a:cubicBezTo>
                  <a:cubicBezTo>
                    <a:pt x="12368" y="5853"/>
                    <a:pt x="12461" y="5891"/>
                    <a:pt x="12592" y="5891"/>
                  </a:cubicBezTo>
                  <a:cubicBezTo>
                    <a:pt x="12816" y="5891"/>
                    <a:pt x="12928" y="5797"/>
                    <a:pt x="12928" y="5611"/>
                  </a:cubicBezTo>
                  <a:cubicBezTo>
                    <a:pt x="12928" y="5555"/>
                    <a:pt x="12919" y="5499"/>
                    <a:pt x="12909" y="5452"/>
                  </a:cubicBezTo>
                  <a:cubicBezTo>
                    <a:pt x="12825" y="5125"/>
                    <a:pt x="12751" y="4780"/>
                    <a:pt x="12704" y="4444"/>
                  </a:cubicBezTo>
                  <a:cubicBezTo>
                    <a:pt x="13068" y="3800"/>
                    <a:pt x="13376" y="3174"/>
                    <a:pt x="13591" y="2568"/>
                  </a:cubicBezTo>
                  <a:cubicBezTo>
                    <a:pt x="13815" y="1961"/>
                    <a:pt x="13936" y="1429"/>
                    <a:pt x="13936" y="981"/>
                  </a:cubicBezTo>
                  <a:cubicBezTo>
                    <a:pt x="13936" y="654"/>
                    <a:pt x="13871" y="412"/>
                    <a:pt x="13759" y="243"/>
                  </a:cubicBezTo>
                  <a:cubicBezTo>
                    <a:pt x="13637" y="85"/>
                    <a:pt x="13488" y="1"/>
                    <a:pt x="13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2" name="Google Shape;4112;p53"/>
          <p:cNvGrpSpPr/>
          <p:nvPr/>
        </p:nvGrpSpPr>
        <p:grpSpPr>
          <a:xfrm>
            <a:off x="8621655" y="4494393"/>
            <a:ext cx="500278" cy="551739"/>
            <a:chOff x="8621655" y="4494393"/>
            <a:chExt cx="500278" cy="551739"/>
          </a:xfrm>
        </p:grpSpPr>
        <p:sp>
          <p:nvSpPr>
            <p:cNvPr id="4113" name="Google Shape;4113;p53"/>
            <p:cNvSpPr/>
            <p:nvPr/>
          </p:nvSpPr>
          <p:spPr>
            <a:xfrm rot="-677618">
              <a:off x="8664634" y="4530316"/>
              <a:ext cx="414320" cy="479892"/>
            </a:xfrm>
            <a:custGeom>
              <a:avLst/>
              <a:gdLst/>
              <a:ahLst/>
              <a:cxnLst/>
              <a:rect l="l" t="t" r="r" b="b"/>
              <a:pathLst>
                <a:path w="9244" h="10707" extrusionOk="0">
                  <a:moveTo>
                    <a:pt x="9244" y="1"/>
                  </a:moveTo>
                  <a:lnTo>
                    <a:pt x="0" y="879"/>
                  </a:lnTo>
                  <a:lnTo>
                    <a:pt x="195" y="10707"/>
                  </a:lnTo>
                  <a:lnTo>
                    <a:pt x="7142" y="10416"/>
                  </a:lnTo>
                  <a:lnTo>
                    <a:pt x="9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3"/>
            <p:cNvSpPr/>
            <p:nvPr/>
          </p:nvSpPr>
          <p:spPr>
            <a:xfrm rot="-677618">
              <a:off x="8725628" y="4594037"/>
              <a:ext cx="231632" cy="352916"/>
            </a:xfrm>
            <a:custGeom>
              <a:avLst/>
              <a:gdLst/>
              <a:ahLst/>
              <a:cxnLst/>
              <a:rect l="l" t="t" r="r" b="b"/>
              <a:pathLst>
                <a:path w="5168" h="7874" extrusionOk="0">
                  <a:moveTo>
                    <a:pt x="2591" y="800"/>
                  </a:moveTo>
                  <a:cubicBezTo>
                    <a:pt x="3657" y="800"/>
                    <a:pt x="4136" y="2030"/>
                    <a:pt x="4136" y="3903"/>
                  </a:cubicBezTo>
                  <a:cubicBezTo>
                    <a:pt x="4136" y="5847"/>
                    <a:pt x="3633" y="7077"/>
                    <a:pt x="2577" y="7077"/>
                  </a:cubicBezTo>
                  <a:cubicBezTo>
                    <a:pt x="1641" y="7077"/>
                    <a:pt x="1033" y="5949"/>
                    <a:pt x="1033" y="3974"/>
                  </a:cubicBezTo>
                  <a:cubicBezTo>
                    <a:pt x="1033" y="1900"/>
                    <a:pt x="1689" y="800"/>
                    <a:pt x="2591" y="800"/>
                  </a:cubicBezTo>
                  <a:close/>
                  <a:moveTo>
                    <a:pt x="2649" y="0"/>
                  </a:moveTo>
                  <a:cubicBezTo>
                    <a:pt x="1105" y="0"/>
                    <a:pt x="1" y="1405"/>
                    <a:pt x="1" y="3961"/>
                  </a:cubicBezTo>
                  <a:cubicBezTo>
                    <a:pt x="25" y="6479"/>
                    <a:pt x="1033" y="7873"/>
                    <a:pt x="2519" y="7873"/>
                  </a:cubicBezTo>
                  <a:cubicBezTo>
                    <a:pt x="4204" y="7873"/>
                    <a:pt x="5168" y="6445"/>
                    <a:pt x="5168" y="3858"/>
                  </a:cubicBezTo>
                  <a:cubicBezTo>
                    <a:pt x="5168" y="1432"/>
                    <a:pt x="4252"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advTm="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8"/>
        <p:cNvGrpSpPr/>
        <p:nvPr/>
      </p:nvGrpSpPr>
      <p:grpSpPr>
        <a:xfrm>
          <a:off x="0" y="0"/>
          <a:ext cx="0" cy="0"/>
          <a:chOff x="0" y="0"/>
          <a:chExt cx="0" cy="0"/>
        </a:xfrm>
      </p:grpSpPr>
      <p:sp>
        <p:nvSpPr>
          <p:cNvPr id="4119" name="Google Shape;4119;p54"/>
          <p:cNvSpPr/>
          <p:nvPr/>
        </p:nvSpPr>
        <p:spPr>
          <a:xfrm>
            <a:off x="4097525" y="1221731"/>
            <a:ext cx="948949" cy="1058283"/>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20" name="Google Shape;4120;p54"/>
          <p:cNvSpPr/>
          <p:nvPr/>
        </p:nvSpPr>
        <p:spPr>
          <a:xfrm>
            <a:off x="1418311" y="1172800"/>
            <a:ext cx="983241" cy="1055687"/>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21" name="Google Shape;4121;p54"/>
          <p:cNvSpPr/>
          <p:nvPr/>
        </p:nvSpPr>
        <p:spPr>
          <a:xfrm rot="10800000">
            <a:off x="6742461" y="1172800"/>
            <a:ext cx="983241" cy="1055687"/>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28" name="Google Shape;4128;p54"/>
          <p:cNvSpPr txBox="1">
            <a:spLocks noGrp="1"/>
          </p:cNvSpPr>
          <p:nvPr>
            <p:ph type="title"/>
          </p:nvPr>
        </p:nvSpPr>
        <p:spPr>
          <a:xfrm>
            <a:off x="721100" y="538000"/>
            <a:ext cx="7701900" cy="6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 </a:t>
            </a:r>
            <a:r>
              <a:rPr lang="en" b="1" dirty="0" err="1">
                <a:latin typeface="Times New Roman" panose="02020603050405020304" pitchFamily="18" charset="0"/>
                <a:cs typeface="Times New Roman" panose="02020603050405020304" pitchFamily="18" charset="0"/>
              </a:rPr>
              <a:t>Nói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nghe</a:t>
            </a:r>
            <a:endParaRPr b="1" dirty="0">
              <a:latin typeface="Times New Roman" panose="02020603050405020304" pitchFamily="18" charset="0"/>
              <a:cs typeface="Times New Roman" panose="02020603050405020304" pitchFamily="18" charset="0"/>
            </a:endParaRPr>
          </a:p>
        </p:txBody>
      </p:sp>
      <p:sp>
        <p:nvSpPr>
          <p:cNvPr id="4129" name="Google Shape;4129;p54"/>
          <p:cNvSpPr/>
          <p:nvPr/>
        </p:nvSpPr>
        <p:spPr>
          <a:xfrm rot="-992290">
            <a:off x="234414" y="294729"/>
            <a:ext cx="51527" cy="44159"/>
          </a:xfrm>
          <a:custGeom>
            <a:avLst/>
            <a:gdLst/>
            <a:ahLst/>
            <a:cxnLst/>
            <a:rect l="l" t="t" r="r" b="b"/>
            <a:pathLst>
              <a:path w="1112" h="953" extrusionOk="0">
                <a:moveTo>
                  <a:pt x="598" y="1"/>
                </a:moveTo>
                <a:cubicBezTo>
                  <a:pt x="439" y="1"/>
                  <a:pt x="280" y="48"/>
                  <a:pt x="178" y="141"/>
                </a:cubicBezTo>
                <a:cubicBezTo>
                  <a:pt x="66" y="234"/>
                  <a:pt x="0" y="356"/>
                  <a:pt x="0" y="496"/>
                </a:cubicBezTo>
                <a:cubicBezTo>
                  <a:pt x="0" y="636"/>
                  <a:pt x="47" y="757"/>
                  <a:pt x="131" y="841"/>
                </a:cubicBezTo>
                <a:cubicBezTo>
                  <a:pt x="215" y="916"/>
                  <a:pt x="355" y="953"/>
                  <a:pt x="514" y="953"/>
                </a:cubicBezTo>
                <a:cubicBezTo>
                  <a:pt x="691" y="953"/>
                  <a:pt x="831" y="906"/>
                  <a:pt x="952" y="813"/>
                </a:cubicBezTo>
                <a:cubicBezTo>
                  <a:pt x="1055" y="720"/>
                  <a:pt x="1111" y="580"/>
                  <a:pt x="1111" y="421"/>
                </a:cubicBezTo>
                <a:cubicBezTo>
                  <a:pt x="1111" y="281"/>
                  <a:pt x="1064" y="169"/>
                  <a:pt x="971" y="104"/>
                </a:cubicBezTo>
                <a:cubicBezTo>
                  <a:pt x="878" y="29"/>
                  <a:pt x="747" y="1"/>
                  <a:pt x="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4130" name="Google Shape;4130;p54"/>
          <p:cNvGrpSpPr/>
          <p:nvPr/>
        </p:nvGrpSpPr>
        <p:grpSpPr>
          <a:xfrm>
            <a:off x="75740" y="51197"/>
            <a:ext cx="944682" cy="613207"/>
            <a:chOff x="75740" y="51197"/>
            <a:chExt cx="944682" cy="613207"/>
          </a:xfrm>
        </p:grpSpPr>
        <p:sp>
          <p:nvSpPr>
            <p:cNvPr id="4131" name="Google Shape;4131;p54"/>
            <p:cNvSpPr/>
            <p:nvPr/>
          </p:nvSpPr>
          <p:spPr>
            <a:xfrm rot="-992290">
              <a:off x="111865" y="167495"/>
              <a:ext cx="872432" cy="380612"/>
            </a:xfrm>
            <a:custGeom>
              <a:avLst/>
              <a:gdLst/>
              <a:ahLst/>
              <a:cxnLst/>
              <a:rect l="l" t="t" r="r" b="b"/>
              <a:pathLst>
                <a:path w="18828" h="8214" extrusionOk="0">
                  <a:moveTo>
                    <a:pt x="11622" y="0"/>
                  </a:moveTo>
                  <a:cubicBezTo>
                    <a:pt x="11174" y="0"/>
                    <a:pt x="10520" y="140"/>
                    <a:pt x="9932" y="793"/>
                  </a:cubicBezTo>
                  <a:cubicBezTo>
                    <a:pt x="9605" y="1148"/>
                    <a:pt x="9335" y="1596"/>
                    <a:pt x="9139" y="2137"/>
                  </a:cubicBezTo>
                  <a:cubicBezTo>
                    <a:pt x="9064" y="2315"/>
                    <a:pt x="9008" y="2502"/>
                    <a:pt x="8952" y="2688"/>
                  </a:cubicBezTo>
                  <a:cubicBezTo>
                    <a:pt x="8747" y="2800"/>
                    <a:pt x="8579" y="2950"/>
                    <a:pt x="8439" y="3146"/>
                  </a:cubicBezTo>
                  <a:cubicBezTo>
                    <a:pt x="8047" y="2744"/>
                    <a:pt x="7515" y="2520"/>
                    <a:pt x="6917" y="2520"/>
                  </a:cubicBezTo>
                  <a:lnTo>
                    <a:pt x="6861" y="2520"/>
                  </a:lnTo>
                  <a:cubicBezTo>
                    <a:pt x="6768" y="2137"/>
                    <a:pt x="6544" y="1801"/>
                    <a:pt x="6245" y="1559"/>
                  </a:cubicBezTo>
                  <a:cubicBezTo>
                    <a:pt x="5975" y="1344"/>
                    <a:pt x="5638" y="1204"/>
                    <a:pt x="5284" y="1167"/>
                  </a:cubicBezTo>
                  <a:cubicBezTo>
                    <a:pt x="5237" y="1064"/>
                    <a:pt x="5181" y="971"/>
                    <a:pt x="5125" y="877"/>
                  </a:cubicBezTo>
                  <a:cubicBezTo>
                    <a:pt x="4761" y="327"/>
                    <a:pt x="4192" y="19"/>
                    <a:pt x="3538" y="19"/>
                  </a:cubicBezTo>
                  <a:cubicBezTo>
                    <a:pt x="3090" y="19"/>
                    <a:pt x="2437" y="159"/>
                    <a:pt x="1840" y="812"/>
                  </a:cubicBezTo>
                  <a:cubicBezTo>
                    <a:pt x="1513" y="1157"/>
                    <a:pt x="1252" y="1615"/>
                    <a:pt x="1046" y="2147"/>
                  </a:cubicBezTo>
                  <a:cubicBezTo>
                    <a:pt x="981" y="2324"/>
                    <a:pt x="925" y="2511"/>
                    <a:pt x="859" y="2698"/>
                  </a:cubicBezTo>
                  <a:cubicBezTo>
                    <a:pt x="337" y="2987"/>
                    <a:pt x="1" y="3547"/>
                    <a:pt x="1" y="4238"/>
                  </a:cubicBezTo>
                  <a:cubicBezTo>
                    <a:pt x="1" y="4798"/>
                    <a:pt x="243" y="5171"/>
                    <a:pt x="458" y="5395"/>
                  </a:cubicBezTo>
                  <a:cubicBezTo>
                    <a:pt x="486" y="5432"/>
                    <a:pt x="523" y="5460"/>
                    <a:pt x="561" y="5488"/>
                  </a:cubicBezTo>
                  <a:cubicBezTo>
                    <a:pt x="719" y="7486"/>
                    <a:pt x="2008" y="8214"/>
                    <a:pt x="3212" y="8214"/>
                  </a:cubicBezTo>
                  <a:cubicBezTo>
                    <a:pt x="3520" y="8214"/>
                    <a:pt x="3818" y="8167"/>
                    <a:pt x="4098" y="8074"/>
                  </a:cubicBezTo>
                  <a:cubicBezTo>
                    <a:pt x="4341" y="8167"/>
                    <a:pt x="4612" y="8214"/>
                    <a:pt x="4892" y="8214"/>
                  </a:cubicBezTo>
                  <a:cubicBezTo>
                    <a:pt x="5190" y="8214"/>
                    <a:pt x="5480" y="8158"/>
                    <a:pt x="5760" y="8027"/>
                  </a:cubicBezTo>
                  <a:cubicBezTo>
                    <a:pt x="6040" y="8130"/>
                    <a:pt x="6395" y="8214"/>
                    <a:pt x="6787" y="8214"/>
                  </a:cubicBezTo>
                  <a:cubicBezTo>
                    <a:pt x="7272" y="8214"/>
                    <a:pt x="7701" y="8111"/>
                    <a:pt x="8093" y="7887"/>
                  </a:cubicBezTo>
                  <a:cubicBezTo>
                    <a:pt x="8485" y="7682"/>
                    <a:pt x="8793" y="7392"/>
                    <a:pt x="9027" y="7019"/>
                  </a:cubicBezTo>
                  <a:cubicBezTo>
                    <a:pt x="9045" y="7000"/>
                    <a:pt x="9055" y="6982"/>
                    <a:pt x="9064" y="6954"/>
                  </a:cubicBezTo>
                  <a:cubicBezTo>
                    <a:pt x="9577" y="7859"/>
                    <a:pt x="10455" y="8214"/>
                    <a:pt x="11295" y="8214"/>
                  </a:cubicBezTo>
                  <a:cubicBezTo>
                    <a:pt x="11612" y="8214"/>
                    <a:pt x="11902" y="8167"/>
                    <a:pt x="12182" y="8074"/>
                  </a:cubicBezTo>
                  <a:cubicBezTo>
                    <a:pt x="12424" y="8167"/>
                    <a:pt x="12695" y="8214"/>
                    <a:pt x="12975" y="8214"/>
                  </a:cubicBezTo>
                  <a:cubicBezTo>
                    <a:pt x="13227" y="8214"/>
                    <a:pt x="13488" y="8167"/>
                    <a:pt x="13722" y="8083"/>
                  </a:cubicBezTo>
                  <a:cubicBezTo>
                    <a:pt x="13946" y="8167"/>
                    <a:pt x="14179" y="8214"/>
                    <a:pt x="14412" y="8214"/>
                  </a:cubicBezTo>
                  <a:cubicBezTo>
                    <a:pt x="14702" y="8214"/>
                    <a:pt x="14982" y="8158"/>
                    <a:pt x="15252" y="8046"/>
                  </a:cubicBezTo>
                  <a:cubicBezTo>
                    <a:pt x="15532" y="8149"/>
                    <a:pt x="15869" y="8214"/>
                    <a:pt x="16261" y="8214"/>
                  </a:cubicBezTo>
                  <a:cubicBezTo>
                    <a:pt x="16746" y="8214"/>
                    <a:pt x="17175" y="8111"/>
                    <a:pt x="17567" y="7887"/>
                  </a:cubicBezTo>
                  <a:cubicBezTo>
                    <a:pt x="17959" y="7682"/>
                    <a:pt x="18267" y="7392"/>
                    <a:pt x="18501" y="7019"/>
                  </a:cubicBezTo>
                  <a:cubicBezTo>
                    <a:pt x="18725" y="6674"/>
                    <a:pt x="18827" y="6291"/>
                    <a:pt x="18827" y="5871"/>
                  </a:cubicBezTo>
                  <a:cubicBezTo>
                    <a:pt x="18827" y="5526"/>
                    <a:pt x="18753" y="5199"/>
                    <a:pt x="18575" y="4928"/>
                  </a:cubicBezTo>
                  <a:lnTo>
                    <a:pt x="18501" y="4826"/>
                  </a:lnTo>
                  <a:cubicBezTo>
                    <a:pt x="18501" y="4760"/>
                    <a:pt x="18519" y="4695"/>
                    <a:pt x="18519" y="4639"/>
                  </a:cubicBezTo>
                  <a:cubicBezTo>
                    <a:pt x="18519" y="4060"/>
                    <a:pt x="18314" y="3566"/>
                    <a:pt x="17941" y="3164"/>
                  </a:cubicBezTo>
                  <a:cubicBezTo>
                    <a:pt x="17558" y="2744"/>
                    <a:pt x="16998" y="2520"/>
                    <a:pt x="16391" y="2520"/>
                  </a:cubicBezTo>
                  <a:cubicBezTo>
                    <a:pt x="15925" y="2520"/>
                    <a:pt x="15486" y="2651"/>
                    <a:pt x="15075" y="2884"/>
                  </a:cubicBezTo>
                  <a:cubicBezTo>
                    <a:pt x="14954" y="2828"/>
                    <a:pt x="14832" y="2791"/>
                    <a:pt x="14692" y="2754"/>
                  </a:cubicBezTo>
                  <a:cubicBezTo>
                    <a:pt x="14478" y="2614"/>
                    <a:pt x="14179" y="2502"/>
                    <a:pt x="13778" y="2502"/>
                  </a:cubicBezTo>
                  <a:cubicBezTo>
                    <a:pt x="13712" y="2502"/>
                    <a:pt x="13638" y="2502"/>
                    <a:pt x="13572" y="2511"/>
                  </a:cubicBezTo>
                  <a:cubicBezTo>
                    <a:pt x="13582" y="2408"/>
                    <a:pt x="13582" y="2305"/>
                    <a:pt x="13582" y="2212"/>
                  </a:cubicBezTo>
                  <a:cubicBezTo>
                    <a:pt x="13582" y="1708"/>
                    <a:pt x="13451" y="1251"/>
                    <a:pt x="13208" y="868"/>
                  </a:cubicBezTo>
                  <a:cubicBezTo>
                    <a:pt x="12844" y="317"/>
                    <a:pt x="12275" y="0"/>
                    <a:pt x="11622"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2" name="Google Shape;4132;p54"/>
            <p:cNvSpPr/>
            <p:nvPr/>
          </p:nvSpPr>
          <p:spPr>
            <a:xfrm rot="-992290">
              <a:off x="186058" y="295589"/>
              <a:ext cx="304109" cy="250915"/>
            </a:xfrm>
            <a:custGeom>
              <a:avLst/>
              <a:gdLst/>
              <a:ahLst/>
              <a:cxnLst/>
              <a:rect l="l" t="t" r="r" b="b"/>
              <a:pathLst>
                <a:path w="6563" h="5415" extrusionOk="0">
                  <a:moveTo>
                    <a:pt x="1970" y="570"/>
                  </a:moveTo>
                  <a:cubicBezTo>
                    <a:pt x="2064" y="570"/>
                    <a:pt x="2110" y="682"/>
                    <a:pt x="2110" y="934"/>
                  </a:cubicBezTo>
                  <a:cubicBezTo>
                    <a:pt x="2110" y="1140"/>
                    <a:pt x="2054" y="1382"/>
                    <a:pt x="1924" y="1644"/>
                  </a:cubicBezTo>
                  <a:cubicBezTo>
                    <a:pt x="1812" y="1896"/>
                    <a:pt x="1625" y="2148"/>
                    <a:pt x="1373" y="2353"/>
                  </a:cubicBezTo>
                  <a:cubicBezTo>
                    <a:pt x="1420" y="2017"/>
                    <a:pt x="1485" y="1709"/>
                    <a:pt x="1541" y="1448"/>
                  </a:cubicBezTo>
                  <a:cubicBezTo>
                    <a:pt x="1606" y="1177"/>
                    <a:pt x="1681" y="953"/>
                    <a:pt x="1765" y="803"/>
                  </a:cubicBezTo>
                  <a:cubicBezTo>
                    <a:pt x="1840" y="654"/>
                    <a:pt x="1905" y="570"/>
                    <a:pt x="1970" y="570"/>
                  </a:cubicBezTo>
                  <a:close/>
                  <a:moveTo>
                    <a:pt x="2157" y="1"/>
                  </a:moveTo>
                  <a:cubicBezTo>
                    <a:pt x="1924" y="1"/>
                    <a:pt x="1700" y="113"/>
                    <a:pt x="1504" y="337"/>
                  </a:cubicBezTo>
                  <a:cubicBezTo>
                    <a:pt x="1308" y="561"/>
                    <a:pt x="1130" y="859"/>
                    <a:pt x="981" y="1233"/>
                  </a:cubicBezTo>
                  <a:cubicBezTo>
                    <a:pt x="841" y="1606"/>
                    <a:pt x="720" y="2026"/>
                    <a:pt x="654" y="2484"/>
                  </a:cubicBezTo>
                  <a:lnTo>
                    <a:pt x="300" y="2484"/>
                  </a:lnTo>
                  <a:cubicBezTo>
                    <a:pt x="275" y="2479"/>
                    <a:pt x="252" y="2477"/>
                    <a:pt x="231" y="2477"/>
                  </a:cubicBezTo>
                  <a:cubicBezTo>
                    <a:pt x="73" y="2477"/>
                    <a:pt x="1" y="2596"/>
                    <a:pt x="1" y="2801"/>
                  </a:cubicBezTo>
                  <a:cubicBezTo>
                    <a:pt x="1" y="2894"/>
                    <a:pt x="20" y="2969"/>
                    <a:pt x="66" y="3016"/>
                  </a:cubicBezTo>
                  <a:cubicBezTo>
                    <a:pt x="113" y="3062"/>
                    <a:pt x="197" y="3090"/>
                    <a:pt x="318" y="3090"/>
                  </a:cubicBezTo>
                  <a:lnTo>
                    <a:pt x="561" y="3090"/>
                  </a:lnTo>
                  <a:cubicBezTo>
                    <a:pt x="552" y="3277"/>
                    <a:pt x="533" y="3464"/>
                    <a:pt x="533" y="3641"/>
                  </a:cubicBezTo>
                  <a:cubicBezTo>
                    <a:pt x="533" y="4817"/>
                    <a:pt x="953" y="5414"/>
                    <a:pt x="1793" y="5414"/>
                  </a:cubicBezTo>
                  <a:cubicBezTo>
                    <a:pt x="2064" y="5414"/>
                    <a:pt x="2306" y="5340"/>
                    <a:pt x="2521" y="5200"/>
                  </a:cubicBezTo>
                  <a:cubicBezTo>
                    <a:pt x="2624" y="5134"/>
                    <a:pt x="2717" y="5060"/>
                    <a:pt x="2810" y="4966"/>
                  </a:cubicBezTo>
                  <a:cubicBezTo>
                    <a:pt x="2838" y="5022"/>
                    <a:pt x="2857" y="5069"/>
                    <a:pt x="2894" y="5116"/>
                  </a:cubicBezTo>
                  <a:cubicBezTo>
                    <a:pt x="3006" y="5302"/>
                    <a:pt x="3212" y="5396"/>
                    <a:pt x="3473" y="5396"/>
                  </a:cubicBezTo>
                  <a:cubicBezTo>
                    <a:pt x="3753" y="5396"/>
                    <a:pt x="4052" y="5237"/>
                    <a:pt x="4360" y="4929"/>
                  </a:cubicBezTo>
                  <a:cubicBezTo>
                    <a:pt x="4397" y="4976"/>
                    <a:pt x="4434" y="5013"/>
                    <a:pt x="4472" y="5060"/>
                  </a:cubicBezTo>
                  <a:cubicBezTo>
                    <a:pt x="4687" y="5293"/>
                    <a:pt x="4995" y="5396"/>
                    <a:pt x="5387" y="5396"/>
                  </a:cubicBezTo>
                  <a:cubicBezTo>
                    <a:pt x="5620" y="5396"/>
                    <a:pt x="5835" y="5349"/>
                    <a:pt x="6021" y="5246"/>
                  </a:cubicBezTo>
                  <a:cubicBezTo>
                    <a:pt x="6208" y="5144"/>
                    <a:pt x="6348" y="5013"/>
                    <a:pt x="6460" y="4836"/>
                  </a:cubicBezTo>
                  <a:cubicBezTo>
                    <a:pt x="6535" y="4733"/>
                    <a:pt x="6563" y="4602"/>
                    <a:pt x="6563" y="4453"/>
                  </a:cubicBezTo>
                  <a:cubicBezTo>
                    <a:pt x="6563" y="4369"/>
                    <a:pt x="6553" y="4304"/>
                    <a:pt x="6525" y="4257"/>
                  </a:cubicBezTo>
                  <a:cubicBezTo>
                    <a:pt x="6488" y="4210"/>
                    <a:pt x="6451" y="4182"/>
                    <a:pt x="6395" y="4182"/>
                  </a:cubicBezTo>
                  <a:cubicBezTo>
                    <a:pt x="6329" y="4182"/>
                    <a:pt x="6273" y="4220"/>
                    <a:pt x="6227" y="4276"/>
                  </a:cubicBezTo>
                  <a:cubicBezTo>
                    <a:pt x="6115" y="4444"/>
                    <a:pt x="5993" y="4556"/>
                    <a:pt x="5881" y="4640"/>
                  </a:cubicBezTo>
                  <a:cubicBezTo>
                    <a:pt x="5760" y="4724"/>
                    <a:pt x="5629" y="4770"/>
                    <a:pt x="5499" y="4770"/>
                  </a:cubicBezTo>
                  <a:cubicBezTo>
                    <a:pt x="5321" y="4770"/>
                    <a:pt x="5181" y="4714"/>
                    <a:pt x="5088" y="4584"/>
                  </a:cubicBezTo>
                  <a:cubicBezTo>
                    <a:pt x="4995" y="4462"/>
                    <a:pt x="4948" y="4276"/>
                    <a:pt x="4948" y="4042"/>
                  </a:cubicBezTo>
                  <a:cubicBezTo>
                    <a:pt x="4948" y="3874"/>
                    <a:pt x="4967" y="3716"/>
                    <a:pt x="5013" y="3566"/>
                  </a:cubicBezTo>
                  <a:cubicBezTo>
                    <a:pt x="5060" y="3426"/>
                    <a:pt x="5135" y="3314"/>
                    <a:pt x="5219" y="3230"/>
                  </a:cubicBezTo>
                  <a:cubicBezTo>
                    <a:pt x="5293" y="3146"/>
                    <a:pt x="5387" y="3100"/>
                    <a:pt x="5480" y="3100"/>
                  </a:cubicBezTo>
                  <a:cubicBezTo>
                    <a:pt x="5527" y="3100"/>
                    <a:pt x="5573" y="3109"/>
                    <a:pt x="5601" y="3146"/>
                  </a:cubicBezTo>
                  <a:cubicBezTo>
                    <a:pt x="5620" y="3174"/>
                    <a:pt x="5629" y="3221"/>
                    <a:pt x="5629" y="3277"/>
                  </a:cubicBezTo>
                  <a:cubicBezTo>
                    <a:pt x="5629" y="3333"/>
                    <a:pt x="5620" y="3389"/>
                    <a:pt x="5601" y="3454"/>
                  </a:cubicBezTo>
                  <a:cubicBezTo>
                    <a:pt x="5601" y="3464"/>
                    <a:pt x="5592" y="3501"/>
                    <a:pt x="5573" y="3529"/>
                  </a:cubicBezTo>
                  <a:cubicBezTo>
                    <a:pt x="5564" y="3566"/>
                    <a:pt x="5564" y="3604"/>
                    <a:pt x="5564" y="3622"/>
                  </a:cubicBezTo>
                  <a:cubicBezTo>
                    <a:pt x="5564" y="3697"/>
                    <a:pt x="5592" y="3744"/>
                    <a:pt x="5629" y="3781"/>
                  </a:cubicBezTo>
                  <a:cubicBezTo>
                    <a:pt x="5676" y="3809"/>
                    <a:pt x="5741" y="3837"/>
                    <a:pt x="5825" y="3837"/>
                  </a:cubicBezTo>
                  <a:cubicBezTo>
                    <a:pt x="5947" y="3837"/>
                    <a:pt x="6040" y="3781"/>
                    <a:pt x="6124" y="3660"/>
                  </a:cubicBezTo>
                  <a:cubicBezTo>
                    <a:pt x="6208" y="3548"/>
                    <a:pt x="6245" y="3389"/>
                    <a:pt x="6245" y="3221"/>
                  </a:cubicBezTo>
                  <a:cubicBezTo>
                    <a:pt x="6245" y="3006"/>
                    <a:pt x="6180" y="2829"/>
                    <a:pt x="6059" y="2708"/>
                  </a:cubicBezTo>
                  <a:cubicBezTo>
                    <a:pt x="5928" y="2577"/>
                    <a:pt x="5751" y="2502"/>
                    <a:pt x="5527" y="2502"/>
                  </a:cubicBezTo>
                  <a:cubicBezTo>
                    <a:pt x="5293" y="2502"/>
                    <a:pt x="5079" y="2577"/>
                    <a:pt x="4864" y="2708"/>
                  </a:cubicBezTo>
                  <a:cubicBezTo>
                    <a:pt x="4659" y="2848"/>
                    <a:pt x="4481" y="3034"/>
                    <a:pt x="4350" y="3286"/>
                  </a:cubicBezTo>
                  <a:cubicBezTo>
                    <a:pt x="4220" y="3548"/>
                    <a:pt x="4154" y="3837"/>
                    <a:pt x="4154" y="4164"/>
                  </a:cubicBezTo>
                  <a:cubicBezTo>
                    <a:pt x="4154" y="4229"/>
                    <a:pt x="4154" y="4304"/>
                    <a:pt x="4164" y="4369"/>
                  </a:cubicBezTo>
                  <a:cubicBezTo>
                    <a:pt x="4080" y="4453"/>
                    <a:pt x="4024" y="4528"/>
                    <a:pt x="3968" y="4584"/>
                  </a:cubicBezTo>
                  <a:cubicBezTo>
                    <a:pt x="3846" y="4686"/>
                    <a:pt x="3762" y="4733"/>
                    <a:pt x="3688" y="4733"/>
                  </a:cubicBezTo>
                  <a:cubicBezTo>
                    <a:pt x="3604" y="4733"/>
                    <a:pt x="3557" y="4696"/>
                    <a:pt x="3520" y="4640"/>
                  </a:cubicBezTo>
                  <a:cubicBezTo>
                    <a:pt x="3492" y="4565"/>
                    <a:pt x="3473" y="4481"/>
                    <a:pt x="3473" y="4360"/>
                  </a:cubicBezTo>
                  <a:cubicBezTo>
                    <a:pt x="3473" y="4201"/>
                    <a:pt x="3520" y="3893"/>
                    <a:pt x="3622" y="3436"/>
                  </a:cubicBezTo>
                  <a:cubicBezTo>
                    <a:pt x="3706" y="3062"/>
                    <a:pt x="3744" y="2820"/>
                    <a:pt x="3744" y="2726"/>
                  </a:cubicBezTo>
                  <a:cubicBezTo>
                    <a:pt x="3744" y="2586"/>
                    <a:pt x="3641" y="2521"/>
                    <a:pt x="3426" y="2521"/>
                  </a:cubicBezTo>
                  <a:cubicBezTo>
                    <a:pt x="3286" y="2521"/>
                    <a:pt x="3193" y="2540"/>
                    <a:pt x="3137" y="2586"/>
                  </a:cubicBezTo>
                  <a:cubicBezTo>
                    <a:pt x="3081" y="2633"/>
                    <a:pt x="3016" y="2726"/>
                    <a:pt x="2988" y="2857"/>
                  </a:cubicBezTo>
                  <a:cubicBezTo>
                    <a:pt x="2913" y="3109"/>
                    <a:pt x="2848" y="3380"/>
                    <a:pt x="2801" y="3669"/>
                  </a:cubicBezTo>
                  <a:cubicBezTo>
                    <a:pt x="2764" y="3921"/>
                    <a:pt x="2736" y="4117"/>
                    <a:pt x="2726" y="4276"/>
                  </a:cubicBezTo>
                  <a:cubicBezTo>
                    <a:pt x="2614" y="4406"/>
                    <a:pt x="2502" y="4500"/>
                    <a:pt x="2409" y="4584"/>
                  </a:cubicBezTo>
                  <a:cubicBezTo>
                    <a:pt x="2269" y="4686"/>
                    <a:pt x="2120" y="4742"/>
                    <a:pt x="1942" y="4742"/>
                  </a:cubicBezTo>
                  <a:cubicBezTo>
                    <a:pt x="1728" y="4742"/>
                    <a:pt x="1569" y="4668"/>
                    <a:pt x="1466" y="4490"/>
                  </a:cubicBezTo>
                  <a:cubicBezTo>
                    <a:pt x="1364" y="4313"/>
                    <a:pt x="1317" y="4014"/>
                    <a:pt x="1317" y="3594"/>
                  </a:cubicBezTo>
                  <a:cubicBezTo>
                    <a:pt x="1317" y="3473"/>
                    <a:pt x="1317" y="3314"/>
                    <a:pt x="1326" y="3109"/>
                  </a:cubicBezTo>
                  <a:lnTo>
                    <a:pt x="2082" y="3109"/>
                  </a:lnTo>
                  <a:cubicBezTo>
                    <a:pt x="2549" y="3109"/>
                    <a:pt x="2782" y="2969"/>
                    <a:pt x="2782" y="2680"/>
                  </a:cubicBezTo>
                  <a:cubicBezTo>
                    <a:pt x="2782" y="2596"/>
                    <a:pt x="2773" y="2549"/>
                    <a:pt x="2736" y="2512"/>
                  </a:cubicBezTo>
                  <a:cubicBezTo>
                    <a:pt x="2717" y="2493"/>
                    <a:pt x="2661" y="2465"/>
                    <a:pt x="2596" y="2465"/>
                  </a:cubicBezTo>
                  <a:lnTo>
                    <a:pt x="1914" y="2465"/>
                  </a:lnTo>
                  <a:cubicBezTo>
                    <a:pt x="2446" y="1989"/>
                    <a:pt x="2717" y="1448"/>
                    <a:pt x="2717" y="803"/>
                  </a:cubicBezTo>
                  <a:cubicBezTo>
                    <a:pt x="2717" y="570"/>
                    <a:pt x="2670" y="383"/>
                    <a:pt x="2568" y="234"/>
                  </a:cubicBezTo>
                  <a:cubicBezTo>
                    <a:pt x="2474" y="75"/>
                    <a:pt x="2334" y="1"/>
                    <a:pt x="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3" name="Google Shape;4133;p54"/>
            <p:cNvSpPr/>
            <p:nvPr/>
          </p:nvSpPr>
          <p:spPr>
            <a:xfrm rot="-992290">
              <a:off x="544113" y="178389"/>
              <a:ext cx="368518" cy="252629"/>
            </a:xfrm>
            <a:custGeom>
              <a:avLst/>
              <a:gdLst/>
              <a:ahLst/>
              <a:cxnLst/>
              <a:rect l="l" t="t" r="r" b="b"/>
              <a:pathLst>
                <a:path w="7953" h="5452" extrusionOk="0">
                  <a:moveTo>
                    <a:pt x="1970" y="598"/>
                  </a:moveTo>
                  <a:cubicBezTo>
                    <a:pt x="2063" y="598"/>
                    <a:pt x="2119" y="710"/>
                    <a:pt x="2119" y="962"/>
                  </a:cubicBezTo>
                  <a:cubicBezTo>
                    <a:pt x="2119" y="1168"/>
                    <a:pt x="2054" y="1410"/>
                    <a:pt x="1933" y="1672"/>
                  </a:cubicBezTo>
                  <a:cubicBezTo>
                    <a:pt x="1811" y="1924"/>
                    <a:pt x="1625" y="2176"/>
                    <a:pt x="1382" y="2381"/>
                  </a:cubicBezTo>
                  <a:cubicBezTo>
                    <a:pt x="1419" y="2045"/>
                    <a:pt x="1475" y="1737"/>
                    <a:pt x="1541" y="1476"/>
                  </a:cubicBezTo>
                  <a:cubicBezTo>
                    <a:pt x="1615" y="1205"/>
                    <a:pt x="1681" y="981"/>
                    <a:pt x="1765" y="831"/>
                  </a:cubicBezTo>
                  <a:cubicBezTo>
                    <a:pt x="1849" y="682"/>
                    <a:pt x="1905" y="598"/>
                    <a:pt x="1970" y="598"/>
                  </a:cubicBezTo>
                  <a:close/>
                  <a:moveTo>
                    <a:pt x="4378" y="3081"/>
                  </a:moveTo>
                  <a:lnTo>
                    <a:pt x="4145" y="4210"/>
                  </a:lnTo>
                  <a:cubicBezTo>
                    <a:pt x="4107" y="4388"/>
                    <a:pt x="4051" y="4528"/>
                    <a:pt x="3967" y="4649"/>
                  </a:cubicBezTo>
                  <a:cubicBezTo>
                    <a:pt x="3893" y="4752"/>
                    <a:pt x="3809" y="4808"/>
                    <a:pt x="3715" y="4808"/>
                  </a:cubicBezTo>
                  <a:cubicBezTo>
                    <a:pt x="3622" y="4808"/>
                    <a:pt x="3547" y="4770"/>
                    <a:pt x="3501" y="4714"/>
                  </a:cubicBezTo>
                  <a:cubicBezTo>
                    <a:pt x="3454" y="4658"/>
                    <a:pt x="3426" y="4565"/>
                    <a:pt x="3426" y="4434"/>
                  </a:cubicBezTo>
                  <a:cubicBezTo>
                    <a:pt x="3426" y="4201"/>
                    <a:pt x="3473" y="3977"/>
                    <a:pt x="3547" y="3781"/>
                  </a:cubicBezTo>
                  <a:cubicBezTo>
                    <a:pt x="3631" y="3576"/>
                    <a:pt x="3753" y="3408"/>
                    <a:pt x="3902" y="3277"/>
                  </a:cubicBezTo>
                  <a:cubicBezTo>
                    <a:pt x="4051" y="3156"/>
                    <a:pt x="4201" y="3090"/>
                    <a:pt x="4378" y="3081"/>
                  </a:cubicBezTo>
                  <a:close/>
                  <a:moveTo>
                    <a:pt x="2138" y="1"/>
                  </a:moveTo>
                  <a:cubicBezTo>
                    <a:pt x="1905" y="1"/>
                    <a:pt x="1681" y="122"/>
                    <a:pt x="1485" y="337"/>
                  </a:cubicBezTo>
                  <a:cubicBezTo>
                    <a:pt x="1288" y="561"/>
                    <a:pt x="1111" y="859"/>
                    <a:pt x="962" y="1242"/>
                  </a:cubicBezTo>
                  <a:cubicBezTo>
                    <a:pt x="822" y="1616"/>
                    <a:pt x="700" y="2026"/>
                    <a:pt x="635" y="2484"/>
                  </a:cubicBezTo>
                  <a:lnTo>
                    <a:pt x="280" y="2484"/>
                  </a:lnTo>
                  <a:cubicBezTo>
                    <a:pt x="94" y="2484"/>
                    <a:pt x="0" y="2605"/>
                    <a:pt x="0" y="2838"/>
                  </a:cubicBezTo>
                  <a:cubicBezTo>
                    <a:pt x="0" y="2932"/>
                    <a:pt x="28" y="3016"/>
                    <a:pt x="75" y="3062"/>
                  </a:cubicBezTo>
                  <a:cubicBezTo>
                    <a:pt x="122" y="3109"/>
                    <a:pt x="206" y="3128"/>
                    <a:pt x="318" y="3128"/>
                  </a:cubicBezTo>
                  <a:lnTo>
                    <a:pt x="560" y="3128"/>
                  </a:lnTo>
                  <a:cubicBezTo>
                    <a:pt x="551" y="3314"/>
                    <a:pt x="542" y="3501"/>
                    <a:pt x="542" y="3678"/>
                  </a:cubicBezTo>
                  <a:cubicBezTo>
                    <a:pt x="542" y="4854"/>
                    <a:pt x="962" y="5452"/>
                    <a:pt x="1802" y="5452"/>
                  </a:cubicBezTo>
                  <a:cubicBezTo>
                    <a:pt x="2073" y="5452"/>
                    <a:pt x="2315" y="5377"/>
                    <a:pt x="2521" y="5237"/>
                  </a:cubicBezTo>
                  <a:cubicBezTo>
                    <a:pt x="2614" y="5181"/>
                    <a:pt x="2698" y="5116"/>
                    <a:pt x="2782" y="5041"/>
                  </a:cubicBezTo>
                  <a:cubicBezTo>
                    <a:pt x="2801" y="5088"/>
                    <a:pt x="2838" y="5134"/>
                    <a:pt x="2875" y="5172"/>
                  </a:cubicBezTo>
                  <a:cubicBezTo>
                    <a:pt x="3025" y="5358"/>
                    <a:pt x="3239" y="5452"/>
                    <a:pt x="3482" y="5452"/>
                  </a:cubicBezTo>
                  <a:cubicBezTo>
                    <a:pt x="3809" y="5452"/>
                    <a:pt x="4079" y="5274"/>
                    <a:pt x="4285" y="4929"/>
                  </a:cubicBezTo>
                  <a:cubicBezTo>
                    <a:pt x="4341" y="5088"/>
                    <a:pt x="4425" y="5218"/>
                    <a:pt x="4546" y="5312"/>
                  </a:cubicBezTo>
                  <a:cubicBezTo>
                    <a:pt x="4658" y="5405"/>
                    <a:pt x="4779" y="5452"/>
                    <a:pt x="4919" y="5452"/>
                  </a:cubicBezTo>
                  <a:cubicBezTo>
                    <a:pt x="5087" y="5452"/>
                    <a:pt x="5274" y="5377"/>
                    <a:pt x="5461" y="5228"/>
                  </a:cubicBezTo>
                  <a:cubicBezTo>
                    <a:pt x="5554" y="5162"/>
                    <a:pt x="5666" y="5069"/>
                    <a:pt x="5741" y="4985"/>
                  </a:cubicBezTo>
                  <a:cubicBezTo>
                    <a:pt x="5778" y="5032"/>
                    <a:pt x="5806" y="5069"/>
                    <a:pt x="5853" y="5116"/>
                  </a:cubicBezTo>
                  <a:cubicBezTo>
                    <a:pt x="6067" y="5349"/>
                    <a:pt x="6376" y="5452"/>
                    <a:pt x="6768" y="5452"/>
                  </a:cubicBezTo>
                  <a:cubicBezTo>
                    <a:pt x="7001" y="5452"/>
                    <a:pt x="7216" y="5405"/>
                    <a:pt x="7402" y="5302"/>
                  </a:cubicBezTo>
                  <a:cubicBezTo>
                    <a:pt x="7589" y="5190"/>
                    <a:pt x="7729" y="5069"/>
                    <a:pt x="7841" y="4892"/>
                  </a:cubicBezTo>
                  <a:cubicBezTo>
                    <a:pt x="7916" y="4789"/>
                    <a:pt x="7953" y="4658"/>
                    <a:pt x="7953" y="4509"/>
                  </a:cubicBezTo>
                  <a:cubicBezTo>
                    <a:pt x="7953" y="4425"/>
                    <a:pt x="7934" y="4350"/>
                    <a:pt x="7906" y="4304"/>
                  </a:cubicBezTo>
                  <a:cubicBezTo>
                    <a:pt x="7869" y="4257"/>
                    <a:pt x="7832" y="4238"/>
                    <a:pt x="7776" y="4238"/>
                  </a:cubicBezTo>
                  <a:cubicBezTo>
                    <a:pt x="7720" y="4238"/>
                    <a:pt x="7654" y="4276"/>
                    <a:pt x="7608" y="4332"/>
                  </a:cubicBezTo>
                  <a:cubicBezTo>
                    <a:pt x="7496" y="4490"/>
                    <a:pt x="7374" y="4612"/>
                    <a:pt x="7262" y="4696"/>
                  </a:cubicBezTo>
                  <a:cubicBezTo>
                    <a:pt x="7141" y="4770"/>
                    <a:pt x="7020" y="4817"/>
                    <a:pt x="6880" y="4817"/>
                  </a:cubicBezTo>
                  <a:cubicBezTo>
                    <a:pt x="6702" y="4817"/>
                    <a:pt x="6562" y="4761"/>
                    <a:pt x="6469" y="4630"/>
                  </a:cubicBezTo>
                  <a:cubicBezTo>
                    <a:pt x="6376" y="4518"/>
                    <a:pt x="6329" y="4332"/>
                    <a:pt x="6329" y="4098"/>
                  </a:cubicBezTo>
                  <a:cubicBezTo>
                    <a:pt x="6329" y="3921"/>
                    <a:pt x="6348" y="3772"/>
                    <a:pt x="6394" y="3622"/>
                  </a:cubicBezTo>
                  <a:cubicBezTo>
                    <a:pt x="6441" y="3482"/>
                    <a:pt x="6516" y="3361"/>
                    <a:pt x="6600" y="3277"/>
                  </a:cubicBezTo>
                  <a:cubicBezTo>
                    <a:pt x="6674" y="3202"/>
                    <a:pt x="6768" y="3156"/>
                    <a:pt x="6861" y="3156"/>
                  </a:cubicBezTo>
                  <a:cubicBezTo>
                    <a:pt x="6908" y="3156"/>
                    <a:pt x="6954" y="3165"/>
                    <a:pt x="6982" y="3202"/>
                  </a:cubicBezTo>
                  <a:cubicBezTo>
                    <a:pt x="7001" y="3221"/>
                    <a:pt x="7020" y="3268"/>
                    <a:pt x="7020" y="3324"/>
                  </a:cubicBezTo>
                  <a:cubicBezTo>
                    <a:pt x="7020" y="3389"/>
                    <a:pt x="7001" y="3445"/>
                    <a:pt x="6982" y="3501"/>
                  </a:cubicBezTo>
                  <a:cubicBezTo>
                    <a:pt x="6982" y="3510"/>
                    <a:pt x="6973" y="3548"/>
                    <a:pt x="6954" y="3585"/>
                  </a:cubicBezTo>
                  <a:cubicBezTo>
                    <a:pt x="6945" y="3622"/>
                    <a:pt x="6945" y="3650"/>
                    <a:pt x="6945" y="3678"/>
                  </a:cubicBezTo>
                  <a:cubicBezTo>
                    <a:pt x="6945" y="3744"/>
                    <a:pt x="6973" y="3790"/>
                    <a:pt x="7020" y="3828"/>
                  </a:cubicBezTo>
                  <a:cubicBezTo>
                    <a:pt x="7066" y="3865"/>
                    <a:pt x="7122" y="3884"/>
                    <a:pt x="7206" y="3884"/>
                  </a:cubicBezTo>
                  <a:cubicBezTo>
                    <a:pt x="7328" y="3884"/>
                    <a:pt x="7421" y="3828"/>
                    <a:pt x="7505" y="3716"/>
                  </a:cubicBezTo>
                  <a:cubicBezTo>
                    <a:pt x="7589" y="3594"/>
                    <a:pt x="7626" y="3445"/>
                    <a:pt x="7626" y="3268"/>
                  </a:cubicBezTo>
                  <a:cubicBezTo>
                    <a:pt x="7626" y="3062"/>
                    <a:pt x="7561" y="2885"/>
                    <a:pt x="7440" y="2754"/>
                  </a:cubicBezTo>
                  <a:cubicBezTo>
                    <a:pt x="7309" y="2624"/>
                    <a:pt x="7132" y="2558"/>
                    <a:pt x="6908" y="2558"/>
                  </a:cubicBezTo>
                  <a:cubicBezTo>
                    <a:pt x="6674" y="2558"/>
                    <a:pt x="6460" y="2624"/>
                    <a:pt x="6245" y="2754"/>
                  </a:cubicBezTo>
                  <a:cubicBezTo>
                    <a:pt x="6039" y="2894"/>
                    <a:pt x="5862" y="3081"/>
                    <a:pt x="5731" y="3342"/>
                  </a:cubicBezTo>
                  <a:cubicBezTo>
                    <a:pt x="5601" y="3594"/>
                    <a:pt x="5535" y="3884"/>
                    <a:pt x="5535" y="4210"/>
                  </a:cubicBezTo>
                  <a:cubicBezTo>
                    <a:pt x="5535" y="4285"/>
                    <a:pt x="5535" y="4350"/>
                    <a:pt x="5545" y="4425"/>
                  </a:cubicBezTo>
                  <a:lnTo>
                    <a:pt x="5339" y="4630"/>
                  </a:lnTo>
                  <a:cubicBezTo>
                    <a:pt x="5218" y="4742"/>
                    <a:pt x="5125" y="4789"/>
                    <a:pt x="5059" y="4789"/>
                  </a:cubicBezTo>
                  <a:cubicBezTo>
                    <a:pt x="5013" y="4789"/>
                    <a:pt x="4966" y="4761"/>
                    <a:pt x="4938" y="4724"/>
                  </a:cubicBezTo>
                  <a:cubicBezTo>
                    <a:pt x="4919" y="4696"/>
                    <a:pt x="4891" y="4640"/>
                    <a:pt x="4891" y="4574"/>
                  </a:cubicBezTo>
                  <a:cubicBezTo>
                    <a:pt x="4891" y="4388"/>
                    <a:pt x="4938" y="4061"/>
                    <a:pt x="5031" y="3585"/>
                  </a:cubicBezTo>
                  <a:cubicBezTo>
                    <a:pt x="5087" y="3230"/>
                    <a:pt x="5115" y="3025"/>
                    <a:pt x="5115" y="2941"/>
                  </a:cubicBezTo>
                  <a:cubicBezTo>
                    <a:pt x="5115" y="2801"/>
                    <a:pt x="5013" y="2717"/>
                    <a:pt x="4807" y="2717"/>
                  </a:cubicBezTo>
                  <a:cubicBezTo>
                    <a:pt x="4714" y="2717"/>
                    <a:pt x="4621" y="2736"/>
                    <a:pt x="4546" y="2745"/>
                  </a:cubicBezTo>
                  <a:cubicBezTo>
                    <a:pt x="4518" y="2652"/>
                    <a:pt x="4499" y="2596"/>
                    <a:pt x="4462" y="2558"/>
                  </a:cubicBezTo>
                  <a:cubicBezTo>
                    <a:pt x="4425" y="2521"/>
                    <a:pt x="4369" y="2502"/>
                    <a:pt x="4275" y="2502"/>
                  </a:cubicBezTo>
                  <a:cubicBezTo>
                    <a:pt x="3995" y="2502"/>
                    <a:pt x="3725" y="2596"/>
                    <a:pt x="3473" y="2764"/>
                  </a:cubicBezTo>
                  <a:cubicBezTo>
                    <a:pt x="3211" y="2941"/>
                    <a:pt x="3015" y="3184"/>
                    <a:pt x="2866" y="3482"/>
                  </a:cubicBezTo>
                  <a:cubicBezTo>
                    <a:pt x="2717" y="3762"/>
                    <a:pt x="2642" y="4052"/>
                    <a:pt x="2642" y="4369"/>
                  </a:cubicBezTo>
                  <a:cubicBezTo>
                    <a:pt x="2549" y="4462"/>
                    <a:pt x="2465" y="4528"/>
                    <a:pt x="2399" y="4584"/>
                  </a:cubicBezTo>
                  <a:cubicBezTo>
                    <a:pt x="2250" y="4696"/>
                    <a:pt x="2101" y="4752"/>
                    <a:pt x="1933" y="4752"/>
                  </a:cubicBezTo>
                  <a:cubicBezTo>
                    <a:pt x="1709" y="4752"/>
                    <a:pt x="1550" y="4668"/>
                    <a:pt x="1447" y="4490"/>
                  </a:cubicBezTo>
                  <a:cubicBezTo>
                    <a:pt x="1344" y="4322"/>
                    <a:pt x="1298" y="4014"/>
                    <a:pt x="1298" y="3594"/>
                  </a:cubicBezTo>
                  <a:cubicBezTo>
                    <a:pt x="1298" y="3473"/>
                    <a:pt x="1298" y="3314"/>
                    <a:pt x="1307" y="3118"/>
                  </a:cubicBezTo>
                  <a:lnTo>
                    <a:pt x="2073" y="3118"/>
                  </a:lnTo>
                  <a:cubicBezTo>
                    <a:pt x="2539" y="3118"/>
                    <a:pt x="2773" y="2978"/>
                    <a:pt x="2773" y="2680"/>
                  </a:cubicBezTo>
                  <a:cubicBezTo>
                    <a:pt x="2773" y="2605"/>
                    <a:pt x="2754" y="2558"/>
                    <a:pt x="2726" y="2521"/>
                  </a:cubicBezTo>
                  <a:cubicBezTo>
                    <a:pt x="2698" y="2493"/>
                    <a:pt x="2642" y="2474"/>
                    <a:pt x="2586" y="2474"/>
                  </a:cubicBezTo>
                  <a:lnTo>
                    <a:pt x="1895" y="2474"/>
                  </a:lnTo>
                  <a:cubicBezTo>
                    <a:pt x="2427" y="1998"/>
                    <a:pt x="2698" y="1448"/>
                    <a:pt x="2698" y="803"/>
                  </a:cubicBezTo>
                  <a:cubicBezTo>
                    <a:pt x="2698" y="570"/>
                    <a:pt x="2651" y="383"/>
                    <a:pt x="2549" y="234"/>
                  </a:cubicBezTo>
                  <a:cubicBezTo>
                    <a:pt x="2455" y="85"/>
                    <a:pt x="2315" y="1"/>
                    <a:pt x="2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134" name="Google Shape;4134;p54"/>
          <p:cNvGrpSpPr/>
          <p:nvPr/>
        </p:nvGrpSpPr>
        <p:grpSpPr>
          <a:xfrm>
            <a:off x="8114706" y="4434799"/>
            <a:ext cx="914989" cy="670831"/>
            <a:chOff x="8114706" y="4434799"/>
            <a:chExt cx="914989" cy="670831"/>
          </a:xfrm>
        </p:grpSpPr>
        <p:sp>
          <p:nvSpPr>
            <p:cNvPr id="4135" name="Google Shape;4135;p54"/>
            <p:cNvSpPr/>
            <p:nvPr/>
          </p:nvSpPr>
          <p:spPr>
            <a:xfrm rot="500640">
              <a:off x="8150461" y="4493066"/>
              <a:ext cx="843480" cy="554296"/>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6" name="Google Shape;4136;p54"/>
            <p:cNvSpPr/>
            <p:nvPr/>
          </p:nvSpPr>
          <p:spPr>
            <a:xfrm rot="500640">
              <a:off x="8222705" y="4567905"/>
              <a:ext cx="699824" cy="405752"/>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137" name="Google Shape;4137;p54"/>
          <p:cNvGrpSpPr/>
          <p:nvPr/>
        </p:nvGrpSpPr>
        <p:grpSpPr>
          <a:xfrm>
            <a:off x="114299" y="4278291"/>
            <a:ext cx="620079" cy="744010"/>
            <a:chOff x="114299" y="4278291"/>
            <a:chExt cx="620079" cy="744010"/>
          </a:xfrm>
        </p:grpSpPr>
        <p:sp>
          <p:nvSpPr>
            <p:cNvPr id="4138" name="Google Shape;4138;p54"/>
            <p:cNvSpPr/>
            <p:nvPr/>
          </p:nvSpPr>
          <p:spPr>
            <a:xfrm rot="-1010530">
              <a:off x="197260" y="4330359"/>
              <a:ext cx="454156" cy="639873"/>
            </a:xfrm>
            <a:custGeom>
              <a:avLst/>
              <a:gdLst/>
              <a:ahLst/>
              <a:cxnLst/>
              <a:rect l="l" t="t" r="r" b="b"/>
              <a:pathLst>
                <a:path w="8697" h="12254" extrusionOk="0">
                  <a:moveTo>
                    <a:pt x="6052" y="0"/>
                  </a:moveTo>
                  <a:cubicBezTo>
                    <a:pt x="6052" y="0"/>
                    <a:pt x="103" y="1220"/>
                    <a:pt x="51" y="1422"/>
                  </a:cubicBezTo>
                  <a:cubicBezTo>
                    <a:pt x="0" y="1627"/>
                    <a:pt x="1934" y="12254"/>
                    <a:pt x="1934" y="12254"/>
                  </a:cubicBezTo>
                  <a:lnTo>
                    <a:pt x="6154" y="12151"/>
                  </a:lnTo>
                  <a:lnTo>
                    <a:pt x="8697" y="2846"/>
                  </a:lnTo>
                  <a:lnTo>
                    <a:pt x="6052" y="0"/>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9" name="Google Shape;4139;p54"/>
            <p:cNvSpPr/>
            <p:nvPr/>
          </p:nvSpPr>
          <p:spPr>
            <a:xfrm rot="-1010530">
              <a:off x="273006" y="4454439"/>
              <a:ext cx="207052" cy="464475"/>
            </a:xfrm>
            <a:custGeom>
              <a:avLst/>
              <a:gdLst/>
              <a:ahLst/>
              <a:cxnLst/>
              <a:rect l="l" t="t" r="r" b="b"/>
              <a:pathLst>
                <a:path w="3965" h="8895" extrusionOk="0">
                  <a:moveTo>
                    <a:pt x="1829" y="0"/>
                  </a:moveTo>
                  <a:cubicBezTo>
                    <a:pt x="1149" y="0"/>
                    <a:pt x="424" y="208"/>
                    <a:pt x="0" y="513"/>
                  </a:cubicBezTo>
                  <a:lnTo>
                    <a:pt x="308" y="1319"/>
                  </a:lnTo>
                  <a:cubicBezTo>
                    <a:pt x="629" y="1073"/>
                    <a:pt x="1135" y="919"/>
                    <a:pt x="1596" y="919"/>
                  </a:cubicBezTo>
                  <a:cubicBezTo>
                    <a:pt x="2399" y="933"/>
                    <a:pt x="2809" y="1363"/>
                    <a:pt x="2809" y="2016"/>
                  </a:cubicBezTo>
                  <a:cubicBezTo>
                    <a:pt x="2809" y="2594"/>
                    <a:pt x="2495" y="3089"/>
                    <a:pt x="1917" y="3769"/>
                  </a:cubicBezTo>
                  <a:cubicBezTo>
                    <a:pt x="1282" y="4538"/>
                    <a:pt x="1049" y="5290"/>
                    <a:pt x="1128" y="5980"/>
                  </a:cubicBezTo>
                  <a:lnTo>
                    <a:pt x="1152" y="6315"/>
                  </a:lnTo>
                  <a:lnTo>
                    <a:pt x="1152" y="6318"/>
                  </a:lnTo>
                  <a:lnTo>
                    <a:pt x="2150" y="6318"/>
                  </a:lnTo>
                  <a:lnTo>
                    <a:pt x="2136" y="5987"/>
                  </a:lnTo>
                  <a:cubicBezTo>
                    <a:pt x="2099" y="5331"/>
                    <a:pt x="2304" y="4774"/>
                    <a:pt x="2867" y="4107"/>
                  </a:cubicBezTo>
                  <a:cubicBezTo>
                    <a:pt x="3479" y="3376"/>
                    <a:pt x="3964" y="2747"/>
                    <a:pt x="3964" y="1879"/>
                  </a:cubicBezTo>
                  <a:cubicBezTo>
                    <a:pt x="3964" y="906"/>
                    <a:pt x="3298" y="0"/>
                    <a:pt x="1829" y="0"/>
                  </a:cubicBezTo>
                  <a:close/>
                  <a:moveTo>
                    <a:pt x="1641" y="7302"/>
                  </a:moveTo>
                  <a:cubicBezTo>
                    <a:pt x="1193" y="7302"/>
                    <a:pt x="872" y="7630"/>
                    <a:pt x="872" y="8105"/>
                  </a:cubicBezTo>
                  <a:cubicBezTo>
                    <a:pt x="872" y="8551"/>
                    <a:pt x="1176" y="8895"/>
                    <a:pt x="1620" y="8895"/>
                  </a:cubicBezTo>
                  <a:cubicBezTo>
                    <a:pt x="1623" y="8895"/>
                    <a:pt x="1625" y="8895"/>
                    <a:pt x="1627" y="8895"/>
                  </a:cubicBezTo>
                  <a:cubicBezTo>
                    <a:pt x="2102" y="8895"/>
                    <a:pt x="2396" y="8553"/>
                    <a:pt x="2396" y="8105"/>
                  </a:cubicBezTo>
                  <a:cubicBezTo>
                    <a:pt x="2396" y="7634"/>
                    <a:pt x="2088" y="7302"/>
                    <a:pt x="1641" y="73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140" name="Google Shape;4140;p54"/>
          <p:cNvGrpSpPr/>
          <p:nvPr/>
        </p:nvGrpSpPr>
        <p:grpSpPr>
          <a:xfrm>
            <a:off x="1628392" y="1472482"/>
            <a:ext cx="563074" cy="456312"/>
            <a:chOff x="1628392" y="2024264"/>
            <a:chExt cx="563074" cy="456312"/>
          </a:xfrm>
        </p:grpSpPr>
        <p:sp>
          <p:nvSpPr>
            <p:cNvPr id="4141" name="Google Shape;4141;p54"/>
            <p:cNvSpPr/>
            <p:nvPr/>
          </p:nvSpPr>
          <p:spPr>
            <a:xfrm>
              <a:off x="1713771" y="2325626"/>
              <a:ext cx="96139" cy="94077"/>
            </a:xfrm>
            <a:custGeom>
              <a:avLst/>
              <a:gdLst/>
              <a:ahLst/>
              <a:cxnLst/>
              <a:rect l="l" t="t" r="r" b="b"/>
              <a:pathLst>
                <a:path w="2145" h="2099" extrusionOk="0">
                  <a:moveTo>
                    <a:pt x="1924" y="0"/>
                  </a:moveTo>
                  <a:cubicBezTo>
                    <a:pt x="1867" y="0"/>
                    <a:pt x="1811" y="21"/>
                    <a:pt x="1775" y="63"/>
                  </a:cubicBezTo>
                  <a:lnTo>
                    <a:pt x="84" y="1753"/>
                  </a:lnTo>
                  <a:cubicBezTo>
                    <a:pt x="1" y="1825"/>
                    <a:pt x="1" y="1956"/>
                    <a:pt x="84" y="2039"/>
                  </a:cubicBezTo>
                  <a:cubicBezTo>
                    <a:pt x="120" y="2087"/>
                    <a:pt x="168" y="2099"/>
                    <a:pt x="227" y="2099"/>
                  </a:cubicBezTo>
                  <a:cubicBezTo>
                    <a:pt x="275" y="2099"/>
                    <a:pt x="334" y="2075"/>
                    <a:pt x="382" y="2039"/>
                  </a:cubicBezTo>
                  <a:lnTo>
                    <a:pt x="2073" y="337"/>
                  </a:lnTo>
                  <a:cubicBezTo>
                    <a:pt x="2144" y="265"/>
                    <a:pt x="2144" y="134"/>
                    <a:pt x="2073" y="63"/>
                  </a:cubicBezTo>
                  <a:cubicBezTo>
                    <a:pt x="2037" y="21"/>
                    <a:pt x="1980" y="0"/>
                    <a:pt x="1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2" name="Google Shape;4142;p54"/>
            <p:cNvSpPr/>
            <p:nvPr/>
          </p:nvSpPr>
          <p:spPr>
            <a:xfrm>
              <a:off x="1983267" y="2325626"/>
              <a:ext cx="96094" cy="94077"/>
            </a:xfrm>
            <a:custGeom>
              <a:avLst/>
              <a:gdLst/>
              <a:ahLst/>
              <a:cxnLst/>
              <a:rect l="l" t="t" r="r" b="b"/>
              <a:pathLst>
                <a:path w="2144" h="2099" extrusionOk="0">
                  <a:moveTo>
                    <a:pt x="1919" y="0"/>
                  </a:moveTo>
                  <a:cubicBezTo>
                    <a:pt x="1864" y="0"/>
                    <a:pt x="1810" y="21"/>
                    <a:pt x="1775" y="63"/>
                  </a:cubicBezTo>
                  <a:lnTo>
                    <a:pt x="84" y="1753"/>
                  </a:lnTo>
                  <a:cubicBezTo>
                    <a:pt x="1" y="1825"/>
                    <a:pt x="1" y="1956"/>
                    <a:pt x="84" y="2039"/>
                  </a:cubicBezTo>
                  <a:cubicBezTo>
                    <a:pt x="120" y="2087"/>
                    <a:pt x="167" y="2099"/>
                    <a:pt x="227" y="2099"/>
                  </a:cubicBezTo>
                  <a:cubicBezTo>
                    <a:pt x="286" y="2099"/>
                    <a:pt x="334" y="2075"/>
                    <a:pt x="382" y="2039"/>
                  </a:cubicBezTo>
                  <a:lnTo>
                    <a:pt x="2072" y="337"/>
                  </a:lnTo>
                  <a:cubicBezTo>
                    <a:pt x="2144" y="265"/>
                    <a:pt x="2144" y="134"/>
                    <a:pt x="2072" y="63"/>
                  </a:cubicBezTo>
                  <a:cubicBezTo>
                    <a:pt x="2031" y="21"/>
                    <a:pt x="1974" y="0"/>
                    <a:pt x="1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3" name="Google Shape;4143;p54"/>
            <p:cNvSpPr/>
            <p:nvPr/>
          </p:nvSpPr>
          <p:spPr>
            <a:xfrm>
              <a:off x="1628392" y="2024264"/>
              <a:ext cx="563074" cy="456312"/>
            </a:xfrm>
            <a:custGeom>
              <a:avLst/>
              <a:gdLst/>
              <a:ahLst/>
              <a:cxnLst/>
              <a:rect l="l" t="t" r="r" b="b"/>
              <a:pathLst>
                <a:path w="12563" h="10181" extrusionOk="0">
                  <a:moveTo>
                    <a:pt x="822" y="7358"/>
                  </a:moveTo>
                  <a:cubicBezTo>
                    <a:pt x="787" y="7465"/>
                    <a:pt x="787" y="7573"/>
                    <a:pt x="787" y="7680"/>
                  </a:cubicBezTo>
                  <a:cubicBezTo>
                    <a:pt x="787" y="7751"/>
                    <a:pt x="787" y="7823"/>
                    <a:pt x="811" y="7918"/>
                  </a:cubicBezTo>
                  <a:lnTo>
                    <a:pt x="632" y="7918"/>
                  </a:lnTo>
                  <a:cubicBezTo>
                    <a:pt x="525" y="7918"/>
                    <a:pt x="418" y="7823"/>
                    <a:pt x="418" y="7704"/>
                  </a:cubicBezTo>
                  <a:lnTo>
                    <a:pt x="418" y="7573"/>
                  </a:lnTo>
                  <a:cubicBezTo>
                    <a:pt x="418" y="7465"/>
                    <a:pt x="513" y="7358"/>
                    <a:pt x="632" y="7358"/>
                  </a:cubicBezTo>
                  <a:close/>
                  <a:moveTo>
                    <a:pt x="11955" y="7358"/>
                  </a:moveTo>
                  <a:cubicBezTo>
                    <a:pt x="12062" y="7358"/>
                    <a:pt x="12157" y="7454"/>
                    <a:pt x="12157" y="7573"/>
                  </a:cubicBezTo>
                  <a:lnTo>
                    <a:pt x="12169" y="7704"/>
                  </a:lnTo>
                  <a:cubicBezTo>
                    <a:pt x="12169" y="7811"/>
                    <a:pt x="12074" y="7918"/>
                    <a:pt x="11955" y="7918"/>
                  </a:cubicBezTo>
                  <a:lnTo>
                    <a:pt x="11776" y="7918"/>
                  </a:lnTo>
                  <a:cubicBezTo>
                    <a:pt x="11776" y="7835"/>
                    <a:pt x="11788" y="7763"/>
                    <a:pt x="11788" y="7668"/>
                  </a:cubicBezTo>
                  <a:cubicBezTo>
                    <a:pt x="11788" y="7573"/>
                    <a:pt x="11776" y="7465"/>
                    <a:pt x="11764" y="7358"/>
                  </a:cubicBezTo>
                  <a:close/>
                  <a:moveTo>
                    <a:pt x="3299" y="6263"/>
                  </a:moveTo>
                  <a:cubicBezTo>
                    <a:pt x="3918" y="6263"/>
                    <a:pt x="4466" y="6441"/>
                    <a:pt x="4859" y="6739"/>
                  </a:cubicBezTo>
                  <a:lnTo>
                    <a:pt x="4442" y="7156"/>
                  </a:lnTo>
                  <a:cubicBezTo>
                    <a:pt x="4371" y="7227"/>
                    <a:pt x="4371" y="7358"/>
                    <a:pt x="4442" y="7442"/>
                  </a:cubicBezTo>
                  <a:cubicBezTo>
                    <a:pt x="4490" y="7477"/>
                    <a:pt x="4525" y="7501"/>
                    <a:pt x="4585" y="7501"/>
                  </a:cubicBezTo>
                  <a:cubicBezTo>
                    <a:pt x="4644" y="7501"/>
                    <a:pt x="4692" y="7477"/>
                    <a:pt x="4740" y="7442"/>
                  </a:cubicBezTo>
                  <a:lnTo>
                    <a:pt x="5156" y="7025"/>
                  </a:lnTo>
                  <a:cubicBezTo>
                    <a:pt x="5299" y="7215"/>
                    <a:pt x="5394" y="7442"/>
                    <a:pt x="5394" y="7692"/>
                  </a:cubicBezTo>
                  <a:cubicBezTo>
                    <a:pt x="5383" y="8835"/>
                    <a:pt x="4442" y="9775"/>
                    <a:pt x="3275" y="9775"/>
                  </a:cubicBezTo>
                  <a:cubicBezTo>
                    <a:pt x="3013" y="9775"/>
                    <a:pt x="2763" y="9728"/>
                    <a:pt x="2525" y="9620"/>
                  </a:cubicBezTo>
                  <a:lnTo>
                    <a:pt x="4156" y="7989"/>
                  </a:lnTo>
                  <a:cubicBezTo>
                    <a:pt x="4228" y="7918"/>
                    <a:pt x="4228" y="7775"/>
                    <a:pt x="4156" y="7704"/>
                  </a:cubicBezTo>
                  <a:cubicBezTo>
                    <a:pt x="4121" y="7668"/>
                    <a:pt x="4070" y="7650"/>
                    <a:pt x="4018" y="7650"/>
                  </a:cubicBezTo>
                  <a:cubicBezTo>
                    <a:pt x="3966" y="7650"/>
                    <a:pt x="3912" y="7668"/>
                    <a:pt x="3870" y="7704"/>
                  </a:cubicBezTo>
                  <a:lnTo>
                    <a:pt x="2144" y="9430"/>
                  </a:lnTo>
                  <a:cubicBezTo>
                    <a:pt x="1573" y="9061"/>
                    <a:pt x="1192" y="8406"/>
                    <a:pt x="1192" y="7680"/>
                  </a:cubicBezTo>
                  <a:cubicBezTo>
                    <a:pt x="1192" y="6882"/>
                    <a:pt x="2132" y="6263"/>
                    <a:pt x="3299" y="6263"/>
                  </a:cubicBezTo>
                  <a:close/>
                  <a:moveTo>
                    <a:pt x="9324" y="6275"/>
                  </a:moveTo>
                  <a:cubicBezTo>
                    <a:pt x="9943" y="6275"/>
                    <a:pt x="10502" y="6453"/>
                    <a:pt x="10883" y="6751"/>
                  </a:cubicBezTo>
                  <a:lnTo>
                    <a:pt x="10467" y="7168"/>
                  </a:lnTo>
                  <a:cubicBezTo>
                    <a:pt x="10395" y="7239"/>
                    <a:pt x="10395" y="7370"/>
                    <a:pt x="10467" y="7454"/>
                  </a:cubicBezTo>
                  <a:cubicBezTo>
                    <a:pt x="10514" y="7489"/>
                    <a:pt x="10562" y="7513"/>
                    <a:pt x="10621" y="7513"/>
                  </a:cubicBezTo>
                  <a:cubicBezTo>
                    <a:pt x="10657" y="7513"/>
                    <a:pt x="10717" y="7489"/>
                    <a:pt x="10764" y="7454"/>
                  </a:cubicBezTo>
                  <a:lnTo>
                    <a:pt x="11181" y="7037"/>
                  </a:lnTo>
                  <a:cubicBezTo>
                    <a:pt x="11336" y="7227"/>
                    <a:pt x="11419" y="7454"/>
                    <a:pt x="11419" y="7704"/>
                  </a:cubicBezTo>
                  <a:cubicBezTo>
                    <a:pt x="11407" y="8835"/>
                    <a:pt x="10467" y="9775"/>
                    <a:pt x="9312" y="9775"/>
                  </a:cubicBezTo>
                  <a:cubicBezTo>
                    <a:pt x="9038" y="9775"/>
                    <a:pt x="8788" y="9728"/>
                    <a:pt x="8550" y="9620"/>
                  </a:cubicBezTo>
                  <a:lnTo>
                    <a:pt x="10181" y="7989"/>
                  </a:lnTo>
                  <a:cubicBezTo>
                    <a:pt x="10264" y="7918"/>
                    <a:pt x="10264" y="7775"/>
                    <a:pt x="10181" y="7704"/>
                  </a:cubicBezTo>
                  <a:cubicBezTo>
                    <a:pt x="10145" y="7668"/>
                    <a:pt x="10094" y="7650"/>
                    <a:pt x="10044" y="7650"/>
                  </a:cubicBezTo>
                  <a:cubicBezTo>
                    <a:pt x="9993" y="7650"/>
                    <a:pt x="9943" y="7668"/>
                    <a:pt x="9907" y="7704"/>
                  </a:cubicBezTo>
                  <a:lnTo>
                    <a:pt x="8181" y="9442"/>
                  </a:lnTo>
                  <a:cubicBezTo>
                    <a:pt x="7597" y="9073"/>
                    <a:pt x="7228" y="8418"/>
                    <a:pt x="7228" y="7692"/>
                  </a:cubicBezTo>
                  <a:cubicBezTo>
                    <a:pt x="7228" y="6894"/>
                    <a:pt x="8157" y="6275"/>
                    <a:pt x="9324" y="6275"/>
                  </a:cubicBezTo>
                  <a:close/>
                  <a:moveTo>
                    <a:pt x="2751" y="0"/>
                  </a:moveTo>
                  <a:cubicBezTo>
                    <a:pt x="2239" y="0"/>
                    <a:pt x="1787" y="345"/>
                    <a:pt x="1656" y="857"/>
                  </a:cubicBezTo>
                  <a:lnTo>
                    <a:pt x="13" y="7418"/>
                  </a:lnTo>
                  <a:cubicBezTo>
                    <a:pt x="1" y="7465"/>
                    <a:pt x="1" y="7513"/>
                    <a:pt x="1" y="7573"/>
                  </a:cubicBezTo>
                  <a:lnTo>
                    <a:pt x="1" y="7704"/>
                  </a:lnTo>
                  <a:cubicBezTo>
                    <a:pt x="1" y="8037"/>
                    <a:pt x="275" y="8311"/>
                    <a:pt x="608" y="8311"/>
                  </a:cubicBezTo>
                  <a:lnTo>
                    <a:pt x="846" y="8311"/>
                  </a:lnTo>
                  <a:cubicBezTo>
                    <a:pt x="1037" y="8989"/>
                    <a:pt x="1465" y="9537"/>
                    <a:pt x="2037" y="9859"/>
                  </a:cubicBezTo>
                  <a:cubicBezTo>
                    <a:pt x="2061" y="9859"/>
                    <a:pt x="2061" y="9882"/>
                    <a:pt x="2073" y="9882"/>
                  </a:cubicBezTo>
                  <a:cubicBezTo>
                    <a:pt x="2430" y="10073"/>
                    <a:pt x="2835" y="10180"/>
                    <a:pt x="3263" y="10180"/>
                  </a:cubicBezTo>
                  <a:cubicBezTo>
                    <a:pt x="4609" y="10180"/>
                    <a:pt x="5704" y="9108"/>
                    <a:pt x="5764" y="7763"/>
                  </a:cubicBezTo>
                  <a:cubicBezTo>
                    <a:pt x="5918" y="7656"/>
                    <a:pt x="6097" y="7596"/>
                    <a:pt x="6287" y="7596"/>
                  </a:cubicBezTo>
                  <a:cubicBezTo>
                    <a:pt x="6478" y="7596"/>
                    <a:pt x="6657" y="7656"/>
                    <a:pt x="6811" y="7763"/>
                  </a:cubicBezTo>
                  <a:cubicBezTo>
                    <a:pt x="6835" y="8656"/>
                    <a:pt x="7347" y="9430"/>
                    <a:pt x="8085" y="9847"/>
                  </a:cubicBezTo>
                  <a:cubicBezTo>
                    <a:pt x="8097" y="9847"/>
                    <a:pt x="8097" y="9859"/>
                    <a:pt x="8121" y="9859"/>
                  </a:cubicBezTo>
                  <a:cubicBezTo>
                    <a:pt x="8478" y="10061"/>
                    <a:pt x="8871" y="10156"/>
                    <a:pt x="9312" y="10156"/>
                  </a:cubicBezTo>
                  <a:cubicBezTo>
                    <a:pt x="10467" y="10156"/>
                    <a:pt x="11455" y="9370"/>
                    <a:pt x="11717" y="8299"/>
                  </a:cubicBezTo>
                  <a:lnTo>
                    <a:pt x="11955" y="8299"/>
                  </a:lnTo>
                  <a:cubicBezTo>
                    <a:pt x="12288" y="8299"/>
                    <a:pt x="12562" y="8037"/>
                    <a:pt x="12562" y="7692"/>
                  </a:cubicBezTo>
                  <a:lnTo>
                    <a:pt x="12562" y="7561"/>
                  </a:lnTo>
                  <a:cubicBezTo>
                    <a:pt x="12562" y="7525"/>
                    <a:pt x="12562" y="7465"/>
                    <a:pt x="12550" y="7418"/>
                  </a:cubicBezTo>
                  <a:lnTo>
                    <a:pt x="10919" y="857"/>
                  </a:lnTo>
                  <a:cubicBezTo>
                    <a:pt x="10800" y="357"/>
                    <a:pt x="10336" y="0"/>
                    <a:pt x="9812" y="0"/>
                  </a:cubicBezTo>
                  <a:cubicBezTo>
                    <a:pt x="9705" y="0"/>
                    <a:pt x="9621" y="84"/>
                    <a:pt x="9621" y="191"/>
                  </a:cubicBezTo>
                  <a:cubicBezTo>
                    <a:pt x="9621" y="298"/>
                    <a:pt x="9705" y="381"/>
                    <a:pt x="9812" y="381"/>
                  </a:cubicBezTo>
                  <a:cubicBezTo>
                    <a:pt x="10157" y="381"/>
                    <a:pt x="10443" y="607"/>
                    <a:pt x="10526" y="929"/>
                  </a:cubicBezTo>
                  <a:lnTo>
                    <a:pt x="12014" y="6942"/>
                  </a:lnTo>
                  <a:lnTo>
                    <a:pt x="11598" y="6942"/>
                  </a:lnTo>
                  <a:cubicBezTo>
                    <a:pt x="11467" y="6727"/>
                    <a:pt x="11288" y="6525"/>
                    <a:pt x="11038" y="6346"/>
                  </a:cubicBezTo>
                  <a:cubicBezTo>
                    <a:pt x="10574" y="6025"/>
                    <a:pt x="9943" y="5846"/>
                    <a:pt x="9288" y="5846"/>
                  </a:cubicBezTo>
                  <a:cubicBezTo>
                    <a:pt x="8633" y="5846"/>
                    <a:pt x="8026" y="6025"/>
                    <a:pt x="7550" y="6346"/>
                  </a:cubicBezTo>
                  <a:cubicBezTo>
                    <a:pt x="7180" y="6620"/>
                    <a:pt x="6918" y="6942"/>
                    <a:pt x="6835" y="7299"/>
                  </a:cubicBezTo>
                  <a:cubicBezTo>
                    <a:pt x="6668" y="7215"/>
                    <a:pt x="6478" y="7168"/>
                    <a:pt x="6287" y="7168"/>
                  </a:cubicBezTo>
                  <a:cubicBezTo>
                    <a:pt x="6097" y="7168"/>
                    <a:pt x="5895" y="7215"/>
                    <a:pt x="5728" y="7299"/>
                  </a:cubicBezTo>
                  <a:cubicBezTo>
                    <a:pt x="5645" y="6942"/>
                    <a:pt x="5394" y="6596"/>
                    <a:pt x="5025" y="6346"/>
                  </a:cubicBezTo>
                  <a:cubicBezTo>
                    <a:pt x="4561" y="6025"/>
                    <a:pt x="3930" y="5846"/>
                    <a:pt x="3275" y="5846"/>
                  </a:cubicBezTo>
                  <a:cubicBezTo>
                    <a:pt x="2620" y="5846"/>
                    <a:pt x="2013" y="6025"/>
                    <a:pt x="1537" y="6346"/>
                  </a:cubicBezTo>
                  <a:cubicBezTo>
                    <a:pt x="1299" y="6525"/>
                    <a:pt x="1108" y="6727"/>
                    <a:pt x="965" y="6942"/>
                  </a:cubicBezTo>
                  <a:lnTo>
                    <a:pt x="549" y="6942"/>
                  </a:lnTo>
                  <a:lnTo>
                    <a:pt x="2037" y="929"/>
                  </a:lnTo>
                  <a:cubicBezTo>
                    <a:pt x="2120" y="607"/>
                    <a:pt x="2418" y="381"/>
                    <a:pt x="2751" y="381"/>
                  </a:cubicBezTo>
                  <a:cubicBezTo>
                    <a:pt x="2858" y="381"/>
                    <a:pt x="2954" y="298"/>
                    <a:pt x="2954" y="191"/>
                  </a:cubicBezTo>
                  <a:cubicBezTo>
                    <a:pt x="2954" y="84"/>
                    <a:pt x="2858" y="0"/>
                    <a:pt x="2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144" name="Google Shape;4144;p54"/>
          <p:cNvSpPr/>
          <p:nvPr/>
        </p:nvSpPr>
        <p:spPr>
          <a:xfrm>
            <a:off x="4293677" y="1522729"/>
            <a:ext cx="556645" cy="456290"/>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4145" name="Google Shape;4145;p54"/>
          <p:cNvGrpSpPr/>
          <p:nvPr/>
        </p:nvGrpSpPr>
        <p:grpSpPr>
          <a:xfrm>
            <a:off x="6952516" y="1454703"/>
            <a:ext cx="514134" cy="491885"/>
            <a:chOff x="6952516" y="2006485"/>
            <a:chExt cx="514134" cy="491885"/>
          </a:xfrm>
        </p:grpSpPr>
        <p:sp>
          <p:nvSpPr>
            <p:cNvPr id="4146" name="Google Shape;4146;p54"/>
            <p:cNvSpPr/>
            <p:nvPr/>
          </p:nvSpPr>
          <p:spPr>
            <a:xfrm>
              <a:off x="7077979" y="2090856"/>
              <a:ext cx="138753" cy="39462"/>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7" name="Google Shape;4147;p54"/>
            <p:cNvSpPr/>
            <p:nvPr/>
          </p:nvSpPr>
          <p:spPr>
            <a:xfrm>
              <a:off x="6952516" y="2006485"/>
              <a:ext cx="514134" cy="491885"/>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8" name="Google Shape;4148;p54"/>
            <p:cNvSpPr/>
            <p:nvPr/>
          </p:nvSpPr>
          <p:spPr>
            <a:xfrm>
              <a:off x="7158137" y="2048604"/>
              <a:ext cx="140834" cy="272206"/>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9" name="Google Shape;4149;p54"/>
            <p:cNvSpPr/>
            <p:nvPr/>
          </p:nvSpPr>
          <p:spPr>
            <a:xfrm>
              <a:off x="6996271" y="2046566"/>
              <a:ext cx="143447" cy="275307"/>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CBEC005B-E0F0-6542-9236-CE7ED9E5EE67}"/>
              </a:ext>
            </a:extLst>
          </p:cNvPr>
          <p:cNvSpPr/>
          <p:nvPr/>
        </p:nvSpPr>
        <p:spPr>
          <a:xfrm>
            <a:off x="940965" y="2425479"/>
            <a:ext cx="2176989" cy="2007794"/>
          </a:xfrm>
          <a:prstGeom prst="rect">
            <a:avLst/>
          </a:prstGeom>
        </p:spPr>
        <p:txBody>
          <a:bodyPr wrap="square">
            <a:spAutoFit/>
          </a:bodyPr>
          <a:lstStyle/>
          <a:p>
            <a:pPr algn="just">
              <a:lnSpc>
                <a:spcPct val="115000"/>
              </a:lnSpc>
              <a:spcBef>
                <a:spcPts val="600"/>
              </a:spcBef>
              <a:spcAft>
                <a:spcPts val="600"/>
              </a:spcAft>
            </a:pPr>
            <a:r>
              <a:rPr lang="vi-VN" sz="2200" dirty="0">
                <a:latin typeface="Times New Roman" panose="02020603050405020304" pitchFamily="18" charset="0"/>
                <a:ea typeface="Calibri" panose="020F0502020204030204" pitchFamily="34" charset="0"/>
              </a:rPr>
              <a:t>Giới thiệu ngắn gọn vấn đề được đặt ra từ bài thơ</a:t>
            </a:r>
            <a:r>
              <a:rPr lang="vi-VN" sz="2200" i="1" dirty="0">
                <a:latin typeface="Times New Roman" panose="02020603050405020304" pitchFamily="18" charset="0"/>
                <a:ea typeface="Calibri" panose="020F0502020204030204" pitchFamily="34" charset="0"/>
              </a:rPr>
              <a:t> Gấu con chân vòng kiềng.</a:t>
            </a:r>
            <a:endParaRPr lang="x-none" sz="22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742B2B19-D203-1D4E-9AEF-EA34C1B35D46}"/>
              </a:ext>
            </a:extLst>
          </p:cNvPr>
          <p:cNvSpPr/>
          <p:nvPr/>
        </p:nvSpPr>
        <p:spPr>
          <a:xfrm>
            <a:off x="3410262" y="2425479"/>
            <a:ext cx="2405922" cy="2007794"/>
          </a:xfrm>
          <a:prstGeom prst="rect">
            <a:avLst/>
          </a:prstGeom>
        </p:spPr>
        <p:txBody>
          <a:bodyPr wrap="square">
            <a:spAutoFit/>
          </a:bodyPr>
          <a:lstStyle/>
          <a:p>
            <a:pPr algn="just">
              <a:lnSpc>
                <a:spcPct val="115000"/>
              </a:lnSpc>
              <a:spcBef>
                <a:spcPts val="600"/>
              </a:spcBef>
              <a:spcAft>
                <a:spcPts val="600"/>
              </a:spcAft>
            </a:pPr>
            <a:r>
              <a:rPr lang="vi-VN" sz="2200" dirty="0">
                <a:latin typeface="Times New Roman" panose="02020603050405020304" pitchFamily="18" charset="0"/>
                <a:ea typeface="Calibri" panose="020F0502020204030204" pitchFamily="34" charset="0"/>
              </a:rPr>
              <a:t>Trình bày ý kiến của mình về vấn đề ngoại hình của con người có quan trọng hay không.</a:t>
            </a:r>
            <a:endParaRPr lang="x-none" sz="2200" dirty="0">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D84137AD-E930-794A-B6C0-563B1320C1E5}"/>
              </a:ext>
            </a:extLst>
          </p:cNvPr>
          <p:cNvSpPr/>
          <p:nvPr/>
        </p:nvSpPr>
        <p:spPr>
          <a:xfrm>
            <a:off x="6108492" y="2425479"/>
            <a:ext cx="2405922" cy="2123658"/>
          </a:xfrm>
          <a:prstGeom prst="rect">
            <a:avLst/>
          </a:prstGeom>
        </p:spPr>
        <p:txBody>
          <a:bodyPr wrap="square">
            <a:spAutoFit/>
          </a:bodyPr>
          <a:lstStyle/>
          <a:p>
            <a:pPr algn="just"/>
            <a:r>
              <a:rPr lang="vi-VN" sz="2200" dirty="0">
                <a:latin typeface="Times New Roman" panose="02020603050405020304" pitchFamily="18" charset="0"/>
                <a:ea typeface="Calibri" panose="020F0502020204030204" pitchFamily="34" charset="0"/>
              </a:rPr>
              <a:t>Lưu ý: Trình bày bằng lời, tránh viết thành văn để đọc; sử dụng điệu bộ, cử chỉ và các phương tiện hỗ trợ phù hợp.</a:t>
            </a:r>
            <a:r>
              <a:rPr lang="x-none" sz="2200" dirty="0"/>
              <a:t> </a:t>
            </a:r>
          </a:p>
        </p:txBody>
      </p:sp>
    </p:spTree>
    <p:extLst>
      <p:ext uri="{BB962C8B-B14F-4D97-AF65-F5344CB8AC3E}">
        <p14:creationId xmlns:p14="http://schemas.microsoft.com/office/powerpoint/2010/main" val="41079732"/>
      </p:ext>
    </p:extLst>
  </p:cSld>
  <p:clrMapOvr>
    <a:masterClrMapping/>
  </p:clrMapOvr>
  <p:transition spd="slow" advTm="0">
    <p:wipe/>
    <p:sndAc>
      <p:end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7" name="Google Shape;3867;p52"/>
          <p:cNvSpPr/>
          <p:nvPr/>
        </p:nvSpPr>
        <p:spPr>
          <a:xfrm rot="-176683" flipH="1">
            <a:off x="170281" y="2744469"/>
            <a:ext cx="2189892" cy="2229862"/>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8" name="Google Shape;3868;p52"/>
          <p:cNvPicPr preferRelativeResize="0"/>
          <p:nvPr/>
        </p:nvPicPr>
        <p:blipFill rotWithShape="1">
          <a:blip r:embed="rId3">
            <a:alphaModFix/>
          </a:blip>
          <a:srcRect l="46282" t="4833" r="5661" b="21927"/>
          <a:stretch/>
        </p:blipFill>
        <p:spPr>
          <a:xfrm rot="-177157" flipH="1">
            <a:off x="251991" y="2831504"/>
            <a:ext cx="2026791" cy="2058941"/>
          </a:xfrm>
          <a:prstGeom prst="rect">
            <a:avLst/>
          </a:prstGeom>
          <a:noFill/>
          <a:ln>
            <a:noFill/>
          </a:ln>
        </p:spPr>
      </p:pic>
      <p:sp>
        <p:nvSpPr>
          <p:cNvPr id="3869" name="Google Shape;3869;p52"/>
          <p:cNvSpPr/>
          <p:nvPr/>
        </p:nvSpPr>
        <p:spPr>
          <a:xfrm rot="139432" flipH="1">
            <a:off x="6950946" y="180468"/>
            <a:ext cx="1854068" cy="156434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0" name="Google Shape;3870;p52"/>
          <p:cNvPicPr preferRelativeResize="0"/>
          <p:nvPr/>
        </p:nvPicPr>
        <p:blipFill rotWithShape="1">
          <a:blip r:embed="rId3">
            <a:alphaModFix/>
          </a:blip>
          <a:srcRect l="4073" t="30048" r="51019" b="2683"/>
          <a:stretch/>
        </p:blipFill>
        <p:spPr>
          <a:xfrm rot="138962" flipH="1">
            <a:off x="6991462" y="282630"/>
            <a:ext cx="1715779" cy="1419855"/>
          </a:xfrm>
          <a:prstGeom prst="rect">
            <a:avLst/>
          </a:prstGeom>
          <a:noFill/>
          <a:ln>
            <a:noFill/>
          </a:ln>
        </p:spPr>
      </p:pic>
      <p:grpSp>
        <p:nvGrpSpPr>
          <p:cNvPr id="3871" name="Google Shape;3871;p52"/>
          <p:cNvGrpSpPr/>
          <p:nvPr/>
        </p:nvGrpSpPr>
        <p:grpSpPr>
          <a:xfrm>
            <a:off x="317295" y="2592264"/>
            <a:ext cx="908727" cy="374140"/>
            <a:chOff x="317295" y="2592264"/>
            <a:chExt cx="908727" cy="374140"/>
          </a:xfrm>
        </p:grpSpPr>
        <p:sp>
          <p:nvSpPr>
            <p:cNvPr id="3872" name="Google Shape;3872;p52"/>
            <p:cNvSpPr/>
            <p:nvPr/>
          </p:nvSpPr>
          <p:spPr>
            <a:xfrm rot="-219114">
              <a:off x="326521" y="2620294"/>
              <a:ext cx="890274" cy="318080"/>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2"/>
            <p:cNvSpPr/>
            <p:nvPr/>
          </p:nvSpPr>
          <p:spPr>
            <a:xfrm rot="-219114">
              <a:off x="950966" y="2656167"/>
              <a:ext cx="74435" cy="3325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2"/>
            <p:cNvSpPr/>
            <p:nvPr/>
          </p:nvSpPr>
          <p:spPr>
            <a:xfrm rot="-219114">
              <a:off x="391284" y="2719591"/>
              <a:ext cx="71299" cy="3325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2"/>
            <p:cNvSpPr/>
            <p:nvPr/>
          </p:nvSpPr>
          <p:spPr>
            <a:xfrm rot="-219114">
              <a:off x="1208631" y="2843029"/>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2"/>
            <p:cNvSpPr/>
            <p:nvPr/>
          </p:nvSpPr>
          <p:spPr>
            <a:xfrm rot="-219114">
              <a:off x="666461" y="2912937"/>
              <a:ext cx="78033"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2"/>
            <p:cNvSpPr/>
            <p:nvPr/>
          </p:nvSpPr>
          <p:spPr>
            <a:xfrm rot="-219114">
              <a:off x="850680" y="2711682"/>
              <a:ext cx="71899"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2"/>
            <p:cNvSpPr/>
            <p:nvPr/>
          </p:nvSpPr>
          <p:spPr>
            <a:xfrm rot="-219114">
              <a:off x="765255" y="2827041"/>
              <a:ext cx="71299" cy="3209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2"/>
            <p:cNvSpPr/>
            <p:nvPr/>
          </p:nvSpPr>
          <p:spPr>
            <a:xfrm rot="-219114">
              <a:off x="1145293" y="2749721"/>
              <a:ext cx="71576"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2"/>
            <p:cNvSpPr/>
            <p:nvPr/>
          </p:nvSpPr>
          <p:spPr>
            <a:xfrm rot="-219114">
              <a:off x="534974" y="2811406"/>
              <a:ext cx="72222"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2"/>
            <p:cNvSpPr/>
            <p:nvPr/>
          </p:nvSpPr>
          <p:spPr>
            <a:xfrm rot="-219114">
              <a:off x="320908" y="2679028"/>
              <a:ext cx="71438"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2"/>
            <p:cNvSpPr/>
            <p:nvPr/>
          </p:nvSpPr>
          <p:spPr>
            <a:xfrm rot="-219114">
              <a:off x="712792" y="2691680"/>
              <a:ext cx="70977"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2"/>
            <p:cNvSpPr/>
            <p:nvPr/>
          </p:nvSpPr>
          <p:spPr>
            <a:xfrm rot="-219114">
              <a:off x="871001" y="2648894"/>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2"/>
            <p:cNvSpPr/>
            <p:nvPr/>
          </p:nvSpPr>
          <p:spPr>
            <a:xfrm rot="-219114">
              <a:off x="597717" y="262862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2"/>
            <p:cNvSpPr/>
            <p:nvPr/>
          </p:nvSpPr>
          <p:spPr>
            <a:xfrm rot="-219114">
              <a:off x="1032967" y="2600927"/>
              <a:ext cx="70008" cy="25873"/>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2"/>
            <p:cNvSpPr/>
            <p:nvPr/>
          </p:nvSpPr>
          <p:spPr>
            <a:xfrm rot="-219114">
              <a:off x="364989" y="2900094"/>
              <a:ext cx="74574"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2"/>
            <p:cNvSpPr/>
            <p:nvPr/>
          </p:nvSpPr>
          <p:spPr>
            <a:xfrm rot="-219114">
              <a:off x="508654" y="2880537"/>
              <a:ext cx="75681"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2"/>
            <p:cNvSpPr/>
            <p:nvPr/>
          </p:nvSpPr>
          <p:spPr>
            <a:xfrm rot="-219114">
              <a:off x="1161938" y="2658447"/>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2"/>
            <p:cNvSpPr/>
            <p:nvPr/>
          </p:nvSpPr>
          <p:spPr>
            <a:xfrm rot="-219114">
              <a:off x="895475" y="2860568"/>
              <a:ext cx="69224"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2"/>
            <p:cNvSpPr/>
            <p:nvPr/>
          </p:nvSpPr>
          <p:spPr>
            <a:xfrm rot="-219114">
              <a:off x="808649" y="2914665"/>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2"/>
            <p:cNvSpPr/>
            <p:nvPr/>
          </p:nvSpPr>
          <p:spPr>
            <a:xfrm rot="-219114">
              <a:off x="1059005" y="2700926"/>
              <a:ext cx="81999"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2"/>
            <p:cNvSpPr/>
            <p:nvPr/>
          </p:nvSpPr>
          <p:spPr>
            <a:xfrm rot="-219114">
              <a:off x="407760" y="2787038"/>
              <a:ext cx="79785"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2"/>
            <p:cNvSpPr/>
            <p:nvPr/>
          </p:nvSpPr>
          <p:spPr>
            <a:xfrm rot="-219114">
              <a:off x="752724" y="2619234"/>
              <a:ext cx="65719"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2"/>
            <p:cNvSpPr/>
            <p:nvPr/>
          </p:nvSpPr>
          <p:spPr>
            <a:xfrm rot="-219114">
              <a:off x="535287" y="2681128"/>
              <a:ext cx="71899" cy="3518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2"/>
            <p:cNvSpPr/>
            <p:nvPr/>
          </p:nvSpPr>
          <p:spPr>
            <a:xfrm rot="-219114">
              <a:off x="621896" y="2768454"/>
              <a:ext cx="78540"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2"/>
            <p:cNvSpPr/>
            <p:nvPr/>
          </p:nvSpPr>
          <p:spPr>
            <a:xfrm rot="-219114">
              <a:off x="1084460" y="2874810"/>
              <a:ext cx="78863"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2"/>
            <p:cNvSpPr/>
            <p:nvPr/>
          </p:nvSpPr>
          <p:spPr>
            <a:xfrm rot="-219114">
              <a:off x="940411" y="2765328"/>
              <a:ext cx="82276"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2"/>
            <p:cNvSpPr/>
            <p:nvPr/>
          </p:nvSpPr>
          <p:spPr>
            <a:xfrm rot="-219114">
              <a:off x="1035762" y="2814282"/>
              <a:ext cx="67472"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9" name="Google Shape;3899;p52"/>
          <p:cNvGrpSpPr/>
          <p:nvPr/>
        </p:nvGrpSpPr>
        <p:grpSpPr>
          <a:xfrm>
            <a:off x="8040034" y="114308"/>
            <a:ext cx="830119" cy="304739"/>
            <a:chOff x="8040034" y="114308"/>
            <a:chExt cx="830119" cy="304739"/>
          </a:xfrm>
        </p:grpSpPr>
        <p:sp>
          <p:nvSpPr>
            <p:cNvPr id="3900" name="Google Shape;3900;p52"/>
            <p:cNvSpPr/>
            <p:nvPr/>
          </p:nvSpPr>
          <p:spPr>
            <a:xfrm rot="-233364">
              <a:off x="8042437" y="142253"/>
              <a:ext cx="825313" cy="248848"/>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2"/>
            <p:cNvSpPr/>
            <p:nvPr/>
          </p:nvSpPr>
          <p:spPr>
            <a:xfrm rot="-233364">
              <a:off x="8624787" y="167292"/>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2"/>
            <p:cNvSpPr/>
            <p:nvPr/>
          </p:nvSpPr>
          <p:spPr>
            <a:xfrm rot="-233364">
              <a:off x="8105028" y="224310"/>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2"/>
            <p:cNvSpPr/>
            <p:nvPr/>
          </p:nvSpPr>
          <p:spPr>
            <a:xfrm rot="-233364">
              <a:off x="8856025" y="31094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2"/>
            <p:cNvSpPr/>
            <p:nvPr/>
          </p:nvSpPr>
          <p:spPr>
            <a:xfrm rot="-233364">
              <a:off x="8352132" y="372384"/>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2"/>
            <p:cNvSpPr/>
            <p:nvPr/>
          </p:nvSpPr>
          <p:spPr>
            <a:xfrm rot="-233364">
              <a:off x="8529952" y="212160"/>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2"/>
            <p:cNvSpPr/>
            <p:nvPr/>
          </p:nvSpPr>
          <p:spPr>
            <a:xfrm rot="-233364">
              <a:off x="8446671" y="303766"/>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2"/>
            <p:cNvSpPr/>
            <p:nvPr/>
          </p:nvSpPr>
          <p:spPr>
            <a:xfrm rot="-233364">
              <a:off x="8800824" y="238193"/>
              <a:ext cx="66353"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2"/>
            <p:cNvSpPr/>
            <p:nvPr/>
          </p:nvSpPr>
          <p:spPr>
            <a:xfrm rot="-233364">
              <a:off x="8234303" y="294479"/>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2"/>
            <p:cNvSpPr/>
            <p:nvPr/>
          </p:nvSpPr>
          <p:spPr>
            <a:xfrm rot="-233364">
              <a:off x="8041452" y="193400"/>
              <a:ext cx="66225"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2"/>
            <p:cNvSpPr/>
            <p:nvPr/>
          </p:nvSpPr>
          <p:spPr>
            <a:xfrm rot="-233364">
              <a:off x="8403256" y="198257"/>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2"/>
            <p:cNvSpPr/>
            <p:nvPr/>
          </p:nvSpPr>
          <p:spPr>
            <a:xfrm rot="-233364">
              <a:off x="8551223" y="162741"/>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2"/>
            <p:cNvSpPr/>
            <p:nvPr/>
          </p:nvSpPr>
          <p:spPr>
            <a:xfrm rot="-233364">
              <a:off x="8299492" y="150254"/>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2"/>
            <p:cNvSpPr/>
            <p:nvPr/>
          </p:nvSpPr>
          <p:spPr>
            <a:xfrm rot="-233364">
              <a:off x="8702825" y="122915"/>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2"/>
            <p:cNvSpPr/>
            <p:nvPr/>
          </p:nvSpPr>
          <p:spPr>
            <a:xfrm rot="-233364">
              <a:off x="8073837" y="366238"/>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2"/>
            <p:cNvSpPr/>
            <p:nvPr/>
          </p:nvSpPr>
          <p:spPr>
            <a:xfrm rot="-233364">
              <a:off x="8207326" y="349032"/>
              <a:ext cx="70158"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2"/>
            <p:cNvSpPr/>
            <p:nvPr/>
          </p:nvSpPr>
          <p:spPr>
            <a:xfrm rot="-233364">
              <a:off x="8819854" y="166636"/>
              <a:ext cx="27490"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2"/>
            <p:cNvSpPr/>
            <p:nvPr/>
          </p:nvSpPr>
          <p:spPr>
            <a:xfrm rot="-233364">
              <a:off x="8565759" y="328398"/>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2"/>
            <p:cNvSpPr/>
            <p:nvPr/>
          </p:nvSpPr>
          <p:spPr>
            <a:xfrm rot="-233364">
              <a:off x="8483707" y="371890"/>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2"/>
            <p:cNvSpPr/>
            <p:nvPr/>
          </p:nvSpPr>
          <p:spPr>
            <a:xfrm rot="-233364">
              <a:off x="8722870" y="200963"/>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2"/>
            <p:cNvSpPr/>
            <p:nvPr/>
          </p:nvSpPr>
          <p:spPr>
            <a:xfrm rot="-233364">
              <a:off x="8117523" y="276964"/>
              <a:ext cx="73963"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2"/>
            <p:cNvSpPr/>
            <p:nvPr/>
          </p:nvSpPr>
          <p:spPr>
            <a:xfrm rot="-233364">
              <a:off x="8443103" y="140929"/>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2"/>
            <p:cNvSpPr/>
            <p:nvPr/>
          </p:nvSpPr>
          <p:spPr>
            <a:xfrm rot="-233364">
              <a:off x="8239562" y="192270"/>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2"/>
            <p:cNvSpPr/>
            <p:nvPr/>
          </p:nvSpPr>
          <p:spPr>
            <a:xfrm rot="-233364">
              <a:off x="8316293" y="259616"/>
              <a:ext cx="72809"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2"/>
            <p:cNvSpPr/>
            <p:nvPr/>
          </p:nvSpPr>
          <p:spPr>
            <a:xfrm rot="-233364">
              <a:off x="8739908" y="337063"/>
              <a:ext cx="73108"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2"/>
            <p:cNvSpPr/>
            <p:nvPr/>
          </p:nvSpPr>
          <p:spPr>
            <a:xfrm rot="-233364">
              <a:off x="8610813" y="253019"/>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2"/>
            <p:cNvSpPr/>
            <p:nvPr/>
          </p:nvSpPr>
          <p:spPr>
            <a:xfrm rot="-233364">
              <a:off x="8697199" y="290282"/>
              <a:ext cx="62548"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7" name="Google Shape;3927;p52"/>
          <p:cNvGrpSpPr/>
          <p:nvPr/>
        </p:nvGrpSpPr>
        <p:grpSpPr>
          <a:xfrm>
            <a:off x="8374398" y="1802683"/>
            <a:ext cx="655313" cy="789580"/>
            <a:chOff x="8374398" y="1802683"/>
            <a:chExt cx="655313" cy="789580"/>
          </a:xfrm>
        </p:grpSpPr>
        <p:sp>
          <p:nvSpPr>
            <p:cNvPr id="3928" name="Google Shape;3928;p52"/>
            <p:cNvSpPr/>
            <p:nvPr/>
          </p:nvSpPr>
          <p:spPr>
            <a:xfrm rot="-3085121">
              <a:off x="8571576" y="2270826"/>
              <a:ext cx="201417" cy="138909"/>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29" name="Google Shape;3929;p52"/>
            <p:cNvSpPr/>
            <p:nvPr/>
          </p:nvSpPr>
          <p:spPr>
            <a:xfrm rot="-3085121">
              <a:off x="8564221" y="2012597"/>
              <a:ext cx="295157" cy="17851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0" name="Google Shape;3930;p52"/>
            <p:cNvSpPr/>
            <p:nvPr/>
          </p:nvSpPr>
          <p:spPr>
            <a:xfrm rot="-3085121">
              <a:off x="8487483" y="2423243"/>
              <a:ext cx="137857" cy="133683"/>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1" name="Google Shape;3931;p52"/>
            <p:cNvSpPr/>
            <p:nvPr/>
          </p:nvSpPr>
          <p:spPr>
            <a:xfrm rot="-3085121">
              <a:off x="8466307" y="2170391"/>
              <a:ext cx="256583" cy="211681"/>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2" name="Google Shape;3932;p52"/>
            <p:cNvSpPr/>
            <p:nvPr/>
          </p:nvSpPr>
          <p:spPr>
            <a:xfrm rot="-3085121">
              <a:off x="8708809" y="1892320"/>
              <a:ext cx="172253" cy="12190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3" name="Google Shape;3933;p52"/>
            <p:cNvSpPr/>
            <p:nvPr/>
          </p:nvSpPr>
          <p:spPr>
            <a:xfrm rot="-3085121">
              <a:off x="8398772" y="2314440"/>
              <a:ext cx="122631" cy="128898"/>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4" name="Google Shape;3934;p52"/>
            <p:cNvSpPr/>
            <p:nvPr/>
          </p:nvSpPr>
          <p:spPr>
            <a:xfrm rot="-3085121">
              <a:off x="8522939" y="2512939"/>
              <a:ext cx="62857" cy="57534"/>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5" name="Google Shape;3935;p52"/>
            <p:cNvSpPr/>
            <p:nvPr/>
          </p:nvSpPr>
          <p:spPr>
            <a:xfrm rot="-3085121">
              <a:off x="8475315" y="2366191"/>
              <a:ext cx="220196" cy="149523"/>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6" name="Google Shape;3936;p52"/>
            <p:cNvSpPr/>
            <p:nvPr/>
          </p:nvSpPr>
          <p:spPr>
            <a:xfrm rot="-3085121">
              <a:off x="8812677" y="1842597"/>
              <a:ext cx="77420" cy="75626"/>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7" name="Google Shape;3937;p52"/>
            <p:cNvSpPr/>
            <p:nvPr/>
          </p:nvSpPr>
          <p:spPr>
            <a:xfrm rot="-3085121">
              <a:off x="8669002" y="2062028"/>
              <a:ext cx="269116" cy="17336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8" name="Google Shape;3938;p52"/>
            <p:cNvSpPr/>
            <p:nvPr/>
          </p:nvSpPr>
          <p:spPr>
            <a:xfrm rot="-3085121">
              <a:off x="8900812" y="2001811"/>
              <a:ext cx="108107"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9" name="Google Shape;3939;p52"/>
            <p:cNvSpPr/>
            <p:nvPr/>
          </p:nvSpPr>
          <p:spPr>
            <a:xfrm rot="-3085121">
              <a:off x="8777058" y="1910204"/>
              <a:ext cx="210709" cy="18140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0" name="Google Shape;3940;p52"/>
            <p:cNvSpPr/>
            <p:nvPr/>
          </p:nvSpPr>
          <p:spPr>
            <a:xfrm rot="-3085121">
              <a:off x="8772838" y="2199026"/>
              <a:ext cx="91983" cy="52589"/>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1" name="Google Shape;3941;p52"/>
            <p:cNvSpPr/>
            <p:nvPr/>
          </p:nvSpPr>
          <p:spPr>
            <a:xfrm rot="-3085121">
              <a:off x="8330883" y="2054234"/>
              <a:ext cx="742343" cy="278261"/>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2" name="Google Shape;3942;p52"/>
            <p:cNvSpPr/>
            <p:nvPr/>
          </p:nvSpPr>
          <p:spPr>
            <a:xfrm rot="-3085121">
              <a:off x="8460094" y="2169909"/>
              <a:ext cx="271810" cy="219038"/>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43" name="Google Shape;3943;p52"/>
            <p:cNvSpPr/>
            <p:nvPr/>
          </p:nvSpPr>
          <p:spPr>
            <a:xfrm rot="-3085121">
              <a:off x="8551777" y="2016853"/>
              <a:ext cx="317957" cy="184824"/>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44" name="Google Shape;3944;p52"/>
            <p:cNvSpPr/>
            <p:nvPr/>
          </p:nvSpPr>
          <p:spPr>
            <a:xfrm rot="-3085121">
              <a:off x="8703212" y="2403773"/>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5" name="Google Shape;3945;p52"/>
            <p:cNvSpPr/>
            <p:nvPr/>
          </p:nvSpPr>
          <p:spPr>
            <a:xfrm rot="-3085121">
              <a:off x="8643144" y="2479597"/>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6" name="Google Shape;3946;p52"/>
            <p:cNvSpPr/>
            <p:nvPr/>
          </p:nvSpPr>
          <p:spPr>
            <a:xfrm rot="-3085121">
              <a:off x="8467047" y="2356859"/>
              <a:ext cx="237258" cy="156479"/>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47" name="Google Shape;3947;p52"/>
            <p:cNvSpPr/>
            <p:nvPr/>
          </p:nvSpPr>
          <p:spPr>
            <a:xfrm rot="-3085121">
              <a:off x="8945593" y="210266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8" name="Google Shape;3948;p52"/>
            <p:cNvSpPr/>
            <p:nvPr/>
          </p:nvSpPr>
          <p:spPr>
            <a:xfrm rot="-3085121">
              <a:off x="8897047" y="2162203"/>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9" name="Google Shape;3949;p52"/>
            <p:cNvSpPr/>
            <p:nvPr/>
          </p:nvSpPr>
          <p:spPr>
            <a:xfrm rot="-3085121">
              <a:off x="8657694" y="2056063"/>
              <a:ext cx="286607" cy="18016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0" name="Google Shape;3950;p52"/>
            <p:cNvSpPr/>
            <p:nvPr/>
          </p:nvSpPr>
          <p:spPr>
            <a:xfrm rot="-3085121">
              <a:off x="8770986" y="1906934"/>
              <a:ext cx="219337" cy="197086"/>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1" name="Google Shape;3951;p52"/>
            <p:cNvSpPr/>
            <p:nvPr/>
          </p:nvSpPr>
          <p:spPr>
            <a:xfrm rot="-3085121">
              <a:off x="8781454" y="2308616"/>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2" name="Google Shape;3952;p52"/>
            <p:cNvSpPr/>
            <p:nvPr/>
          </p:nvSpPr>
          <p:spPr>
            <a:xfrm rot="-3085121">
              <a:off x="8734342" y="2366189"/>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3" name="Google Shape;3953;p52"/>
            <p:cNvSpPr/>
            <p:nvPr/>
          </p:nvSpPr>
          <p:spPr>
            <a:xfrm rot="-3085121">
              <a:off x="8562373" y="2265164"/>
              <a:ext cx="216683" cy="145101"/>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4" name="Google Shape;3954;p52"/>
            <p:cNvSpPr/>
            <p:nvPr/>
          </p:nvSpPr>
          <p:spPr>
            <a:xfrm rot="-3085121">
              <a:off x="8405051" y="2307409"/>
              <a:ext cx="123958" cy="136095"/>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5" name="Google Shape;3955;p52"/>
            <p:cNvSpPr/>
            <p:nvPr/>
          </p:nvSpPr>
          <p:spPr>
            <a:xfrm rot="-3085121">
              <a:off x="8700663" y="1892902"/>
              <a:ext cx="190525" cy="12873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6" name="Google Shape;3956;p52"/>
            <p:cNvSpPr/>
            <p:nvPr/>
          </p:nvSpPr>
          <p:spPr>
            <a:xfrm rot="-3085121">
              <a:off x="8520793" y="2501283"/>
              <a:ext cx="71681"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7" name="Google Shape;3957;p52"/>
            <p:cNvSpPr/>
            <p:nvPr/>
          </p:nvSpPr>
          <p:spPr>
            <a:xfrm rot="-3085121">
              <a:off x="8863753" y="2205021"/>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8" name="Google Shape;3958;p52"/>
            <p:cNvSpPr/>
            <p:nvPr/>
          </p:nvSpPr>
          <p:spPr>
            <a:xfrm rot="-3085121">
              <a:off x="8821843" y="2256536"/>
              <a:ext cx="10737"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9" name="Google Shape;3959;p52"/>
            <p:cNvSpPr/>
            <p:nvPr/>
          </p:nvSpPr>
          <p:spPr>
            <a:xfrm rot="-3085121">
              <a:off x="8764593" y="2191709"/>
              <a:ext cx="106116"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60" name="Google Shape;3960;p52"/>
            <p:cNvSpPr/>
            <p:nvPr/>
          </p:nvSpPr>
          <p:spPr>
            <a:xfrm rot="-3085121">
              <a:off x="8807968" y="1836515"/>
              <a:ext cx="88781" cy="94241"/>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61" name="Google Shape;3961;p52"/>
            <p:cNvSpPr/>
            <p:nvPr/>
          </p:nvSpPr>
          <p:spPr>
            <a:xfrm rot="-3085121">
              <a:off x="9012092" y="201943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62" name="Google Shape;3962;p52"/>
            <p:cNvSpPr/>
            <p:nvPr/>
          </p:nvSpPr>
          <p:spPr>
            <a:xfrm rot="-3085121">
              <a:off x="8976736" y="2062025"/>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63" name="Google Shape;3963;p52"/>
            <p:cNvSpPr/>
            <p:nvPr/>
          </p:nvSpPr>
          <p:spPr>
            <a:xfrm rot="-3085121">
              <a:off x="8890895" y="1995688"/>
              <a:ext cx="123568" cy="79888"/>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964" name="Google Shape;3964;p52"/>
          <p:cNvSpPr/>
          <p:nvPr/>
        </p:nvSpPr>
        <p:spPr>
          <a:xfrm rot="-1417301" flipH="1">
            <a:off x="6926847" y="186065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5" name="Google Shape;3965;p52"/>
          <p:cNvGrpSpPr/>
          <p:nvPr/>
        </p:nvGrpSpPr>
        <p:grpSpPr>
          <a:xfrm>
            <a:off x="6057294" y="-12643"/>
            <a:ext cx="1215434" cy="1086500"/>
            <a:chOff x="6057294" y="-12643"/>
            <a:chExt cx="1215434" cy="1086500"/>
          </a:xfrm>
        </p:grpSpPr>
        <p:sp>
          <p:nvSpPr>
            <p:cNvPr id="3966" name="Google Shape;3966;p52"/>
            <p:cNvSpPr/>
            <p:nvPr/>
          </p:nvSpPr>
          <p:spPr>
            <a:xfrm rot="1712267">
              <a:off x="6160258" y="186715"/>
              <a:ext cx="1009506" cy="687785"/>
            </a:xfrm>
            <a:custGeom>
              <a:avLst/>
              <a:gdLst/>
              <a:ahLst/>
              <a:cxnLst/>
              <a:rect l="l" t="t" r="r" b="b"/>
              <a:pathLst>
                <a:path w="16756" h="11416" extrusionOk="0">
                  <a:moveTo>
                    <a:pt x="14739" y="0"/>
                  </a:moveTo>
                  <a:cubicBezTo>
                    <a:pt x="14179" y="0"/>
                    <a:pt x="13143" y="234"/>
                    <a:pt x="12546" y="1765"/>
                  </a:cubicBezTo>
                  <a:cubicBezTo>
                    <a:pt x="12368" y="2222"/>
                    <a:pt x="12238" y="2707"/>
                    <a:pt x="12135" y="3258"/>
                  </a:cubicBezTo>
                  <a:cubicBezTo>
                    <a:pt x="12042" y="3305"/>
                    <a:pt x="11948" y="3361"/>
                    <a:pt x="11864" y="3426"/>
                  </a:cubicBezTo>
                  <a:cubicBezTo>
                    <a:pt x="11444" y="3099"/>
                    <a:pt x="10931" y="2922"/>
                    <a:pt x="10371" y="2922"/>
                  </a:cubicBezTo>
                  <a:cubicBezTo>
                    <a:pt x="9867" y="2922"/>
                    <a:pt x="9381" y="3062"/>
                    <a:pt x="8952" y="3333"/>
                  </a:cubicBezTo>
                  <a:cubicBezTo>
                    <a:pt x="8551" y="3062"/>
                    <a:pt x="8084" y="2922"/>
                    <a:pt x="7589" y="2922"/>
                  </a:cubicBezTo>
                  <a:cubicBezTo>
                    <a:pt x="7356" y="2922"/>
                    <a:pt x="7123" y="2959"/>
                    <a:pt x="6898" y="3015"/>
                  </a:cubicBezTo>
                  <a:cubicBezTo>
                    <a:pt x="6852" y="2325"/>
                    <a:pt x="6581" y="1727"/>
                    <a:pt x="6105" y="1279"/>
                  </a:cubicBezTo>
                  <a:cubicBezTo>
                    <a:pt x="5592" y="794"/>
                    <a:pt x="4920" y="560"/>
                    <a:pt x="4061" y="560"/>
                  </a:cubicBezTo>
                  <a:cubicBezTo>
                    <a:pt x="3296" y="560"/>
                    <a:pt x="2586" y="766"/>
                    <a:pt x="1951" y="1167"/>
                  </a:cubicBezTo>
                  <a:cubicBezTo>
                    <a:pt x="1317" y="1568"/>
                    <a:pt x="831" y="2129"/>
                    <a:pt x="495" y="2829"/>
                  </a:cubicBezTo>
                  <a:cubicBezTo>
                    <a:pt x="169" y="3491"/>
                    <a:pt x="1" y="4238"/>
                    <a:pt x="1" y="5069"/>
                  </a:cubicBezTo>
                  <a:cubicBezTo>
                    <a:pt x="1" y="5759"/>
                    <a:pt x="169" y="6385"/>
                    <a:pt x="486" y="6926"/>
                  </a:cubicBezTo>
                  <a:cubicBezTo>
                    <a:pt x="813" y="7486"/>
                    <a:pt x="1279" y="7925"/>
                    <a:pt x="1867" y="8214"/>
                  </a:cubicBezTo>
                  <a:cubicBezTo>
                    <a:pt x="1718" y="8578"/>
                    <a:pt x="1653" y="8942"/>
                    <a:pt x="1653" y="9316"/>
                  </a:cubicBezTo>
                  <a:cubicBezTo>
                    <a:pt x="1653" y="9894"/>
                    <a:pt x="1867" y="10436"/>
                    <a:pt x="2269" y="10818"/>
                  </a:cubicBezTo>
                  <a:cubicBezTo>
                    <a:pt x="2661" y="11201"/>
                    <a:pt x="3174" y="11416"/>
                    <a:pt x="3762" y="11416"/>
                  </a:cubicBezTo>
                  <a:cubicBezTo>
                    <a:pt x="4294" y="11416"/>
                    <a:pt x="5302" y="11220"/>
                    <a:pt x="5974" y="9922"/>
                  </a:cubicBezTo>
                  <a:cubicBezTo>
                    <a:pt x="6189" y="9512"/>
                    <a:pt x="6366" y="9036"/>
                    <a:pt x="6516" y="8476"/>
                  </a:cubicBezTo>
                  <a:cubicBezTo>
                    <a:pt x="6786" y="8569"/>
                    <a:pt x="7085" y="8625"/>
                    <a:pt x="7403" y="8625"/>
                  </a:cubicBezTo>
                  <a:cubicBezTo>
                    <a:pt x="7907" y="8625"/>
                    <a:pt x="8373" y="8485"/>
                    <a:pt x="8775" y="8214"/>
                  </a:cubicBezTo>
                  <a:cubicBezTo>
                    <a:pt x="9185" y="8485"/>
                    <a:pt x="9652" y="8625"/>
                    <a:pt x="10193" y="8625"/>
                  </a:cubicBezTo>
                  <a:cubicBezTo>
                    <a:pt x="10660" y="8625"/>
                    <a:pt x="11089" y="8494"/>
                    <a:pt x="11481" y="8280"/>
                  </a:cubicBezTo>
                  <a:cubicBezTo>
                    <a:pt x="11836" y="8513"/>
                    <a:pt x="12256" y="8625"/>
                    <a:pt x="12686" y="8625"/>
                  </a:cubicBezTo>
                  <a:cubicBezTo>
                    <a:pt x="12919" y="8625"/>
                    <a:pt x="13143" y="8588"/>
                    <a:pt x="13348" y="8532"/>
                  </a:cubicBezTo>
                  <a:cubicBezTo>
                    <a:pt x="13563" y="8616"/>
                    <a:pt x="13796" y="8662"/>
                    <a:pt x="14039" y="8662"/>
                  </a:cubicBezTo>
                  <a:cubicBezTo>
                    <a:pt x="15028" y="8662"/>
                    <a:pt x="15775" y="7934"/>
                    <a:pt x="15775" y="6982"/>
                  </a:cubicBezTo>
                  <a:cubicBezTo>
                    <a:pt x="15775" y="6795"/>
                    <a:pt x="15756" y="6618"/>
                    <a:pt x="15710" y="6441"/>
                  </a:cubicBezTo>
                  <a:cubicBezTo>
                    <a:pt x="15672" y="6319"/>
                    <a:pt x="15644" y="6189"/>
                    <a:pt x="15626" y="6067"/>
                  </a:cubicBezTo>
                  <a:cubicBezTo>
                    <a:pt x="15915" y="5507"/>
                    <a:pt x="16167" y="4966"/>
                    <a:pt x="16363" y="4425"/>
                  </a:cubicBezTo>
                  <a:cubicBezTo>
                    <a:pt x="16634" y="3669"/>
                    <a:pt x="16755" y="2987"/>
                    <a:pt x="16755" y="2371"/>
                  </a:cubicBezTo>
                  <a:cubicBezTo>
                    <a:pt x="16755" y="1746"/>
                    <a:pt x="16606" y="1214"/>
                    <a:pt x="16316" y="822"/>
                  </a:cubicBezTo>
                  <a:cubicBezTo>
                    <a:pt x="15943" y="308"/>
                    <a:pt x="15355" y="0"/>
                    <a:pt x="14739"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2"/>
            <p:cNvSpPr/>
            <p:nvPr/>
          </p:nvSpPr>
          <p:spPr>
            <a:xfrm rot="1712267">
              <a:off x="6244477" y="269459"/>
              <a:ext cx="839668" cy="520237"/>
            </a:xfrm>
            <a:custGeom>
              <a:avLst/>
              <a:gdLst/>
              <a:ahLst/>
              <a:cxnLst/>
              <a:rect l="l" t="t" r="r" b="b"/>
              <a:pathLst>
                <a:path w="13937" h="8635" extrusionOk="0">
                  <a:moveTo>
                    <a:pt x="13292" y="626"/>
                  </a:moveTo>
                  <a:cubicBezTo>
                    <a:pt x="13329" y="626"/>
                    <a:pt x="13357" y="673"/>
                    <a:pt x="13385" y="757"/>
                  </a:cubicBezTo>
                  <a:cubicBezTo>
                    <a:pt x="13404" y="841"/>
                    <a:pt x="13423" y="972"/>
                    <a:pt x="13423" y="1121"/>
                  </a:cubicBezTo>
                  <a:cubicBezTo>
                    <a:pt x="13423" y="1737"/>
                    <a:pt x="13189" y="2540"/>
                    <a:pt x="12732" y="3538"/>
                  </a:cubicBezTo>
                  <a:cubicBezTo>
                    <a:pt x="12769" y="2810"/>
                    <a:pt x="12844" y="2148"/>
                    <a:pt x="12956" y="1541"/>
                  </a:cubicBezTo>
                  <a:cubicBezTo>
                    <a:pt x="13059" y="934"/>
                    <a:pt x="13171" y="626"/>
                    <a:pt x="13292" y="626"/>
                  </a:cubicBezTo>
                  <a:close/>
                  <a:moveTo>
                    <a:pt x="6208" y="3604"/>
                  </a:moveTo>
                  <a:cubicBezTo>
                    <a:pt x="6198" y="3678"/>
                    <a:pt x="6189" y="3734"/>
                    <a:pt x="6189" y="3800"/>
                  </a:cubicBezTo>
                  <a:cubicBezTo>
                    <a:pt x="6189" y="3958"/>
                    <a:pt x="6217" y="4108"/>
                    <a:pt x="6292" y="4248"/>
                  </a:cubicBezTo>
                  <a:cubicBezTo>
                    <a:pt x="6357" y="4388"/>
                    <a:pt x="6450" y="4500"/>
                    <a:pt x="6581" y="4584"/>
                  </a:cubicBezTo>
                  <a:cubicBezTo>
                    <a:pt x="6544" y="4780"/>
                    <a:pt x="6488" y="4948"/>
                    <a:pt x="6385" y="5050"/>
                  </a:cubicBezTo>
                  <a:cubicBezTo>
                    <a:pt x="6292" y="5153"/>
                    <a:pt x="6170" y="5218"/>
                    <a:pt x="6049" y="5218"/>
                  </a:cubicBezTo>
                  <a:cubicBezTo>
                    <a:pt x="5928" y="5218"/>
                    <a:pt x="5825" y="5153"/>
                    <a:pt x="5732" y="5041"/>
                  </a:cubicBezTo>
                  <a:cubicBezTo>
                    <a:pt x="5638" y="4920"/>
                    <a:pt x="5601" y="4752"/>
                    <a:pt x="5601" y="4518"/>
                  </a:cubicBezTo>
                  <a:cubicBezTo>
                    <a:pt x="5601" y="4210"/>
                    <a:pt x="5657" y="3986"/>
                    <a:pt x="5769" y="3837"/>
                  </a:cubicBezTo>
                  <a:cubicBezTo>
                    <a:pt x="5872" y="3678"/>
                    <a:pt x="6012" y="3604"/>
                    <a:pt x="6170" y="3604"/>
                  </a:cubicBezTo>
                  <a:close/>
                  <a:moveTo>
                    <a:pt x="8998" y="3604"/>
                  </a:moveTo>
                  <a:cubicBezTo>
                    <a:pt x="8980" y="3678"/>
                    <a:pt x="8970" y="3734"/>
                    <a:pt x="8970" y="3800"/>
                  </a:cubicBezTo>
                  <a:cubicBezTo>
                    <a:pt x="8970" y="3958"/>
                    <a:pt x="9008" y="4108"/>
                    <a:pt x="9073" y="4248"/>
                  </a:cubicBezTo>
                  <a:cubicBezTo>
                    <a:pt x="9148" y="4388"/>
                    <a:pt x="9241" y="4500"/>
                    <a:pt x="9372" y="4584"/>
                  </a:cubicBezTo>
                  <a:cubicBezTo>
                    <a:pt x="9334" y="4780"/>
                    <a:pt x="9278" y="4948"/>
                    <a:pt x="9176" y="5050"/>
                  </a:cubicBezTo>
                  <a:cubicBezTo>
                    <a:pt x="9073" y="5153"/>
                    <a:pt x="8961" y="5218"/>
                    <a:pt x="8830" y="5218"/>
                  </a:cubicBezTo>
                  <a:cubicBezTo>
                    <a:pt x="8718" y="5218"/>
                    <a:pt x="8616" y="5153"/>
                    <a:pt x="8522" y="5041"/>
                  </a:cubicBezTo>
                  <a:cubicBezTo>
                    <a:pt x="8429" y="4920"/>
                    <a:pt x="8392" y="4752"/>
                    <a:pt x="8392" y="4518"/>
                  </a:cubicBezTo>
                  <a:cubicBezTo>
                    <a:pt x="8392" y="4210"/>
                    <a:pt x="8448" y="3986"/>
                    <a:pt x="8550" y="3837"/>
                  </a:cubicBezTo>
                  <a:cubicBezTo>
                    <a:pt x="8653" y="3678"/>
                    <a:pt x="8802" y="3604"/>
                    <a:pt x="8961" y="3604"/>
                  </a:cubicBezTo>
                  <a:close/>
                  <a:moveTo>
                    <a:pt x="11976" y="3548"/>
                  </a:moveTo>
                  <a:cubicBezTo>
                    <a:pt x="11976" y="3613"/>
                    <a:pt x="11957" y="3706"/>
                    <a:pt x="11957" y="3837"/>
                  </a:cubicBezTo>
                  <a:cubicBezTo>
                    <a:pt x="11957" y="4164"/>
                    <a:pt x="11985" y="4472"/>
                    <a:pt x="12013" y="4770"/>
                  </a:cubicBezTo>
                  <a:cubicBezTo>
                    <a:pt x="11901" y="4948"/>
                    <a:pt x="11799" y="5060"/>
                    <a:pt x="11724" y="5134"/>
                  </a:cubicBezTo>
                  <a:cubicBezTo>
                    <a:pt x="11640" y="5190"/>
                    <a:pt x="11575" y="5228"/>
                    <a:pt x="11491" y="5228"/>
                  </a:cubicBezTo>
                  <a:cubicBezTo>
                    <a:pt x="11285" y="5228"/>
                    <a:pt x="11173" y="5078"/>
                    <a:pt x="11173" y="4770"/>
                  </a:cubicBezTo>
                  <a:cubicBezTo>
                    <a:pt x="11192" y="4500"/>
                    <a:pt x="11276" y="4238"/>
                    <a:pt x="11407" y="4005"/>
                  </a:cubicBezTo>
                  <a:cubicBezTo>
                    <a:pt x="11565" y="3772"/>
                    <a:pt x="11752" y="3613"/>
                    <a:pt x="11976" y="3548"/>
                  </a:cubicBezTo>
                  <a:close/>
                  <a:moveTo>
                    <a:pt x="3155" y="6497"/>
                  </a:moveTo>
                  <a:cubicBezTo>
                    <a:pt x="3034" y="7048"/>
                    <a:pt x="2922" y="7431"/>
                    <a:pt x="2791" y="7673"/>
                  </a:cubicBezTo>
                  <a:cubicBezTo>
                    <a:pt x="2661" y="7925"/>
                    <a:pt x="2549" y="8037"/>
                    <a:pt x="2437" y="8037"/>
                  </a:cubicBezTo>
                  <a:cubicBezTo>
                    <a:pt x="2325" y="8037"/>
                    <a:pt x="2269" y="7953"/>
                    <a:pt x="2269" y="7795"/>
                  </a:cubicBezTo>
                  <a:cubicBezTo>
                    <a:pt x="2269" y="7627"/>
                    <a:pt x="2334" y="7440"/>
                    <a:pt x="2474" y="7225"/>
                  </a:cubicBezTo>
                  <a:cubicBezTo>
                    <a:pt x="2614" y="7001"/>
                    <a:pt x="2838" y="6768"/>
                    <a:pt x="3155" y="6497"/>
                  </a:cubicBezTo>
                  <a:close/>
                  <a:moveTo>
                    <a:pt x="13311" y="1"/>
                  </a:moveTo>
                  <a:cubicBezTo>
                    <a:pt x="12956" y="1"/>
                    <a:pt x="12648" y="290"/>
                    <a:pt x="12424" y="860"/>
                  </a:cubicBezTo>
                  <a:cubicBezTo>
                    <a:pt x="12209" y="1429"/>
                    <a:pt x="12051" y="2120"/>
                    <a:pt x="11985" y="2894"/>
                  </a:cubicBezTo>
                  <a:cubicBezTo>
                    <a:pt x="11677" y="2922"/>
                    <a:pt x="11416" y="3034"/>
                    <a:pt x="11164" y="3221"/>
                  </a:cubicBezTo>
                  <a:cubicBezTo>
                    <a:pt x="10921" y="3389"/>
                    <a:pt x="10735" y="3622"/>
                    <a:pt x="10595" y="3902"/>
                  </a:cubicBezTo>
                  <a:cubicBezTo>
                    <a:pt x="10585" y="3930"/>
                    <a:pt x="10585" y="3940"/>
                    <a:pt x="10576" y="3968"/>
                  </a:cubicBezTo>
                  <a:cubicBezTo>
                    <a:pt x="10370" y="4014"/>
                    <a:pt x="10202" y="4033"/>
                    <a:pt x="10044" y="4042"/>
                  </a:cubicBezTo>
                  <a:cubicBezTo>
                    <a:pt x="10016" y="3734"/>
                    <a:pt x="9904" y="3464"/>
                    <a:pt x="9708" y="3240"/>
                  </a:cubicBezTo>
                  <a:cubicBezTo>
                    <a:pt x="9521" y="3016"/>
                    <a:pt x="9269" y="2913"/>
                    <a:pt x="8952" y="2913"/>
                  </a:cubicBezTo>
                  <a:cubicBezTo>
                    <a:pt x="8690" y="2913"/>
                    <a:pt x="8457" y="2988"/>
                    <a:pt x="8252" y="3128"/>
                  </a:cubicBezTo>
                  <a:cubicBezTo>
                    <a:pt x="8037" y="3268"/>
                    <a:pt x="7878" y="3454"/>
                    <a:pt x="7757" y="3697"/>
                  </a:cubicBezTo>
                  <a:cubicBezTo>
                    <a:pt x="7710" y="3790"/>
                    <a:pt x="7682" y="3884"/>
                    <a:pt x="7654" y="3986"/>
                  </a:cubicBezTo>
                  <a:cubicBezTo>
                    <a:pt x="7514" y="4014"/>
                    <a:pt x="7374" y="4033"/>
                    <a:pt x="7262" y="4042"/>
                  </a:cubicBezTo>
                  <a:cubicBezTo>
                    <a:pt x="7225" y="3734"/>
                    <a:pt x="7122" y="3464"/>
                    <a:pt x="6917" y="3240"/>
                  </a:cubicBezTo>
                  <a:cubicBezTo>
                    <a:pt x="6730" y="3016"/>
                    <a:pt x="6478" y="2913"/>
                    <a:pt x="6161" y="2913"/>
                  </a:cubicBezTo>
                  <a:cubicBezTo>
                    <a:pt x="5909" y="2913"/>
                    <a:pt x="5676" y="2988"/>
                    <a:pt x="5461" y="3128"/>
                  </a:cubicBezTo>
                  <a:cubicBezTo>
                    <a:pt x="5255" y="3268"/>
                    <a:pt x="5087" y="3454"/>
                    <a:pt x="4975" y="3697"/>
                  </a:cubicBezTo>
                  <a:cubicBezTo>
                    <a:pt x="4854" y="3940"/>
                    <a:pt x="4798" y="4220"/>
                    <a:pt x="4798" y="4537"/>
                  </a:cubicBezTo>
                  <a:lnTo>
                    <a:pt x="4798" y="4593"/>
                  </a:lnTo>
                  <a:cubicBezTo>
                    <a:pt x="4565" y="4761"/>
                    <a:pt x="4322" y="4929"/>
                    <a:pt x="4051" y="5134"/>
                  </a:cubicBezTo>
                  <a:lnTo>
                    <a:pt x="4117" y="4668"/>
                  </a:lnTo>
                  <a:cubicBezTo>
                    <a:pt x="4191" y="4201"/>
                    <a:pt x="4238" y="3893"/>
                    <a:pt x="4247" y="3762"/>
                  </a:cubicBezTo>
                  <a:cubicBezTo>
                    <a:pt x="4257" y="3650"/>
                    <a:pt x="4238" y="3566"/>
                    <a:pt x="4182" y="3510"/>
                  </a:cubicBezTo>
                  <a:cubicBezTo>
                    <a:pt x="4117" y="3454"/>
                    <a:pt x="4042" y="3417"/>
                    <a:pt x="3958" y="3417"/>
                  </a:cubicBezTo>
                  <a:lnTo>
                    <a:pt x="2801" y="3417"/>
                  </a:lnTo>
                  <a:cubicBezTo>
                    <a:pt x="2698" y="3417"/>
                    <a:pt x="2614" y="3454"/>
                    <a:pt x="2558" y="3510"/>
                  </a:cubicBezTo>
                  <a:cubicBezTo>
                    <a:pt x="2502" y="3576"/>
                    <a:pt x="2465" y="3660"/>
                    <a:pt x="2465" y="3781"/>
                  </a:cubicBezTo>
                  <a:cubicBezTo>
                    <a:pt x="2465" y="3902"/>
                    <a:pt x="2502" y="3996"/>
                    <a:pt x="2558" y="4061"/>
                  </a:cubicBezTo>
                  <a:cubicBezTo>
                    <a:pt x="2614" y="4117"/>
                    <a:pt x="2707" y="4136"/>
                    <a:pt x="2829" y="4136"/>
                  </a:cubicBezTo>
                  <a:lnTo>
                    <a:pt x="3454" y="4136"/>
                  </a:lnTo>
                  <a:lnTo>
                    <a:pt x="3370" y="4901"/>
                  </a:lnTo>
                  <a:cubicBezTo>
                    <a:pt x="3071" y="5022"/>
                    <a:pt x="2763" y="5088"/>
                    <a:pt x="2483" y="5088"/>
                  </a:cubicBezTo>
                  <a:cubicBezTo>
                    <a:pt x="1970" y="5088"/>
                    <a:pt x="1587" y="4948"/>
                    <a:pt x="1317" y="4677"/>
                  </a:cubicBezTo>
                  <a:cubicBezTo>
                    <a:pt x="1055" y="4406"/>
                    <a:pt x="915" y="4024"/>
                    <a:pt x="915" y="3529"/>
                  </a:cubicBezTo>
                  <a:cubicBezTo>
                    <a:pt x="915" y="3053"/>
                    <a:pt x="990" y="2633"/>
                    <a:pt x="1149" y="2297"/>
                  </a:cubicBezTo>
                  <a:cubicBezTo>
                    <a:pt x="1298" y="1961"/>
                    <a:pt x="1503" y="1690"/>
                    <a:pt x="1765" y="1513"/>
                  </a:cubicBezTo>
                  <a:cubicBezTo>
                    <a:pt x="2017" y="1336"/>
                    <a:pt x="2297" y="1261"/>
                    <a:pt x="2605" y="1261"/>
                  </a:cubicBezTo>
                  <a:cubicBezTo>
                    <a:pt x="2847" y="1261"/>
                    <a:pt x="3025" y="1308"/>
                    <a:pt x="3127" y="1401"/>
                  </a:cubicBezTo>
                  <a:cubicBezTo>
                    <a:pt x="3230" y="1494"/>
                    <a:pt x="3295" y="1634"/>
                    <a:pt x="3295" y="1793"/>
                  </a:cubicBezTo>
                  <a:cubicBezTo>
                    <a:pt x="3295" y="1868"/>
                    <a:pt x="3277" y="1942"/>
                    <a:pt x="3258" y="2064"/>
                  </a:cubicBezTo>
                  <a:cubicBezTo>
                    <a:pt x="3249" y="2204"/>
                    <a:pt x="3230" y="2278"/>
                    <a:pt x="3230" y="2306"/>
                  </a:cubicBezTo>
                  <a:cubicBezTo>
                    <a:pt x="3230" y="2400"/>
                    <a:pt x="3267" y="2474"/>
                    <a:pt x="3342" y="2530"/>
                  </a:cubicBezTo>
                  <a:cubicBezTo>
                    <a:pt x="3407" y="2586"/>
                    <a:pt x="3501" y="2614"/>
                    <a:pt x="3603" y="2614"/>
                  </a:cubicBezTo>
                  <a:cubicBezTo>
                    <a:pt x="3771" y="2614"/>
                    <a:pt x="3902" y="2540"/>
                    <a:pt x="3995" y="2390"/>
                  </a:cubicBezTo>
                  <a:cubicBezTo>
                    <a:pt x="4089" y="2241"/>
                    <a:pt x="4117" y="2054"/>
                    <a:pt x="4117" y="1812"/>
                  </a:cubicBezTo>
                  <a:cubicBezTo>
                    <a:pt x="4117" y="1438"/>
                    <a:pt x="4005" y="1140"/>
                    <a:pt x="3762" y="906"/>
                  </a:cubicBezTo>
                  <a:cubicBezTo>
                    <a:pt x="3510" y="692"/>
                    <a:pt x="3155" y="570"/>
                    <a:pt x="2670" y="570"/>
                  </a:cubicBezTo>
                  <a:cubicBezTo>
                    <a:pt x="2175" y="570"/>
                    <a:pt x="1718" y="701"/>
                    <a:pt x="1307" y="953"/>
                  </a:cubicBezTo>
                  <a:cubicBezTo>
                    <a:pt x="897" y="1214"/>
                    <a:pt x="588" y="1578"/>
                    <a:pt x="355" y="2045"/>
                  </a:cubicBezTo>
                  <a:cubicBezTo>
                    <a:pt x="122" y="2512"/>
                    <a:pt x="0" y="3044"/>
                    <a:pt x="0" y="3660"/>
                  </a:cubicBezTo>
                  <a:cubicBezTo>
                    <a:pt x="0" y="4098"/>
                    <a:pt x="94" y="4481"/>
                    <a:pt x="290" y="4817"/>
                  </a:cubicBezTo>
                  <a:cubicBezTo>
                    <a:pt x="495" y="5144"/>
                    <a:pt x="757" y="5396"/>
                    <a:pt x="1111" y="5573"/>
                  </a:cubicBezTo>
                  <a:cubicBezTo>
                    <a:pt x="1457" y="5751"/>
                    <a:pt x="1867" y="5844"/>
                    <a:pt x="2325" y="5844"/>
                  </a:cubicBezTo>
                  <a:cubicBezTo>
                    <a:pt x="2642" y="5844"/>
                    <a:pt x="2950" y="5769"/>
                    <a:pt x="3277" y="5648"/>
                  </a:cubicBezTo>
                  <a:lnTo>
                    <a:pt x="3277" y="5648"/>
                  </a:lnTo>
                  <a:lnTo>
                    <a:pt x="3258" y="5760"/>
                  </a:lnTo>
                  <a:cubicBezTo>
                    <a:pt x="2829" y="6096"/>
                    <a:pt x="2483" y="6395"/>
                    <a:pt x="2250" y="6647"/>
                  </a:cubicBezTo>
                  <a:cubicBezTo>
                    <a:pt x="2017" y="6908"/>
                    <a:pt x="1858" y="7141"/>
                    <a:pt x="1765" y="7337"/>
                  </a:cubicBezTo>
                  <a:cubicBezTo>
                    <a:pt x="1681" y="7533"/>
                    <a:pt x="1634" y="7729"/>
                    <a:pt x="1634" y="7916"/>
                  </a:cubicBezTo>
                  <a:cubicBezTo>
                    <a:pt x="1634" y="8131"/>
                    <a:pt x="1709" y="8308"/>
                    <a:pt x="1830" y="8429"/>
                  </a:cubicBezTo>
                  <a:cubicBezTo>
                    <a:pt x="1961" y="8560"/>
                    <a:pt x="2138" y="8635"/>
                    <a:pt x="2343" y="8635"/>
                  </a:cubicBezTo>
                  <a:cubicBezTo>
                    <a:pt x="2745" y="8635"/>
                    <a:pt x="3062" y="8383"/>
                    <a:pt x="3314" y="7897"/>
                  </a:cubicBezTo>
                  <a:cubicBezTo>
                    <a:pt x="3575" y="7403"/>
                    <a:pt x="3781" y="6731"/>
                    <a:pt x="3949" y="5881"/>
                  </a:cubicBezTo>
                  <a:cubicBezTo>
                    <a:pt x="4378" y="5583"/>
                    <a:pt x="4714" y="5349"/>
                    <a:pt x="4947" y="5190"/>
                  </a:cubicBezTo>
                  <a:cubicBezTo>
                    <a:pt x="5041" y="5386"/>
                    <a:pt x="5171" y="5555"/>
                    <a:pt x="5349" y="5667"/>
                  </a:cubicBezTo>
                  <a:cubicBezTo>
                    <a:pt x="5517" y="5788"/>
                    <a:pt x="5732" y="5844"/>
                    <a:pt x="5974" y="5844"/>
                  </a:cubicBezTo>
                  <a:cubicBezTo>
                    <a:pt x="6264" y="5844"/>
                    <a:pt x="6534" y="5741"/>
                    <a:pt x="6758" y="5527"/>
                  </a:cubicBezTo>
                  <a:cubicBezTo>
                    <a:pt x="6992" y="5321"/>
                    <a:pt x="7141" y="5041"/>
                    <a:pt x="7225" y="4696"/>
                  </a:cubicBezTo>
                  <a:cubicBezTo>
                    <a:pt x="7356" y="4696"/>
                    <a:pt x="7477" y="4677"/>
                    <a:pt x="7598" y="4668"/>
                  </a:cubicBezTo>
                  <a:cubicBezTo>
                    <a:pt x="7608" y="4854"/>
                    <a:pt x="7654" y="5032"/>
                    <a:pt x="7729" y="5190"/>
                  </a:cubicBezTo>
                  <a:cubicBezTo>
                    <a:pt x="7822" y="5386"/>
                    <a:pt x="7944" y="5555"/>
                    <a:pt x="8121" y="5667"/>
                  </a:cubicBezTo>
                  <a:cubicBezTo>
                    <a:pt x="8298" y="5788"/>
                    <a:pt x="8504" y="5844"/>
                    <a:pt x="8756" y="5844"/>
                  </a:cubicBezTo>
                  <a:cubicBezTo>
                    <a:pt x="9045" y="5844"/>
                    <a:pt x="9316" y="5741"/>
                    <a:pt x="9530" y="5527"/>
                  </a:cubicBezTo>
                  <a:cubicBezTo>
                    <a:pt x="9764" y="5321"/>
                    <a:pt x="9922" y="5041"/>
                    <a:pt x="9997" y="4696"/>
                  </a:cubicBezTo>
                  <a:cubicBezTo>
                    <a:pt x="10137" y="4696"/>
                    <a:pt x="10268" y="4677"/>
                    <a:pt x="10398" y="4649"/>
                  </a:cubicBezTo>
                  <a:lnTo>
                    <a:pt x="10398" y="4649"/>
                  </a:lnTo>
                  <a:cubicBezTo>
                    <a:pt x="10398" y="4714"/>
                    <a:pt x="10389" y="4770"/>
                    <a:pt x="10389" y="4826"/>
                  </a:cubicBezTo>
                  <a:cubicBezTo>
                    <a:pt x="10389" y="5134"/>
                    <a:pt x="10464" y="5377"/>
                    <a:pt x="10632" y="5564"/>
                  </a:cubicBezTo>
                  <a:cubicBezTo>
                    <a:pt x="10791" y="5751"/>
                    <a:pt x="11005" y="5844"/>
                    <a:pt x="11248" y="5844"/>
                  </a:cubicBezTo>
                  <a:cubicBezTo>
                    <a:pt x="11416" y="5844"/>
                    <a:pt x="11565" y="5807"/>
                    <a:pt x="11677" y="5751"/>
                  </a:cubicBezTo>
                  <a:cubicBezTo>
                    <a:pt x="11808" y="5676"/>
                    <a:pt x="11948" y="5555"/>
                    <a:pt x="12097" y="5368"/>
                  </a:cubicBezTo>
                  <a:lnTo>
                    <a:pt x="12116" y="5386"/>
                  </a:lnTo>
                  <a:cubicBezTo>
                    <a:pt x="12172" y="5592"/>
                    <a:pt x="12228" y="5713"/>
                    <a:pt x="12303" y="5788"/>
                  </a:cubicBezTo>
                  <a:cubicBezTo>
                    <a:pt x="12368" y="5853"/>
                    <a:pt x="12461" y="5891"/>
                    <a:pt x="12592" y="5891"/>
                  </a:cubicBezTo>
                  <a:cubicBezTo>
                    <a:pt x="12816" y="5891"/>
                    <a:pt x="12928" y="5797"/>
                    <a:pt x="12928" y="5611"/>
                  </a:cubicBezTo>
                  <a:cubicBezTo>
                    <a:pt x="12928" y="5555"/>
                    <a:pt x="12919" y="5499"/>
                    <a:pt x="12909" y="5452"/>
                  </a:cubicBezTo>
                  <a:cubicBezTo>
                    <a:pt x="12825" y="5125"/>
                    <a:pt x="12751" y="4780"/>
                    <a:pt x="12704" y="4444"/>
                  </a:cubicBezTo>
                  <a:cubicBezTo>
                    <a:pt x="13068" y="3800"/>
                    <a:pt x="13376" y="3174"/>
                    <a:pt x="13591" y="2568"/>
                  </a:cubicBezTo>
                  <a:cubicBezTo>
                    <a:pt x="13815" y="1961"/>
                    <a:pt x="13936" y="1429"/>
                    <a:pt x="13936" y="981"/>
                  </a:cubicBezTo>
                  <a:cubicBezTo>
                    <a:pt x="13936" y="654"/>
                    <a:pt x="13871" y="412"/>
                    <a:pt x="13759" y="243"/>
                  </a:cubicBezTo>
                  <a:cubicBezTo>
                    <a:pt x="13637" y="85"/>
                    <a:pt x="13488" y="1"/>
                    <a:pt x="13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52"/>
          <p:cNvGrpSpPr/>
          <p:nvPr/>
        </p:nvGrpSpPr>
        <p:grpSpPr>
          <a:xfrm>
            <a:off x="1333186" y="4055994"/>
            <a:ext cx="919886" cy="686410"/>
            <a:chOff x="1333186" y="4055994"/>
            <a:chExt cx="919886" cy="686410"/>
          </a:xfrm>
        </p:grpSpPr>
        <p:sp>
          <p:nvSpPr>
            <p:cNvPr id="3969" name="Google Shape;3969;p52"/>
            <p:cNvSpPr/>
            <p:nvPr/>
          </p:nvSpPr>
          <p:spPr>
            <a:xfrm rot="2067823">
              <a:off x="1582975" y="4075860"/>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2"/>
            <p:cNvSpPr/>
            <p:nvPr/>
          </p:nvSpPr>
          <p:spPr>
            <a:xfrm rot="2067823">
              <a:off x="1806295" y="4386021"/>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2"/>
            <p:cNvSpPr/>
            <p:nvPr/>
          </p:nvSpPr>
          <p:spPr>
            <a:xfrm rot="2067823">
              <a:off x="1908581" y="4397231"/>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2"/>
            <p:cNvSpPr/>
            <p:nvPr/>
          </p:nvSpPr>
          <p:spPr>
            <a:xfrm rot="2067823">
              <a:off x="2157148" y="4435596"/>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2"/>
            <p:cNvSpPr/>
            <p:nvPr/>
          </p:nvSpPr>
          <p:spPr>
            <a:xfrm rot="2067823">
              <a:off x="2136037" y="4574952"/>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2"/>
            <p:cNvSpPr/>
            <p:nvPr/>
          </p:nvSpPr>
          <p:spPr>
            <a:xfrm rot="2067823">
              <a:off x="2124936" y="4664306"/>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2"/>
            <p:cNvSpPr/>
            <p:nvPr/>
          </p:nvSpPr>
          <p:spPr>
            <a:xfrm rot="2067823">
              <a:off x="1463073" y="4251502"/>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2"/>
            <p:cNvSpPr/>
            <p:nvPr/>
          </p:nvSpPr>
          <p:spPr>
            <a:xfrm rot="2067823">
              <a:off x="1416788" y="4314985"/>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2"/>
            <p:cNvSpPr/>
            <p:nvPr/>
          </p:nvSpPr>
          <p:spPr>
            <a:xfrm rot="2067823">
              <a:off x="1354698" y="4411267"/>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52"/>
          <p:cNvGrpSpPr/>
          <p:nvPr/>
        </p:nvGrpSpPr>
        <p:grpSpPr>
          <a:xfrm>
            <a:off x="8380333" y="4351377"/>
            <a:ext cx="653324" cy="677733"/>
            <a:chOff x="8075533" y="4046577"/>
            <a:chExt cx="653324" cy="677733"/>
          </a:xfrm>
        </p:grpSpPr>
        <p:sp>
          <p:nvSpPr>
            <p:cNvPr id="3979" name="Google Shape;3979;p52"/>
            <p:cNvSpPr/>
            <p:nvPr/>
          </p:nvSpPr>
          <p:spPr>
            <a:xfrm rot="1058532">
              <a:off x="8146665" y="4111116"/>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2"/>
            <p:cNvSpPr/>
            <p:nvPr/>
          </p:nvSpPr>
          <p:spPr>
            <a:xfrm rot="1058532">
              <a:off x="8180742" y="4167964"/>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444DA6BA-B9B9-2445-A5DF-A7905D3EFF84}"/>
              </a:ext>
            </a:extLst>
          </p:cNvPr>
          <p:cNvSpPr/>
          <p:nvPr/>
        </p:nvSpPr>
        <p:spPr>
          <a:xfrm>
            <a:off x="1395239" y="784557"/>
            <a:ext cx="5116695" cy="613245"/>
          </a:xfrm>
          <a:prstGeom prst="rect">
            <a:avLst/>
          </a:prstGeom>
        </p:spPr>
        <p:txBody>
          <a:bodyPr wrap="square">
            <a:spAutoFit/>
          </a:bodyPr>
          <a:lstStyle/>
          <a:p>
            <a:pPr algn="just">
              <a:lnSpc>
                <a:spcPct val="115000"/>
              </a:lnSpc>
              <a:spcBef>
                <a:spcPts val="600"/>
              </a:spcBef>
              <a:spcAft>
                <a:spcPts val="600"/>
              </a:spcAft>
            </a:pPr>
            <a:r>
              <a:rPr lang="vi-VN" sz="3200" b="1" dirty="0">
                <a:latin typeface="Times New Roman" panose="02020603050405020304" pitchFamily="18" charset="0"/>
                <a:ea typeface="Calibri" panose="020F0502020204030204" pitchFamily="34" charset="0"/>
              </a:rPr>
              <a:t>d/ Kiểm tra và chỉnh sửa:</a:t>
            </a:r>
            <a:endParaRPr lang="x-none" sz="3200" dirty="0">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35B85211-0ACF-3543-8012-D3D7799E93B5}"/>
              </a:ext>
            </a:extLst>
          </p:cNvPr>
          <p:cNvSpPr/>
          <p:nvPr/>
        </p:nvSpPr>
        <p:spPr>
          <a:xfrm>
            <a:off x="2452119" y="1651528"/>
            <a:ext cx="5904851" cy="3535583"/>
          </a:xfrm>
          <a:prstGeom prst="rect">
            <a:avLst/>
          </a:prstGeom>
        </p:spPr>
        <p:txBody>
          <a:bodyPr wrap="square">
            <a:spAutoFit/>
          </a:bodyPr>
          <a:lstStyle/>
          <a:p>
            <a:pPr algn="just">
              <a:lnSpc>
                <a:spcPct val="115000"/>
              </a:lnSpc>
              <a:spcBef>
                <a:spcPts val="600"/>
              </a:spcBef>
              <a:spcAft>
                <a:spcPts val="600"/>
              </a:spcAft>
            </a:pPr>
            <a:r>
              <a:rPr lang="vi-VN" sz="2500" dirty="0">
                <a:latin typeface="Times New Roman" panose="02020603050405020304" pitchFamily="18" charset="0"/>
                <a:ea typeface="Calibri" panose="020F0502020204030204" pitchFamily="34" charset="0"/>
              </a:rPr>
              <a:t>- Người viết: Xem xét về nội dung và cách thức trình bày (Đã nói hết các nội dung có trong dàn ý đã làm chưa? Còn thiếu nội dung nào? Có mắc các lỗi về cách trình bày không?...)</a:t>
            </a:r>
            <a:endParaRPr lang="x-none" sz="2500" dirty="0">
              <a:latin typeface="Times New Roman" panose="02020603050405020304" pitchFamily="18" charset="0"/>
              <a:ea typeface="Calibri" panose="020F0502020204030204" pitchFamily="34" charset="0"/>
            </a:endParaRPr>
          </a:p>
          <a:p>
            <a:r>
              <a:rPr lang="vi-VN" sz="2500" dirty="0">
                <a:latin typeface="Times New Roman" panose="02020603050405020304" pitchFamily="18" charset="0"/>
                <a:ea typeface="Calibri" panose="020F0502020204030204" pitchFamily="34" charset="0"/>
              </a:rPr>
              <a:t>- Người nghe: Kiểm tra lại các thông tin thu được từ người nói, tự xác định các lỗi cần khắc phục khi nghe. </a:t>
            </a:r>
            <a:endParaRPr lang="x-none" sz="2500" dirty="0"/>
          </a:p>
        </p:txBody>
      </p:sp>
      <p:sp>
        <p:nvSpPr>
          <p:cNvPr id="118" name="Rectangle 117">
            <a:extLst>
              <a:ext uri="{FF2B5EF4-FFF2-40B4-BE49-F238E27FC236}">
                <a16:creationId xmlns:a16="http://schemas.microsoft.com/office/drawing/2014/main" id="{A6C647DE-8486-0B41-BC93-D1371BAC80EA}"/>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53"/>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AB4134-0CB1-C142-81A9-3D12B0A1D58F}"/>
              </a:ext>
            </a:extLst>
          </p:cNvPr>
          <p:cNvGraphicFramePr>
            <a:graphicFrameLocks noGrp="1"/>
          </p:cNvGraphicFramePr>
          <p:nvPr>
            <p:extLst>
              <p:ext uri="{D42A27DB-BD31-4B8C-83A1-F6EECF244321}">
                <p14:modId xmlns:p14="http://schemas.microsoft.com/office/powerpoint/2010/main" val="3075156400"/>
              </p:ext>
            </p:extLst>
          </p:nvPr>
        </p:nvGraphicFramePr>
        <p:xfrm>
          <a:off x="547479" y="278956"/>
          <a:ext cx="8049042" cy="4585588"/>
        </p:xfrm>
        <a:graphic>
          <a:graphicData uri="http://schemas.openxmlformats.org/drawingml/2006/table">
            <a:tbl>
              <a:tblPr firstRow="1" firstCol="1" bandRow="1">
                <a:tableStyleId>{A477431F-D640-42B9-96F8-6F705211C3B5}</a:tableStyleId>
              </a:tblPr>
              <a:tblGrid>
                <a:gridCol w="5615943">
                  <a:extLst>
                    <a:ext uri="{9D8B030D-6E8A-4147-A177-3AD203B41FA5}">
                      <a16:colId xmlns:a16="http://schemas.microsoft.com/office/drawing/2014/main" val="3371096622"/>
                    </a:ext>
                  </a:extLst>
                </a:gridCol>
                <a:gridCol w="803081">
                  <a:extLst>
                    <a:ext uri="{9D8B030D-6E8A-4147-A177-3AD203B41FA5}">
                      <a16:colId xmlns:a16="http://schemas.microsoft.com/office/drawing/2014/main" val="3933377737"/>
                    </a:ext>
                  </a:extLst>
                </a:gridCol>
                <a:gridCol w="866693">
                  <a:extLst>
                    <a:ext uri="{9D8B030D-6E8A-4147-A177-3AD203B41FA5}">
                      <a16:colId xmlns:a16="http://schemas.microsoft.com/office/drawing/2014/main" val="3934088013"/>
                    </a:ext>
                  </a:extLst>
                </a:gridCol>
                <a:gridCol w="763325">
                  <a:extLst>
                    <a:ext uri="{9D8B030D-6E8A-4147-A177-3AD203B41FA5}">
                      <a16:colId xmlns:a16="http://schemas.microsoft.com/office/drawing/2014/main" val="1284476092"/>
                    </a:ext>
                  </a:extLst>
                </a:gridCol>
              </a:tblGrid>
              <a:tr h="323722">
                <a:tc>
                  <a:txBody>
                    <a:bodyPr/>
                    <a:lstStyle/>
                    <a:p>
                      <a:pPr algn="ct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Nội dung cần kiểm tra</a:t>
                      </a:r>
                      <a:endParaRPr lang="x-non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tc>
                  <a:txBody>
                    <a:bodyPr/>
                    <a:lstStyle/>
                    <a:p>
                      <a:pPr algn="ctr">
                        <a:lnSpc>
                          <a:spcPct val="115000"/>
                        </a:lnSpc>
                        <a:spcBef>
                          <a:spcPts val="600"/>
                        </a:spcBef>
                        <a:spcAft>
                          <a:spcPts val="600"/>
                        </a:spcAft>
                      </a:pPr>
                      <a:r>
                        <a:rPr lang="vi-VN" sz="1600" b="1">
                          <a:effectLst/>
                          <a:latin typeface="Times New Roman" panose="02020603050405020304" pitchFamily="18" charset="0"/>
                          <a:cs typeface="Times New Roman" panose="02020603050405020304" pitchFamily="18" charset="0"/>
                        </a:rPr>
                        <a:t>Đã thực hiện</a:t>
                      </a:r>
                      <a:endParaRPr lang="x-none"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tc>
                  <a:txBody>
                    <a:bodyPr/>
                    <a:lstStyle/>
                    <a:p>
                      <a:pPr algn="ct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Chưa thực hiện</a:t>
                      </a:r>
                      <a:endParaRPr lang="x-non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tc>
                  <a:txBody>
                    <a:bodyPr/>
                    <a:lstStyle/>
                    <a:p>
                      <a:pPr algn="ct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Thảo luận, trao đổi</a:t>
                      </a:r>
                      <a:endParaRPr lang="x-non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extLst>
                  <a:ext uri="{0D108BD9-81ED-4DB2-BD59-A6C34878D82A}">
                    <a16:rowId xmlns:a16="http://schemas.microsoft.com/office/drawing/2014/main" val="1295437277"/>
                  </a:ext>
                </a:extLst>
              </a:tr>
              <a:tr h="323722">
                <a:tc>
                  <a:txBody>
                    <a:bodyPr/>
                    <a:lstStyle/>
                    <a:p>
                      <a:pP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1. Chào hỏi, giới thiệu bản thân, giới thiệu chủ đề của bài nói chuyện.</a:t>
                      </a:r>
                      <a:endParaRPr lang="x-non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3867351173"/>
                  </a:ext>
                </a:extLst>
              </a:tr>
              <a:tr h="155093">
                <a:tc gridSpan="4">
                  <a:txBody>
                    <a:bodyPr/>
                    <a:lstStyle/>
                    <a:p>
                      <a:pP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2. Giới thiệu vấn đề đời sống trong tác phẩm tự chọn	</a:t>
                      </a:r>
                      <a:endParaRPr lang="x-non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hMerge="1">
                  <a:txBody>
                    <a:bodyPr/>
                    <a:lstStyle/>
                    <a:p>
                      <a:endParaRPr lang="x-none"/>
                    </a:p>
                  </a:txBody>
                  <a:tcPr/>
                </a:tc>
                <a:tc hMerge="1">
                  <a:txBody>
                    <a:bodyPr/>
                    <a:lstStyle/>
                    <a:p>
                      <a:endParaRPr lang="x-none"/>
                    </a:p>
                  </a:txBody>
                  <a:tcPr/>
                </a:tc>
                <a:tc hMerge="1">
                  <a:txBody>
                    <a:bodyPr/>
                    <a:lstStyle/>
                    <a:p>
                      <a:pPr>
                        <a:lnSpc>
                          <a:spcPct val="115000"/>
                        </a:lnSpc>
                        <a:spcBef>
                          <a:spcPts val="600"/>
                        </a:spcBef>
                        <a:spcAft>
                          <a:spcPts val="600"/>
                        </a:spcAft>
                      </a:pPr>
                      <a:endParaRPr lang="x-none"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extLst>
                  <a:ext uri="{0D108BD9-81ED-4DB2-BD59-A6C34878D82A}">
                    <a16:rowId xmlns:a16="http://schemas.microsoft.com/office/drawing/2014/main" val="3212076186"/>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Giới thiệu nhan đề, tên tác giả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4106000850"/>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Giới thiệu ngắn gọn câu chuyện trong tác phẩm</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908319589"/>
                  </a:ext>
                </a:extLst>
              </a:tr>
              <a:tr h="323722">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Dẫn dắt đến vấn đề đời sống trong tác phẩm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665160080"/>
                  </a:ext>
                </a:extLst>
              </a:tr>
              <a:tr h="155093">
                <a:tc gridSpan="4">
                  <a:txBody>
                    <a:bodyPr/>
                    <a:lstStyle/>
                    <a:p>
                      <a:pP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3. Vấn đề đời sống trong tác phẩm</a:t>
                      </a:r>
                    </a:p>
                  </a:txBody>
                  <a:tcPr marL="50758" marR="50758" marT="0" marB="0">
                    <a:solidFill>
                      <a:schemeClr val="accent6"/>
                    </a:solidFill>
                  </a:tcPr>
                </a:tc>
                <a:tc hMerge="1">
                  <a:txBody>
                    <a:bodyPr/>
                    <a:lstStyle/>
                    <a:p>
                      <a:pPr>
                        <a:lnSpc>
                          <a:spcPct val="115000"/>
                        </a:lnSpc>
                        <a:spcBef>
                          <a:spcPts val="600"/>
                        </a:spcBef>
                        <a:spcAft>
                          <a:spcPts val="600"/>
                        </a:spcAft>
                      </a:pPr>
                      <a:r>
                        <a:rPr lang="vi-VN" sz="1000" dirty="0">
                          <a:effectLst/>
                        </a:rPr>
                        <a:t> </a:t>
                      </a:r>
                      <a:endParaRPr lang="x-none"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tc hMerge="1">
                  <a:txBody>
                    <a:bodyPr/>
                    <a:lstStyle/>
                    <a:p>
                      <a:pPr>
                        <a:lnSpc>
                          <a:spcPct val="115000"/>
                        </a:lnSpc>
                        <a:spcBef>
                          <a:spcPts val="600"/>
                        </a:spcBef>
                        <a:spcAft>
                          <a:spcPts val="600"/>
                        </a:spcAft>
                      </a:pPr>
                      <a:r>
                        <a:rPr lang="vi-VN" sz="1000" dirty="0">
                          <a:effectLst/>
                        </a:rPr>
                        <a:t> </a:t>
                      </a:r>
                      <a:endParaRPr lang="x-none"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tc hMerge="1">
                  <a:txBody>
                    <a:bodyPr/>
                    <a:lstStyle/>
                    <a:p>
                      <a:pPr>
                        <a:lnSpc>
                          <a:spcPct val="115000"/>
                        </a:lnSpc>
                        <a:spcBef>
                          <a:spcPts val="600"/>
                        </a:spcBef>
                        <a:spcAft>
                          <a:spcPts val="600"/>
                        </a:spcAft>
                      </a:pPr>
                      <a:r>
                        <a:rPr lang="vi-VN" sz="1000" dirty="0">
                          <a:effectLst/>
                        </a:rPr>
                        <a:t> </a:t>
                      </a:r>
                      <a:endParaRPr lang="x-none"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extLst>
                  <a:ext uri="{0D108BD9-81ED-4DB2-BD59-A6C34878D82A}">
                    <a16:rowId xmlns:a16="http://schemas.microsoft.com/office/drawing/2014/main" val="4134990381"/>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Sâu sắc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01739245"/>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Gần gũi với thực tế đời sống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357162969"/>
                  </a:ext>
                </a:extLst>
              </a:tr>
              <a:tr h="323722">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Chủ động thuyết trình chứ không đọc một văn bản đã chuẩn bị sẵn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723667443"/>
                  </a:ext>
                </a:extLst>
              </a:tr>
              <a:tr h="492351">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Sử dụng giọng điệu, âm lượng phù hợp, phối hợp ánh mắt, nét mặt, cử chỉ hài hoà khi trình bày vấn đề.</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52193030"/>
                  </a:ext>
                </a:extLst>
              </a:tr>
            </a:tbl>
          </a:graphicData>
        </a:graphic>
      </p:graphicFrame>
    </p:spTree>
  </p:cSld>
  <p:clrMapOvr>
    <a:masterClrMapping/>
  </p:clrMapOvr>
  <p:transition spd="slow" advTm="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85"/>
        <p:cNvGrpSpPr/>
        <p:nvPr/>
      </p:nvGrpSpPr>
      <p:grpSpPr>
        <a:xfrm>
          <a:off x="0" y="0"/>
          <a:ext cx="0" cy="0"/>
          <a:chOff x="0" y="0"/>
          <a:chExt cx="0" cy="0"/>
        </a:xfrm>
      </p:grpSpPr>
      <p:sp>
        <p:nvSpPr>
          <p:cNvPr id="4986" name="Google Shape;4986;p68"/>
          <p:cNvSpPr txBox="1">
            <a:spLocks noGrp="1"/>
          </p:cNvSpPr>
          <p:nvPr>
            <p:ph type="title"/>
          </p:nvPr>
        </p:nvSpPr>
        <p:spPr>
          <a:xfrm>
            <a:off x="575297" y="936090"/>
            <a:ext cx="3789970" cy="173268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000" b="1" dirty="0">
                <a:latin typeface="Times New Roman" panose="02020603050405020304" pitchFamily="18" charset="0"/>
                <a:cs typeface="Times New Roman" panose="02020603050405020304" pitchFamily="18" charset="0"/>
              </a:rPr>
              <a:t>THANK KOU</a:t>
            </a:r>
            <a:endParaRPr sz="6000" b="1" dirty="0">
              <a:latin typeface="Times New Roman" panose="02020603050405020304" pitchFamily="18" charset="0"/>
              <a:cs typeface="Times New Roman" panose="02020603050405020304" pitchFamily="18" charset="0"/>
            </a:endParaRPr>
          </a:p>
        </p:txBody>
      </p:sp>
      <p:sp>
        <p:nvSpPr>
          <p:cNvPr id="4987" name="Google Shape;4987;p68"/>
          <p:cNvSpPr txBox="1">
            <a:spLocks noGrp="1"/>
          </p:cNvSpPr>
          <p:nvPr>
            <p:ph type="subTitle" idx="1"/>
          </p:nvPr>
        </p:nvSpPr>
        <p:spPr>
          <a:xfrm>
            <a:off x="990512" y="2948953"/>
            <a:ext cx="3234900" cy="96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latin typeface="Times New Roman" panose="02020603050405020304" pitchFamily="18" charset="0"/>
                <a:cs typeface="Times New Roman" panose="02020603050405020304" pitchFamily="18" charset="0"/>
              </a:rPr>
              <a:t>GV: …</a:t>
            </a:r>
            <a:endParaRPr dirty="0">
              <a:latin typeface="Times New Roman" panose="02020603050405020304" pitchFamily="18" charset="0"/>
              <a:cs typeface="Times New Roman" panose="02020603050405020304" pitchFamily="18" charset="0"/>
            </a:endParaRPr>
          </a:p>
        </p:txBody>
      </p:sp>
      <p:sp>
        <p:nvSpPr>
          <p:cNvPr id="4988" name="Google Shape;4988;p68"/>
          <p:cNvSpPr/>
          <p:nvPr/>
        </p:nvSpPr>
        <p:spPr>
          <a:xfrm>
            <a:off x="5618375" y="1226737"/>
            <a:ext cx="1863600" cy="2678700"/>
          </a:xfrm>
          <a:prstGeom prst="roundRect">
            <a:avLst>
              <a:gd name="adj" fmla="val 5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4989" name="Google Shape;4989;p68"/>
          <p:cNvGrpSpPr/>
          <p:nvPr/>
        </p:nvGrpSpPr>
        <p:grpSpPr>
          <a:xfrm>
            <a:off x="5618130" y="1227867"/>
            <a:ext cx="1877964" cy="2688886"/>
            <a:chOff x="5272700" y="1023325"/>
            <a:chExt cx="2190811" cy="3136459"/>
          </a:xfrm>
        </p:grpSpPr>
        <p:sp>
          <p:nvSpPr>
            <p:cNvPr id="4990" name="Google Shape;4990;p68"/>
            <p:cNvSpPr/>
            <p:nvPr/>
          </p:nvSpPr>
          <p:spPr>
            <a:xfrm>
              <a:off x="5272700" y="1023325"/>
              <a:ext cx="2190811" cy="3136459"/>
            </a:xfrm>
            <a:custGeom>
              <a:avLst/>
              <a:gdLst/>
              <a:ahLst/>
              <a:cxnLst/>
              <a:rect l="l" t="t" r="r" b="b"/>
              <a:pathLst>
                <a:path w="58794" h="84172" extrusionOk="0">
                  <a:moveTo>
                    <a:pt x="27900" y="3829"/>
                  </a:moveTo>
                  <a:cubicBezTo>
                    <a:pt x="27945" y="3829"/>
                    <a:pt x="28012" y="3874"/>
                    <a:pt x="28012" y="3941"/>
                  </a:cubicBezTo>
                  <a:cubicBezTo>
                    <a:pt x="28012" y="3986"/>
                    <a:pt x="27945" y="4054"/>
                    <a:pt x="27900" y="4054"/>
                  </a:cubicBezTo>
                  <a:cubicBezTo>
                    <a:pt x="27832" y="4054"/>
                    <a:pt x="27787" y="3986"/>
                    <a:pt x="27787" y="3941"/>
                  </a:cubicBezTo>
                  <a:cubicBezTo>
                    <a:pt x="27787" y="3874"/>
                    <a:pt x="27832" y="3829"/>
                    <a:pt x="27900" y="3829"/>
                  </a:cubicBezTo>
                  <a:close/>
                  <a:moveTo>
                    <a:pt x="29273" y="3558"/>
                  </a:moveTo>
                  <a:cubicBezTo>
                    <a:pt x="29476" y="3558"/>
                    <a:pt x="29611" y="3738"/>
                    <a:pt x="29611" y="3896"/>
                  </a:cubicBezTo>
                  <a:cubicBezTo>
                    <a:pt x="29611" y="4076"/>
                    <a:pt x="29431" y="4234"/>
                    <a:pt x="29273" y="4234"/>
                  </a:cubicBezTo>
                  <a:cubicBezTo>
                    <a:pt x="29093" y="4234"/>
                    <a:pt x="28935" y="4099"/>
                    <a:pt x="28935" y="3896"/>
                  </a:cubicBezTo>
                  <a:cubicBezTo>
                    <a:pt x="28935" y="3738"/>
                    <a:pt x="29070" y="3558"/>
                    <a:pt x="29273" y="3558"/>
                  </a:cubicBezTo>
                  <a:close/>
                  <a:moveTo>
                    <a:pt x="27900" y="3536"/>
                  </a:moveTo>
                  <a:cubicBezTo>
                    <a:pt x="27674" y="3536"/>
                    <a:pt x="27494" y="3693"/>
                    <a:pt x="27494" y="3941"/>
                  </a:cubicBezTo>
                  <a:cubicBezTo>
                    <a:pt x="27494" y="4166"/>
                    <a:pt x="27674" y="4324"/>
                    <a:pt x="27900" y="4324"/>
                  </a:cubicBezTo>
                  <a:cubicBezTo>
                    <a:pt x="28125" y="4324"/>
                    <a:pt x="28282" y="4166"/>
                    <a:pt x="28282" y="3941"/>
                  </a:cubicBezTo>
                  <a:cubicBezTo>
                    <a:pt x="28282" y="3693"/>
                    <a:pt x="28125" y="3536"/>
                    <a:pt x="27900" y="3536"/>
                  </a:cubicBezTo>
                  <a:close/>
                  <a:moveTo>
                    <a:pt x="29273" y="3311"/>
                  </a:moveTo>
                  <a:cubicBezTo>
                    <a:pt x="28935" y="3311"/>
                    <a:pt x="28643" y="3603"/>
                    <a:pt x="28643" y="3941"/>
                  </a:cubicBezTo>
                  <a:cubicBezTo>
                    <a:pt x="28643" y="4256"/>
                    <a:pt x="28935" y="4549"/>
                    <a:pt x="29273" y="4549"/>
                  </a:cubicBezTo>
                  <a:cubicBezTo>
                    <a:pt x="29611" y="4549"/>
                    <a:pt x="29881" y="4256"/>
                    <a:pt x="29881" y="3941"/>
                  </a:cubicBezTo>
                  <a:cubicBezTo>
                    <a:pt x="29881" y="3603"/>
                    <a:pt x="29611" y="3311"/>
                    <a:pt x="29273" y="3311"/>
                  </a:cubicBezTo>
                  <a:close/>
                  <a:moveTo>
                    <a:pt x="55416" y="7274"/>
                  </a:moveTo>
                  <a:lnTo>
                    <a:pt x="55416" y="76944"/>
                  </a:lnTo>
                  <a:lnTo>
                    <a:pt x="3333" y="76944"/>
                  </a:lnTo>
                  <a:lnTo>
                    <a:pt x="3333" y="7274"/>
                  </a:lnTo>
                  <a:close/>
                  <a:moveTo>
                    <a:pt x="3063" y="7004"/>
                  </a:moveTo>
                  <a:lnTo>
                    <a:pt x="3063" y="77236"/>
                  </a:lnTo>
                  <a:lnTo>
                    <a:pt x="55709" y="77236"/>
                  </a:lnTo>
                  <a:lnTo>
                    <a:pt x="55709" y="7004"/>
                  </a:lnTo>
                  <a:close/>
                  <a:moveTo>
                    <a:pt x="55957" y="271"/>
                  </a:moveTo>
                  <a:cubicBezTo>
                    <a:pt x="57330" y="271"/>
                    <a:pt x="58479" y="1397"/>
                    <a:pt x="58479" y="2815"/>
                  </a:cubicBezTo>
                  <a:lnTo>
                    <a:pt x="58479" y="81357"/>
                  </a:lnTo>
                  <a:cubicBezTo>
                    <a:pt x="58479" y="82753"/>
                    <a:pt x="57353" y="83902"/>
                    <a:pt x="55957" y="83902"/>
                  </a:cubicBezTo>
                  <a:lnTo>
                    <a:pt x="2815" y="83902"/>
                  </a:lnTo>
                  <a:cubicBezTo>
                    <a:pt x="1419" y="83902"/>
                    <a:pt x="270" y="82776"/>
                    <a:pt x="270" y="81357"/>
                  </a:cubicBezTo>
                  <a:lnTo>
                    <a:pt x="270" y="2815"/>
                  </a:lnTo>
                  <a:cubicBezTo>
                    <a:pt x="270" y="1419"/>
                    <a:pt x="1396" y="271"/>
                    <a:pt x="2815" y="271"/>
                  </a:cubicBezTo>
                  <a:close/>
                  <a:moveTo>
                    <a:pt x="2815" y="0"/>
                  </a:moveTo>
                  <a:cubicBezTo>
                    <a:pt x="1261" y="0"/>
                    <a:pt x="0" y="1261"/>
                    <a:pt x="0" y="2815"/>
                  </a:cubicBezTo>
                  <a:lnTo>
                    <a:pt x="0" y="81357"/>
                  </a:lnTo>
                  <a:cubicBezTo>
                    <a:pt x="0" y="82911"/>
                    <a:pt x="1261" y="84172"/>
                    <a:pt x="2815" y="84172"/>
                  </a:cubicBezTo>
                  <a:lnTo>
                    <a:pt x="55979" y="84172"/>
                  </a:lnTo>
                  <a:cubicBezTo>
                    <a:pt x="57533" y="84172"/>
                    <a:pt x="58794" y="82911"/>
                    <a:pt x="58771" y="81357"/>
                  </a:cubicBezTo>
                  <a:lnTo>
                    <a:pt x="58771" y="2815"/>
                  </a:lnTo>
                  <a:cubicBezTo>
                    <a:pt x="58771" y="1261"/>
                    <a:pt x="57510" y="0"/>
                    <a:pt x="55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91" name="Google Shape;4991;p68"/>
            <p:cNvSpPr/>
            <p:nvPr/>
          </p:nvSpPr>
          <p:spPr>
            <a:xfrm>
              <a:off x="6321348" y="3946826"/>
              <a:ext cx="153559" cy="153596"/>
            </a:xfrm>
            <a:custGeom>
              <a:avLst/>
              <a:gdLst/>
              <a:ahLst/>
              <a:cxnLst/>
              <a:rect l="l" t="t" r="r" b="b"/>
              <a:pathLst>
                <a:path w="4121" h="4122" extrusionOk="0">
                  <a:moveTo>
                    <a:pt x="2072" y="361"/>
                  </a:moveTo>
                  <a:cubicBezTo>
                    <a:pt x="3017" y="361"/>
                    <a:pt x="3806" y="1104"/>
                    <a:pt x="3783" y="2072"/>
                  </a:cubicBezTo>
                  <a:cubicBezTo>
                    <a:pt x="3783" y="3018"/>
                    <a:pt x="3017" y="3783"/>
                    <a:pt x="2072" y="3783"/>
                  </a:cubicBezTo>
                  <a:cubicBezTo>
                    <a:pt x="1103" y="3783"/>
                    <a:pt x="360" y="3018"/>
                    <a:pt x="360" y="2072"/>
                  </a:cubicBezTo>
                  <a:cubicBezTo>
                    <a:pt x="360" y="1104"/>
                    <a:pt x="1103" y="361"/>
                    <a:pt x="2072" y="361"/>
                  </a:cubicBezTo>
                  <a:close/>
                  <a:moveTo>
                    <a:pt x="2072" y="0"/>
                  </a:moveTo>
                  <a:cubicBezTo>
                    <a:pt x="946" y="0"/>
                    <a:pt x="0" y="946"/>
                    <a:pt x="0" y="2072"/>
                  </a:cubicBezTo>
                  <a:cubicBezTo>
                    <a:pt x="0" y="3198"/>
                    <a:pt x="946" y="4121"/>
                    <a:pt x="2072" y="4121"/>
                  </a:cubicBezTo>
                  <a:cubicBezTo>
                    <a:pt x="3220" y="4121"/>
                    <a:pt x="4121" y="3198"/>
                    <a:pt x="4121" y="2072"/>
                  </a:cubicBezTo>
                  <a:cubicBezTo>
                    <a:pt x="4121" y="946"/>
                    <a:pt x="3198" y="0"/>
                    <a:pt x="2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4992" name="Google Shape;4992;p68"/>
          <p:cNvPicPr preferRelativeResize="0"/>
          <p:nvPr/>
        </p:nvPicPr>
        <p:blipFill rotWithShape="1">
          <a:blip r:embed="rId3">
            <a:alphaModFix/>
          </a:blip>
          <a:srcRect l="51498" r="6472"/>
          <a:stretch/>
        </p:blipFill>
        <p:spPr>
          <a:xfrm>
            <a:off x="5727695" y="1462139"/>
            <a:ext cx="1659415" cy="2220866"/>
          </a:xfrm>
          <a:prstGeom prst="rect">
            <a:avLst/>
          </a:prstGeom>
          <a:noFill/>
          <a:ln>
            <a:noFill/>
          </a:ln>
        </p:spPr>
      </p:pic>
      <p:grpSp>
        <p:nvGrpSpPr>
          <p:cNvPr id="4993" name="Google Shape;4993;p68"/>
          <p:cNvGrpSpPr/>
          <p:nvPr/>
        </p:nvGrpSpPr>
        <p:grpSpPr>
          <a:xfrm>
            <a:off x="6659" y="4007077"/>
            <a:ext cx="1401212" cy="1196845"/>
            <a:chOff x="7258984" y="3788452"/>
            <a:chExt cx="1401212" cy="1196845"/>
          </a:xfrm>
        </p:grpSpPr>
        <p:sp>
          <p:nvSpPr>
            <p:cNvPr id="4994" name="Google Shape;4994;p68"/>
            <p:cNvSpPr/>
            <p:nvPr/>
          </p:nvSpPr>
          <p:spPr>
            <a:xfrm rot="1640474">
              <a:off x="7358507" y="4023983"/>
              <a:ext cx="1202165" cy="725783"/>
            </a:xfrm>
            <a:custGeom>
              <a:avLst/>
              <a:gdLst/>
              <a:ahLst/>
              <a:cxnLst/>
              <a:rect l="l" t="t" r="r" b="b"/>
              <a:pathLst>
                <a:path w="18230" h="11006" extrusionOk="0">
                  <a:moveTo>
                    <a:pt x="16195" y="1"/>
                  </a:moveTo>
                  <a:cubicBezTo>
                    <a:pt x="15756" y="1"/>
                    <a:pt x="15103" y="141"/>
                    <a:pt x="14505" y="794"/>
                  </a:cubicBezTo>
                  <a:cubicBezTo>
                    <a:pt x="14179" y="1149"/>
                    <a:pt x="13908" y="1597"/>
                    <a:pt x="13712" y="2138"/>
                  </a:cubicBezTo>
                  <a:cubicBezTo>
                    <a:pt x="13656" y="2287"/>
                    <a:pt x="13609" y="2437"/>
                    <a:pt x="13562" y="2595"/>
                  </a:cubicBezTo>
                  <a:cubicBezTo>
                    <a:pt x="13404" y="2549"/>
                    <a:pt x="13217" y="2511"/>
                    <a:pt x="13021" y="2511"/>
                  </a:cubicBezTo>
                  <a:cubicBezTo>
                    <a:pt x="12536" y="2511"/>
                    <a:pt x="12050" y="2642"/>
                    <a:pt x="11621" y="2894"/>
                  </a:cubicBezTo>
                  <a:cubicBezTo>
                    <a:pt x="11257" y="2651"/>
                    <a:pt x="10828" y="2521"/>
                    <a:pt x="10361" y="2521"/>
                  </a:cubicBezTo>
                  <a:cubicBezTo>
                    <a:pt x="9988" y="2521"/>
                    <a:pt x="9624" y="2605"/>
                    <a:pt x="9297" y="2745"/>
                  </a:cubicBezTo>
                  <a:cubicBezTo>
                    <a:pt x="9045" y="2605"/>
                    <a:pt x="8737" y="2521"/>
                    <a:pt x="8401" y="2521"/>
                  </a:cubicBezTo>
                  <a:cubicBezTo>
                    <a:pt x="8167" y="2521"/>
                    <a:pt x="7934" y="2558"/>
                    <a:pt x="7701" y="2642"/>
                  </a:cubicBezTo>
                  <a:cubicBezTo>
                    <a:pt x="7505" y="2558"/>
                    <a:pt x="7281" y="2521"/>
                    <a:pt x="7019" y="2521"/>
                  </a:cubicBezTo>
                  <a:lnTo>
                    <a:pt x="6898" y="2521"/>
                  </a:lnTo>
                  <a:cubicBezTo>
                    <a:pt x="6833" y="1867"/>
                    <a:pt x="6571" y="1307"/>
                    <a:pt x="6105" y="869"/>
                  </a:cubicBezTo>
                  <a:cubicBezTo>
                    <a:pt x="5591" y="383"/>
                    <a:pt x="4910" y="150"/>
                    <a:pt x="4060" y="150"/>
                  </a:cubicBezTo>
                  <a:cubicBezTo>
                    <a:pt x="3286" y="150"/>
                    <a:pt x="2576" y="355"/>
                    <a:pt x="1951" y="757"/>
                  </a:cubicBezTo>
                  <a:cubicBezTo>
                    <a:pt x="1316" y="1158"/>
                    <a:pt x="831" y="1718"/>
                    <a:pt x="486" y="2418"/>
                  </a:cubicBezTo>
                  <a:cubicBezTo>
                    <a:pt x="159" y="3081"/>
                    <a:pt x="0" y="3827"/>
                    <a:pt x="0" y="4658"/>
                  </a:cubicBezTo>
                  <a:cubicBezTo>
                    <a:pt x="0" y="5349"/>
                    <a:pt x="159" y="5974"/>
                    <a:pt x="476" y="6516"/>
                  </a:cubicBezTo>
                  <a:cubicBezTo>
                    <a:pt x="803" y="7076"/>
                    <a:pt x="1270" y="7514"/>
                    <a:pt x="1867" y="7804"/>
                  </a:cubicBezTo>
                  <a:cubicBezTo>
                    <a:pt x="1718" y="8168"/>
                    <a:pt x="1643" y="8532"/>
                    <a:pt x="1643" y="8905"/>
                  </a:cubicBezTo>
                  <a:cubicBezTo>
                    <a:pt x="1643" y="9484"/>
                    <a:pt x="1867" y="10025"/>
                    <a:pt x="2268" y="10408"/>
                  </a:cubicBezTo>
                  <a:cubicBezTo>
                    <a:pt x="2660" y="10791"/>
                    <a:pt x="3174" y="11005"/>
                    <a:pt x="3762" y="11005"/>
                  </a:cubicBezTo>
                  <a:cubicBezTo>
                    <a:pt x="4294" y="11005"/>
                    <a:pt x="5302" y="10809"/>
                    <a:pt x="5974" y="9512"/>
                  </a:cubicBezTo>
                  <a:cubicBezTo>
                    <a:pt x="6170" y="9138"/>
                    <a:pt x="6338" y="8709"/>
                    <a:pt x="6478" y="8205"/>
                  </a:cubicBezTo>
                  <a:cubicBezTo>
                    <a:pt x="6543" y="8214"/>
                    <a:pt x="6618" y="8214"/>
                    <a:pt x="6683" y="8214"/>
                  </a:cubicBezTo>
                  <a:cubicBezTo>
                    <a:pt x="7225" y="8214"/>
                    <a:pt x="7691" y="8009"/>
                    <a:pt x="8018" y="7636"/>
                  </a:cubicBezTo>
                  <a:cubicBezTo>
                    <a:pt x="8102" y="7542"/>
                    <a:pt x="8167" y="7449"/>
                    <a:pt x="8223" y="7328"/>
                  </a:cubicBezTo>
                  <a:cubicBezTo>
                    <a:pt x="8261" y="7374"/>
                    <a:pt x="8307" y="7412"/>
                    <a:pt x="8345" y="7458"/>
                  </a:cubicBezTo>
                  <a:cubicBezTo>
                    <a:pt x="8690" y="7794"/>
                    <a:pt x="9325" y="8214"/>
                    <a:pt x="10342" y="8214"/>
                  </a:cubicBezTo>
                  <a:cubicBezTo>
                    <a:pt x="10697" y="8214"/>
                    <a:pt x="11042" y="8158"/>
                    <a:pt x="11369" y="8056"/>
                  </a:cubicBezTo>
                  <a:cubicBezTo>
                    <a:pt x="11630" y="8158"/>
                    <a:pt x="11910" y="8214"/>
                    <a:pt x="12218" y="8214"/>
                  </a:cubicBezTo>
                  <a:cubicBezTo>
                    <a:pt x="12470" y="8214"/>
                    <a:pt x="12732" y="8168"/>
                    <a:pt x="12965" y="8084"/>
                  </a:cubicBezTo>
                  <a:cubicBezTo>
                    <a:pt x="13189" y="8168"/>
                    <a:pt x="13422" y="8214"/>
                    <a:pt x="13656" y="8214"/>
                  </a:cubicBezTo>
                  <a:cubicBezTo>
                    <a:pt x="13992" y="8214"/>
                    <a:pt x="14328" y="8130"/>
                    <a:pt x="14645" y="7972"/>
                  </a:cubicBezTo>
                  <a:cubicBezTo>
                    <a:pt x="14972" y="8130"/>
                    <a:pt x="15336" y="8214"/>
                    <a:pt x="15728" y="8214"/>
                  </a:cubicBezTo>
                  <a:cubicBezTo>
                    <a:pt x="16325" y="8214"/>
                    <a:pt x="16885" y="8018"/>
                    <a:pt x="17343" y="7636"/>
                  </a:cubicBezTo>
                  <a:cubicBezTo>
                    <a:pt x="17576" y="7430"/>
                    <a:pt x="17772" y="7188"/>
                    <a:pt x="17884" y="6898"/>
                  </a:cubicBezTo>
                  <a:cubicBezTo>
                    <a:pt x="17996" y="6656"/>
                    <a:pt x="18043" y="6394"/>
                    <a:pt x="18043" y="6124"/>
                  </a:cubicBezTo>
                  <a:cubicBezTo>
                    <a:pt x="18043" y="5816"/>
                    <a:pt x="17968" y="5508"/>
                    <a:pt x="17819" y="5256"/>
                  </a:cubicBezTo>
                  <a:cubicBezTo>
                    <a:pt x="17819" y="5237"/>
                    <a:pt x="17809" y="5228"/>
                    <a:pt x="17809" y="5218"/>
                  </a:cubicBezTo>
                  <a:cubicBezTo>
                    <a:pt x="18089" y="4892"/>
                    <a:pt x="18229" y="4472"/>
                    <a:pt x="18229" y="4061"/>
                  </a:cubicBezTo>
                  <a:cubicBezTo>
                    <a:pt x="18229" y="3715"/>
                    <a:pt x="18117" y="3435"/>
                    <a:pt x="18005" y="3221"/>
                  </a:cubicBezTo>
                  <a:cubicBezTo>
                    <a:pt x="18108" y="2894"/>
                    <a:pt x="18155" y="2558"/>
                    <a:pt x="18155" y="2203"/>
                  </a:cubicBezTo>
                  <a:cubicBezTo>
                    <a:pt x="18155" y="1709"/>
                    <a:pt x="18024" y="1251"/>
                    <a:pt x="17781" y="869"/>
                  </a:cubicBezTo>
                  <a:cubicBezTo>
                    <a:pt x="17417" y="318"/>
                    <a:pt x="16848" y="1"/>
                    <a:pt x="1619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95" name="Google Shape;4995;p68"/>
            <p:cNvSpPr/>
            <p:nvPr/>
          </p:nvSpPr>
          <p:spPr>
            <a:xfrm rot="1640474">
              <a:off x="7450177" y="4116297"/>
              <a:ext cx="1018774" cy="541139"/>
            </a:xfrm>
            <a:custGeom>
              <a:avLst/>
              <a:gdLst/>
              <a:ahLst/>
              <a:cxnLst/>
              <a:rect l="l" t="t" r="r" b="b"/>
              <a:pathLst>
                <a:path w="15449" h="8206" extrusionOk="0">
                  <a:moveTo>
                    <a:pt x="14655" y="598"/>
                  </a:moveTo>
                  <a:cubicBezTo>
                    <a:pt x="14749" y="598"/>
                    <a:pt x="14795" y="710"/>
                    <a:pt x="14795" y="962"/>
                  </a:cubicBezTo>
                  <a:cubicBezTo>
                    <a:pt x="14795" y="1167"/>
                    <a:pt x="14739" y="1410"/>
                    <a:pt x="14609" y="1671"/>
                  </a:cubicBezTo>
                  <a:cubicBezTo>
                    <a:pt x="14469" y="1942"/>
                    <a:pt x="14291" y="2175"/>
                    <a:pt x="14049" y="2381"/>
                  </a:cubicBezTo>
                  <a:cubicBezTo>
                    <a:pt x="14095" y="2045"/>
                    <a:pt x="14151" y="1737"/>
                    <a:pt x="14226" y="1475"/>
                  </a:cubicBezTo>
                  <a:cubicBezTo>
                    <a:pt x="14291" y="1205"/>
                    <a:pt x="14366" y="981"/>
                    <a:pt x="14441" y="831"/>
                  </a:cubicBezTo>
                  <a:cubicBezTo>
                    <a:pt x="14525" y="682"/>
                    <a:pt x="14581" y="598"/>
                    <a:pt x="14655" y="598"/>
                  </a:cubicBezTo>
                  <a:close/>
                  <a:moveTo>
                    <a:pt x="8859" y="3118"/>
                  </a:moveTo>
                  <a:cubicBezTo>
                    <a:pt x="8924" y="3118"/>
                    <a:pt x="8980" y="3137"/>
                    <a:pt x="9027" y="3184"/>
                  </a:cubicBezTo>
                  <a:cubicBezTo>
                    <a:pt x="9074" y="3230"/>
                    <a:pt x="9102" y="3296"/>
                    <a:pt x="9102" y="3370"/>
                  </a:cubicBezTo>
                  <a:cubicBezTo>
                    <a:pt x="9102" y="3529"/>
                    <a:pt x="9027" y="3669"/>
                    <a:pt x="8887" y="3772"/>
                  </a:cubicBezTo>
                  <a:cubicBezTo>
                    <a:pt x="8747" y="3884"/>
                    <a:pt x="8560" y="3968"/>
                    <a:pt x="8318" y="4024"/>
                  </a:cubicBezTo>
                  <a:lnTo>
                    <a:pt x="8308" y="4024"/>
                  </a:lnTo>
                  <a:cubicBezTo>
                    <a:pt x="8308" y="3772"/>
                    <a:pt x="8364" y="3557"/>
                    <a:pt x="8467" y="3389"/>
                  </a:cubicBezTo>
                  <a:cubicBezTo>
                    <a:pt x="8579" y="3212"/>
                    <a:pt x="8700" y="3118"/>
                    <a:pt x="8859" y="3118"/>
                  </a:cubicBezTo>
                  <a:close/>
                  <a:moveTo>
                    <a:pt x="11715" y="3081"/>
                  </a:moveTo>
                  <a:lnTo>
                    <a:pt x="11482" y="4210"/>
                  </a:lnTo>
                  <a:cubicBezTo>
                    <a:pt x="11444" y="4388"/>
                    <a:pt x="11388" y="4528"/>
                    <a:pt x="11304" y="4649"/>
                  </a:cubicBezTo>
                  <a:cubicBezTo>
                    <a:pt x="11220" y="4752"/>
                    <a:pt x="11146" y="4808"/>
                    <a:pt x="11052" y="4808"/>
                  </a:cubicBezTo>
                  <a:cubicBezTo>
                    <a:pt x="10959" y="4808"/>
                    <a:pt x="10884" y="4770"/>
                    <a:pt x="10838" y="4714"/>
                  </a:cubicBezTo>
                  <a:cubicBezTo>
                    <a:pt x="10791" y="4658"/>
                    <a:pt x="10754" y="4565"/>
                    <a:pt x="10754" y="4434"/>
                  </a:cubicBezTo>
                  <a:cubicBezTo>
                    <a:pt x="10754" y="4201"/>
                    <a:pt x="10800" y="3977"/>
                    <a:pt x="10884" y="3781"/>
                  </a:cubicBezTo>
                  <a:cubicBezTo>
                    <a:pt x="10968" y="3566"/>
                    <a:pt x="11080" y="3408"/>
                    <a:pt x="11239" y="3277"/>
                  </a:cubicBezTo>
                  <a:cubicBezTo>
                    <a:pt x="11388" y="3146"/>
                    <a:pt x="11538" y="3090"/>
                    <a:pt x="11715" y="3081"/>
                  </a:cubicBezTo>
                  <a:close/>
                  <a:moveTo>
                    <a:pt x="3137" y="6068"/>
                  </a:moveTo>
                  <a:lnTo>
                    <a:pt x="3137" y="6068"/>
                  </a:lnTo>
                  <a:cubicBezTo>
                    <a:pt x="3025" y="6618"/>
                    <a:pt x="2904" y="7001"/>
                    <a:pt x="2773" y="7244"/>
                  </a:cubicBezTo>
                  <a:cubicBezTo>
                    <a:pt x="2652" y="7496"/>
                    <a:pt x="2530" y="7608"/>
                    <a:pt x="2428" y="7608"/>
                  </a:cubicBezTo>
                  <a:cubicBezTo>
                    <a:pt x="2306" y="7608"/>
                    <a:pt x="2250" y="7524"/>
                    <a:pt x="2250" y="7365"/>
                  </a:cubicBezTo>
                  <a:cubicBezTo>
                    <a:pt x="2250" y="7197"/>
                    <a:pt x="2325" y="7010"/>
                    <a:pt x="2465" y="6796"/>
                  </a:cubicBezTo>
                  <a:cubicBezTo>
                    <a:pt x="2605" y="6572"/>
                    <a:pt x="2820" y="6338"/>
                    <a:pt x="3137" y="6068"/>
                  </a:cubicBezTo>
                  <a:close/>
                  <a:moveTo>
                    <a:pt x="14805" y="1"/>
                  </a:moveTo>
                  <a:cubicBezTo>
                    <a:pt x="14571" y="1"/>
                    <a:pt x="14347" y="122"/>
                    <a:pt x="14151" y="337"/>
                  </a:cubicBezTo>
                  <a:cubicBezTo>
                    <a:pt x="13955" y="561"/>
                    <a:pt x="13778" y="869"/>
                    <a:pt x="13629" y="1242"/>
                  </a:cubicBezTo>
                  <a:cubicBezTo>
                    <a:pt x="13489" y="1615"/>
                    <a:pt x="13367" y="2035"/>
                    <a:pt x="13302" y="2483"/>
                  </a:cubicBezTo>
                  <a:lnTo>
                    <a:pt x="12947" y="2483"/>
                  </a:lnTo>
                  <a:cubicBezTo>
                    <a:pt x="12761" y="2483"/>
                    <a:pt x="12667" y="2605"/>
                    <a:pt x="12667" y="2838"/>
                  </a:cubicBezTo>
                  <a:cubicBezTo>
                    <a:pt x="12667" y="2932"/>
                    <a:pt x="12695" y="3016"/>
                    <a:pt x="12742" y="3062"/>
                  </a:cubicBezTo>
                  <a:cubicBezTo>
                    <a:pt x="12789" y="3100"/>
                    <a:pt x="12873" y="3128"/>
                    <a:pt x="12985" y="3128"/>
                  </a:cubicBezTo>
                  <a:lnTo>
                    <a:pt x="13227" y="3128"/>
                  </a:lnTo>
                  <a:cubicBezTo>
                    <a:pt x="13218" y="3314"/>
                    <a:pt x="13209" y="3501"/>
                    <a:pt x="13209" y="3678"/>
                  </a:cubicBezTo>
                  <a:cubicBezTo>
                    <a:pt x="13209" y="3809"/>
                    <a:pt x="13209" y="3930"/>
                    <a:pt x="13218" y="4052"/>
                  </a:cubicBezTo>
                  <a:cubicBezTo>
                    <a:pt x="13181" y="4061"/>
                    <a:pt x="13153" y="4089"/>
                    <a:pt x="13115" y="4117"/>
                  </a:cubicBezTo>
                  <a:cubicBezTo>
                    <a:pt x="12929" y="4341"/>
                    <a:pt x="12779" y="4509"/>
                    <a:pt x="12658" y="4612"/>
                  </a:cubicBezTo>
                  <a:cubicBezTo>
                    <a:pt x="12546" y="4714"/>
                    <a:pt x="12452" y="4761"/>
                    <a:pt x="12378" y="4761"/>
                  </a:cubicBezTo>
                  <a:cubicBezTo>
                    <a:pt x="12331" y="4761"/>
                    <a:pt x="12284" y="4742"/>
                    <a:pt x="12266" y="4705"/>
                  </a:cubicBezTo>
                  <a:cubicBezTo>
                    <a:pt x="12228" y="4668"/>
                    <a:pt x="12219" y="4621"/>
                    <a:pt x="12219" y="4556"/>
                  </a:cubicBezTo>
                  <a:cubicBezTo>
                    <a:pt x="12219" y="4360"/>
                    <a:pt x="12266" y="4042"/>
                    <a:pt x="12359" y="3557"/>
                  </a:cubicBezTo>
                  <a:cubicBezTo>
                    <a:pt x="12415" y="3230"/>
                    <a:pt x="12452" y="3025"/>
                    <a:pt x="12452" y="2941"/>
                  </a:cubicBezTo>
                  <a:cubicBezTo>
                    <a:pt x="12452" y="2801"/>
                    <a:pt x="12340" y="2717"/>
                    <a:pt x="12144" y="2717"/>
                  </a:cubicBezTo>
                  <a:cubicBezTo>
                    <a:pt x="12051" y="2717"/>
                    <a:pt x="11958" y="2736"/>
                    <a:pt x="11874" y="2745"/>
                  </a:cubicBezTo>
                  <a:cubicBezTo>
                    <a:pt x="11855" y="2651"/>
                    <a:pt x="11827" y="2586"/>
                    <a:pt x="11799" y="2558"/>
                  </a:cubicBezTo>
                  <a:cubicBezTo>
                    <a:pt x="11762" y="2521"/>
                    <a:pt x="11706" y="2493"/>
                    <a:pt x="11612" y="2493"/>
                  </a:cubicBezTo>
                  <a:cubicBezTo>
                    <a:pt x="11332" y="2493"/>
                    <a:pt x="11062" y="2586"/>
                    <a:pt x="10800" y="2764"/>
                  </a:cubicBezTo>
                  <a:cubicBezTo>
                    <a:pt x="10548" y="2941"/>
                    <a:pt x="10352" y="3184"/>
                    <a:pt x="10194" y="3482"/>
                  </a:cubicBezTo>
                  <a:cubicBezTo>
                    <a:pt x="10044" y="3762"/>
                    <a:pt x="9979" y="4061"/>
                    <a:pt x="9960" y="4378"/>
                  </a:cubicBezTo>
                  <a:cubicBezTo>
                    <a:pt x="9858" y="4472"/>
                    <a:pt x="9746" y="4537"/>
                    <a:pt x="9615" y="4612"/>
                  </a:cubicBezTo>
                  <a:cubicBezTo>
                    <a:pt x="9382" y="4742"/>
                    <a:pt x="9167" y="4808"/>
                    <a:pt x="8980" y="4808"/>
                  </a:cubicBezTo>
                  <a:cubicBezTo>
                    <a:pt x="8691" y="4808"/>
                    <a:pt x="8495" y="4714"/>
                    <a:pt x="8402" y="4528"/>
                  </a:cubicBezTo>
                  <a:cubicBezTo>
                    <a:pt x="8887" y="4416"/>
                    <a:pt x="9232" y="4248"/>
                    <a:pt x="9438" y="4042"/>
                  </a:cubicBezTo>
                  <a:cubicBezTo>
                    <a:pt x="9652" y="3828"/>
                    <a:pt x="9746" y="3594"/>
                    <a:pt x="9746" y="3305"/>
                  </a:cubicBezTo>
                  <a:cubicBezTo>
                    <a:pt x="9746" y="3062"/>
                    <a:pt x="9671" y="2876"/>
                    <a:pt x="9522" y="2717"/>
                  </a:cubicBezTo>
                  <a:cubicBezTo>
                    <a:pt x="9382" y="2577"/>
                    <a:pt x="9186" y="2511"/>
                    <a:pt x="8952" y="2511"/>
                  </a:cubicBezTo>
                  <a:cubicBezTo>
                    <a:pt x="8682" y="2511"/>
                    <a:pt x="8439" y="2577"/>
                    <a:pt x="8224" y="2726"/>
                  </a:cubicBezTo>
                  <a:cubicBezTo>
                    <a:pt x="8019" y="2866"/>
                    <a:pt x="7851" y="3072"/>
                    <a:pt x="7720" y="3314"/>
                  </a:cubicBezTo>
                  <a:cubicBezTo>
                    <a:pt x="7655" y="3464"/>
                    <a:pt x="7608" y="3632"/>
                    <a:pt x="7571" y="3790"/>
                  </a:cubicBezTo>
                  <a:cubicBezTo>
                    <a:pt x="7515" y="3818"/>
                    <a:pt x="7468" y="3828"/>
                    <a:pt x="7421" y="3828"/>
                  </a:cubicBezTo>
                  <a:cubicBezTo>
                    <a:pt x="7319" y="3828"/>
                    <a:pt x="7272" y="3762"/>
                    <a:pt x="7272" y="3604"/>
                  </a:cubicBezTo>
                  <a:cubicBezTo>
                    <a:pt x="7272" y="3557"/>
                    <a:pt x="7281" y="3464"/>
                    <a:pt x="7319" y="3305"/>
                  </a:cubicBezTo>
                  <a:cubicBezTo>
                    <a:pt x="7347" y="3090"/>
                    <a:pt x="7375" y="2969"/>
                    <a:pt x="7375" y="2922"/>
                  </a:cubicBezTo>
                  <a:cubicBezTo>
                    <a:pt x="7375" y="2651"/>
                    <a:pt x="7244" y="2521"/>
                    <a:pt x="6973" y="2521"/>
                  </a:cubicBezTo>
                  <a:cubicBezTo>
                    <a:pt x="6833" y="2521"/>
                    <a:pt x="6693" y="2567"/>
                    <a:pt x="6535" y="2661"/>
                  </a:cubicBezTo>
                  <a:cubicBezTo>
                    <a:pt x="6367" y="2754"/>
                    <a:pt x="6208" y="2922"/>
                    <a:pt x="6031" y="3137"/>
                  </a:cubicBezTo>
                  <a:cubicBezTo>
                    <a:pt x="5872" y="3361"/>
                    <a:pt x="5704" y="3650"/>
                    <a:pt x="5573" y="4005"/>
                  </a:cubicBezTo>
                  <a:cubicBezTo>
                    <a:pt x="5592" y="3818"/>
                    <a:pt x="5611" y="3669"/>
                    <a:pt x="5639" y="3548"/>
                  </a:cubicBezTo>
                  <a:cubicBezTo>
                    <a:pt x="5657" y="3436"/>
                    <a:pt x="5695" y="3277"/>
                    <a:pt x="5732" y="3118"/>
                  </a:cubicBezTo>
                  <a:cubicBezTo>
                    <a:pt x="5788" y="2885"/>
                    <a:pt x="5825" y="2736"/>
                    <a:pt x="5825" y="2670"/>
                  </a:cubicBezTo>
                  <a:cubicBezTo>
                    <a:pt x="5825" y="2614"/>
                    <a:pt x="5807" y="2577"/>
                    <a:pt x="5779" y="2558"/>
                  </a:cubicBezTo>
                  <a:cubicBezTo>
                    <a:pt x="5741" y="2530"/>
                    <a:pt x="5685" y="2521"/>
                    <a:pt x="5601" y="2521"/>
                  </a:cubicBezTo>
                  <a:cubicBezTo>
                    <a:pt x="5452" y="2521"/>
                    <a:pt x="5331" y="2549"/>
                    <a:pt x="5247" y="2605"/>
                  </a:cubicBezTo>
                  <a:cubicBezTo>
                    <a:pt x="5172" y="2661"/>
                    <a:pt x="5107" y="2745"/>
                    <a:pt x="5060" y="2876"/>
                  </a:cubicBezTo>
                  <a:cubicBezTo>
                    <a:pt x="4939" y="3277"/>
                    <a:pt x="4855" y="3716"/>
                    <a:pt x="4845" y="4164"/>
                  </a:cubicBezTo>
                  <a:cubicBezTo>
                    <a:pt x="4593" y="4332"/>
                    <a:pt x="4341" y="4518"/>
                    <a:pt x="4052" y="4742"/>
                  </a:cubicBezTo>
                  <a:lnTo>
                    <a:pt x="4117" y="4276"/>
                  </a:lnTo>
                  <a:cubicBezTo>
                    <a:pt x="4192" y="3809"/>
                    <a:pt x="4239" y="3501"/>
                    <a:pt x="4248" y="3370"/>
                  </a:cubicBezTo>
                  <a:cubicBezTo>
                    <a:pt x="4257" y="3258"/>
                    <a:pt x="4239" y="3174"/>
                    <a:pt x="4173" y="3118"/>
                  </a:cubicBezTo>
                  <a:cubicBezTo>
                    <a:pt x="4117" y="3062"/>
                    <a:pt x="4033" y="3025"/>
                    <a:pt x="3959" y="3025"/>
                  </a:cubicBezTo>
                  <a:lnTo>
                    <a:pt x="2801" y="3025"/>
                  </a:lnTo>
                  <a:cubicBezTo>
                    <a:pt x="2698" y="3025"/>
                    <a:pt x="2614" y="3062"/>
                    <a:pt x="2558" y="3118"/>
                  </a:cubicBezTo>
                  <a:cubicBezTo>
                    <a:pt x="2493" y="3184"/>
                    <a:pt x="2465" y="3268"/>
                    <a:pt x="2465" y="3389"/>
                  </a:cubicBezTo>
                  <a:cubicBezTo>
                    <a:pt x="2465" y="3510"/>
                    <a:pt x="2493" y="3604"/>
                    <a:pt x="2558" y="3669"/>
                  </a:cubicBezTo>
                  <a:cubicBezTo>
                    <a:pt x="2614" y="3725"/>
                    <a:pt x="2708" y="3744"/>
                    <a:pt x="2820" y="3744"/>
                  </a:cubicBezTo>
                  <a:lnTo>
                    <a:pt x="3455" y="3744"/>
                  </a:lnTo>
                  <a:lnTo>
                    <a:pt x="3371" y="4509"/>
                  </a:lnTo>
                  <a:cubicBezTo>
                    <a:pt x="3072" y="4630"/>
                    <a:pt x="2764" y="4696"/>
                    <a:pt x="2484" y="4696"/>
                  </a:cubicBezTo>
                  <a:cubicBezTo>
                    <a:pt x="1970" y="4696"/>
                    <a:pt x="1588" y="4556"/>
                    <a:pt x="1317" y="4285"/>
                  </a:cubicBezTo>
                  <a:cubicBezTo>
                    <a:pt x="1046" y="4014"/>
                    <a:pt x="906" y="3632"/>
                    <a:pt x="906" y="3137"/>
                  </a:cubicBezTo>
                  <a:cubicBezTo>
                    <a:pt x="906" y="2661"/>
                    <a:pt x="990" y="2241"/>
                    <a:pt x="1140" y="1905"/>
                  </a:cubicBezTo>
                  <a:cubicBezTo>
                    <a:pt x="1298" y="1569"/>
                    <a:pt x="1504" y="1298"/>
                    <a:pt x="1765" y="1121"/>
                  </a:cubicBezTo>
                  <a:cubicBezTo>
                    <a:pt x="2017" y="943"/>
                    <a:pt x="2297" y="869"/>
                    <a:pt x="2605" y="869"/>
                  </a:cubicBezTo>
                  <a:cubicBezTo>
                    <a:pt x="2848" y="869"/>
                    <a:pt x="3025" y="915"/>
                    <a:pt x="3128" y="1009"/>
                  </a:cubicBezTo>
                  <a:cubicBezTo>
                    <a:pt x="3231" y="1102"/>
                    <a:pt x="3287" y="1242"/>
                    <a:pt x="3287" y="1401"/>
                  </a:cubicBezTo>
                  <a:cubicBezTo>
                    <a:pt x="3287" y="1475"/>
                    <a:pt x="3277" y="1550"/>
                    <a:pt x="3259" y="1671"/>
                  </a:cubicBezTo>
                  <a:cubicBezTo>
                    <a:pt x="3240" y="1765"/>
                    <a:pt x="3231" y="1830"/>
                    <a:pt x="3231" y="1877"/>
                  </a:cubicBezTo>
                  <a:cubicBezTo>
                    <a:pt x="3231" y="1970"/>
                    <a:pt x="3268" y="2045"/>
                    <a:pt x="3333" y="2101"/>
                  </a:cubicBezTo>
                  <a:cubicBezTo>
                    <a:pt x="3408" y="2157"/>
                    <a:pt x="3501" y="2185"/>
                    <a:pt x="3604" y="2185"/>
                  </a:cubicBezTo>
                  <a:cubicBezTo>
                    <a:pt x="3772" y="2185"/>
                    <a:pt x="3893" y="2110"/>
                    <a:pt x="3987" y="1961"/>
                  </a:cubicBezTo>
                  <a:cubicBezTo>
                    <a:pt x="4080" y="1811"/>
                    <a:pt x="4117" y="1625"/>
                    <a:pt x="4117" y="1382"/>
                  </a:cubicBezTo>
                  <a:cubicBezTo>
                    <a:pt x="4117" y="1009"/>
                    <a:pt x="4005" y="710"/>
                    <a:pt x="3753" y="477"/>
                  </a:cubicBezTo>
                  <a:cubicBezTo>
                    <a:pt x="3511" y="262"/>
                    <a:pt x="3147" y="141"/>
                    <a:pt x="2670" y="141"/>
                  </a:cubicBezTo>
                  <a:cubicBezTo>
                    <a:pt x="2166" y="141"/>
                    <a:pt x="1718" y="271"/>
                    <a:pt x="1308" y="523"/>
                  </a:cubicBezTo>
                  <a:cubicBezTo>
                    <a:pt x="897" y="785"/>
                    <a:pt x="580" y="1149"/>
                    <a:pt x="346" y="1615"/>
                  </a:cubicBezTo>
                  <a:cubicBezTo>
                    <a:pt x="113" y="2082"/>
                    <a:pt x="1" y="2614"/>
                    <a:pt x="1" y="3230"/>
                  </a:cubicBezTo>
                  <a:cubicBezTo>
                    <a:pt x="1" y="3669"/>
                    <a:pt x="94" y="4052"/>
                    <a:pt x="290" y="4388"/>
                  </a:cubicBezTo>
                  <a:cubicBezTo>
                    <a:pt x="486" y="4714"/>
                    <a:pt x="757" y="4976"/>
                    <a:pt x="1112" y="5144"/>
                  </a:cubicBezTo>
                  <a:cubicBezTo>
                    <a:pt x="1457" y="5321"/>
                    <a:pt x="1868" y="5414"/>
                    <a:pt x="2325" y="5414"/>
                  </a:cubicBezTo>
                  <a:cubicBezTo>
                    <a:pt x="2633" y="5414"/>
                    <a:pt x="2951" y="5349"/>
                    <a:pt x="3277" y="5218"/>
                  </a:cubicBezTo>
                  <a:lnTo>
                    <a:pt x="3277" y="5218"/>
                  </a:lnTo>
                  <a:lnTo>
                    <a:pt x="3259" y="5330"/>
                  </a:lnTo>
                  <a:cubicBezTo>
                    <a:pt x="2820" y="5676"/>
                    <a:pt x="2484" y="5965"/>
                    <a:pt x="2250" y="6217"/>
                  </a:cubicBezTo>
                  <a:cubicBezTo>
                    <a:pt x="2017" y="6478"/>
                    <a:pt x="1858" y="6712"/>
                    <a:pt x="1765" y="6908"/>
                  </a:cubicBezTo>
                  <a:cubicBezTo>
                    <a:pt x="1681" y="7104"/>
                    <a:pt x="1634" y="7309"/>
                    <a:pt x="1634" y="7496"/>
                  </a:cubicBezTo>
                  <a:cubicBezTo>
                    <a:pt x="1634" y="7701"/>
                    <a:pt x="1700" y="7879"/>
                    <a:pt x="1830" y="8009"/>
                  </a:cubicBezTo>
                  <a:cubicBezTo>
                    <a:pt x="1961" y="8131"/>
                    <a:pt x="2138" y="8205"/>
                    <a:pt x="2344" y="8205"/>
                  </a:cubicBezTo>
                  <a:cubicBezTo>
                    <a:pt x="2745" y="8205"/>
                    <a:pt x="3053" y="7963"/>
                    <a:pt x="3315" y="7468"/>
                  </a:cubicBezTo>
                  <a:cubicBezTo>
                    <a:pt x="3567" y="6982"/>
                    <a:pt x="3781" y="6301"/>
                    <a:pt x="3940" y="5452"/>
                  </a:cubicBezTo>
                  <a:cubicBezTo>
                    <a:pt x="4332" y="5181"/>
                    <a:pt x="4640" y="4966"/>
                    <a:pt x="4873" y="4817"/>
                  </a:cubicBezTo>
                  <a:cubicBezTo>
                    <a:pt x="4892" y="4976"/>
                    <a:pt x="4911" y="5088"/>
                    <a:pt x="4948" y="5181"/>
                  </a:cubicBezTo>
                  <a:cubicBezTo>
                    <a:pt x="5004" y="5349"/>
                    <a:pt x="5125" y="5424"/>
                    <a:pt x="5275" y="5424"/>
                  </a:cubicBezTo>
                  <a:cubicBezTo>
                    <a:pt x="5405" y="5424"/>
                    <a:pt x="5499" y="5396"/>
                    <a:pt x="5555" y="5321"/>
                  </a:cubicBezTo>
                  <a:cubicBezTo>
                    <a:pt x="5611" y="5256"/>
                    <a:pt x="5667" y="5125"/>
                    <a:pt x="5713" y="4929"/>
                  </a:cubicBezTo>
                  <a:cubicBezTo>
                    <a:pt x="5779" y="4668"/>
                    <a:pt x="5853" y="4434"/>
                    <a:pt x="5965" y="4210"/>
                  </a:cubicBezTo>
                  <a:cubicBezTo>
                    <a:pt x="6059" y="3996"/>
                    <a:pt x="6161" y="3809"/>
                    <a:pt x="6264" y="3669"/>
                  </a:cubicBezTo>
                  <a:cubicBezTo>
                    <a:pt x="6367" y="3529"/>
                    <a:pt x="6451" y="3454"/>
                    <a:pt x="6507" y="3454"/>
                  </a:cubicBezTo>
                  <a:cubicBezTo>
                    <a:pt x="6553" y="3454"/>
                    <a:pt x="6581" y="3492"/>
                    <a:pt x="6581" y="3548"/>
                  </a:cubicBezTo>
                  <a:cubicBezTo>
                    <a:pt x="6581" y="3576"/>
                    <a:pt x="6581" y="3632"/>
                    <a:pt x="6572" y="3716"/>
                  </a:cubicBezTo>
                  <a:cubicBezTo>
                    <a:pt x="6553" y="3772"/>
                    <a:pt x="6544" y="3837"/>
                    <a:pt x="6544" y="3902"/>
                  </a:cubicBezTo>
                  <a:cubicBezTo>
                    <a:pt x="6544" y="4089"/>
                    <a:pt x="6600" y="4238"/>
                    <a:pt x="6721" y="4350"/>
                  </a:cubicBezTo>
                  <a:cubicBezTo>
                    <a:pt x="6833" y="4472"/>
                    <a:pt x="7001" y="4518"/>
                    <a:pt x="7225" y="4518"/>
                  </a:cubicBezTo>
                  <a:cubicBezTo>
                    <a:pt x="7365" y="4518"/>
                    <a:pt x="7487" y="4490"/>
                    <a:pt x="7608" y="4434"/>
                  </a:cubicBezTo>
                  <a:cubicBezTo>
                    <a:pt x="7655" y="4677"/>
                    <a:pt x="7767" y="4892"/>
                    <a:pt x="7935" y="5050"/>
                  </a:cubicBezTo>
                  <a:cubicBezTo>
                    <a:pt x="8168" y="5284"/>
                    <a:pt x="8504" y="5405"/>
                    <a:pt x="8934" y="5405"/>
                  </a:cubicBezTo>
                  <a:cubicBezTo>
                    <a:pt x="9251" y="5405"/>
                    <a:pt x="9559" y="5321"/>
                    <a:pt x="9839" y="5172"/>
                  </a:cubicBezTo>
                  <a:cubicBezTo>
                    <a:pt x="9942" y="5116"/>
                    <a:pt x="10035" y="5050"/>
                    <a:pt x="10119" y="4985"/>
                  </a:cubicBezTo>
                  <a:cubicBezTo>
                    <a:pt x="10138" y="5032"/>
                    <a:pt x="10175" y="5078"/>
                    <a:pt x="10212" y="5125"/>
                  </a:cubicBezTo>
                  <a:cubicBezTo>
                    <a:pt x="10362" y="5312"/>
                    <a:pt x="10567" y="5405"/>
                    <a:pt x="10819" y="5405"/>
                  </a:cubicBezTo>
                  <a:cubicBezTo>
                    <a:pt x="11146" y="5405"/>
                    <a:pt x="11407" y="5228"/>
                    <a:pt x="11622" y="4882"/>
                  </a:cubicBezTo>
                  <a:cubicBezTo>
                    <a:pt x="11678" y="5041"/>
                    <a:pt x="11762" y="5172"/>
                    <a:pt x="11874" y="5265"/>
                  </a:cubicBezTo>
                  <a:cubicBezTo>
                    <a:pt x="11995" y="5358"/>
                    <a:pt x="12107" y="5405"/>
                    <a:pt x="12247" y="5405"/>
                  </a:cubicBezTo>
                  <a:cubicBezTo>
                    <a:pt x="12424" y="5405"/>
                    <a:pt x="12611" y="5330"/>
                    <a:pt x="12798" y="5181"/>
                  </a:cubicBezTo>
                  <a:cubicBezTo>
                    <a:pt x="12985" y="5041"/>
                    <a:pt x="13171" y="4854"/>
                    <a:pt x="13339" y="4649"/>
                  </a:cubicBezTo>
                  <a:cubicBezTo>
                    <a:pt x="13339" y="4630"/>
                    <a:pt x="13349" y="4630"/>
                    <a:pt x="13349" y="4621"/>
                  </a:cubicBezTo>
                  <a:cubicBezTo>
                    <a:pt x="13386" y="4714"/>
                    <a:pt x="13414" y="4808"/>
                    <a:pt x="13479" y="4901"/>
                  </a:cubicBezTo>
                  <a:cubicBezTo>
                    <a:pt x="13666" y="5228"/>
                    <a:pt x="13946" y="5396"/>
                    <a:pt x="14338" y="5396"/>
                  </a:cubicBezTo>
                  <a:cubicBezTo>
                    <a:pt x="14609" y="5396"/>
                    <a:pt x="14851" y="5293"/>
                    <a:pt x="15075" y="5125"/>
                  </a:cubicBezTo>
                  <a:cubicBezTo>
                    <a:pt x="15131" y="5078"/>
                    <a:pt x="15178" y="5004"/>
                    <a:pt x="15215" y="4938"/>
                  </a:cubicBezTo>
                  <a:cubicBezTo>
                    <a:pt x="15253" y="4864"/>
                    <a:pt x="15262" y="4780"/>
                    <a:pt x="15262" y="4705"/>
                  </a:cubicBezTo>
                  <a:cubicBezTo>
                    <a:pt x="15262" y="4621"/>
                    <a:pt x="15253" y="4565"/>
                    <a:pt x="15215" y="4500"/>
                  </a:cubicBezTo>
                  <a:cubicBezTo>
                    <a:pt x="15178" y="4444"/>
                    <a:pt x="15141" y="4425"/>
                    <a:pt x="15094" y="4425"/>
                  </a:cubicBezTo>
                  <a:cubicBezTo>
                    <a:pt x="15047" y="4425"/>
                    <a:pt x="15001" y="4444"/>
                    <a:pt x="14954" y="4481"/>
                  </a:cubicBezTo>
                  <a:cubicBezTo>
                    <a:pt x="14889" y="4556"/>
                    <a:pt x="14805" y="4593"/>
                    <a:pt x="14711" y="4640"/>
                  </a:cubicBezTo>
                  <a:cubicBezTo>
                    <a:pt x="14618" y="4686"/>
                    <a:pt x="14553" y="4705"/>
                    <a:pt x="14478" y="4705"/>
                  </a:cubicBezTo>
                  <a:cubicBezTo>
                    <a:pt x="14347" y="4705"/>
                    <a:pt x="14245" y="4668"/>
                    <a:pt x="14179" y="4593"/>
                  </a:cubicBezTo>
                  <a:cubicBezTo>
                    <a:pt x="14105" y="4528"/>
                    <a:pt x="14049" y="4406"/>
                    <a:pt x="14021" y="4238"/>
                  </a:cubicBezTo>
                  <a:cubicBezTo>
                    <a:pt x="13993" y="4070"/>
                    <a:pt x="13974" y="3837"/>
                    <a:pt x="13974" y="3538"/>
                  </a:cubicBezTo>
                  <a:cubicBezTo>
                    <a:pt x="13974" y="3417"/>
                    <a:pt x="13974" y="3258"/>
                    <a:pt x="13993" y="3053"/>
                  </a:cubicBezTo>
                  <a:lnTo>
                    <a:pt x="14749" y="3053"/>
                  </a:lnTo>
                  <a:cubicBezTo>
                    <a:pt x="15215" y="3053"/>
                    <a:pt x="15449" y="2913"/>
                    <a:pt x="15449" y="2623"/>
                  </a:cubicBezTo>
                  <a:cubicBezTo>
                    <a:pt x="15449" y="2539"/>
                    <a:pt x="15439" y="2493"/>
                    <a:pt x="15402" y="2465"/>
                  </a:cubicBezTo>
                  <a:cubicBezTo>
                    <a:pt x="15383" y="2474"/>
                    <a:pt x="15362" y="2476"/>
                    <a:pt x="15337" y="2476"/>
                  </a:cubicBezTo>
                  <a:cubicBezTo>
                    <a:pt x="15311" y="2476"/>
                    <a:pt x="15281" y="2474"/>
                    <a:pt x="15243" y="2474"/>
                  </a:cubicBezTo>
                  <a:lnTo>
                    <a:pt x="14562" y="2474"/>
                  </a:lnTo>
                  <a:cubicBezTo>
                    <a:pt x="15094" y="1998"/>
                    <a:pt x="15365" y="1447"/>
                    <a:pt x="15365" y="803"/>
                  </a:cubicBezTo>
                  <a:cubicBezTo>
                    <a:pt x="15365" y="570"/>
                    <a:pt x="15318" y="383"/>
                    <a:pt x="15215" y="234"/>
                  </a:cubicBezTo>
                  <a:cubicBezTo>
                    <a:pt x="15122" y="85"/>
                    <a:pt x="14982" y="1"/>
                    <a:pt x="14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ransition spd="slow" advTm="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152843" y="789467"/>
            <a:ext cx="4393905" cy="4393904"/>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1"/>
              <a:ext cx="1616149" cy="16267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3438573" y="637953"/>
            <a:ext cx="5173798" cy="2707593"/>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169436" y="849807"/>
              <a:ext cx="5593356" cy="3676948"/>
            </a:xfrm>
            <a:prstGeom prst="rect">
              <a:avLst/>
            </a:prstGeom>
            <a:noFill/>
          </p:spPr>
          <p:txBody>
            <a:bodyPr wrap="square">
              <a:spAutoFit/>
            </a:bodyPr>
            <a:lstStyle/>
            <a:p>
              <a:pPr algn="ctr"/>
              <a:r>
                <a:rPr lang="vi-VN" sz="3200" dirty="0">
                  <a:latin typeface="Times New Roman" panose="02020603050405020304" pitchFamily="18" charset="0"/>
                  <a:cs typeface="Times New Roman" panose="02020603050405020304" pitchFamily="18" charset="0"/>
                </a:rPr>
                <a:t>Nêu ví dụ về một vấn đề của cuộc sống được gợi ra trong tác phẩm văn học mà em đã học. </a:t>
              </a:r>
              <a:endParaRPr lang="en-US" sz="3200" dirty="0">
                <a:solidFill>
                  <a:schemeClr val="tx1"/>
                </a:solidFill>
                <a:latin typeface="Times New Roman" panose="02020603050405020304" pitchFamily="18" charset="0"/>
                <a:cs typeface="Times New Roman" pitchFamily="18" charset="0"/>
              </a:endParaRPr>
            </a:p>
          </p:txBody>
        </p:sp>
      </p:grpSp>
    </p:spTree>
    <p:extLst>
      <p:ext uri="{BB962C8B-B14F-4D97-AF65-F5344CB8AC3E}">
        <p14:creationId xmlns:p14="http://schemas.microsoft.com/office/powerpoint/2010/main" val="366292029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sp>
        <p:nvSpPr>
          <p:cNvPr id="2910" name="Google Shape;2910;p37"/>
          <p:cNvSpPr/>
          <p:nvPr/>
        </p:nvSpPr>
        <p:spPr>
          <a:xfrm rot="-1535504">
            <a:off x="847990" y="191816"/>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1" name="Google Shape;2911;p37"/>
          <p:cNvGrpSpPr/>
          <p:nvPr/>
        </p:nvGrpSpPr>
        <p:grpSpPr>
          <a:xfrm>
            <a:off x="102075" y="3716551"/>
            <a:ext cx="388847" cy="1312654"/>
            <a:chOff x="102075" y="3716551"/>
            <a:chExt cx="388847" cy="1312654"/>
          </a:xfrm>
        </p:grpSpPr>
        <p:sp>
          <p:nvSpPr>
            <p:cNvPr id="2912" name="Google Shape;2912;p37"/>
            <p:cNvSpPr/>
            <p:nvPr/>
          </p:nvSpPr>
          <p:spPr>
            <a:xfrm rot="-611512">
              <a:off x="132937" y="3742511"/>
              <a:ext cx="327123" cy="378003"/>
            </a:xfrm>
            <a:custGeom>
              <a:avLst/>
              <a:gdLst/>
              <a:ahLst/>
              <a:cxnLst/>
              <a:rect l="l" t="t" r="r" b="b"/>
              <a:pathLst>
                <a:path w="10724" h="12392" extrusionOk="0">
                  <a:moveTo>
                    <a:pt x="9688" y="1"/>
                  </a:moveTo>
                  <a:lnTo>
                    <a:pt x="1" y="1033"/>
                  </a:lnTo>
                  <a:cubicBezTo>
                    <a:pt x="83" y="1272"/>
                    <a:pt x="558" y="12391"/>
                    <a:pt x="558" y="12391"/>
                  </a:cubicBezTo>
                  <a:lnTo>
                    <a:pt x="10724" y="11838"/>
                  </a:lnTo>
                  <a:lnTo>
                    <a:pt x="9688" y="1"/>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7"/>
            <p:cNvSpPr/>
            <p:nvPr/>
          </p:nvSpPr>
          <p:spPr>
            <a:xfrm rot="-611512">
              <a:off x="200571" y="3800773"/>
              <a:ext cx="167344" cy="288231"/>
            </a:xfrm>
            <a:custGeom>
              <a:avLst/>
              <a:gdLst/>
              <a:ahLst/>
              <a:cxnLst/>
              <a:rect l="l" t="t" r="r" b="b"/>
              <a:pathLst>
                <a:path w="5486" h="9449" extrusionOk="0">
                  <a:moveTo>
                    <a:pt x="1" y="0"/>
                  </a:moveTo>
                  <a:lnTo>
                    <a:pt x="1" y="9449"/>
                  </a:lnTo>
                  <a:lnTo>
                    <a:pt x="1169" y="9449"/>
                  </a:lnTo>
                  <a:lnTo>
                    <a:pt x="1169" y="5563"/>
                  </a:lnTo>
                  <a:cubicBezTo>
                    <a:pt x="1169" y="5338"/>
                    <a:pt x="1183" y="5160"/>
                    <a:pt x="1251" y="5003"/>
                  </a:cubicBezTo>
                  <a:cubicBezTo>
                    <a:pt x="1463" y="4367"/>
                    <a:pt x="2061" y="3831"/>
                    <a:pt x="2823" y="3831"/>
                  </a:cubicBezTo>
                  <a:cubicBezTo>
                    <a:pt x="3930" y="3831"/>
                    <a:pt x="4313" y="4713"/>
                    <a:pt x="4313" y="5751"/>
                  </a:cubicBezTo>
                  <a:lnTo>
                    <a:pt x="4313" y="9449"/>
                  </a:lnTo>
                  <a:lnTo>
                    <a:pt x="5485" y="9449"/>
                  </a:lnTo>
                  <a:lnTo>
                    <a:pt x="5485" y="5618"/>
                  </a:lnTo>
                  <a:cubicBezTo>
                    <a:pt x="5485" y="3397"/>
                    <a:pt x="4101" y="2864"/>
                    <a:pt x="3237" y="2864"/>
                  </a:cubicBezTo>
                  <a:cubicBezTo>
                    <a:pt x="2803" y="2864"/>
                    <a:pt x="2386" y="2997"/>
                    <a:pt x="2041" y="3195"/>
                  </a:cubicBezTo>
                  <a:cubicBezTo>
                    <a:pt x="1682" y="3397"/>
                    <a:pt x="1392" y="3687"/>
                    <a:pt x="1204" y="4022"/>
                  </a:cubicBezTo>
                  <a:lnTo>
                    <a:pt x="1176" y="4022"/>
                  </a:lnTo>
                  <a:lnTo>
                    <a:pt x="1176"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7"/>
            <p:cNvSpPr/>
            <p:nvPr/>
          </p:nvSpPr>
          <p:spPr>
            <a:xfrm>
              <a:off x="170483" y="4167699"/>
              <a:ext cx="320429" cy="460961"/>
            </a:xfrm>
            <a:custGeom>
              <a:avLst/>
              <a:gdLst/>
              <a:ahLst/>
              <a:cxnLst/>
              <a:rect l="l" t="t" r="r" b="b"/>
              <a:pathLst>
                <a:path w="10505" h="15111" extrusionOk="0">
                  <a:moveTo>
                    <a:pt x="1757" y="0"/>
                  </a:moveTo>
                  <a:lnTo>
                    <a:pt x="0" y="14321"/>
                  </a:lnTo>
                  <a:lnTo>
                    <a:pt x="9985" y="15111"/>
                  </a:lnTo>
                  <a:lnTo>
                    <a:pt x="10505" y="359"/>
                  </a:lnTo>
                  <a:lnTo>
                    <a:pt x="1757"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7"/>
            <p:cNvSpPr/>
            <p:nvPr/>
          </p:nvSpPr>
          <p:spPr>
            <a:xfrm>
              <a:off x="234999" y="4211563"/>
              <a:ext cx="217971" cy="356634"/>
            </a:xfrm>
            <a:custGeom>
              <a:avLst/>
              <a:gdLst/>
              <a:ahLst/>
              <a:cxnLst/>
              <a:rect l="l" t="t" r="r" b="b"/>
              <a:pathLst>
                <a:path w="7146" h="11691" extrusionOk="0">
                  <a:moveTo>
                    <a:pt x="1197" y="1"/>
                  </a:moveTo>
                  <a:lnTo>
                    <a:pt x="1" y="11018"/>
                  </a:lnTo>
                  <a:lnTo>
                    <a:pt x="6192" y="11691"/>
                  </a:lnTo>
                  <a:lnTo>
                    <a:pt x="6322" y="10498"/>
                  </a:lnTo>
                  <a:lnTo>
                    <a:pt x="1549" y="9982"/>
                  </a:lnTo>
                  <a:lnTo>
                    <a:pt x="1983" y="6012"/>
                  </a:lnTo>
                  <a:lnTo>
                    <a:pt x="6264" y="6476"/>
                  </a:lnTo>
                  <a:lnTo>
                    <a:pt x="6394" y="5294"/>
                  </a:lnTo>
                  <a:lnTo>
                    <a:pt x="2109" y="4826"/>
                  </a:lnTo>
                  <a:lnTo>
                    <a:pt x="2488" y="1344"/>
                  </a:lnTo>
                  <a:lnTo>
                    <a:pt x="7016" y="1836"/>
                  </a:lnTo>
                  <a:lnTo>
                    <a:pt x="7146" y="643"/>
                  </a:lnTo>
                  <a:lnTo>
                    <a:pt x="1197"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7"/>
            <p:cNvSpPr/>
            <p:nvPr/>
          </p:nvSpPr>
          <p:spPr>
            <a:xfrm rot="-343701">
              <a:off x="188085" y="4658494"/>
              <a:ext cx="190823" cy="362093"/>
            </a:xfrm>
            <a:custGeom>
              <a:avLst/>
              <a:gdLst/>
              <a:ahLst/>
              <a:cxnLst/>
              <a:rect l="l" t="t" r="r" b="b"/>
              <a:pathLst>
                <a:path w="6255" h="11870" extrusionOk="0">
                  <a:moveTo>
                    <a:pt x="332" y="0"/>
                  </a:moveTo>
                  <a:cubicBezTo>
                    <a:pt x="123" y="0"/>
                    <a:pt x="1" y="18"/>
                    <a:pt x="1" y="60"/>
                  </a:cubicBezTo>
                  <a:cubicBezTo>
                    <a:pt x="1" y="341"/>
                    <a:pt x="1019" y="11870"/>
                    <a:pt x="1019" y="11870"/>
                  </a:cubicBezTo>
                  <a:lnTo>
                    <a:pt x="6254" y="10934"/>
                  </a:lnTo>
                  <a:lnTo>
                    <a:pt x="5564" y="590"/>
                  </a:lnTo>
                  <a:cubicBezTo>
                    <a:pt x="5564" y="590"/>
                    <a:pt x="1530" y="0"/>
                    <a:pt x="332"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7"/>
            <p:cNvSpPr/>
            <p:nvPr/>
          </p:nvSpPr>
          <p:spPr>
            <a:xfrm rot="-343701">
              <a:off x="229847" y="4794443"/>
              <a:ext cx="141402" cy="219452"/>
            </a:xfrm>
            <a:custGeom>
              <a:avLst/>
              <a:gdLst/>
              <a:ahLst/>
              <a:cxnLst/>
              <a:rect l="l" t="t" r="r" b="b"/>
              <a:pathLst>
                <a:path w="4635" h="7194" extrusionOk="0">
                  <a:moveTo>
                    <a:pt x="1" y="1"/>
                  </a:moveTo>
                  <a:lnTo>
                    <a:pt x="1822" y="4549"/>
                  </a:lnTo>
                  <a:cubicBezTo>
                    <a:pt x="1863" y="4658"/>
                    <a:pt x="1884" y="4733"/>
                    <a:pt x="1884" y="4785"/>
                  </a:cubicBezTo>
                  <a:cubicBezTo>
                    <a:pt x="1884" y="4836"/>
                    <a:pt x="1853" y="4908"/>
                    <a:pt x="1812" y="4996"/>
                  </a:cubicBezTo>
                  <a:cubicBezTo>
                    <a:pt x="1607" y="5454"/>
                    <a:pt x="1299" y="5803"/>
                    <a:pt x="1053" y="5998"/>
                  </a:cubicBezTo>
                  <a:cubicBezTo>
                    <a:pt x="790" y="6223"/>
                    <a:pt x="496" y="6363"/>
                    <a:pt x="267" y="6435"/>
                  </a:cubicBezTo>
                  <a:lnTo>
                    <a:pt x="496" y="7194"/>
                  </a:lnTo>
                  <a:cubicBezTo>
                    <a:pt x="722" y="7153"/>
                    <a:pt x="1156" y="6999"/>
                    <a:pt x="1597" y="6613"/>
                  </a:cubicBezTo>
                  <a:cubicBezTo>
                    <a:pt x="2208" y="6083"/>
                    <a:pt x="2649" y="5215"/>
                    <a:pt x="3288" y="3524"/>
                  </a:cubicBezTo>
                  <a:lnTo>
                    <a:pt x="4634" y="4"/>
                  </a:lnTo>
                  <a:lnTo>
                    <a:pt x="3684" y="4"/>
                  </a:lnTo>
                  <a:lnTo>
                    <a:pt x="2707" y="2898"/>
                  </a:lnTo>
                  <a:cubicBezTo>
                    <a:pt x="2584" y="3254"/>
                    <a:pt x="2482" y="3633"/>
                    <a:pt x="2393" y="3930"/>
                  </a:cubicBezTo>
                  <a:lnTo>
                    <a:pt x="2372" y="3930"/>
                  </a:lnTo>
                  <a:cubicBezTo>
                    <a:pt x="2290" y="3633"/>
                    <a:pt x="2167" y="3247"/>
                    <a:pt x="2054" y="2922"/>
                  </a:cubicBezTo>
                  <a:lnTo>
                    <a:pt x="975" y="4"/>
                  </a:lnTo>
                  <a:lnTo>
                    <a:pt x="975"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0ECF5C0C-6FA0-3D4B-9CEB-1C061D2DE88A}"/>
              </a:ext>
            </a:extLst>
          </p:cNvPr>
          <p:cNvSpPr/>
          <p:nvPr/>
        </p:nvSpPr>
        <p:spPr>
          <a:xfrm>
            <a:off x="565227" y="611140"/>
            <a:ext cx="7605751" cy="4038734"/>
          </a:xfrm>
          <a:prstGeom prst="rect">
            <a:avLst/>
          </a:prstGeom>
        </p:spPr>
        <p:txBody>
          <a:bodyPr wrap="square">
            <a:spAutoFit/>
          </a:bodyPr>
          <a:lstStyle/>
          <a:p>
            <a:pPr algn="just">
              <a:lnSpc>
                <a:spcPct val="115000"/>
              </a:lnSpc>
            </a:pPr>
            <a:r>
              <a:rPr lang="vi-VN" sz="2500" dirty="0">
                <a:latin typeface="Times New Roman" panose="02020603050405020304" pitchFamily="18" charset="0"/>
                <a:cs typeface="Times New Roman" panose="02020603050405020304" pitchFamily="18" charset="0"/>
              </a:rPr>
              <a:t>- Từ việc Dế Mèn gây ra cái chết cho Dế Choắt trong văn bản “Bài học đường đời đầu tiên” ta suy nghĩ tới vấn đề tác hại của thói “hung hăng bậy bạ” trong cuộc sống? </a:t>
            </a:r>
            <a:endParaRPr lang="x-none" sz="2500" dirty="0">
              <a:latin typeface="Times New Roman" panose="02020603050405020304" pitchFamily="18" charset="0"/>
              <a:cs typeface="Times New Roman" panose="02020603050405020304" pitchFamily="18" charset="0"/>
            </a:endParaRPr>
          </a:p>
          <a:p>
            <a:pPr algn="just">
              <a:lnSpc>
                <a:spcPct val="115000"/>
              </a:lnSpc>
            </a:pPr>
            <a:r>
              <a:rPr lang="vi-VN" sz="2500" dirty="0">
                <a:latin typeface="Times New Roman" panose="02020603050405020304" pitchFamily="18" charset="0"/>
                <a:ea typeface="Calibri" panose="020F0502020204030204" pitchFamily="34" charset="0"/>
                <a:cs typeface="Times New Roman" panose="02020603050405020304" pitchFamily="18" charset="0"/>
              </a:rPr>
              <a:t>- Truyện “Ông lão đánh cá và con cá vàng” (Pu-skin): Trong cuộc sống, tham lam là không tốt.</a:t>
            </a:r>
            <a:endParaRPr lang="x-none" sz="2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2500" dirty="0">
                <a:latin typeface="Times New Roman" panose="02020603050405020304" pitchFamily="18" charset="0"/>
                <a:ea typeface="Calibri" panose="020F0502020204030204" pitchFamily="34" charset="0"/>
                <a:cs typeface="Times New Roman" panose="02020603050405020304" pitchFamily="18" charset="0"/>
              </a:rPr>
              <a:t>- “Lượm” (Tố Hữu): Lòng dũng cảm của thiếu niên Việt Nam</a:t>
            </a:r>
            <a:endParaRPr lang="x-none" sz="2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2500" dirty="0">
                <a:latin typeface="Times New Roman" panose="02020603050405020304" pitchFamily="18" charset="0"/>
                <a:ea typeface="Calibri" panose="020F0502020204030204" pitchFamily="34" charset="0"/>
                <a:cs typeface="Times New Roman" panose="02020603050405020304" pitchFamily="18" charset="0"/>
              </a:rPr>
              <a:t>- “Gấu con chân vòng kiềng” (U-xa-chốp): Ngoại hình của con người có quan trọng hay không?</a:t>
            </a:r>
            <a:endParaRPr lang="x-none" sz="25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7"/>
        <p:cNvGrpSpPr/>
        <p:nvPr/>
      </p:nvGrpSpPr>
      <p:grpSpPr>
        <a:xfrm>
          <a:off x="0" y="0"/>
          <a:ext cx="0" cy="0"/>
          <a:chOff x="0" y="0"/>
          <a:chExt cx="0" cy="0"/>
        </a:xfrm>
      </p:grpSpPr>
      <p:sp>
        <p:nvSpPr>
          <p:cNvPr id="2778" name="Google Shape;2778;p36"/>
          <p:cNvSpPr txBox="1">
            <a:spLocks noGrp="1"/>
          </p:cNvSpPr>
          <p:nvPr>
            <p:ph type="ctrTitle"/>
          </p:nvPr>
        </p:nvSpPr>
        <p:spPr>
          <a:xfrm>
            <a:off x="4169750" y="811592"/>
            <a:ext cx="4253100" cy="3050587"/>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500" u="sng" dirty="0" err="1">
                <a:latin typeface="Times New Roman" panose="02020603050405020304" pitchFamily="18" charset="0"/>
                <a:cs typeface="Times New Roman" panose="02020603050405020304" pitchFamily="18" charset="0"/>
              </a:rPr>
              <a:t>Nói</a:t>
            </a:r>
            <a:r>
              <a:rPr lang="en" sz="3500" u="sng" dirty="0">
                <a:latin typeface="Times New Roman" panose="02020603050405020304" pitchFamily="18" charset="0"/>
                <a:cs typeface="Times New Roman" panose="02020603050405020304" pitchFamily="18" charset="0"/>
              </a:rPr>
              <a:t> </a:t>
            </a:r>
            <a:r>
              <a:rPr lang="en" sz="3500" u="sng" dirty="0" err="1">
                <a:latin typeface="Times New Roman" panose="02020603050405020304" pitchFamily="18" charset="0"/>
                <a:cs typeface="Times New Roman" panose="02020603050405020304" pitchFamily="18" charset="0"/>
              </a:rPr>
              <a:t>và</a:t>
            </a:r>
            <a:r>
              <a:rPr lang="en" sz="3500" u="sng" dirty="0">
                <a:latin typeface="Times New Roman" panose="02020603050405020304" pitchFamily="18" charset="0"/>
                <a:cs typeface="Times New Roman" panose="02020603050405020304" pitchFamily="18" charset="0"/>
              </a:rPr>
              <a:t> </a:t>
            </a:r>
            <a:r>
              <a:rPr lang="en" sz="3500" u="sng" dirty="0" err="1">
                <a:latin typeface="Times New Roman" panose="02020603050405020304" pitchFamily="18" charset="0"/>
                <a:cs typeface="Times New Roman" panose="02020603050405020304" pitchFamily="18" charset="0"/>
              </a:rPr>
              <a:t>nghe</a:t>
            </a:r>
            <a:r>
              <a:rPr lang="en" sz="3500" u="sng" dirty="0">
                <a:latin typeface="Times New Roman" panose="02020603050405020304" pitchFamily="18" charset="0"/>
                <a:cs typeface="Times New Roman" panose="02020603050405020304" pitchFamily="18" charset="0"/>
              </a:rPr>
              <a:t>:</a:t>
            </a:r>
            <a:br>
              <a:rPr lang="en" dirty="0">
                <a:latin typeface="Times New Roman" panose="02020603050405020304" pitchFamily="18" charset="0"/>
                <a:cs typeface="Times New Roman" panose="02020603050405020304" pitchFamily="18" charset="0"/>
              </a:rPr>
            </a:br>
            <a:r>
              <a:rPr lang="en" b="1" dirty="0" err="1">
                <a:latin typeface="Times New Roman" panose="02020603050405020304" pitchFamily="18" charset="0"/>
                <a:cs typeface="Times New Roman" panose="02020603050405020304" pitchFamily="18" charset="0"/>
              </a:rPr>
              <a:t>Trình</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bày</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kiến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về</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một</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vấn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đề</a:t>
            </a:r>
            <a:endParaRPr b="1" dirty="0">
              <a:latin typeface="Times New Roman" panose="02020603050405020304" pitchFamily="18" charset="0"/>
              <a:cs typeface="Times New Roman" panose="02020603050405020304" pitchFamily="18" charset="0"/>
            </a:endParaRPr>
          </a:p>
        </p:txBody>
      </p:sp>
      <p:sp>
        <p:nvSpPr>
          <p:cNvPr id="2780" name="Google Shape;2780;p36"/>
          <p:cNvSpPr/>
          <p:nvPr/>
        </p:nvSpPr>
        <p:spPr>
          <a:xfrm>
            <a:off x="726625" y="547675"/>
            <a:ext cx="3022800" cy="4043700"/>
          </a:xfrm>
          <a:prstGeom prst="rect">
            <a:avLst/>
          </a:prstGeom>
          <a:solidFill>
            <a:srgbClr val="FFFFFF"/>
          </a:solidFill>
          <a:ln>
            <a:noFill/>
          </a:ln>
          <a:effectLst>
            <a:outerShdw blurRad="1143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781" name="Google Shape;2781;p36"/>
          <p:cNvPicPr preferRelativeResize="0"/>
          <p:nvPr/>
        </p:nvPicPr>
        <p:blipFill rotWithShape="1">
          <a:blip r:embed="rId5">
            <a:alphaModFix/>
          </a:blip>
          <a:srcRect l="1941" t="4187"/>
          <a:stretch/>
        </p:blipFill>
        <p:spPr>
          <a:xfrm flipH="1">
            <a:off x="848575" y="668875"/>
            <a:ext cx="2778900" cy="3801300"/>
          </a:xfrm>
          <a:prstGeom prst="rect">
            <a:avLst/>
          </a:prstGeom>
          <a:noFill/>
          <a:ln>
            <a:noFill/>
          </a:ln>
        </p:spPr>
      </p:pic>
      <p:grpSp>
        <p:nvGrpSpPr>
          <p:cNvPr id="2782" name="Google Shape;2782;p36"/>
          <p:cNvGrpSpPr/>
          <p:nvPr/>
        </p:nvGrpSpPr>
        <p:grpSpPr>
          <a:xfrm>
            <a:off x="2991850" y="380425"/>
            <a:ext cx="2427847" cy="616972"/>
            <a:chOff x="2991850" y="380425"/>
            <a:chExt cx="2427847" cy="616972"/>
          </a:xfrm>
        </p:grpSpPr>
        <p:sp>
          <p:nvSpPr>
            <p:cNvPr id="2783" name="Google Shape;2783;p36"/>
            <p:cNvSpPr/>
            <p:nvPr/>
          </p:nvSpPr>
          <p:spPr>
            <a:xfrm>
              <a:off x="2992428" y="403999"/>
              <a:ext cx="2425865" cy="56923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4" name="Google Shape;2784;p36"/>
            <p:cNvSpPr/>
            <p:nvPr/>
          </p:nvSpPr>
          <p:spPr>
            <a:xfrm>
              <a:off x="2992428" y="863634"/>
              <a:ext cx="2427269" cy="133763"/>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5" name="Google Shape;2785;p36"/>
            <p:cNvSpPr/>
            <p:nvPr/>
          </p:nvSpPr>
          <p:spPr>
            <a:xfrm>
              <a:off x="2991850" y="380425"/>
              <a:ext cx="2427847" cy="136736"/>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6" name="Google Shape;2786;p36"/>
            <p:cNvSpPr/>
            <p:nvPr/>
          </p:nvSpPr>
          <p:spPr>
            <a:xfrm>
              <a:off x="4334673" y="591623"/>
              <a:ext cx="91896" cy="197851"/>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7" name="Google Shape;2787;p36"/>
            <p:cNvSpPr/>
            <p:nvPr/>
          </p:nvSpPr>
          <p:spPr>
            <a:xfrm>
              <a:off x="3183450" y="572757"/>
              <a:ext cx="563075" cy="235265"/>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8" name="Google Shape;2788;p36"/>
            <p:cNvSpPr/>
            <p:nvPr/>
          </p:nvSpPr>
          <p:spPr>
            <a:xfrm>
              <a:off x="4700776" y="59492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9" name="Google Shape;2789;p36"/>
            <p:cNvSpPr/>
            <p:nvPr/>
          </p:nvSpPr>
          <p:spPr>
            <a:xfrm>
              <a:off x="4443638" y="588295"/>
              <a:ext cx="133335" cy="20300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90" name="Google Shape;2790;p36"/>
            <p:cNvSpPr/>
            <p:nvPr/>
          </p:nvSpPr>
          <p:spPr>
            <a:xfrm>
              <a:off x="3973747" y="586362"/>
              <a:ext cx="124424" cy="206439"/>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91" name="Google Shape;2791;p36"/>
            <p:cNvSpPr/>
            <p:nvPr/>
          </p:nvSpPr>
          <p:spPr>
            <a:xfrm>
              <a:off x="4117924" y="581424"/>
              <a:ext cx="106818" cy="217926"/>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92" name="Google Shape;2792;p36"/>
            <p:cNvSpPr/>
            <p:nvPr/>
          </p:nvSpPr>
          <p:spPr>
            <a:xfrm>
              <a:off x="4233116" y="583464"/>
              <a:ext cx="95439" cy="212665"/>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793" name="Google Shape;2793;p36"/>
          <p:cNvGrpSpPr/>
          <p:nvPr/>
        </p:nvGrpSpPr>
        <p:grpSpPr>
          <a:xfrm>
            <a:off x="527339" y="319736"/>
            <a:ext cx="705132" cy="738366"/>
            <a:chOff x="368539" y="291836"/>
            <a:chExt cx="705132" cy="738366"/>
          </a:xfrm>
        </p:grpSpPr>
        <p:sp>
          <p:nvSpPr>
            <p:cNvPr id="2794" name="Google Shape;2794;p36"/>
            <p:cNvSpPr/>
            <p:nvPr/>
          </p:nvSpPr>
          <p:spPr>
            <a:xfrm rot="-2562352">
              <a:off x="568744" y="728755"/>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5" name="Google Shape;2795;p36"/>
            <p:cNvSpPr/>
            <p:nvPr/>
          </p:nvSpPr>
          <p:spPr>
            <a:xfrm rot="-2562352">
              <a:off x="597066" y="479268"/>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6" name="Google Shape;2796;p36"/>
            <p:cNvSpPr/>
            <p:nvPr/>
          </p:nvSpPr>
          <p:spPr>
            <a:xfrm rot="-2562352">
              <a:off x="463288" y="861881"/>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7" name="Google Shape;2797;p36"/>
            <p:cNvSpPr/>
            <p:nvPr/>
          </p:nvSpPr>
          <p:spPr>
            <a:xfrm rot="-2562352">
              <a:off x="474077" y="617287"/>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8" name="Google Shape;2798;p36"/>
            <p:cNvSpPr/>
            <p:nvPr/>
          </p:nvSpPr>
          <p:spPr>
            <a:xfrm rot="-2562352">
              <a:off x="763213" y="373307"/>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9" name="Google Shape;2799;p36"/>
            <p:cNvSpPr/>
            <p:nvPr/>
          </p:nvSpPr>
          <p:spPr>
            <a:xfrm rot="-2562352">
              <a:off x="392541" y="739764"/>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0" name="Google Shape;2800;p36"/>
            <p:cNvSpPr/>
            <p:nvPr/>
          </p:nvSpPr>
          <p:spPr>
            <a:xfrm rot="-2562352">
              <a:off x="490946" y="950670"/>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1" name="Google Shape;2801;p36"/>
            <p:cNvSpPr/>
            <p:nvPr/>
          </p:nvSpPr>
          <p:spPr>
            <a:xfrm rot="-2562352">
              <a:off x="458229" y="809792"/>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2" name="Google Shape;2802;p36"/>
            <p:cNvSpPr/>
            <p:nvPr/>
          </p:nvSpPr>
          <p:spPr>
            <a:xfrm rot="-2562352">
              <a:off x="877474" y="332981"/>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3" name="Google Shape;2803;p36"/>
            <p:cNvSpPr/>
            <p:nvPr/>
          </p:nvSpPr>
          <p:spPr>
            <a:xfrm rot="-2562352">
              <a:off x="693685" y="542065"/>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4" name="Google Shape;2804;p36"/>
            <p:cNvSpPr/>
            <p:nvPr/>
          </p:nvSpPr>
          <p:spPr>
            <a:xfrm rot="-2562352">
              <a:off x="940458" y="506052"/>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5" name="Google Shape;2805;p36"/>
            <p:cNvSpPr/>
            <p:nvPr/>
          </p:nvSpPr>
          <p:spPr>
            <a:xfrm rot="-2562352">
              <a:off x="823231" y="403899"/>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6" name="Google Shape;2806;p36"/>
            <p:cNvSpPr/>
            <p:nvPr/>
          </p:nvSpPr>
          <p:spPr>
            <a:xfrm rot="-2562352">
              <a:off x="785739" y="680491"/>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7" name="Google Shape;2807;p36"/>
            <p:cNvSpPr/>
            <p:nvPr/>
          </p:nvSpPr>
          <p:spPr>
            <a:xfrm rot="-2562352">
              <a:off x="349963" y="518372"/>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8" name="Google Shape;2808;p36"/>
            <p:cNvSpPr/>
            <p:nvPr/>
          </p:nvSpPr>
          <p:spPr>
            <a:xfrm rot="-2562352">
              <a:off x="467363" y="616980"/>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09" name="Google Shape;2809;p36"/>
            <p:cNvSpPr/>
            <p:nvPr/>
          </p:nvSpPr>
          <p:spPr>
            <a:xfrm rot="-2562352">
              <a:off x="583509" y="483281"/>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0" name="Google Shape;2810;p36"/>
            <p:cNvSpPr/>
            <p:nvPr/>
          </p:nvSpPr>
          <p:spPr>
            <a:xfrm rot="-2562352">
              <a:off x="690327" y="866649"/>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1" name="Google Shape;2811;p36"/>
            <p:cNvSpPr/>
            <p:nvPr/>
          </p:nvSpPr>
          <p:spPr>
            <a:xfrm rot="-2562352">
              <a:off x="619465" y="9324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2" name="Google Shape;2812;p36"/>
            <p:cNvSpPr/>
            <p:nvPr/>
          </p:nvSpPr>
          <p:spPr>
            <a:xfrm rot="-2562352">
              <a:off x="450845" y="800567"/>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3" name="Google Shape;2813;p36"/>
            <p:cNvSpPr/>
            <p:nvPr/>
          </p:nvSpPr>
          <p:spPr>
            <a:xfrm rot="-2562352">
              <a:off x="975567" y="605414"/>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4" name="Google Shape;2814;p36"/>
            <p:cNvSpPr/>
            <p:nvPr/>
          </p:nvSpPr>
          <p:spPr>
            <a:xfrm rot="-2562352">
              <a:off x="918546" y="6570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5" name="Google Shape;2815;p36"/>
            <p:cNvSpPr/>
            <p:nvPr/>
          </p:nvSpPr>
          <p:spPr>
            <a:xfrm rot="-2562352">
              <a:off x="682795" y="535741"/>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6" name="Google Shape;2816;p36"/>
            <p:cNvSpPr/>
            <p:nvPr/>
          </p:nvSpPr>
          <p:spPr>
            <a:xfrm rot="-2562352">
              <a:off x="816486" y="400309"/>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7" name="Google Shape;2817;p36"/>
            <p:cNvSpPr/>
            <p:nvPr/>
          </p:nvSpPr>
          <p:spPr>
            <a:xfrm rot="-2562352">
              <a:off x="782114" y="784094"/>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8" name="Google Shape;2818;p36"/>
            <p:cNvSpPr/>
            <p:nvPr/>
          </p:nvSpPr>
          <p:spPr>
            <a:xfrm rot="-2562352">
              <a:off x="726806" y="834042"/>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9" name="Google Shape;2819;p36"/>
            <p:cNvSpPr/>
            <p:nvPr/>
          </p:nvSpPr>
          <p:spPr>
            <a:xfrm rot="-2562352">
              <a:off x="559948" y="722885"/>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0" name="Google Shape;2820;p36"/>
            <p:cNvSpPr/>
            <p:nvPr/>
          </p:nvSpPr>
          <p:spPr>
            <a:xfrm rot="-2562352">
              <a:off x="399260" y="733825"/>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1" name="Google Shape;2821;p36"/>
            <p:cNvSpPr/>
            <p:nvPr/>
          </p:nvSpPr>
          <p:spPr>
            <a:xfrm rot="-2562352">
              <a:off x="754449" y="373993"/>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2" name="Google Shape;2822;p36"/>
            <p:cNvSpPr/>
            <p:nvPr/>
          </p:nvSpPr>
          <p:spPr>
            <a:xfrm rot="-2562352">
              <a:off x="489373" y="939403"/>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3" name="Google Shape;2823;p36"/>
            <p:cNvSpPr/>
            <p:nvPr/>
          </p:nvSpPr>
          <p:spPr>
            <a:xfrm rot="-2562352">
              <a:off x="879158" y="694217"/>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4" name="Google Shape;2824;p36"/>
            <p:cNvSpPr/>
            <p:nvPr/>
          </p:nvSpPr>
          <p:spPr>
            <a:xfrm rot="-2562352">
              <a:off x="829915" y="738911"/>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5" name="Google Shape;2825;p36"/>
            <p:cNvSpPr/>
            <p:nvPr/>
          </p:nvSpPr>
          <p:spPr>
            <a:xfrm rot="-2562352">
              <a:off x="778101" y="673041"/>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6" name="Google Shape;2826;p36"/>
            <p:cNvSpPr/>
            <p:nvPr/>
          </p:nvSpPr>
          <p:spPr>
            <a:xfrm rot="-2562352">
              <a:off x="872264" y="327008"/>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7" name="Google Shape;2827;p36"/>
            <p:cNvSpPr/>
            <p:nvPr/>
          </p:nvSpPr>
          <p:spPr>
            <a:xfrm rot="-2562352">
              <a:off x="1053912" y="533211"/>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8" name="Google Shape;2828;p36"/>
            <p:cNvSpPr/>
            <p:nvPr/>
          </p:nvSpPr>
          <p:spPr>
            <a:xfrm rot="-2562352">
              <a:off x="1012495" y="570160"/>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9" name="Google Shape;2829;p36"/>
            <p:cNvSpPr/>
            <p:nvPr/>
          </p:nvSpPr>
          <p:spPr>
            <a:xfrm rot="-2562352">
              <a:off x="930996" y="499630"/>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grpSp>
      <p:grpSp>
        <p:nvGrpSpPr>
          <p:cNvPr id="2830" name="Google Shape;2830;p36"/>
          <p:cNvGrpSpPr/>
          <p:nvPr/>
        </p:nvGrpSpPr>
        <p:grpSpPr>
          <a:xfrm>
            <a:off x="527341" y="3687038"/>
            <a:ext cx="387517" cy="1083352"/>
            <a:chOff x="527341" y="3687038"/>
            <a:chExt cx="387517" cy="1083352"/>
          </a:xfrm>
        </p:grpSpPr>
        <p:sp>
          <p:nvSpPr>
            <p:cNvPr id="2831" name="Google Shape;2831;p36"/>
            <p:cNvSpPr/>
            <p:nvPr/>
          </p:nvSpPr>
          <p:spPr>
            <a:xfrm rot="-5400000">
              <a:off x="513982" y="4147697"/>
              <a:ext cx="135057" cy="1083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2" name="Google Shape;2832;p36"/>
            <p:cNvSpPr/>
            <p:nvPr/>
          </p:nvSpPr>
          <p:spPr>
            <a:xfrm rot="-5400000">
              <a:off x="495889" y="4542561"/>
              <a:ext cx="104533" cy="4084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3" name="Google Shape;2833;p36"/>
            <p:cNvSpPr/>
            <p:nvPr/>
          </p:nvSpPr>
          <p:spPr>
            <a:xfrm rot="-5400000">
              <a:off x="479394" y="4328000"/>
              <a:ext cx="119346" cy="2266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4" name="Google Shape;2834;p36"/>
            <p:cNvSpPr/>
            <p:nvPr/>
          </p:nvSpPr>
          <p:spPr>
            <a:xfrm rot="-5400000">
              <a:off x="495917" y="4438619"/>
              <a:ext cx="98585" cy="34953"/>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5" name="Google Shape;2835;p36"/>
            <p:cNvSpPr/>
            <p:nvPr/>
          </p:nvSpPr>
          <p:spPr>
            <a:xfrm rot="-5400000">
              <a:off x="520551" y="4260978"/>
              <a:ext cx="16721" cy="235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6" name="Google Shape;2836;p36"/>
            <p:cNvSpPr/>
            <p:nvPr/>
          </p:nvSpPr>
          <p:spPr>
            <a:xfrm rot="-5400000">
              <a:off x="679076" y="4672624"/>
              <a:ext cx="79452" cy="10878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7" name="Google Shape;2837;p36"/>
            <p:cNvSpPr/>
            <p:nvPr/>
          </p:nvSpPr>
          <p:spPr>
            <a:xfrm rot="-5400000">
              <a:off x="738267" y="4390339"/>
              <a:ext cx="108348" cy="87973"/>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8" name="Google Shape;2838;p36"/>
            <p:cNvSpPr/>
            <p:nvPr/>
          </p:nvSpPr>
          <p:spPr>
            <a:xfrm rot="-5400000">
              <a:off x="762842" y="4591882"/>
              <a:ext cx="91908" cy="79052"/>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9" name="Google Shape;2839;p36"/>
            <p:cNvSpPr/>
            <p:nvPr/>
          </p:nvSpPr>
          <p:spPr>
            <a:xfrm rot="-5400000">
              <a:off x="508654" y="4640219"/>
              <a:ext cx="80742" cy="42247"/>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0" name="Google Shape;2840;p36"/>
            <p:cNvSpPr/>
            <p:nvPr/>
          </p:nvSpPr>
          <p:spPr>
            <a:xfrm rot="-5400000">
              <a:off x="805061" y="4263505"/>
              <a:ext cx="120075" cy="9638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1" name="Google Shape;2841;p36"/>
            <p:cNvSpPr/>
            <p:nvPr/>
          </p:nvSpPr>
          <p:spPr>
            <a:xfrm rot="-5400000">
              <a:off x="755380" y="4496217"/>
              <a:ext cx="92862" cy="83484"/>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2" name="Google Shape;2842;p36"/>
            <p:cNvSpPr/>
            <p:nvPr/>
          </p:nvSpPr>
          <p:spPr>
            <a:xfrm rot="-5400000">
              <a:off x="523102" y="4709934"/>
              <a:ext cx="51846" cy="42584"/>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3" name="Google Shape;2843;p36"/>
            <p:cNvSpPr/>
            <p:nvPr/>
          </p:nvSpPr>
          <p:spPr>
            <a:xfrm rot="-5400000">
              <a:off x="525484" y="4042044"/>
              <a:ext cx="105543" cy="10104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4" name="Google Shape;2844;p36"/>
            <p:cNvSpPr/>
            <p:nvPr/>
          </p:nvSpPr>
          <p:spPr>
            <a:xfrm rot="-5400000">
              <a:off x="584369" y="4689848"/>
              <a:ext cx="66210" cy="79837"/>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5" name="Google Shape;2845;p36"/>
            <p:cNvSpPr/>
            <p:nvPr/>
          </p:nvSpPr>
          <p:spPr>
            <a:xfrm rot="-5400000">
              <a:off x="518022" y="3822321"/>
              <a:ext cx="117607" cy="981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6" name="Google Shape;2846;p36"/>
            <p:cNvSpPr/>
            <p:nvPr/>
          </p:nvSpPr>
          <p:spPr>
            <a:xfrm rot="-5400000">
              <a:off x="822595" y="4389946"/>
              <a:ext cx="104926" cy="78828"/>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7" name="Google Shape;2847;p36"/>
            <p:cNvSpPr/>
            <p:nvPr/>
          </p:nvSpPr>
          <p:spPr>
            <a:xfrm rot="-5400000">
              <a:off x="884791" y="4274781"/>
              <a:ext cx="53361" cy="6003"/>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8" name="Google Shape;2848;p36"/>
            <p:cNvSpPr/>
            <p:nvPr/>
          </p:nvSpPr>
          <p:spPr>
            <a:xfrm rot="-5400000">
              <a:off x="828625" y="4155324"/>
              <a:ext cx="151329" cy="2036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9" name="Google Shape;2849;p36"/>
            <p:cNvSpPr/>
            <p:nvPr/>
          </p:nvSpPr>
          <p:spPr>
            <a:xfrm rot="-5400000">
              <a:off x="527673" y="3936559"/>
              <a:ext cx="100886" cy="100765"/>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0" name="Google Shape;2850;p36"/>
            <p:cNvSpPr/>
            <p:nvPr/>
          </p:nvSpPr>
          <p:spPr>
            <a:xfrm rot="-5400000">
              <a:off x="834714" y="4495767"/>
              <a:ext cx="91684" cy="6749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1" name="Google Shape;2851;p36"/>
            <p:cNvSpPr/>
            <p:nvPr/>
          </p:nvSpPr>
          <p:spPr>
            <a:xfrm rot="-5400000">
              <a:off x="869136" y="4037104"/>
              <a:ext cx="70081" cy="20254"/>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2" name="Google Shape;2852;p36"/>
            <p:cNvSpPr/>
            <p:nvPr/>
          </p:nvSpPr>
          <p:spPr>
            <a:xfrm rot="-5400000">
              <a:off x="838193" y="4595360"/>
              <a:ext cx="91908" cy="60650"/>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3" name="Google Shape;2853;p36"/>
            <p:cNvSpPr/>
            <p:nvPr/>
          </p:nvSpPr>
          <p:spPr>
            <a:xfrm rot="-5400000">
              <a:off x="840886" y="4696580"/>
              <a:ext cx="91515" cy="55320"/>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4" name="Google Shape;2854;p36"/>
            <p:cNvSpPr/>
            <p:nvPr/>
          </p:nvSpPr>
          <p:spPr>
            <a:xfrm rot="-5400000">
              <a:off x="616741" y="3700593"/>
              <a:ext cx="118729" cy="92742"/>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5" name="Google Shape;2855;p36"/>
            <p:cNvSpPr/>
            <p:nvPr/>
          </p:nvSpPr>
          <p:spPr>
            <a:xfrm rot="-5400000">
              <a:off x="525120" y="3704970"/>
              <a:ext cx="103411" cy="98969"/>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6" name="Google Shape;2856;p36"/>
            <p:cNvSpPr/>
            <p:nvPr/>
          </p:nvSpPr>
          <p:spPr>
            <a:xfrm rot="-5400000">
              <a:off x="691866" y="4139419"/>
              <a:ext cx="152507" cy="7793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7" name="Google Shape;2857;p36"/>
            <p:cNvSpPr/>
            <p:nvPr/>
          </p:nvSpPr>
          <p:spPr>
            <a:xfrm rot="-5400000">
              <a:off x="718658" y="3695683"/>
              <a:ext cx="113174" cy="95883"/>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8" name="Google Shape;2858;p36"/>
            <p:cNvSpPr/>
            <p:nvPr/>
          </p:nvSpPr>
          <p:spPr>
            <a:xfrm rot="-5400000">
              <a:off x="892843" y="3866000"/>
              <a:ext cx="38211" cy="5049"/>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9" name="Google Shape;2859;p36"/>
            <p:cNvSpPr/>
            <p:nvPr/>
          </p:nvSpPr>
          <p:spPr>
            <a:xfrm rot="-5400000">
              <a:off x="851630" y="3941550"/>
              <a:ext cx="108012" cy="17673"/>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0" name="Google Shape;2860;p36"/>
            <p:cNvSpPr/>
            <p:nvPr/>
          </p:nvSpPr>
          <p:spPr>
            <a:xfrm rot="-5400000">
              <a:off x="816507" y="3695122"/>
              <a:ext cx="105655" cy="90273"/>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1" name="Google Shape;2861;p36"/>
            <p:cNvSpPr/>
            <p:nvPr/>
          </p:nvSpPr>
          <p:spPr>
            <a:xfrm rot="-5400000">
              <a:off x="715544" y="3927889"/>
              <a:ext cx="110649" cy="7568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2" name="Google Shape;2862;p36"/>
            <p:cNvSpPr/>
            <p:nvPr/>
          </p:nvSpPr>
          <p:spPr>
            <a:xfrm rot="-5400000">
              <a:off x="652733" y="4395080"/>
              <a:ext cx="103355" cy="89992"/>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3" name="Google Shape;2863;p36"/>
            <p:cNvSpPr/>
            <p:nvPr/>
          </p:nvSpPr>
          <p:spPr>
            <a:xfrm rot="-5400000">
              <a:off x="557633" y="4404114"/>
              <a:ext cx="99764" cy="92461"/>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4" name="Google Shape;2864;p36"/>
            <p:cNvSpPr/>
            <p:nvPr/>
          </p:nvSpPr>
          <p:spPr>
            <a:xfrm rot="-5400000">
              <a:off x="627597" y="4283311"/>
              <a:ext cx="127538" cy="92629"/>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5" name="Google Shape;2865;p36"/>
            <p:cNvSpPr/>
            <p:nvPr/>
          </p:nvSpPr>
          <p:spPr>
            <a:xfrm rot="-5400000">
              <a:off x="717227" y="4271332"/>
              <a:ext cx="121029" cy="9358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6" name="Google Shape;2866;p36"/>
            <p:cNvSpPr/>
            <p:nvPr/>
          </p:nvSpPr>
          <p:spPr>
            <a:xfrm rot="-5400000">
              <a:off x="660981" y="4498602"/>
              <a:ext cx="99707" cy="9711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7" name="Google Shape;2867;p36"/>
            <p:cNvSpPr/>
            <p:nvPr/>
          </p:nvSpPr>
          <p:spPr>
            <a:xfrm rot="-5400000">
              <a:off x="530309" y="4279216"/>
              <a:ext cx="129277" cy="109517"/>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8" name="Google Shape;2868;p36"/>
            <p:cNvSpPr/>
            <p:nvPr/>
          </p:nvSpPr>
          <p:spPr>
            <a:xfrm rot="-5400000">
              <a:off x="770865" y="4687155"/>
              <a:ext cx="89047" cy="7742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9" name="Google Shape;2869;p36"/>
            <p:cNvSpPr/>
            <p:nvPr/>
          </p:nvSpPr>
          <p:spPr>
            <a:xfrm rot="-5400000">
              <a:off x="573821" y="4614325"/>
              <a:ext cx="87475" cy="74283"/>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0" name="Google Shape;2870;p36"/>
            <p:cNvSpPr/>
            <p:nvPr/>
          </p:nvSpPr>
          <p:spPr>
            <a:xfrm rot="-5400000">
              <a:off x="778465" y="4128563"/>
              <a:ext cx="153068" cy="82923"/>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1" name="Google Shape;2871;p36"/>
            <p:cNvSpPr/>
            <p:nvPr/>
          </p:nvSpPr>
          <p:spPr>
            <a:xfrm rot="-5400000">
              <a:off x="668022" y="4588909"/>
              <a:ext cx="93423" cy="103458"/>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2" name="Google Shape;2872;p36"/>
            <p:cNvSpPr/>
            <p:nvPr/>
          </p:nvSpPr>
          <p:spPr>
            <a:xfrm rot="-5400000">
              <a:off x="560635" y="4514452"/>
              <a:ext cx="107956" cy="828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3" name="Google Shape;2873;p36"/>
            <p:cNvSpPr/>
            <p:nvPr/>
          </p:nvSpPr>
          <p:spPr>
            <a:xfrm rot="-5400000">
              <a:off x="815441" y="3801841"/>
              <a:ext cx="101671" cy="90666"/>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4" name="Google Shape;2874;p36"/>
            <p:cNvSpPr/>
            <p:nvPr/>
          </p:nvSpPr>
          <p:spPr>
            <a:xfrm rot="-5400000">
              <a:off x="812104" y="4018281"/>
              <a:ext cx="76758" cy="69963"/>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5" name="Google Shape;2875;p36"/>
            <p:cNvSpPr/>
            <p:nvPr/>
          </p:nvSpPr>
          <p:spPr>
            <a:xfrm rot="-5400000">
              <a:off x="717508" y="3817804"/>
              <a:ext cx="110312" cy="8264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6" name="Google Shape;2876;p36"/>
            <p:cNvSpPr/>
            <p:nvPr/>
          </p:nvSpPr>
          <p:spPr>
            <a:xfrm rot="-5400000">
              <a:off x="798469" y="3914872"/>
              <a:ext cx="115306" cy="8180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7" name="Google Shape;2877;p36"/>
            <p:cNvSpPr/>
            <p:nvPr/>
          </p:nvSpPr>
          <p:spPr>
            <a:xfrm rot="-5400000">
              <a:off x="635369" y="4035114"/>
              <a:ext cx="90169" cy="8427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8" name="Google Shape;2878;p36"/>
            <p:cNvSpPr/>
            <p:nvPr/>
          </p:nvSpPr>
          <p:spPr>
            <a:xfrm rot="-5400000">
              <a:off x="621874" y="3823724"/>
              <a:ext cx="115867" cy="8903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9" name="Google Shape;2879;p36"/>
            <p:cNvSpPr/>
            <p:nvPr/>
          </p:nvSpPr>
          <p:spPr>
            <a:xfrm rot="-5400000">
              <a:off x="728169" y="4027651"/>
              <a:ext cx="80181" cy="73498"/>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0" name="Google Shape;2880;p36"/>
            <p:cNvSpPr/>
            <p:nvPr/>
          </p:nvSpPr>
          <p:spPr>
            <a:xfrm rot="-5400000">
              <a:off x="609334" y="4147275"/>
              <a:ext cx="142127" cy="81016"/>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1" name="Google Shape;2881;p36"/>
            <p:cNvSpPr/>
            <p:nvPr/>
          </p:nvSpPr>
          <p:spPr>
            <a:xfrm rot="-5400000">
              <a:off x="627794" y="3932996"/>
              <a:ext cx="103972" cy="89431"/>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2" name="Google Shape;2882;p36"/>
            <p:cNvSpPr/>
            <p:nvPr/>
          </p:nvSpPr>
          <p:spPr>
            <a:xfrm rot="-5400000">
              <a:off x="909816" y="4085470"/>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3" name="Google Shape;2883;p36"/>
            <p:cNvSpPr/>
            <p:nvPr/>
          </p:nvSpPr>
          <p:spPr>
            <a:xfrm rot="-5400000">
              <a:off x="878001" y="4340820"/>
              <a:ext cx="72887" cy="56"/>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4" name="Google Shape;2884;p36"/>
            <p:cNvSpPr/>
            <p:nvPr/>
          </p:nvSpPr>
          <p:spPr>
            <a:xfrm rot="-5400000">
              <a:off x="909703" y="4007310"/>
              <a:ext cx="9483" cy="56"/>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5" name="Google Shape;2885;p36"/>
            <p:cNvSpPr/>
            <p:nvPr/>
          </p:nvSpPr>
          <p:spPr>
            <a:xfrm rot="-5400000">
              <a:off x="909423" y="4246109"/>
              <a:ext cx="10044" cy="56"/>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6" name="Google Shape;2886;p36"/>
            <p:cNvSpPr/>
            <p:nvPr/>
          </p:nvSpPr>
          <p:spPr>
            <a:xfrm rot="-5400000">
              <a:off x="876458" y="3811461"/>
              <a:ext cx="75973" cy="56"/>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7" name="Google Shape;2887;p36"/>
            <p:cNvSpPr/>
            <p:nvPr/>
          </p:nvSpPr>
          <p:spPr>
            <a:xfrm rot="-5400000">
              <a:off x="910012" y="3891978"/>
              <a:ext cx="8865" cy="56"/>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8" name="Google Shape;2888;p36"/>
            <p:cNvSpPr/>
            <p:nvPr/>
          </p:nvSpPr>
          <p:spPr>
            <a:xfrm rot="-5400000">
              <a:off x="858535" y="4765622"/>
              <a:ext cx="56" cy="869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9" name="Google Shape;2889;p36"/>
            <p:cNvSpPr/>
            <p:nvPr/>
          </p:nvSpPr>
          <p:spPr>
            <a:xfrm rot="-5400000">
              <a:off x="909732" y="4673967"/>
              <a:ext cx="9426" cy="56"/>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0" name="Google Shape;2890;p36"/>
            <p:cNvSpPr/>
            <p:nvPr/>
          </p:nvSpPr>
          <p:spPr>
            <a:xfrm rot="-5400000">
              <a:off x="909732" y="4478989"/>
              <a:ext cx="9426" cy="56"/>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1" name="Google Shape;2891;p36"/>
            <p:cNvSpPr/>
            <p:nvPr/>
          </p:nvSpPr>
          <p:spPr>
            <a:xfrm rot="-5400000">
              <a:off x="909816" y="4575132"/>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2" name="Google Shape;2892;p36"/>
            <p:cNvSpPr/>
            <p:nvPr/>
          </p:nvSpPr>
          <p:spPr>
            <a:xfrm rot="-5400000">
              <a:off x="180171" y="4035311"/>
              <a:ext cx="1082586" cy="38678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893" name="Google Shape;2893;p36"/>
          <p:cNvSpPr/>
          <p:nvPr/>
        </p:nvSpPr>
        <p:spPr>
          <a:xfrm rot="-1535504">
            <a:off x="3848112" y="4758122"/>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4" name="Google Shape;2894;p36"/>
          <p:cNvSpPr/>
          <p:nvPr/>
        </p:nvSpPr>
        <p:spPr>
          <a:xfrm rot="-1535504">
            <a:off x="3870101" y="4809576"/>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5" name="Google Shape;2895;p36"/>
          <p:cNvSpPr/>
          <p:nvPr/>
        </p:nvSpPr>
        <p:spPr>
          <a:xfrm rot="-737274">
            <a:off x="8591984" y="2780972"/>
            <a:ext cx="79864" cy="461762"/>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896" name="Google Shape;2896;p36"/>
          <p:cNvGrpSpPr/>
          <p:nvPr/>
        </p:nvGrpSpPr>
        <p:grpSpPr>
          <a:xfrm>
            <a:off x="2868586" y="3970053"/>
            <a:ext cx="1249348" cy="893508"/>
            <a:chOff x="2840311" y="3864928"/>
            <a:chExt cx="1249348" cy="893508"/>
          </a:xfrm>
        </p:grpSpPr>
        <p:sp>
          <p:nvSpPr>
            <p:cNvPr id="2897" name="Google Shape;2897;p36"/>
            <p:cNvSpPr/>
            <p:nvPr/>
          </p:nvSpPr>
          <p:spPr>
            <a:xfrm rot="-1196953">
              <a:off x="2898292" y="4042098"/>
              <a:ext cx="1133385" cy="539169"/>
            </a:xfrm>
            <a:custGeom>
              <a:avLst/>
              <a:gdLst/>
              <a:ahLst/>
              <a:cxnLst/>
              <a:rect l="l" t="t" r="r" b="b"/>
              <a:pathLst>
                <a:path w="18249" h="8682" extrusionOk="0">
                  <a:moveTo>
                    <a:pt x="12163" y="1"/>
                  </a:moveTo>
                  <a:cubicBezTo>
                    <a:pt x="11659" y="1"/>
                    <a:pt x="10707" y="187"/>
                    <a:pt x="10025" y="1420"/>
                  </a:cubicBezTo>
                  <a:cubicBezTo>
                    <a:pt x="9783" y="1868"/>
                    <a:pt x="9587" y="2381"/>
                    <a:pt x="9428" y="2941"/>
                  </a:cubicBezTo>
                  <a:lnTo>
                    <a:pt x="9316" y="2941"/>
                  </a:lnTo>
                  <a:cubicBezTo>
                    <a:pt x="9129" y="2941"/>
                    <a:pt x="8952" y="2960"/>
                    <a:pt x="8793" y="2988"/>
                  </a:cubicBezTo>
                  <a:cubicBezTo>
                    <a:pt x="8803" y="2885"/>
                    <a:pt x="8803" y="2792"/>
                    <a:pt x="8803" y="2680"/>
                  </a:cubicBezTo>
                  <a:cubicBezTo>
                    <a:pt x="8803" y="2110"/>
                    <a:pt x="8653" y="1625"/>
                    <a:pt x="8345" y="1214"/>
                  </a:cubicBezTo>
                  <a:cubicBezTo>
                    <a:pt x="7963" y="691"/>
                    <a:pt x="7375" y="393"/>
                    <a:pt x="6721" y="393"/>
                  </a:cubicBezTo>
                  <a:cubicBezTo>
                    <a:pt x="6245" y="393"/>
                    <a:pt x="5554" y="533"/>
                    <a:pt x="4929" y="1223"/>
                  </a:cubicBezTo>
                  <a:cubicBezTo>
                    <a:pt x="4882" y="1270"/>
                    <a:pt x="4836" y="1326"/>
                    <a:pt x="4798" y="1373"/>
                  </a:cubicBezTo>
                  <a:cubicBezTo>
                    <a:pt x="4388" y="859"/>
                    <a:pt x="3781" y="579"/>
                    <a:pt x="3081" y="579"/>
                  </a:cubicBezTo>
                  <a:cubicBezTo>
                    <a:pt x="2549" y="579"/>
                    <a:pt x="2026" y="738"/>
                    <a:pt x="1531" y="1027"/>
                  </a:cubicBezTo>
                  <a:cubicBezTo>
                    <a:pt x="1093" y="1279"/>
                    <a:pt x="719" y="1625"/>
                    <a:pt x="421" y="2026"/>
                  </a:cubicBezTo>
                  <a:cubicBezTo>
                    <a:pt x="141" y="2418"/>
                    <a:pt x="1" y="2820"/>
                    <a:pt x="1" y="3258"/>
                  </a:cubicBezTo>
                  <a:cubicBezTo>
                    <a:pt x="1" y="3650"/>
                    <a:pt x="122" y="4014"/>
                    <a:pt x="355" y="4313"/>
                  </a:cubicBezTo>
                  <a:cubicBezTo>
                    <a:pt x="458" y="4453"/>
                    <a:pt x="579" y="4565"/>
                    <a:pt x="719" y="4658"/>
                  </a:cubicBezTo>
                  <a:cubicBezTo>
                    <a:pt x="701" y="4761"/>
                    <a:pt x="691" y="4854"/>
                    <a:pt x="691" y="4957"/>
                  </a:cubicBezTo>
                  <a:cubicBezTo>
                    <a:pt x="691" y="5405"/>
                    <a:pt x="859" y="5825"/>
                    <a:pt x="1139" y="6124"/>
                  </a:cubicBezTo>
                  <a:cubicBezTo>
                    <a:pt x="1111" y="6198"/>
                    <a:pt x="1102" y="6264"/>
                    <a:pt x="1074" y="6348"/>
                  </a:cubicBezTo>
                  <a:lnTo>
                    <a:pt x="1074" y="6366"/>
                  </a:lnTo>
                  <a:lnTo>
                    <a:pt x="1074" y="6394"/>
                  </a:lnTo>
                  <a:cubicBezTo>
                    <a:pt x="1027" y="6591"/>
                    <a:pt x="1018" y="6759"/>
                    <a:pt x="1018" y="6917"/>
                  </a:cubicBezTo>
                  <a:cubicBezTo>
                    <a:pt x="1018" y="7935"/>
                    <a:pt x="1774" y="8681"/>
                    <a:pt x="2820" y="8681"/>
                  </a:cubicBezTo>
                  <a:cubicBezTo>
                    <a:pt x="3342" y="8681"/>
                    <a:pt x="3958" y="8448"/>
                    <a:pt x="4360" y="7832"/>
                  </a:cubicBezTo>
                  <a:cubicBezTo>
                    <a:pt x="4845" y="8373"/>
                    <a:pt x="5526" y="8672"/>
                    <a:pt x="6282" y="8672"/>
                  </a:cubicBezTo>
                  <a:cubicBezTo>
                    <a:pt x="6674" y="8672"/>
                    <a:pt x="7179" y="8579"/>
                    <a:pt x="7720" y="8252"/>
                  </a:cubicBezTo>
                  <a:cubicBezTo>
                    <a:pt x="8075" y="8485"/>
                    <a:pt x="8588" y="8672"/>
                    <a:pt x="9279" y="8672"/>
                  </a:cubicBezTo>
                  <a:cubicBezTo>
                    <a:pt x="9708" y="8672"/>
                    <a:pt x="10119" y="8588"/>
                    <a:pt x="10501" y="8420"/>
                  </a:cubicBezTo>
                  <a:cubicBezTo>
                    <a:pt x="10819" y="8588"/>
                    <a:pt x="11173" y="8672"/>
                    <a:pt x="11556" y="8672"/>
                  </a:cubicBezTo>
                  <a:cubicBezTo>
                    <a:pt x="11930" y="8672"/>
                    <a:pt x="12275" y="8597"/>
                    <a:pt x="12592" y="8457"/>
                  </a:cubicBezTo>
                  <a:cubicBezTo>
                    <a:pt x="12882" y="8597"/>
                    <a:pt x="13208" y="8672"/>
                    <a:pt x="13563" y="8672"/>
                  </a:cubicBezTo>
                  <a:cubicBezTo>
                    <a:pt x="13908" y="8672"/>
                    <a:pt x="14235" y="8607"/>
                    <a:pt x="14552" y="8485"/>
                  </a:cubicBezTo>
                  <a:cubicBezTo>
                    <a:pt x="14842" y="8597"/>
                    <a:pt x="15168" y="8672"/>
                    <a:pt x="15514" y="8672"/>
                  </a:cubicBezTo>
                  <a:cubicBezTo>
                    <a:pt x="16036" y="8672"/>
                    <a:pt x="16540" y="8513"/>
                    <a:pt x="16970" y="8224"/>
                  </a:cubicBezTo>
                  <a:cubicBezTo>
                    <a:pt x="17381" y="7944"/>
                    <a:pt x="17707" y="7571"/>
                    <a:pt x="17922" y="7104"/>
                  </a:cubicBezTo>
                  <a:cubicBezTo>
                    <a:pt x="18137" y="6675"/>
                    <a:pt x="18249" y="6180"/>
                    <a:pt x="18249" y="5657"/>
                  </a:cubicBezTo>
                  <a:cubicBezTo>
                    <a:pt x="18249" y="5237"/>
                    <a:pt x="18174" y="4826"/>
                    <a:pt x="18006" y="4453"/>
                  </a:cubicBezTo>
                  <a:cubicBezTo>
                    <a:pt x="17810" y="4005"/>
                    <a:pt x="17521" y="3650"/>
                    <a:pt x="17129" y="3370"/>
                  </a:cubicBezTo>
                  <a:cubicBezTo>
                    <a:pt x="16849" y="3174"/>
                    <a:pt x="16522" y="3044"/>
                    <a:pt x="16176" y="2978"/>
                  </a:cubicBezTo>
                  <a:cubicBezTo>
                    <a:pt x="16195" y="2801"/>
                    <a:pt x="16214" y="2633"/>
                    <a:pt x="16214" y="2474"/>
                  </a:cubicBezTo>
                  <a:cubicBezTo>
                    <a:pt x="16214" y="1858"/>
                    <a:pt x="16083" y="1363"/>
                    <a:pt x="15840" y="943"/>
                  </a:cubicBezTo>
                  <a:cubicBezTo>
                    <a:pt x="15467" y="346"/>
                    <a:pt x="14870" y="1"/>
                    <a:pt x="14179" y="1"/>
                  </a:cubicBezTo>
                  <a:cubicBezTo>
                    <a:pt x="13927" y="1"/>
                    <a:pt x="13535" y="47"/>
                    <a:pt x="13143" y="271"/>
                  </a:cubicBezTo>
                  <a:cubicBezTo>
                    <a:pt x="12854" y="94"/>
                    <a:pt x="12508" y="1"/>
                    <a:pt x="12163"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8" name="Google Shape;2898;p36"/>
            <p:cNvSpPr/>
            <p:nvPr/>
          </p:nvSpPr>
          <p:spPr>
            <a:xfrm rot="-1196953">
              <a:off x="3006654" y="4250824"/>
              <a:ext cx="390775" cy="339760"/>
            </a:xfrm>
            <a:custGeom>
              <a:avLst/>
              <a:gdLst/>
              <a:ahLst/>
              <a:cxnLst/>
              <a:rect l="l" t="t" r="r" b="b"/>
              <a:pathLst>
                <a:path w="6292" h="5471" extrusionOk="0">
                  <a:moveTo>
                    <a:pt x="5293" y="533"/>
                  </a:moveTo>
                  <a:cubicBezTo>
                    <a:pt x="5340" y="533"/>
                    <a:pt x="5386" y="561"/>
                    <a:pt x="5414" y="617"/>
                  </a:cubicBezTo>
                  <a:cubicBezTo>
                    <a:pt x="5452" y="673"/>
                    <a:pt x="5461" y="747"/>
                    <a:pt x="5461" y="841"/>
                  </a:cubicBezTo>
                  <a:cubicBezTo>
                    <a:pt x="5461" y="1233"/>
                    <a:pt x="5386" y="1559"/>
                    <a:pt x="5228" y="1802"/>
                  </a:cubicBezTo>
                  <a:cubicBezTo>
                    <a:pt x="5078" y="2063"/>
                    <a:pt x="4836" y="2250"/>
                    <a:pt x="4490" y="2390"/>
                  </a:cubicBezTo>
                  <a:cubicBezTo>
                    <a:pt x="4546" y="2054"/>
                    <a:pt x="4612" y="1737"/>
                    <a:pt x="4705" y="1457"/>
                  </a:cubicBezTo>
                  <a:cubicBezTo>
                    <a:pt x="4798" y="1177"/>
                    <a:pt x="4892" y="943"/>
                    <a:pt x="4994" y="775"/>
                  </a:cubicBezTo>
                  <a:cubicBezTo>
                    <a:pt x="5106" y="617"/>
                    <a:pt x="5190" y="533"/>
                    <a:pt x="5293" y="533"/>
                  </a:cubicBezTo>
                  <a:close/>
                  <a:moveTo>
                    <a:pt x="5312" y="1"/>
                  </a:moveTo>
                  <a:cubicBezTo>
                    <a:pt x="5032" y="1"/>
                    <a:pt x="4780" y="122"/>
                    <a:pt x="4556" y="374"/>
                  </a:cubicBezTo>
                  <a:cubicBezTo>
                    <a:pt x="4332" y="617"/>
                    <a:pt x="4136" y="943"/>
                    <a:pt x="3977" y="1335"/>
                  </a:cubicBezTo>
                  <a:cubicBezTo>
                    <a:pt x="3828" y="1737"/>
                    <a:pt x="3716" y="2157"/>
                    <a:pt x="3641" y="2614"/>
                  </a:cubicBezTo>
                  <a:cubicBezTo>
                    <a:pt x="3454" y="2633"/>
                    <a:pt x="3230" y="2661"/>
                    <a:pt x="2978" y="2670"/>
                  </a:cubicBezTo>
                  <a:lnTo>
                    <a:pt x="2372" y="2707"/>
                  </a:lnTo>
                  <a:cubicBezTo>
                    <a:pt x="2465" y="2119"/>
                    <a:pt x="2521" y="1653"/>
                    <a:pt x="2521" y="1317"/>
                  </a:cubicBezTo>
                  <a:cubicBezTo>
                    <a:pt x="2521" y="934"/>
                    <a:pt x="2456" y="635"/>
                    <a:pt x="2306" y="467"/>
                  </a:cubicBezTo>
                  <a:cubicBezTo>
                    <a:pt x="2148" y="281"/>
                    <a:pt x="1952" y="187"/>
                    <a:pt x="1681" y="187"/>
                  </a:cubicBezTo>
                  <a:cubicBezTo>
                    <a:pt x="1401" y="187"/>
                    <a:pt x="1121" y="262"/>
                    <a:pt x="841" y="430"/>
                  </a:cubicBezTo>
                  <a:cubicBezTo>
                    <a:pt x="561" y="589"/>
                    <a:pt x="346" y="803"/>
                    <a:pt x="159" y="1046"/>
                  </a:cubicBezTo>
                  <a:cubicBezTo>
                    <a:pt x="47" y="1186"/>
                    <a:pt x="1" y="1326"/>
                    <a:pt x="1" y="1457"/>
                  </a:cubicBezTo>
                  <a:cubicBezTo>
                    <a:pt x="1" y="1541"/>
                    <a:pt x="29" y="1606"/>
                    <a:pt x="57" y="1653"/>
                  </a:cubicBezTo>
                  <a:cubicBezTo>
                    <a:pt x="113" y="1709"/>
                    <a:pt x="159" y="1737"/>
                    <a:pt x="215" y="1737"/>
                  </a:cubicBezTo>
                  <a:cubicBezTo>
                    <a:pt x="281" y="1737"/>
                    <a:pt x="346" y="1699"/>
                    <a:pt x="393" y="1634"/>
                  </a:cubicBezTo>
                  <a:cubicBezTo>
                    <a:pt x="748" y="1149"/>
                    <a:pt x="1074" y="906"/>
                    <a:pt x="1373" y="906"/>
                  </a:cubicBezTo>
                  <a:cubicBezTo>
                    <a:pt x="1466" y="906"/>
                    <a:pt x="1541" y="943"/>
                    <a:pt x="1606" y="1009"/>
                  </a:cubicBezTo>
                  <a:cubicBezTo>
                    <a:pt x="1662" y="1083"/>
                    <a:pt x="1681" y="1214"/>
                    <a:pt x="1681" y="1410"/>
                  </a:cubicBezTo>
                  <a:cubicBezTo>
                    <a:pt x="1681" y="1709"/>
                    <a:pt x="1625" y="2157"/>
                    <a:pt x="1522" y="2735"/>
                  </a:cubicBezTo>
                  <a:lnTo>
                    <a:pt x="1196" y="2754"/>
                  </a:lnTo>
                  <a:cubicBezTo>
                    <a:pt x="1009" y="2763"/>
                    <a:pt x="878" y="2801"/>
                    <a:pt x="804" y="2857"/>
                  </a:cubicBezTo>
                  <a:cubicBezTo>
                    <a:pt x="729" y="2913"/>
                    <a:pt x="692" y="3015"/>
                    <a:pt x="692" y="3155"/>
                  </a:cubicBezTo>
                  <a:cubicBezTo>
                    <a:pt x="692" y="3267"/>
                    <a:pt x="729" y="3342"/>
                    <a:pt x="785" y="3389"/>
                  </a:cubicBezTo>
                  <a:cubicBezTo>
                    <a:pt x="841" y="3435"/>
                    <a:pt x="944" y="3463"/>
                    <a:pt x="1074" y="3463"/>
                  </a:cubicBezTo>
                  <a:lnTo>
                    <a:pt x="1364" y="3454"/>
                  </a:lnTo>
                  <a:lnTo>
                    <a:pt x="1364" y="3454"/>
                  </a:lnTo>
                  <a:cubicBezTo>
                    <a:pt x="1289" y="3846"/>
                    <a:pt x="1168" y="4322"/>
                    <a:pt x="1028" y="4882"/>
                  </a:cubicBezTo>
                  <a:cubicBezTo>
                    <a:pt x="1009" y="4976"/>
                    <a:pt x="990" y="5050"/>
                    <a:pt x="990" y="5106"/>
                  </a:cubicBezTo>
                  <a:cubicBezTo>
                    <a:pt x="990" y="5340"/>
                    <a:pt x="1121" y="5470"/>
                    <a:pt x="1392" y="5470"/>
                  </a:cubicBezTo>
                  <a:cubicBezTo>
                    <a:pt x="1634" y="5470"/>
                    <a:pt x="1802" y="5293"/>
                    <a:pt x="1877" y="4929"/>
                  </a:cubicBezTo>
                  <a:cubicBezTo>
                    <a:pt x="2036" y="4322"/>
                    <a:pt x="2148" y="3809"/>
                    <a:pt x="2232" y="3379"/>
                  </a:cubicBezTo>
                  <a:cubicBezTo>
                    <a:pt x="2316" y="3379"/>
                    <a:pt x="2456" y="3370"/>
                    <a:pt x="2670" y="3342"/>
                  </a:cubicBezTo>
                  <a:cubicBezTo>
                    <a:pt x="2997" y="3323"/>
                    <a:pt x="3296" y="3286"/>
                    <a:pt x="3557" y="3230"/>
                  </a:cubicBezTo>
                  <a:lnTo>
                    <a:pt x="3557" y="3230"/>
                  </a:lnTo>
                  <a:cubicBezTo>
                    <a:pt x="3548" y="3370"/>
                    <a:pt x="3538" y="3510"/>
                    <a:pt x="3538" y="3650"/>
                  </a:cubicBezTo>
                  <a:cubicBezTo>
                    <a:pt x="3548" y="4229"/>
                    <a:pt x="3669" y="4677"/>
                    <a:pt x="3912" y="4976"/>
                  </a:cubicBezTo>
                  <a:cubicBezTo>
                    <a:pt x="4145" y="5284"/>
                    <a:pt x="4472" y="5442"/>
                    <a:pt x="4873" y="5442"/>
                  </a:cubicBezTo>
                  <a:cubicBezTo>
                    <a:pt x="5340" y="5442"/>
                    <a:pt x="5769" y="5200"/>
                    <a:pt x="6180" y="4696"/>
                  </a:cubicBezTo>
                  <a:cubicBezTo>
                    <a:pt x="6255" y="4602"/>
                    <a:pt x="6292" y="4481"/>
                    <a:pt x="6292" y="4313"/>
                  </a:cubicBezTo>
                  <a:cubicBezTo>
                    <a:pt x="6292" y="4229"/>
                    <a:pt x="6283" y="4163"/>
                    <a:pt x="6245" y="4117"/>
                  </a:cubicBezTo>
                  <a:cubicBezTo>
                    <a:pt x="6208" y="4070"/>
                    <a:pt x="6180" y="4042"/>
                    <a:pt x="6115" y="4042"/>
                  </a:cubicBezTo>
                  <a:cubicBezTo>
                    <a:pt x="6059" y="4042"/>
                    <a:pt x="6003" y="4070"/>
                    <a:pt x="5956" y="4126"/>
                  </a:cubicBezTo>
                  <a:cubicBezTo>
                    <a:pt x="5779" y="4341"/>
                    <a:pt x="5611" y="4490"/>
                    <a:pt x="5480" y="4583"/>
                  </a:cubicBezTo>
                  <a:cubicBezTo>
                    <a:pt x="5340" y="4677"/>
                    <a:pt x="5181" y="4714"/>
                    <a:pt x="5013" y="4714"/>
                  </a:cubicBezTo>
                  <a:cubicBezTo>
                    <a:pt x="4808" y="4714"/>
                    <a:pt x="4658" y="4621"/>
                    <a:pt x="4556" y="4443"/>
                  </a:cubicBezTo>
                  <a:cubicBezTo>
                    <a:pt x="4444" y="4257"/>
                    <a:pt x="4388" y="3949"/>
                    <a:pt x="4388" y="3519"/>
                  </a:cubicBezTo>
                  <a:cubicBezTo>
                    <a:pt x="4388" y="3342"/>
                    <a:pt x="4397" y="3174"/>
                    <a:pt x="4416" y="3006"/>
                  </a:cubicBezTo>
                  <a:cubicBezTo>
                    <a:pt x="5452" y="2614"/>
                    <a:pt x="5975" y="1895"/>
                    <a:pt x="5975" y="887"/>
                  </a:cubicBezTo>
                  <a:cubicBezTo>
                    <a:pt x="5975" y="617"/>
                    <a:pt x="5919" y="402"/>
                    <a:pt x="5797" y="243"/>
                  </a:cubicBezTo>
                  <a:cubicBezTo>
                    <a:pt x="5685" y="75"/>
                    <a:pt x="5517" y="1"/>
                    <a:pt x="5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Times New Roman" panose="02020603050405020304" pitchFamily="18" charset="0"/>
                <a:cs typeface="Times New Roman" panose="02020603050405020304" pitchFamily="18" charset="0"/>
              </a:endParaRPr>
            </a:p>
          </p:txBody>
        </p:sp>
        <p:sp>
          <p:nvSpPr>
            <p:cNvPr id="2899" name="Google Shape;2899;p36"/>
            <p:cNvSpPr/>
            <p:nvPr/>
          </p:nvSpPr>
          <p:spPr>
            <a:xfrm rot="-1196953">
              <a:off x="3376587" y="4059688"/>
              <a:ext cx="555420" cy="362924"/>
            </a:xfrm>
            <a:custGeom>
              <a:avLst/>
              <a:gdLst/>
              <a:ahLst/>
              <a:cxnLst/>
              <a:rect l="l" t="t" r="r" b="b"/>
              <a:pathLst>
                <a:path w="8943" h="5844" extrusionOk="0">
                  <a:moveTo>
                    <a:pt x="4108" y="635"/>
                  </a:moveTo>
                  <a:cubicBezTo>
                    <a:pt x="4220" y="635"/>
                    <a:pt x="4276" y="794"/>
                    <a:pt x="4276" y="1102"/>
                  </a:cubicBezTo>
                  <a:cubicBezTo>
                    <a:pt x="4276" y="1503"/>
                    <a:pt x="4201" y="1942"/>
                    <a:pt x="4024" y="2437"/>
                  </a:cubicBezTo>
                  <a:cubicBezTo>
                    <a:pt x="3846" y="2922"/>
                    <a:pt x="3613" y="3407"/>
                    <a:pt x="3323" y="3883"/>
                  </a:cubicBezTo>
                  <a:cubicBezTo>
                    <a:pt x="3323" y="3417"/>
                    <a:pt x="3370" y="2922"/>
                    <a:pt x="3463" y="2427"/>
                  </a:cubicBezTo>
                  <a:cubicBezTo>
                    <a:pt x="3557" y="1923"/>
                    <a:pt x="3659" y="1494"/>
                    <a:pt x="3781" y="1149"/>
                  </a:cubicBezTo>
                  <a:cubicBezTo>
                    <a:pt x="3893" y="813"/>
                    <a:pt x="3996" y="635"/>
                    <a:pt x="4108" y="635"/>
                  </a:cubicBezTo>
                  <a:close/>
                  <a:moveTo>
                    <a:pt x="6124" y="635"/>
                  </a:moveTo>
                  <a:cubicBezTo>
                    <a:pt x="6236" y="635"/>
                    <a:pt x="6301" y="794"/>
                    <a:pt x="6301" y="1102"/>
                  </a:cubicBezTo>
                  <a:cubicBezTo>
                    <a:pt x="6301" y="1503"/>
                    <a:pt x="6217" y="1942"/>
                    <a:pt x="6040" y="2437"/>
                  </a:cubicBezTo>
                  <a:cubicBezTo>
                    <a:pt x="5862" y="2922"/>
                    <a:pt x="5629" y="3407"/>
                    <a:pt x="5340" y="3883"/>
                  </a:cubicBezTo>
                  <a:cubicBezTo>
                    <a:pt x="5340" y="3417"/>
                    <a:pt x="5386" y="2922"/>
                    <a:pt x="5480" y="2427"/>
                  </a:cubicBezTo>
                  <a:cubicBezTo>
                    <a:pt x="5573" y="1923"/>
                    <a:pt x="5676" y="1494"/>
                    <a:pt x="5797" y="1149"/>
                  </a:cubicBezTo>
                  <a:cubicBezTo>
                    <a:pt x="5909" y="813"/>
                    <a:pt x="6021" y="635"/>
                    <a:pt x="6124" y="635"/>
                  </a:cubicBezTo>
                  <a:close/>
                  <a:moveTo>
                    <a:pt x="1289" y="3557"/>
                  </a:moveTo>
                  <a:cubicBezTo>
                    <a:pt x="1363" y="3557"/>
                    <a:pt x="1419" y="3575"/>
                    <a:pt x="1466" y="3622"/>
                  </a:cubicBezTo>
                  <a:cubicBezTo>
                    <a:pt x="1513" y="3669"/>
                    <a:pt x="1541" y="3734"/>
                    <a:pt x="1541" y="3809"/>
                  </a:cubicBezTo>
                  <a:cubicBezTo>
                    <a:pt x="1541" y="3967"/>
                    <a:pt x="1466" y="4107"/>
                    <a:pt x="1326" y="4210"/>
                  </a:cubicBezTo>
                  <a:cubicBezTo>
                    <a:pt x="1186" y="4322"/>
                    <a:pt x="999" y="4406"/>
                    <a:pt x="757" y="4462"/>
                  </a:cubicBezTo>
                  <a:lnTo>
                    <a:pt x="747" y="4462"/>
                  </a:lnTo>
                  <a:cubicBezTo>
                    <a:pt x="747" y="4210"/>
                    <a:pt x="803" y="3995"/>
                    <a:pt x="906" y="3827"/>
                  </a:cubicBezTo>
                  <a:cubicBezTo>
                    <a:pt x="1009" y="3650"/>
                    <a:pt x="1139" y="3557"/>
                    <a:pt x="1289" y="3557"/>
                  </a:cubicBezTo>
                  <a:close/>
                  <a:moveTo>
                    <a:pt x="7757" y="3613"/>
                  </a:moveTo>
                  <a:cubicBezTo>
                    <a:pt x="7869" y="3613"/>
                    <a:pt x="7962" y="3669"/>
                    <a:pt x="8046" y="3790"/>
                  </a:cubicBezTo>
                  <a:cubicBezTo>
                    <a:pt x="8130" y="3902"/>
                    <a:pt x="8177" y="4079"/>
                    <a:pt x="8177" y="4303"/>
                  </a:cubicBezTo>
                  <a:cubicBezTo>
                    <a:pt x="8168" y="4593"/>
                    <a:pt x="8121" y="4817"/>
                    <a:pt x="8018" y="4966"/>
                  </a:cubicBezTo>
                  <a:cubicBezTo>
                    <a:pt x="7925" y="5116"/>
                    <a:pt x="7813" y="5200"/>
                    <a:pt x="7673" y="5200"/>
                  </a:cubicBezTo>
                  <a:cubicBezTo>
                    <a:pt x="7542" y="5200"/>
                    <a:pt x="7449" y="5144"/>
                    <a:pt x="7365" y="5041"/>
                  </a:cubicBezTo>
                  <a:cubicBezTo>
                    <a:pt x="7290" y="4919"/>
                    <a:pt x="7244" y="4761"/>
                    <a:pt x="7244" y="4509"/>
                  </a:cubicBezTo>
                  <a:cubicBezTo>
                    <a:pt x="7244" y="4219"/>
                    <a:pt x="7290" y="3986"/>
                    <a:pt x="7384" y="3837"/>
                  </a:cubicBezTo>
                  <a:cubicBezTo>
                    <a:pt x="7477" y="3687"/>
                    <a:pt x="7598" y="3613"/>
                    <a:pt x="7757" y="3613"/>
                  </a:cubicBezTo>
                  <a:close/>
                  <a:moveTo>
                    <a:pt x="4248" y="1"/>
                  </a:moveTo>
                  <a:cubicBezTo>
                    <a:pt x="3893" y="1"/>
                    <a:pt x="3594" y="234"/>
                    <a:pt x="3333" y="682"/>
                  </a:cubicBezTo>
                  <a:cubicBezTo>
                    <a:pt x="3081" y="1149"/>
                    <a:pt x="2894" y="1699"/>
                    <a:pt x="2763" y="2343"/>
                  </a:cubicBezTo>
                  <a:cubicBezTo>
                    <a:pt x="2633" y="2987"/>
                    <a:pt x="2567" y="3557"/>
                    <a:pt x="2567" y="4061"/>
                  </a:cubicBezTo>
                  <a:cubicBezTo>
                    <a:pt x="2567" y="4257"/>
                    <a:pt x="2577" y="4434"/>
                    <a:pt x="2595" y="4593"/>
                  </a:cubicBezTo>
                  <a:cubicBezTo>
                    <a:pt x="2446" y="4761"/>
                    <a:pt x="2269" y="4910"/>
                    <a:pt x="2063" y="5013"/>
                  </a:cubicBezTo>
                  <a:cubicBezTo>
                    <a:pt x="1830" y="5144"/>
                    <a:pt x="1615" y="5209"/>
                    <a:pt x="1429" y="5209"/>
                  </a:cubicBezTo>
                  <a:cubicBezTo>
                    <a:pt x="1139" y="5209"/>
                    <a:pt x="943" y="5116"/>
                    <a:pt x="850" y="4929"/>
                  </a:cubicBezTo>
                  <a:cubicBezTo>
                    <a:pt x="1335" y="4817"/>
                    <a:pt x="1681" y="4649"/>
                    <a:pt x="1886" y="4443"/>
                  </a:cubicBezTo>
                  <a:cubicBezTo>
                    <a:pt x="2101" y="4229"/>
                    <a:pt x="2194" y="3995"/>
                    <a:pt x="2194" y="3706"/>
                  </a:cubicBezTo>
                  <a:cubicBezTo>
                    <a:pt x="2194" y="3463"/>
                    <a:pt x="2119" y="3277"/>
                    <a:pt x="1970" y="3127"/>
                  </a:cubicBezTo>
                  <a:cubicBezTo>
                    <a:pt x="1830" y="2987"/>
                    <a:pt x="1634" y="2913"/>
                    <a:pt x="1401" y="2913"/>
                  </a:cubicBezTo>
                  <a:cubicBezTo>
                    <a:pt x="1130" y="2913"/>
                    <a:pt x="887" y="2987"/>
                    <a:pt x="673" y="3137"/>
                  </a:cubicBezTo>
                  <a:cubicBezTo>
                    <a:pt x="467" y="3277"/>
                    <a:pt x="299" y="3473"/>
                    <a:pt x="169" y="3715"/>
                  </a:cubicBezTo>
                  <a:cubicBezTo>
                    <a:pt x="57" y="3967"/>
                    <a:pt x="1" y="4229"/>
                    <a:pt x="1" y="4509"/>
                  </a:cubicBezTo>
                  <a:cubicBezTo>
                    <a:pt x="1" y="4919"/>
                    <a:pt x="113" y="5246"/>
                    <a:pt x="355" y="5480"/>
                  </a:cubicBezTo>
                  <a:cubicBezTo>
                    <a:pt x="589" y="5713"/>
                    <a:pt x="934" y="5834"/>
                    <a:pt x="1363" y="5834"/>
                  </a:cubicBezTo>
                  <a:cubicBezTo>
                    <a:pt x="1681" y="5834"/>
                    <a:pt x="1979" y="5750"/>
                    <a:pt x="2259" y="5601"/>
                  </a:cubicBezTo>
                  <a:cubicBezTo>
                    <a:pt x="2474" y="5480"/>
                    <a:pt x="2633" y="5349"/>
                    <a:pt x="2773" y="5228"/>
                  </a:cubicBezTo>
                  <a:cubicBezTo>
                    <a:pt x="2782" y="5256"/>
                    <a:pt x="2810" y="5302"/>
                    <a:pt x="2829" y="5340"/>
                  </a:cubicBezTo>
                  <a:cubicBezTo>
                    <a:pt x="3006" y="5666"/>
                    <a:pt x="3277" y="5834"/>
                    <a:pt x="3641" y="5834"/>
                  </a:cubicBezTo>
                  <a:cubicBezTo>
                    <a:pt x="3902" y="5834"/>
                    <a:pt x="4136" y="5760"/>
                    <a:pt x="4350" y="5620"/>
                  </a:cubicBezTo>
                  <a:cubicBezTo>
                    <a:pt x="4509" y="5517"/>
                    <a:pt x="4649" y="5386"/>
                    <a:pt x="4808" y="5237"/>
                  </a:cubicBezTo>
                  <a:cubicBezTo>
                    <a:pt x="4817" y="5274"/>
                    <a:pt x="4836" y="5302"/>
                    <a:pt x="4854" y="5340"/>
                  </a:cubicBezTo>
                  <a:cubicBezTo>
                    <a:pt x="5022" y="5666"/>
                    <a:pt x="5293" y="5834"/>
                    <a:pt x="5657" y="5834"/>
                  </a:cubicBezTo>
                  <a:cubicBezTo>
                    <a:pt x="5928" y="5834"/>
                    <a:pt x="6161" y="5760"/>
                    <a:pt x="6366" y="5620"/>
                  </a:cubicBezTo>
                  <a:cubicBezTo>
                    <a:pt x="6488" y="5536"/>
                    <a:pt x="6590" y="5461"/>
                    <a:pt x="6693" y="5349"/>
                  </a:cubicBezTo>
                  <a:cubicBezTo>
                    <a:pt x="6777" y="5470"/>
                    <a:pt x="6870" y="5573"/>
                    <a:pt x="6982" y="5657"/>
                  </a:cubicBezTo>
                  <a:cubicBezTo>
                    <a:pt x="7160" y="5769"/>
                    <a:pt x="7356" y="5844"/>
                    <a:pt x="7608" y="5844"/>
                  </a:cubicBezTo>
                  <a:cubicBezTo>
                    <a:pt x="7850" y="5844"/>
                    <a:pt x="8084" y="5769"/>
                    <a:pt x="8280" y="5629"/>
                  </a:cubicBezTo>
                  <a:cubicBezTo>
                    <a:pt x="8476" y="5489"/>
                    <a:pt x="8644" y="5302"/>
                    <a:pt x="8774" y="5059"/>
                  </a:cubicBezTo>
                  <a:cubicBezTo>
                    <a:pt x="8887" y="4817"/>
                    <a:pt x="8943" y="4537"/>
                    <a:pt x="8943" y="4219"/>
                  </a:cubicBezTo>
                  <a:cubicBezTo>
                    <a:pt x="8943" y="3995"/>
                    <a:pt x="8896" y="3781"/>
                    <a:pt x="8821" y="3575"/>
                  </a:cubicBezTo>
                  <a:cubicBezTo>
                    <a:pt x="8718" y="3417"/>
                    <a:pt x="8597" y="3249"/>
                    <a:pt x="8420" y="3137"/>
                  </a:cubicBezTo>
                  <a:cubicBezTo>
                    <a:pt x="8242" y="3015"/>
                    <a:pt x="8037" y="2950"/>
                    <a:pt x="7794" y="2950"/>
                  </a:cubicBezTo>
                  <a:cubicBezTo>
                    <a:pt x="7533" y="2950"/>
                    <a:pt x="7309" y="3015"/>
                    <a:pt x="7113" y="3155"/>
                  </a:cubicBezTo>
                  <a:cubicBezTo>
                    <a:pt x="6917" y="3295"/>
                    <a:pt x="6749" y="3482"/>
                    <a:pt x="6637" y="3725"/>
                  </a:cubicBezTo>
                  <a:cubicBezTo>
                    <a:pt x="6516" y="3977"/>
                    <a:pt x="6460" y="4257"/>
                    <a:pt x="6460" y="4574"/>
                  </a:cubicBezTo>
                  <a:cubicBezTo>
                    <a:pt x="6460" y="4649"/>
                    <a:pt x="6469" y="4733"/>
                    <a:pt x="6488" y="4807"/>
                  </a:cubicBezTo>
                  <a:cubicBezTo>
                    <a:pt x="6385" y="4910"/>
                    <a:pt x="6292" y="4975"/>
                    <a:pt x="6226" y="5041"/>
                  </a:cubicBezTo>
                  <a:cubicBezTo>
                    <a:pt x="6096" y="5125"/>
                    <a:pt x="5946" y="5181"/>
                    <a:pt x="5788" y="5181"/>
                  </a:cubicBezTo>
                  <a:cubicBezTo>
                    <a:pt x="5676" y="5181"/>
                    <a:pt x="5582" y="5144"/>
                    <a:pt x="5526" y="5069"/>
                  </a:cubicBezTo>
                  <a:cubicBezTo>
                    <a:pt x="5452" y="5003"/>
                    <a:pt x="5414" y="4873"/>
                    <a:pt x="5386" y="4714"/>
                  </a:cubicBezTo>
                  <a:cubicBezTo>
                    <a:pt x="5853" y="4079"/>
                    <a:pt x="6226" y="3435"/>
                    <a:pt x="6497" y="2782"/>
                  </a:cubicBezTo>
                  <a:cubicBezTo>
                    <a:pt x="6768" y="2147"/>
                    <a:pt x="6908" y="1569"/>
                    <a:pt x="6908" y="1083"/>
                  </a:cubicBezTo>
                  <a:cubicBezTo>
                    <a:pt x="6908" y="747"/>
                    <a:pt x="6842" y="477"/>
                    <a:pt x="6730" y="290"/>
                  </a:cubicBezTo>
                  <a:cubicBezTo>
                    <a:pt x="6609" y="103"/>
                    <a:pt x="6460" y="10"/>
                    <a:pt x="6264" y="10"/>
                  </a:cubicBezTo>
                  <a:cubicBezTo>
                    <a:pt x="5909" y="10"/>
                    <a:pt x="5610" y="243"/>
                    <a:pt x="5349" y="701"/>
                  </a:cubicBezTo>
                  <a:cubicBezTo>
                    <a:pt x="5097" y="1167"/>
                    <a:pt x="4910" y="1709"/>
                    <a:pt x="4780" y="2353"/>
                  </a:cubicBezTo>
                  <a:cubicBezTo>
                    <a:pt x="4649" y="2997"/>
                    <a:pt x="4584" y="3566"/>
                    <a:pt x="4584" y="4070"/>
                  </a:cubicBezTo>
                  <a:cubicBezTo>
                    <a:pt x="4584" y="4266"/>
                    <a:pt x="4593" y="4443"/>
                    <a:pt x="4621" y="4621"/>
                  </a:cubicBezTo>
                  <a:cubicBezTo>
                    <a:pt x="4453" y="4807"/>
                    <a:pt x="4313" y="4947"/>
                    <a:pt x="4210" y="5022"/>
                  </a:cubicBezTo>
                  <a:cubicBezTo>
                    <a:pt x="4080" y="5116"/>
                    <a:pt x="3930" y="5162"/>
                    <a:pt x="3762" y="5162"/>
                  </a:cubicBezTo>
                  <a:cubicBezTo>
                    <a:pt x="3659" y="5162"/>
                    <a:pt x="3566" y="5134"/>
                    <a:pt x="3510" y="5059"/>
                  </a:cubicBezTo>
                  <a:cubicBezTo>
                    <a:pt x="3435" y="4994"/>
                    <a:pt x="3389" y="4863"/>
                    <a:pt x="3370" y="4695"/>
                  </a:cubicBezTo>
                  <a:cubicBezTo>
                    <a:pt x="3837" y="4070"/>
                    <a:pt x="4210" y="3426"/>
                    <a:pt x="4481" y="2773"/>
                  </a:cubicBezTo>
                  <a:cubicBezTo>
                    <a:pt x="4742" y="2129"/>
                    <a:pt x="4882" y="1559"/>
                    <a:pt x="4882" y="1074"/>
                  </a:cubicBezTo>
                  <a:cubicBezTo>
                    <a:pt x="4882" y="729"/>
                    <a:pt x="4826" y="467"/>
                    <a:pt x="4714" y="281"/>
                  </a:cubicBezTo>
                  <a:cubicBezTo>
                    <a:pt x="4593" y="94"/>
                    <a:pt x="4444" y="1"/>
                    <a:pt x="4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Times New Roman" panose="02020603050405020304" pitchFamily="18" charset="0"/>
                <a:cs typeface="Times New Roman" panose="02020603050405020304" pitchFamily="18" charset="0"/>
              </a:endParaRPr>
            </a:p>
          </p:txBody>
        </p:sp>
      </p:grpSp>
      <p:sp>
        <p:nvSpPr>
          <p:cNvPr id="2900" name="Google Shape;2900;p36"/>
          <p:cNvSpPr/>
          <p:nvPr/>
        </p:nvSpPr>
        <p:spPr>
          <a:xfrm rot="-5083198">
            <a:off x="423319" y="1564329"/>
            <a:ext cx="58123" cy="50808"/>
          </a:xfrm>
          <a:custGeom>
            <a:avLst/>
            <a:gdLst/>
            <a:ahLst/>
            <a:cxnLst/>
            <a:rect l="l" t="t" r="r" b="b"/>
            <a:pathLst>
              <a:path w="1112" h="972" extrusionOk="0">
                <a:moveTo>
                  <a:pt x="598" y="0"/>
                </a:moveTo>
                <a:cubicBezTo>
                  <a:pt x="430" y="0"/>
                  <a:pt x="281" y="47"/>
                  <a:pt x="178" y="140"/>
                </a:cubicBezTo>
                <a:cubicBezTo>
                  <a:pt x="57" y="234"/>
                  <a:pt x="1" y="364"/>
                  <a:pt x="1" y="504"/>
                </a:cubicBezTo>
                <a:cubicBezTo>
                  <a:pt x="1" y="644"/>
                  <a:pt x="47" y="766"/>
                  <a:pt x="131" y="840"/>
                </a:cubicBezTo>
                <a:cubicBezTo>
                  <a:pt x="206" y="943"/>
                  <a:pt x="337" y="971"/>
                  <a:pt x="514" y="971"/>
                </a:cubicBezTo>
                <a:cubicBezTo>
                  <a:pt x="691" y="971"/>
                  <a:pt x="831" y="924"/>
                  <a:pt x="943" y="831"/>
                </a:cubicBezTo>
                <a:cubicBezTo>
                  <a:pt x="1046" y="738"/>
                  <a:pt x="1111" y="598"/>
                  <a:pt x="1111" y="439"/>
                </a:cubicBezTo>
                <a:cubicBezTo>
                  <a:pt x="1111" y="299"/>
                  <a:pt x="1065" y="187"/>
                  <a:pt x="971" y="122"/>
                </a:cubicBezTo>
                <a:cubicBezTo>
                  <a:pt x="878" y="47"/>
                  <a:pt x="747" y="0"/>
                  <a:pt x="5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901" name="Google Shape;2901;p36"/>
          <p:cNvGrpSpPr/>
          <p:nvPr/>
        </p:nvGrpSpPr>
        <p:grpSpPr>
          <a:xfrm>
            <a:off x="202191" y="1459487"/>
            <a:ext cx="458324" cy="664340"/>
            <a:chOff x="258338" y="1187121"/>
            <a:chExt cx="646347" cy="936877"/>
          </a:xfrm>
        </p:grpSpPr>
        <p:sp>
          <p:nvSpPr>
            <p:cNvPr id="2902" name="Google Shape;2902;p36"/>
            <p:cNvSpPr/>
            <p:nvPr/>
          </p:nvSpPr>
          <p:spPr>
            <a:xfrm rot="-5083198">
              <a:off x="137274" y="1372064"/>
              <a:ext cx="888473" cy="566992"/>
            </a:xfrm>
            <a:custGeom>
              <a:avLst/>
              <a:gdLst/>
              <a:ahLst/>
              <a:cxnLst/>
              <a:rect l="l" t="t" r="r" b="b"/>
              <a:pathLst>
                <a:path w="16998" h="10847" extrusionOk="0">
                  <a:moveTo>
                    <a:pt x="4080" y="1"/>
                  </a:moveTo>
                  <a:cubicBezTo>
                    <a:pt x="3529" y="1"/>
                    <a:pt x="3006" y="94"/>
                    <a:pt x="2530" y="281"/>
                  </a:cubicBezTo>
                  <a:cubicBezTo>
                    <a:pt x="1980" y="486"/>
                    <a:pt x="1541" y="804"/>
                    <a:pt x="1195" y="1224"/>
                  </a:cubicBezTo>
                  <a:cubicBezTo>
                    <a:pt x="803" y="1700"/>
                    <a:pt x="607" y="2288"/>
                    <a:pt x="607" y="2904"/>
                  </a:cubicBezTo>
                  <a:cubicBezTo>
                    <a:pt x="607" y="3118"/>
                    <a:pt x="626" y="3314"/>
                    <a:pt x="673" y="3501"/>
                  </a:cubicBezTo>
                  <a:cubicBezTo>
                    <a:pt x="234" y="4005"/>
                    <a:pt x="1" y="4631"/>
                    <a:pt x="1" y="5312"/>
                  </a:cubicBezTo>
                  <a:cubicBezTo>
                    <a:pt x="1" y="5891"/>
                    <a:pt x="197" y="6441"/>
                    <a:pt x="579" y="6908"/>
                  </a:cubicBezTo>
                  <a:cubicBezTo>
                    <a:pt x="915" y="7319"/>
                    <a:pt x="1401" y="7617"/>
                    <a:pt x="1989" y="7832"/>
                  </a:cubicBezTo>
                  <a:cubicBezTo>
                    <a:pt x="2493" y="7991"/>
                    <a:pt x="3062" y="8075"/>
                    <a:pt x="3744" y="8075"/>
                  </a:cubicBezTo>
                  <a:cubicBezTo>
                    <a:pt x="4201" y="8075"/>
                    <a:pt x="4668" y="8028"/>
                    <a:pt x="5134" y="7944"/>
                  </a:cubicBezTo>
                  <a:cubicBezTo>
                    <a:pt x="5228" y="7935"/>
                    <a:pt x="5312" y="7907"/>
                    <a:pt x="5414" y="7888"/>
                  </a:cubicBezTo>
                  <a:cubicBezTo>
                    <a:pt x="5536" y="7944"/>
                    <a:pt x="5676" y="7991"/>
                    <a:pt x="5816" y="8028"/>
                  </a:cubicBezTo>
                  <a:cubicBezTo>
                    <a:pt x="5750" y="8261"/>
                    <a:pt x="5713" y="8504"/>
                    <a:pt x="5713" y="8737"/>
                  </a:cubicBezTo>
                  <a:cubicBezTo>
                    <a:pt x="5713" y="9326"/>
                    <a:pt x="5928" y="9848"/>
                    <a:pt x="6320" y="10240"/>
                  </a:cubicBezTo>
                  <a:cubicBezTo>
                    <a:pt x="6712" y="10642"/>
                    <a:pt x="7244" y="10847"/>
                    <a:pt x="7823" y="10847"/>
                  </a:cubicBezTo>
                  <a:cubicBezTo>
                    <a:pt x="8364" y="10847"/>
                    <a:pt x="9363" y="10651"/>
                    <a:pt x="10044" y="9354"/>
                  </a:cubicBezTo>
                  <a:cubicBezTo>
                    <a:pt x="10249" y="8952"/>
                    <a:pt x="10427" y="8467"/>
                    <a:pt x="10576" y="7925"/>
                  </a:cubicBezTo>
                  <a:cubicBezTo>
                    <a:pt x="10847" y="8019"/>
                    <a:pt x="11136" y="8075"/>
                    <a:pt x="11453" y="8075"/>
                  </a:cubicBezTo>
                  <a:lnTo>
                    <a:pt x="11537" y="8075"/>
                  </a:lnTo>
                  <a:cubicBezTo>
                    <a:pt x="11481" y="8299"/>
                    <a:pt x="11453" y="8532"/>
                    <a:pt x="11453" y="8747"/>
                  </a:cubicBezTo>
                  <a:cubicBezTo>
                    <a:pt x="11453" y="9335"/>
                    <a:pt x="11677" y="9867"/>
                    <a:pt x="12070" y="10259"/>
                  </a:cubicBezTo>
                  <a:cubicBezTo>
                    <a:pt x="12471" y="10642"/>
                    <a:pt x="12984" y="10847"/>
                    <a:pt x="13563" y="10847"/>
                  </a:cubicBezTo>
                  <a:cubicBezTo>
                    <a:pt x="14160" y="10847"/>
                    <a:pt x="15262" y="10614"/>
                    <a:pt x="15924" y="9073"/>
                  </a:cubicBezTo>
                  <a:cubicBezTo>
                    <a:pt x="16242" y="8345"/>
                    <a:pt x="16484" y="7393"/>
                    <a:pt x="16662" y="6208"/>
                  </a:cubicBezTo>
                  <a:cubicBezTo>
                    <a:pt x="16671" y="6105"/>
                    <a:pt x="16727" y="5760"/>
                    <a:pt x="16821" y="5200"/>
                  </a:cubicBezTo>
                  <a:cubicBezTo>
                    <a:pt x="16979" y="4257"/>
                    <a:pt x="16998" y="4061"/>
                    <a:pt x="16998" y="3912"/>
                  </a:cubicBezTo>
                  <a:cubicBezTo>
                    <a:pt x="16998" y="3380"/>
                    <a:pt x="16746" y="2904"/>
                    <a:pt x="16316" y="2624"/>
                  </a:cubicBezTo>
                  <a:cubicBezTo>
                    <a:pt x="16036" y="2437"/>
                    <a:pt x="15719" y="2353"/>
                    <a:pt x="15336" y="2353"/>
                  </a:cubicBezTo>
                  <a:cubicBezTo>
                    <a:pt x="15084" y="2353"/>
                    <a:pt x="14851" y="2390"/>
                    <a:pt x="14627" y="2474"/>
                  </a:cubicBezTo>
                  <a:cubicBezTo>
                    <a:pt x="14431" y="2390"/>
                    <a:pt x="14207" y="2353"/>
                    <a:pt x="13964" y="2353"/>
                  </a:cubicBezTo>
                  <a:cubicBezTo>
                    <a:pt x="13535" y="2353"/>
                    <a:pt x="13171" y="2465"/>
                    <a:pt x="12854" y="2661"/>
                  </a:cubicBezTo>
                  <a:cubicBezTo>
                    <a:pt x="12508" y="2465"/>
                    <a:pt x="12098" y="2353"/>
                    <a:pt x="11649" y="2353"/>
                  </a:cubicBezTo>
                  <a:cubicBezTo>
                    <a:pt x="11575" y="2353"/>
                    <a:pt x="11481" y="2353"/>
                    <a:pt x="11397" y="2372"/>
                  </a:cubicBezTo>
                  <a:cubicBezTo>
                    <a:pt x="11304" y="1980"/>
                    <a:pt x="11080" y="1644"/>
                    <a:pt x="10781" y="1401"/>
                  </a:cubicBezTo>
                  <a:cubicBezTo>
                    <a:pt x="10436" y="1130"/>
                    <a:pt x="10007" y="990"/>
                    <a:pt x="9540" y="990"/>
                  </a:cubicBezTo>
                  <a:cubicBezTo>
                    <a:pt x="9036" y="990"/>
                    <a:pt x="8569" y="1158"/>
                    <a:pt x="8215" y="1466"/>
                  </a:cubicBezTo>
                  <a:cubicBezTo>
                    <a:pt x="7916" y="1718"/>
                    <a:pt x="7720" y="2026"/>
                    <a:pt x="7627" y="2381"/>
                  </a:cubicBezTo>
                  <a:cubicBezTo>
                    <a:pt x="7487" y="2400"/>
                    <a:pt x="7337" y="2428"/>
                    <a:pt x="7197" y="2484"/>
                  </a:cubicBezTo>
                  <a:cubicBezTo>
                    <a:pt x="7141" y="2465"/>
                    <a:pt x="7067" y="2437"/>
                    <a:pt x="7011" y="2428"/>
                  </a:cubicBezTo>
                  <a:cubicBezTo>
                    <a:pt x="6964" y="1737"/>
                    <a:pt x="6674" y="1121"/>
                    <a:pt x="6142" y="673"/>
                  </a:cubicBezTo>
                  <a:cubicBezTo>
                    <a:pt x="5629" y="234"/>
                    <a:pt x="4929" y="1"/>
                    <a:pt x="408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03" name="Google Shape;2903;p36"/>
            <p:cNvSpPr/>
            <p:nvPr/>
          </p:nvSpPr>
          <p:spPr>
            <a:xfrm rot="-5083198">
              <a:off x="209223" y="1444421"/>
              <a:ext cx="743112" cy="422095"/>
            </a:xfrm>
            <a:custGeom>
              <a:avLst/>
              <a:gdLst/>
              <a:ahLst/>
              <a:cxnLst/>
              <a:rect l="l" t="t" r="r" b="b"/>
              <a:pathLst>
                <a:path w="14217" h="8075" extrusionOk="0">
                  <a:moveTo>
                    <a:pt x="10296" y="3025"/>
                  </a:moveTo>
                  <a:cubicBezTo>
                    <a:pt x="10286" y="3100"/>
                    <a:pt x="10277" y="3156"/>
                    <a:pt x="10277" y="3221"/>
                  </a:cubicBezTo>
                  <a:cubicBezTo>
                    <a:pt x="10277" y="3380"/>
                    <a:pt x="10305" y="3529"/>
                    <a:pt x="10380" y="3669"/>
                  </a:cubicBezTo>
                  <a:cubicBezTo>
                    <a:pt x="10445" y="3809"/>
                    <a:pt x="10539" y="3921"/>
                    <a:pt x="10669" y="4005"/>
                  </a:cubicBezTo>
                  <a:cubicBezTo>
                    <a:pt x="10632" y="4220"/>
                    <a:pt x="10567" y="4369"/>
                    <a:pt x="10473" y="4472"/>
                  </a:cubicBezTo>
                  <a:cubicBezTo>
                    <a:pt x="10380" y="4575"/>
                    <a:pt x="10258" y="4631"/>
                    <a:pt x="10137" y="4631"/>
                  </a:cubicBezTo>
                  <a:cubicBezTo>
                    <a:pt x="10016" y="4631"/>
                    <a:pt x="9913" y="4575"/>
                    <a:pt x="9820" y="4463"/>
                  </a:cubicBezTo>
                  <a:cubicBezTo>
                    <a:pt x="9726" y="4341"/>
                    <a:pt x="9689" y="4164"/>
                    <a:pt x="9689" y="3931"/>
                  </a:cubicBezTo>
                  <a:cubicBezTo>
                    <a:pt x="9689" y="3641"/>
                    <a:pt x="9745" y="3427"/>
                    <a:pt x="9857" y="3259"/>
                  </a:cubicBezTo>
                  <a:cubicBezTo>
                    <a:pt x="9960" y="3100"/>
                    <a:pt x="10100" y="3025"/>
                    <a:pt x="10258" y="3025"/>
                  </a:cubicBezTo>
                  <a:close/>
                  <a:moveTo>
                    <a:pt x="7225" y="5928"/>
                  </a:moveTo>
                  <a:cubicBezTo>
                    <a:pt x="7113" y="6469"/>
                    <a:pt x="6992" y="6861"/>
                    <a:pt x="6870" y="7113"/>
                  </a:cubicBezTo>
                  <a:cubicBezTo>
                    <a:pt x="6740" y="7356"/>
                    <a:pt x="6618" y="7468"/>
                    <a:pt x="6516" y="7468"/>
                  </a:cubicBezTo>
                  <a:cubicBezTo>
                    <a:pt x="6404" y="7468"/>
                    <a:pt x="6338" y="7393"/>
                    <a:pt x="6338" y="7225"/>
                  </a:cubicBezTo>
                  <a:cubicBezTo>
                    <a:pt x="6338" y="7067"/>
                    <a:pt x="6413" y="6880"/>
                    <a:pt x="6553" y="6656"/>
                  </a:cubicBezTo>
                  <a:cubicBezTo>
                    <a:pt x="6693" y="6432"/>
                    <a:pt x="6917" y="6199"/>
                    <a:pt x="7225" y="5928"/>
                  </a:cubicBezTo>
                  <a:close/>
                  <a:moveTo>
                    <a:pt x="12975" y="5909"/>
                  </a:moveTo>
                  <a:lnTo>
                    <a:pt x="12975" y="5909"/>
                  </a:lnTo>
                  <a:cubicBezTo>
                    <a:pt x="12853" y="6479"/>
                    <a:pt x="12723" y="6880"/>
                    <a:pt x="12592" y="7113"/>
                  </a:cubicBezTo>
                  <a:cubicBezTo>
                    <a:pt x="12461" y="7347"/>
                    <a:pt x="12349" y="7468"/>
                    <a:pt x="12247" y="7468"/>
                  </a:cubicBezTo>
                  <a:cubicBezTo>
                    <a:pt x="12191" y="7468"/>
                    <a:pt x="12144" y="7449"/>
                    <a:pt x="12116" y="7403"/>
                  </a:cubicBezTo>
                  <a:cubicBezTo>
                    <a:pt x="12088" y="7356"/>
                    <a:pt x="12079" y="7300"/>
                    <a:pt x="12079" y="7225"/>
                  </a:cubicBezTo>
                  <a:cubicBezTo>
                    <a:pt x="12079" y="7067"/>
                    <a:pt x="12153" y="6861"/>
                    <a:pt x="12293" y="6647"/>
                  </a:cubicBezTo>
                  <a:cubicBezTo>
                    <a:pt x="12433" y="6423"/>
                    <a:pt x="12667" y="6180"/>
                    <a:pt x="12975" y="5909"/>
                  </a:cubicBezTo>
                  <a:close/>
                  <a:moveTo>
                    <a:pt x="2689" y="1"/>
                  </a:moveTo>
                  <a:cubicBezTo>
                    <a:pt x="2306" y="1"/>
                    <a:pt x="1961" y="66"/>
                    <a:pt x="1634" y="188"/>
                  </a:cubicBezTo>
                  <a:cubicBezTo>
                    <a:pt x="1326" y="318"/>
                    <a:pt x="1065" y="496"/>
                    <a:pt x="878" y="720"/>
                  </a:cubicBezTo>
                  <a:cubicBezTo>
                    <a:pt x="691" y="953"/>
                    <a:pt x="598" y="1205"/>
                    <a:pt x="598" y="1513"/>
                  </a:cubicBezTo>
                  <a:cubicBezTo>
                    <a:pt x="598" y="1728"/>
                    <a:pt x="673" y="1933"/>
                    <a:pt x="794" y="2101"/>
                  </a:cubicBezTo>
                  <a:cubicBezTo>
                    <a:pt x="925" y="2278"/>
                    <a:pt x="1111" y="2409"/>
                    <a:pt x="1354" y="2474"/>
                  </a:cubicBezTo>
                  <a:cubicBezTo>
                    <a:pt x="915" y="2596"/>
                    <a:pt x="579" y="2773"/>
                    <a:pt x="346" y="3016"/>
                  </a:cubicBezTo>
                  <a:cubicBezTo>
                    <a:pt x="112" y="3259"/>
                    <a:pt x="0" y="3567"/>
                    <a:pt x="0" y="3921"/>
                  </a:cubicBezTo>
                  <a:cubicBezTo>
                    <a:pt x="0" y="4183"/>
                    <a:pt x="84" y="4416"/>
                    <a:pt x="262" y="4621"/>
                  </a:cubicBezTo>
                  <a:cubicBezTo>
                    <a:pt x="439" y="4836"/>
                    <a:pt x="691" y="4995"/>
                    <a:pt x="1046" y="5116"/>
                  </a:cubicBezTo>
                  <a:cubicBezTo>
                    <a:pt x="1391" y="5228"/>
                    <a:pt x="1821" y="5293"/>
                    <a:pt x="2353" y="5293"/>
                  </a:cubicBezTo>
                  <a:cubicBezTo>
                    <a:pt x="2726" y="5293"/>
                    <a:pt x="3109" y="5256"/>
                    <a:pt x="3491" y="5181"/>
                  </a:cubicBezTo>
                  <a:cubicBezTo>
                    <a:pt x="3874" y="5116"/>
                    <a:pt x="4182" y="5032"/>
                    <a:pt x="4425" y="4920"/>
                  </a:cubicBezTo>
                  <a:cubicBezTo>
                    <a:pt x="4434" y="4967"/>
                    <a:pt x="4453" y="4995"/>
                    <a:pt x="4462" y="5041"/>
                  </a:cubicBezTo>
                  <a:cubicBezTo>
                    <a:pt x="4518" y="5209"/>
                    <a:pt x="4639" y="5293"/>
                    <a:pt x="4789" y="5293"/>
                  </a:cubicBezTo>
                  <a:cubicBezTo>
                    <a:pt x="4919" y="5293"/>
                    <a:pt x="5013" y="5256"/>
                    <a:pt x="5069" y="5181"/>
                  </a:cubicBezTo>
                  <a:cubicBezTo>
                    <a:pt x="5125" y="5116"/>
                    <a:pt x="5181" y="4985"/>
                    <a:pt x="5227" y="4789"/>
                  </a:cubicBezTo>
                  <a:cubicBezTo>
                    <a:pt x="5293" y="4528"/>
                    <a:pt x="5367" y="4295"/>
                    <a:pt x="5480" y="4080"/>
                  </a:cubicBezTo>
                  <a:cubicBezTo>
                    <a:pt x="5582" y="3856"/>
                    <a:pt x="5676" y="3669"/>
                    <a:pt x="5769" y="3529"/>
                  </a:cubicBezTo>
                  <a:cubicBezTo>
                    <a:pt x="5862" y="3389"/>
                    <a:pt x="5946" y="3315"/>
                    <a:pt x="5993" y="3315"/>
                  </a:cubicBezTo>
                  <a:cubicBezTo>
                    <a:pt x="6040" y="3315"/>
                    <a:pt x="6058" y="3352"/>
                    <a:pt x="6058" y="3408"/>
                  </a:cubicBezTo>
                  <a:cubicBezTo>
                    <a:pt x="6058" y="3501"/>
                    <a:pt x="6040" y="3688"/>
                    <a:pt x="5974" y="3949"/>
                  </a:cubicBezTo>
                  <a:cubicBezTo>
                    <a:pt x="5918" y="4239"/>
                    <a:pt x="5900" y="4453"/>
                    <a:pt x="5900" y="4565"/>
                  </a:cubicBezTo>
                  <a:cubicBezTo>
                    <a:pt x="5900" y="4799"/>
                    <a:pt x="5956" y="4976"/>
                    <a:pt x="6058" y="5088"/>
                  </a:cubicBezTo>
                  <a:cubicBezTo>
                    <a:pt x="6161" y="5209"/>
                    <a:pt x="6329" y="5275"/>
                    <a:pt x="6534" y="5275"/>
                  </a:cubicBezTo>
                  <a:cubicBezTo>
                    <a:pt x="6796" y="5275"/>
                    <a:pt x="7029" y="5209"/>
                    <a:pt x="7234" y="5069"/>
                  </a:cubicBezTo>
                  <a:lnTo>
                    <a:pt x="7374" y="4967"/>
                  </a:lnTo>
                  <a:lnTo>
                    <a:pt x="7346" y="5200"/>
                  </a:lnTo>
                  <a:cubicBezTo>
                    <a:pt x="6712" y="5685"/>
                    <a:pt x="6292" y="6096"/>
                    <a:pt x="6058" y="6423"/>
                  </a:cubicBezTo>
                  <a:cubicBezTo>
                    <a:pt x="5834" y="6749"/>
                    <a:pt x="5722" y="7067"/>
                    <a:pt x="5722" y="7356"/>
                  </a:cubicBezTo>
                  <a:cubicBezTo>
                    <a:pt x="5722" y="7561"/>
                    <a:pt x="5788" y="7739"/>
                    <a:pt x="5918" y="7870"/>
                  </a:cubicBezTo>
                  <a:cubicBezTo>
                    <a:pt x="6049" y="8000"/>
                    <a:pt x="6226" y="8066"/>
                    <a:pt x="6432" y="8066"/>
                  </a:cubicBezTo>
                  <a:cubicBezTo>
                    <a:pt x="6833" y="8066"/>
                    <a:pt x="7160" y="7823"/>
                    <a:pt x="7412" y="7328"/>
                  </a:cubicBezTo>
                  <a:cubicBezTo>
                    <a:pt x="7673" y="6843"/>
                    <a:pt x="7878" y="6161"/>
                    <a:pt x="8046" y="5312"/>
                  </a:cubicBezTo>
                  <a:cubicBezTo>
                    <a:pt x="8438" y="5032"/>
                    <a:pt x="8774" y="4808"/>
                    <a:pt x="9045" y="4640"/>
                  </a:cubicBezTo>
                  <a:cubicBezTo>
                    <a:pt x="9138" y="4836"/>
                    <a:pt x="9269" y="4995"/>
                    <a:pt x="9446" y="5116"/>
                  </a:cubicBezTo>
                  <a:cubicBezTo>
                    <a:pt x="9614" y="5228"/>
                    <a:pt x="9829" y="5293"/>
                    <a:pt x="10072" y="5293"/>
                  </a:cubicBezTo>
                  <a:cubicBezTo>
                    <a:pt x="10361" y="5293"/>
                    <a:pt x="10632" y="5181"/>
                    <a:pt x="10856" y="4976"/>
                  </a:cubicBezTo>
                  <a:cubicBezTo>
                    <a:pt x="11089" y="4761"/>
                    <a:pt x="11239" y="4481"/>
                    <a:pt x="11323" y="4145"/>
                  </a:cubicBezTo>
                  <a:cubicBezTo>
                    <a:pt x="11481" y="4136"/>
                    <a:pt x="11649" y="4127"/>
                    <a:pt x="11789" y="4089"/>
                  </a:cubicBezTo>
                  <a:lnTo>
                    <a:pt x="11789" y="4089"/>
                  </a:lnTo>
                  <a:cubicBezTo>
                    <a:pt x="11789" y="4183"/>
                    <a:pt x="11780" y="4285"/>
                    <a:pt x="11780" y="4388"/>
                  </a:cubicBezTo>
                  <a:cubicBezTo>
                    <a:pt x="11780" y="4649"/>
                    <a:pt x="11836" y="4855"/>
                    <a:pt x="11948" y="5032"/>
                  </a:cubicBezTo>
                  <a:cubicBezTo>
                    <a:pt x="12069" y="5209"/>
                    <a:pt x="12219" y="5293"/>
                    <a:pt x="12405" y="5293"/>
                  </a:cubicBezTo>
                  <a:cubicBezTo>
                    <a:pt x="12573" y="5293"/>
                    <a:pt x="12732" y="5209"/>
                    <a:pt x="12872" y="5060"/>
                  </a:cubicBezTo>
                  <a:cubicBezTo>
                    <a:pt x="13021" y="4901"/>
                    <a:pt x="13143" y="4668"/>
                    <a:pt x="13227" y="4379"/>
                  </a:cubicBezTo>
                  <a:lnTo>
                    <a:pt x="13227" y="4379"/>
                  </a:lnTo>
                  <a:cubicBezTo>
                    <a:pt x="13189" y="4659"/>
                    <a:pt x="13152" y="4883"/>
                    <a:pt x="13133" y="5032"/>
                  </a:cubicBezTo>
                  <a:lnTo>
                    <a:pt x="13124" y="5172"/>
                  </a:lnTo>
                  <a:cubicBezTo>
                    <a:pt x="12676" y="5508"/>
                    <a:pt x="12340" y="5816"/>
                    <a:pt x="12088" y="6068"/>
                  </a:cubicBezTo>
                  <a:cubicBezTo>
                    <a:pt x="11845" y="6329"/>
                    <a:pt x="11687" y="6563"/>
                    <a:pt x="11603" y="6768"/>
                  </a:cubicBezTo>
                  <a:cubicBezTo>
                    <a:pt x="11509" y="6973"/>
                    <a:pt x="11472" y="7169"/>
                    <a:pt x="11472" y="7365"/>
                  </a:cubicBezTo>
                  <a:cubicBezTo>
                    <a:pt x="11472" y="7580"/>
                    <a:pt x="11547" y="7748"/>
                    <a:pt x="11668" y="7879"/>
                  </a:cubicBezTo>
                  <a:cubicBezTo>
                    <a:pt x="11799" y="8010"/>
                    <a:pt x="11976" y="8075"/>
                    <a:pt x="12181" y="8075"/>
                  </a:cubicBezTo>
                  <a:cubicBezTo>
                    <a:pt x="12629" y="8075"/>
                    <a:pt x="12993" y="7767"/>
                    <a:pt x="13255" y="7141"/>
                  </a:cubicBezTo>
                  <a:cubicBezTo>
                    <a:pt x="13525" y="6525"/>
                    <a:pt x="13740" y="5685"/>
                    <a:pt x="13889" y="4621"/>
                  </a:cubicBezTo>
                  <a:cubicBezTo>
                    <a:pt x="13899" y="4519"/>
                    <a:pt x="13955" y="4173"/>
                    <a:pt x="14048" y="3585"/>
                  </a:cubicBezTo>
                  <a:cubicBezTo>
                    <a:pt x="14160" y="2979"/>
                    <a:pt x="14216" y="2633"/>
                    <a:pt x="14216" y="2521"/>
                  </a:cubicBezTo>
                  <a:cubicBezTo>
                    <a:pt x="14216" y="2465"/>
                    <a:pt x="14188" y="2428"/>
                    <a:pt x="14160" y="2400"/>
                  </a:cubicBezTo>
                  <a:cubicBezTo>
                    <a:pt x="14123" y="2372"/>
                    <a:pt x="14048" y="2362"/>
                    <a:pt x="13955" y="2362"/>
                  </a:cubicBezTo>
                  <a:cubicBezTo>
                    <a:pt x="13815" y="2362"/>
                    <a:pt x="13721" y="2381"/>
                    <a:pt x="13656" y="2446"/>
                  </a:cubicBezTo>
                  <a:cubicBezTo>
                    <a:pt x="13581" y="2502"/>
                    <a:pt x="13535" y="2586"/>
                    <a:pt x="13507" y="2708"/>
                  </a:cubicBezTo>
                  <a:cubicBezTo>
                    <a:pt x="13413" y="3072"/>
                    <a:pt x="13301" y="3389"/>
                    <a:pt x="13199" y="3641"/>
                  </a:cubicBezTo>
                  <a:cubicBezTo>
                    <a:pt x="13096" y="3903"/>
                    <a:pt x="13003" y="4089"/>
                    <a:pt x="12909" y="4201"/>
                  </a:cubicBezTo>
                  <a:cubicBezTo>
                    <a:pt x="12816" y="4323"/>
                    <a:pt x="12732" y="4388"/>
                    <a:pt x="12676" y="4388"/>
                  </a:cubicBezTo>
                  <a:cubicBezTo>
                    <a:pt x="12592" y="4388"/>
                    <a:pt x="12545" y="4313"/>
                    <a:pt x="12545" y="4155"/>
                  </a:cubicBezTo>
                  <a:cubicBezTo>
                    <a:pt x="12545" y="4061"/>
                    <a:pt x="12555" y="3940"/>
                    <a:pt x="12583" y="3772"/>
                  </a:cubicBezTo>
                  <a:cubicBezTo>
                    <a:pt x="12601" y="3623"/>
                    <a:pt x="12639" y="3455"/>
                    <a:pt x="12667" y="3287"/>
                  </a:cubicBezTo>
                  <a:cubicBezTo>
                    <a:pt x="12685" y="3156"/>
                    <a:pt x="12723" y="3025"/>
                    <a:pt x="12760" y="2867"/>
                  </a:cubicBezTo>
                  <a:cubicBezTo>
                    <a:pt x="12807" y="2680"/>
                    <a:pt x="12825" y="2558"/>
                    <a:pt x="12825" y="2521"/>
                  </a:cubicBezTo>
                  <a:cubicBezTo>
                    <a:pt x="12825" y="2465"/>
                    <a:pt x="12807" y="2418"/>
                    <a:pt x="12769" y="2400"/>
                  </a:cubicBezTo>
                  <a:cubicBezTo>
                    <a:pt x="12732" y="2372"/>
                    <a:pt x="12676" y="2353"/>
                    <a:pt x="12583" y="2353"/>
                  </a:cubicBezTo>
                  <a:cubicBezTo>
                    <a:pt x="12415" y="2353"/>
                    <a:pt x="12303" y="2372"/>
                    <a:pt x="12228" y="2428"/>
                  </a:cubicBezTo>
                  <a:cubicBezTo>
                    <a:pt x="12163" y="2493"/>
                    <a:pt x="12107" y="2568"/>
                    <a:pt x="12060" y="2698"/>
                  </a:cubicBezTo>
                  <a:cubicBezTo>
                    <a:pt x="11976" y="2941"/>
                    <a:pt x="11920" y="3175"/>
                    <a:pt x="11873" y="3399"/>
                  </a:cubicBezTo>
                  <a:cubicBezTo>
                    <a:pt x="11687" y="3445"/>
                    <a:pt x="11519" y="3473"/>
                    <a:pt x="11369" y="3483"/>
                  </a:cubicBezTo>
                  <a:cubicBezTo>
                    <a:pt x="11332" y="3165"/>
                    <a:pt x="11229" y="2895"/>
                    <a:pt x="11033" y="2680"/>
                  </a:cubicBezTo>
                  <a:cubicBezTo>
                    <a:pt x="10847" y="2456"/>
                    <a:pt x="10585" y="2353"/>
                    <a:pt x="10268" y="2353"/>
                  </a:cubicBezTo>
                  <a:cubicBezTo>
                    <a:pt x="10016" y="2353"/>
                    <a:pt x="9782" y="2418"/>
                    <a:pt x="9568" y="2558"/>
                  </a:cubicBezTo>
                  <a:cubicBezTo>
                    <a:pt x="9362" y="2698"/>
                    <a:pt x="9194" y="2885"/>
                    <a:pt x="9082" y="3128"/>
                  </a:cubicBezTo>
                  <a:cubicBezTo>
                    <a:pt x="8961" y="3380"/>
                    <a:pt x="8905" y="3660"/>
                    <a:pt x="8905" y="3968"/>
                  </a:cubicBezTo>
                  <a:lnTo>
                    <a:pt x="8905" y="4033"/>
                  </a:lnTo>
                  <a:cubicBezTo>
                    <a:pt x="8672" y="4192"/>
                    <a:pt x="8429" y="4369"/>
                    <a:pt x="8158" y="4565"/>
                  </a:cubicBezTo>
                  <a:lnTo>
                    <a:pt x="8214" y="4136"/>
                  </a:lnTo>
                  <a:cubicBezTo>
                    <a:pt x="8354" y="3287"/>
                    <a:pt x="8420" y="2755"/>
                    <a:pt x="8420" y="2558"/>
                  </a:cubicBezTo>
                  <a:cubicBezTo>
                    <a:pt x="8420" y="2493"/>
                    <a:pt x="8392" y="2446"/>
                    <a:pt x="8354" y="2409"/>
                  </a:cubicBezTo>
                  <a:cubicBezTo>
                    <a:pt x="8326" y="2372"/>
                    <a:pt x="8242" y="2353"/>
                    <a:pt x="8112" y="2353"/>
                  </a:cubicBezTo>
                  <a:cubicBezTo>
                    <a:pt x="7962" y="2353"/>
                    <a:pt x="7841" y="2372"/>
                    <a:pt x="7776" y="2428"/>
                  </a:cubicBezTo>
                  <a:cubicBezTo>
                    <a:pt x="7701" y="2493"/>
                    <a:pt x="7654" y="2568"/>
                    <a:pt x="7636" y="2698"/>
                  </a:cubicBezTo>
                  <a:cubicBezTo>
                    <a:pt x="7580" y="3147"/>
                    <a:pt x="7542" y="3473"/>
                    <a:pt x="7514" y="3688"/>
                  </a:cubicBezTo>
                  <a:cubicBezTo>
                    <a:pt x="7505" y="3809"/>
                    <a:pt x="7496" y="3940"/>
                    <a:pt x="7486" y="4052"/>
                  </a:cubicBezTo>
                  <a:cubicBezTo>
                    <a:pt x="7346" y="4220"/>
                    <a:pt x="7216" y="4341"/>
                    <a:pt x="7132" y="4425"/>
                  </a:cubicBezTo>
                  <a:cubicBezTo>
                    <a:pt x="7020" y="4528"/>
                    <a:pt x="6926" y="4575"/>
                    <a:pt x="6842" y="4575"/>
                  </a:cubicBezTo>
                  <a:cubicBezTo>
                    <a:pt x="6721" y="4575"/>
                    <a:pt x="6665" y="4500"/>
                    <a:pt x="6665" y="4332"/>
                  </a:cubicBezTo>
                  <a:cubicBezTo>
                    <a:pt x="6665" y="4220"/>
                    <a:pt x="6702" y="3987"/>
                    <a:pt x="6786" y="3623"/>
                  </a:cubicBezTo>
                  <a:cubicBezTo>
                    <a:pt x="6880" y="3203"/>
                    <a:pt x="6926" y="2913"/>
                    <a:pt x="6926" y="2745"/>
                  </a:cubicBezTo>
                  <a:cubicBezTo>
                    <a:pt x="6926" y="2474"/>
                    <a:pt x="6796" y="2353"/>
                    <a:pt x="6525" y="2353"/>
                  </a:cubicBezTo>
                  <a:cubicBezTo>
                    <a:pt x="6385" y="2353"/>
                    <a:pt x="6245" y="2400"/>
                    <a:pt x="6086" y="2493"/>
                  </a:cubicBezTo>
                  <a:cubicBezTo>
                    <a:pt x="5918" y="2586"/>
                    <a:pt x="5760" y="2745"/>
                    <a:pt x="5582" y="2969"/>
                  </a:cubicBezTo>
                  <a:cubicBezTo>
                    <a:pt x="5414" y="3193"/>
                    <a:pt x="5255" y="3483"/>
                    <a:pt x="5125" y="3828"/>
                  </a:cubicBezTo>
                  <a:cubicBezTo>
                    <a:pt x="5134" y="3641"/>
                    <a:pt x="5162" y="3492"/>
                    <a:pt x="5181" y="3380"/>
                  </a:cubicBezTo>
                  <a:cubicBezTo>
                    <a:pt x="5209" y="3249"/>
                    <a:pt x="5246" y="3109"/>
                    <a:pt x="5274" y="2941"/>
                  </a:cubicBezTo>
                  <a:cubicBezTo>
                    <a:pt x="5339" y="2708"/>
                    <a:pt x="5367" y="2558"/>
                    <a:pt x="5367" y="2502"/>
                  </a:cubicBezTo>
                  <a:cubicBezTo>
                    <a:pt x="5367" y="2446"/>
                    <a:pt x="5358" y="2409"/>
                    <a:pt x="5321" y="2381"/>
                  </a:cubicBezTo>
                  <a:cubicBezTo>
                    <a:pt x="5293" y="2362"/>
                    <a:pt x="5227" y="2353"/>
                    <a:pt x="5153" y="2353"/>
                  </a:cubicBezTo>
                  <a:cubicBezTo>
                    <a:pt x="4994" y="2353"/>
                    <a:pt x="4882" y="2372"/>
                    <a:pt x="4798" y="2428"/>
                  </a:cubicBezTo>
                  <a:cubicBezTo>
                    <a:pt x="4714" y="2493"/>
                    <a:pt x="4658" y="2568"/>
                    <a:pt x="4611" y="2698"/>
                  </a:cubicBezTo>
                  <a:cubicBezTo>
                    <a:pt x="4471" y="3156"/>
                    <a:pt x="4387" y="3641"/>
                    <a:pt x="4387" y="4155"/>
                  </a:cubicBezTo>
                  <a:cubicBezTo>
                    <a:pt x="4145" y="4248"/>
                    <a:pt x="3855" y="4332"/>
                    <a:pt x="3529" y="4407"/>
                  </a:cubicBezTo>
                  <a:cubicBezTo>
                    <a:pt x="3146" y="4481"/>
                    <a:pt x="2782" y="4519"/>
                    <a:pt x="2446" y="4519"/>
                  </a:cubicBezTo>
                  <a:cubicBezTo>
                    <a:pt x="1914" y="4519"/>
                    <a:pt x="1541" y="4453"/>
                    <a:pt x="1298" y="4323"/>
                  </a:cubicBezTo>
                  <a:cubicBezTo>
                    <a:pt x="1065" y="4192"/>
                    <a:pt x="934" y="3996"/>
                    <a:pt x="934" y="3735"/>
                  </a:cubicBezTo>
                  <a:cubicBezTo>
                    <a:pt x="934" y="3585"/>
                    <a:pt x="981" y="3445"/>
                    <a:pt x="1093" y="3305"/>
                  </a:cubicBezTo>
                  <a:cubicBezTo>
                    <a:pt x="1195" y="3175"/>
                    <a:pt x="1354" y="3063"/>
                    <a:pt x="1578" y="2979"/>
                  </a:cubicBezTo>
                  <a:cubicBezTo>
                    <a:pt x="1802" y="2895"/>
                    <a:pt x="2091" y="2848"/>
                    <a:pt x="2427" y="2839"/>
                  </a:cubicBezTo>
                  <a:cubicBezTo>
                    <a:pt x="2679" y="2839"/>
                    <a:pt x="2801" y="2698"/>
                    <a:pt x="2801" y="2418"/>
                  </a:cubicBezTo>
                  <a:cubicBezTo>
                    <a:pt x="2801" y="2334"/>
                    <a:pt x="2782" y="2269"/>
                    <a:pt x="2745" y="2232"/>
                  </a:cubicBezTo>
                  <a:cubicBezTo>
                    <a:pt x="2707" y="2194"/>
                    <a:pt x="2642" y="2176"/>
                    <a:pt x="2558" y="2176"/>
                  </a:cubicBezTo>
                  <a:cubicBezTo>
                    <a:pt x="2194" y="2166"/>
                    <a:pt x="1942" y="2092"/>
                    <a:pt x="1774" y="1961"/>
                  </a:cubicBezTo>
                  <a:cubicBezTo>
                    <a:pt x="1615" y="1840"/>
                    <a:pt x="1541" y="1681"/>
                    <a:pt x="1541" y="1485"/>
                  </a:cubicBezTo>
                  <a:cubicBezTo>
                    <a:pt x="1541" y="1233"/>
                    <a:pt x="1653" y="1028"/>
                    <a:pt x="1858" y="888"/>
                  </a:cubicBezTo>
                  <a:cubicBezTo>
                    <a:pt x="2073" y="748"/>
                    <a:pt x="2353" y="673"/>
                    <a:pt x="2698" y="673"/>
                  </a:cubicBezTo>
                  <a:cubicBezTo>
                    <a:pt x="2959" y="673"/>
                    <a:pt x="3146" y="720"/>
                    <a:pt x="3258" y="813"/>
                  </a:cubicBezTo>
                  <a:cubicBezTo>
                    <a:pt x="3379" y="906"/>
                    <a:pt x="3426" y="1018"/>
                    <a:pt x="3426" y="1168"/>
                  </a:cubicBezTo>
                  <a:cubicBezTo>
                    <a:pt x="3426" y="1214"/>
                    <a:pt x="3407" y="1308"/>
                    <a:pt x="3389" y="1448"/>
                  </a:cubicBezTo>
                  <a:cubicBezTo>
                    <a:pt x="3361" y="1532"/>
                    <a:pt x="3351" y="1616"/>
                    <a:pt x="3351" y="1681"/>
                  </a:cubicBezTo>
                  <a:cubicBezTo>
                    <a:pt x="3351" y="1793"/>
                    <a:pt x="3389" y="1858"/>
                    <a:pt x="3445" y="1914"/>
                  </a:cubicBezTo>
                  <a:cubicBezTo>
                    <a:pt x="3519" y="1961"/>
                    <a:pt x="3594" y="1998"/>
                    <a:pt x="3715" y="1998"/>
                  </a:cubicBezTo>
                  <a:cubicBezTo>
                    <a:pt x="3874" y="1998"/>
                    <a:pt x="4005" y="1933"/>
                    <a:pt x="4098" y="1774"/>
                  </a:cubicBezTo>
                  <a:cubicBezTo>
                    <a:pt x="4191" y="1625"/>
                    <a:pt x="4229" y="1429"/>
                    <a:pt x="4229" y="1186"/>
                  </a:cubicBezTo>
                  <a:cubicBezTo>
                    <a:pt x="4229" y="832"/>
                    <a:pt x="4098" y="552"/>
                    <a:pt x="3846" y="328"/>
                  </a:cubicBezTo>
                  <a:cubicBezTo>
                    <a:pt x="3585" y="113"/>
                    <a:pt x="3202" y="1"/>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bensound-tenderness.mp3" descr="bensound-tenderness.mp3">
            <a:hlinkClick r:id="" action="ppaction://media"/>
            <a:extLst>
              <a:ext uri="{FF2B5EF4-FFF2-40B4-BE49-F238E27FC236}">
                <a16:creationId xmlns:a16="http://schemas.microsoft.com/office/drawing/2014/main" id="{C02D94E8-B559-C74B-A242-3DD5411DE1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5144465"/>
            <a:ext cx="812800" cy="812800"/>
          </a:xfrm>
          <a:prstGeom prst="rect">
            <a:avLst/>
          </a:prstGeom>
        </p:spPr>
      </p:pic>
      <p:sp>
        <p:nvSpPr>
          <p:cNvPr id="129" name="Rectangle 128">
            <a:extLst>
              <a:ext uri="{FF2B5EF4-FFF2-40B4-BE49-F238E27FC236}">
                <a16:creationId xmlns:a16="http://schemas.microsoft.com/office/drawing/2014/main" id="{C698D626-A3B1-A04C-A588-6AB6DF59875B}"/>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
        <p:nvSpPr>
          <p:cNvPr id="4" name="Subtitle 3">
            <a:extLst>
              <a:ext uri="{FF2B5EF4-FFF2-40B4-BE49-F238E27FC236}">
                <a16:creationId xmlns:a16="http://schemas.microsoft.com/office/drawing/2014/main" id="{C64A5ED6-D15F-7933-15F9-DF03F26D384B}"/>
              </a:ext>
            </a:extLst>
          </p:cNvPr>
          <p:cNvSpPr>
            <a:spLocks noGrp="1"/>
          </p:cNvSpPr>
          <p:nvPr>
            <p:ph type="subTitle" idx="1"/>
          </p:nvPr>
        </p:nvSpPr>
        <p:spPr/>
        <p:txBody>
          <a:bodyPr/>
          <a:lstStyle/>
          <a:p>
            <a:endParaRPr 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37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6"/>
        <p:cNvGrpSpPr/>
        <p:nvPr/>
      </p:nvGrpSpPr>
      <p:grpSpPr>
        <a:xfrm>
          <a:off x="0" y="0"/>
          <a:ext cx="0" cy="0"/>
          <a:chOff x="0" y="0"/>
          <a:chExt cx="0" cy="0"/>
        </a:xfrm>
      </p:grpSpPr>
      <p:sp>
        <p:nvSpPr>
          <p:cNvPr id="3022" name="Google Shape;3022;p40"/>
          <p:cNvSpPr/>
          <p:nvPr/>
        </p:nvSpPr>
        <p:spPr>
          <a:xfrm>
            <a:off x="4578258" y="1886757"/>
            <a:ext cx="2288400" cy="3061500"/>
          </a:xfrm>
          <a:prstGeom prst="rect">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050" name="Picture 2" descr="Du lịch Việt Nam đứng thứ 4 trong ASEAN về lượng khách quốc tế - Báo Đồng  Nai điện tử">
            <a:extLst>
              <a:ext uri="{FF2B5EF4-FFF2-40B4-BE49-F238E27FC236}">
                <a16:creationId xmlns:a16="http://schemas.microsoft.com/office/drawing/2014/main" id="{2637B1F5-34F1-DC43-BF6B-C8035F7BA1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65" r="38886"/>
          <a:stretch/>
        </p:blipFill>
        <p:spPr bwMode="auto">
          <a:xfrm>
            <a:off x="4727814" y="2014260"/>
            <a:ext cx="2015870" cy="2803374"/>
          </a:xfrm>
          <a:prstGeom prst="rect">
            <a:avLst/>
          </a:prstGeom>
          <a:noFill/>
          <a:extLst>
            <a:ext uri="{909E8E84-426E-40DD-AFC4-6F175D3DCCD1}">
              <a14:hiddenFill xmlns:a14="http://schemas.microsoft.com/office/drawing/2010/main">
                <a:solidFill>
                  <a:srgbClr val="FFFFFF"/>
                </a:solidFill>
              </a14:hiddenFill>
            </a:ext>
          </a:extLst>
        </p:spPr>
      </p:pic>
      <p:sp>
        <p:nvSpPr>
          <p:cNvPr id="3017" name="Google Shape;3017;p40"/>
          <p:cNvSpPr/>
          <p:nvPr/>
        </p:nvSpPr>
        <p:spPr>
          <a:xfrm rot="-251117">
            <a:off x="1807691" y="1067317"/>
            <a:ext cx="1666513" cy="1510125"/>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18" name="Google Shape;3018;p40"/>
          <p:cNvSpPr txBox="1">
            <a:spLocks noGrp="1"/>
          </p:cNvSpPr>
          <p:nvPr>
            <p:ph type="title"/>
          </p:nvPr>
        </p:nvSpPr>
        <p:spPr>
          <a:xfrm>
            <a:off x="721097" y="2882298"/>
            <a:ext cx="3839700" cy="7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ĐỊNH HƯỚNG</a:t>
            </a:r>
            <a:endParaRPr b="1" dirty="0">
              <a:latin typeface="Times New Roman" panose="02020603050405020304" pitchFamily="18" charset="0"/>
              <a:cs typeface="Times New Roman" panose="02020603050405020304" pitchFamily="18" charset="0"/>
            </a:endParaRPr>
          </a:p>
        </p:txBody>
      </p:sp>
      <p:sp>
        <p:nvSpPr>
          <p:cNvPr id="3020" name="Google Shape;3020;p40"/>
          <p:cNvSpPr txBox="1">
            <a:spLocks noGrp="1"/>
          </p:cNvSpPr>
          <p:nvPr>
            <p:ph type="title" idx="2"/>
          </p:nvPr>
        </p:nvSpPr>
        <p:spPr>
          <a:xfrm>
            <a:off x="721100" y="1262425"/>
            <a:ext cx="3839700" cy="11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sp>
        <p:nvSpPr>
          <p:cNvPr id="3021" name="Google Shape;3021;p40"/>
          <p:cNvSpPr/>
          <p:nvPr/>
        </p:nvSpPr>
        <p:spPr>
          <a:xfrm>
            <a:off x="7005350" y="212925"/>
            <a:ext cx="1861200" cy="2489700"/>
          </a:xfrm>
          <a:prstGeom prst="rect">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3024" name="Google Shape;3024;p40"/>
          <p:cNvPicPr preferRelativeResize="0"/>
          <p:nvPr/>
        </p:nvPicPr>
        <p:blipFill rotWithShape="1">
          <a:blip r:embed="rId4">
            <a:alphaModFix/>
          </a:blip>
          <a:srcRect l="2022" t="3327" r="66576" b="31295"/>
          <a:stretch/>
        </p:blipFill>
        <p:spPr>
          <a:xfrm flipH="1">
            <a:off x="7116500" y="313575"/>
            <a:ext cx="1638900" cy="2274300"/>
          </a:xfrm>
          <a:prstGeom prst="rect">
            <a:avLst/>
          </a:prstGeom>
          <a:noFill/>
          <a:ln>
            <a:noFill/>
          </a:ln>
        </p:spPr>
      </p:pic>
      <p:grpSp>
        <p:nvGrpSpPr>
          <p:cNvPr id="3025" name="Google Shape;3025;p40"/>
          <p:cNvGrpSpPr/>
          <p:nvPr/>
        </p:nvGrpSpPr>
        <p:grpSpPr>
          <a:xfrm>
            <a:off x="7099604" y="2108405"/>
            <a:ext cx="604435" cy="967613"/>
            <a:chOff x="7193270" y="2108414"/>
            <a:chExt cx="501856" cy="803465"/>
          </a:xfrm>
        </p:grpSpPr>
        <p:sp>
          <p:nvSpPr>
            <p:cNvPr id="3026" name="Google Shape;3026;p40"/>
            <p:cNvSpPr/>
            <p:nvPr/>
          </p:nvSpPr>
          <p:spPr>
            <a:xfrm rot="575176">
              <a:off x="7253075" y="2135003"/>
              <a:ext cx="382246" cy="750286"/>
            </a:xfrm>
            <a:custGeom>
              <a:avLst/>
              <a:gdLst/>
              <a:ahLst/>
              <a:cxnLst/>
              <a:rect l="l" t="t" r="r" b="b"/>
              <a:pathLst>
                <a:path w="9767" h="19171" extrusionOk="0">
                  <a:moveTo>
                    <a:pt x="7648" y="0"/>
                  </a:moveTo>
                  <a:lnTo>
                    <a:pt x="1566" y="1289"/>
                  </a:lnTo>
                  <a:lnTo>
                    <a:pt x="1" y="17417"/>
                  </a:lnTo>
                  <a:lnTo>
                    <a:pt x="6264" y="19170"/>
                  </a:lnTo>
                  <a:lnTo>
                    <a:pt x="9767" y="16033"/>
                  </a:lnTo>
                  <a:lnTo>
                    <a:pt x="76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27" name="Google Shape;3027;p40"/>
            <p:cNvSpPr/>
            <p:nvPr/>
          </p:nvSpPr>
          <p:spPr>
            <a:xfrm rot="575176">
              <a:off x="7327965" y="2219263"/>
              <a:ext cx="232471" cy="479461"/>
            </a:xfrm>
            <a:custGeom>
              <a:avLst/>
              <a:gdLst/>
              <a:ahLst/>
              <a:cxnLst/>
              <a:rect l="l" t="t" r="r" b="b"/>
              <a:pathLst>
                <a:path w="5940" h="12251" extrusionOk="0">
                  <a:moveTo>
                    <a:pt x="3557" y="0"/>
                  </a:moveTo>
                  <a:cubicBezTo>
                    <a:pt x="2560" y="615"/>
                    <a:pt x="1617" y="1046"/>
                    <a:pt x="0" y="1213"/>
                  </a:cubicBezTo>
                  <a:lnTo>
                    <a:pt x="0" y="1548"/>
                  </a:lnTo>
                  <a:lnTo>
                    <a:pt x="1449" y="1548"/>
                  </a:lnTo>
                  <a:cubicBezTo>
                    <a:pt x="2163" y="1548"/>
                    <a:pt x="2512" y="1780"/>
                    <a:pt x="2512" y="2378"/>
                  </a:cubicBezTo>
                  <a:lnTo>
                    <a:pt x="2512" y="10778"/>
                  </a:lnTo>
                  <a:cubicBezTo>
                    <a:pt x="2512" y="11611"/>
                    <a:pt x="1832" y="11840"/>
                    <a:pt x="236" y="11840"/>
                  </a:cubicBezTo>
                  <a:lnTo>
                    <a:pt x="236" y="12250"/>
                  </a:lnTo>
                  <a:lnTo>
                    <a:pt x="5939" y="12250"/>
                  </a:lnTo>
                  <a:lnTo>
                    <a:pt x="5939" y="11837"/>
                  </a:lnTo>
                  <a:cubicBezTo>
                    <a:pt x="4323" y="11837"/>
                    <a:pt x="3557" y="11605"/>
                    <a:pt x="3557" y="10774"/>
                  </a:cubicBezTo>
                  <a:lnTo>
                    <a:pt x="35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28" name="Google Shape;3028;p40"/>
          <p:cNvGrpSpPr/>
          <p:nvPr/>
        </p:nvGrpSpPr>
        <p:grpSpPr>
          <a:xfrm>
            <a:off x="7798200" y="2189227"/>
            <a:ext cx="898499" cy="190203"/>
            <a:chOff x="7832800" y="2446852"/>
            <a:chExt cx="898499" cy="190203"/>
          </a:xfrm>
        </p:grpSpPr>
        <p:sp>
          <p:nvSpPr>
            <p:cNvPr id="3029" name="Google Shape;3029;p40"/>
            <p:cNvSpPr/>
            <p:nvPr/>
          </p:nvSpPr>
          <p:spPr>
            <a:xfrm>
              <a:off x="8394508" y="2529952"/>
              <a:ext cx="291996" cy="86455"/>
            </a:xfrm>
            <a:custGeom>
              <a:avLst/>
              <a:gdLst/>
              <a:ahLst/>
              <a:cxnLst/>
              <a:rect l="l" t="t" r="r" b="b"/>
              <a:pathLst>
                <a:path w="8018" h="2374" extrusionOk="0">
                  <a:moveTo>
                    <a:pt x="6662" y="76"/>
                  </a:moveTo>
                  <a:cubicBezTo>
                    <a:pt x="6740" y="76"/>
                    <a:pt x="6814" y="109"/>
                    <a:pt x="6870" y="162"/>
                  </a:cubicBezTo>
                  <a:cubicBezTo>
                    <a:pt x="6941" y="244"/>
                    <a:pt x="6945" y="360"/>
                    <a:pt x="6914" y="455"/>
                  </a:cubicBezTo>
                  <a:cubicBezTo>
                    <a:pt x="6870" y="626"/>
                    <a:pt x="6743" y="763"/>
                    <a:pt x="6596" y="862"/>
                  </a:cubicBezTo>
                  <a:cubicBezTo>
                    <a:pt x="6449" y="961"/>
                    <a:pt x="6282" y="1026"/>
                    <a:pt x="6121" y="1081"/>
                  </a:cubicBezTo>
                  <a:cubicBezTo>
                    <a:pt x="6138" y="872"/>
                    <a:pt x="6190" y="667"/>
                    <a:pt x="6275" y="472"/>
                  </a:cubicBezTo>
                  <a:cubicBezTo>
                    <a:pt x="6316" y="380"/>
                    <a:pt x="6367" y="285"/>
                    <a:pt x="6436" y="209"/>
                  </a:cubicBezTo>
                  <a:cubicBezTo>
                    <a:pt x="6494" y="144"/>
                    <a:pt x="6565" y="80"/>
                    <a:pt x="6651" y="76"/>
                  </a:cubicBezTo>
                  <a:cubicBezTo>
                    <a:pt x="6655" y="76"/>
                    <a:pt x="6658" y="76"/>
                    <a:pt x="6662" y="76"/>
                  </a:cubicBezTo>
                  <a:close/>
                  <a:moveTo>
                    <a:pt x="3808" y="959"/>
                  </a:moveTo>
                  <a:cubicBezTo>
                    <a:pt x="3921" y="959"/>
                    <a:pt x="4023" y="1056"/>
                    <a:pt x="4023" y="1173"/>
                  </a:cubicBezTo>
                  <a:cubicBezTo>
                    <a:pt x="4023" y="1337"/>
                    <a:pt x="3873" y="1443"/>
                    <a:pt x="3739" y="1508"/>
                  </a:cubicBezTo>
                  <a:cubicBezTo>
                    <a:pt x="3695" y="1528"/>
                    <a:pt x="3640" y="1545"/>
                    <a:pt x="3579" y="1563"/>
                  </a:cubicBezTo>
                  <a:cubicBezTo>
                    <a:pt x="3493" y="1566"/>
                    <a:pt x="3408" y="1566"/>
                    <a:pt x="3323" y="1573"/>
                  </a:cubicBezTo>
                  <a:cubicBezTo>
                    <a:pt x="3340" y="1457"/>
                    <a:pt x="3377" y="1344"/>
                    <a:pt x="3439" y="1248"/>
                  </a:cubicBezTo>
                  <a:cubicBezTo>
                    <a:pt x="3510" y="1135"/>
                    <a:pt x="3623" y="1012"/>
                    <a:pt x="3750" y="968"/>
                  </a:cubicBezTo>
                  <a:cubicBezTo>
                    <a:pt x="3769" y="962"/>
                    <a:pt x="3788" y="959"/>
                    <a:pt x="3808" y="959"/>
                  </a:cubicBezTo>
                  <a:close/>
                  <a:moveTo>
                    <a:pt x="5566" y="1500"/>
                  </a:moveTo>
                  <a:cubicBezTo>
                    <a:pt x="5733" y="1500"/>
                    <a:pt x="5901" y="1526"/>
                    <a:pt x="6060" y="1580"/>
                  </a:cubicBezTo>
                  <a:cubicBezTo>
                    <a:pt x="6162" y="1614"/>
                    <a:pt x="6275" y="1665"/>
                    <a:pt x="6340" y="1754"/>
                  </a:cubicBezTo>
                  <a:cubicBezTo>
                    <a:pt x="6412" y="1853"/>
                    <a:pt x="6395" y="1983"/>
                    <a:pt x="6313" y="2072"/>
                  </a:cubicBezTo>
                  <a:cubicBezTo>
                    <a:pt x="6250" y="2138"/>
                    <a:pt x="6168" y="2163"/>
                    <a:pt x="6080" y="2163"/>
                  </a:cubicBezTo>
                  <a:cubicBezTo>
                    <a:pt x="5901" y="2163"/>
                    <a:pt x="5695" y="2058"/>
                    <a:pt x="5564" y="1983"/>
                  </a:cubicBezTo>
                  <a:cubicBezTo>
                    <a:pt x="5376" y="1867"/>
                    <a:pt x="5216" y="1720"/>
                    <a:pt x="5058" y="1566"/>
                  </a:cubicBezTo>
                  <a:cubicBezTo>
                    <a:pt x="5137" y="1556"/>
                    <a:pt x="5219" y="1539"/>
                    <a:pt x="5301" y="1522"/>
                  </a:cubicBezTo>
                  <a:cubicBezTo>
                    <a:pt x="5389" y="1507"/>
                    <a:pt x="5477" y="1500"/>
                    <a:pt x="5566" y="1500"/>
                  </a:cubicBezTo>
                  <a:close/>
                  <a:moveTo>
                    <a:pt x="2328" y="1733"/>
                  </a:moveTo>
                  <a:cubicBezTo>
                    <a:pt x="2345" y="1733"/>
                    <a:pt x="2362" y="1737"/>
                    <a:pt x="2379" y="1737"/>
                  </a:cubicBezTo>
                  <a:cubicBezTo>
                    <a:pt x="2591" y="1781"/>
                    <a:pt x="2793" y="1887"/>
                    <a:pt x="2960" y="2034"/>
                  </a:cubicBezTo>
                  <a:cubicBezTo>
                    <a:pt x="3015" y="2085"/>
                    <a:pt x="3080" y="2140"/>
                    <a:pt x="3121" y="2205"/>
                  </a:cubicBezTo>
                  <a:cubicBezTo>
                    <a:pt x="3138" y="2232"/>
                    <a:pt x="3152" y="2273"/>
                    <a:pt x="3135" y="2307"/>
                  </a:cubicBezTo>
                  <a:lnTo>
                    <a:pt x="3121" y="2318"/>
                  </a:lnTo>
                  <a:cubicBezTo>
                    <a:pt x="3118" y="2314"/>
                    <a:pt x="3104" y="2314"/>
                    <a:pt x="3104" y="2314"/>
                  </a:cubicBezTo>
                  <a:cubicBezTo>
                    <a:pt x="3080" y="2307"/>
                    <a:pt x="3053" y="2297"/>
                    <a:pt x="3032" y="2287"/>
                  </a:cubicBezTo>
                  <a:cubicBezTo>
                    <a:pt x="2875" y="2229"/>
                    <a:pt x="2718" y="2164"/>
                    <a:pt x="2581" y="2065"/>
                  </a:cubicBezTo>
                  <a:cubicBezTo>
                    <a:pt x="2465" y="1979"/>
                    <a:pt x="2369" y="1870"/>
                    <a:pt x="2328" y="1733"/>
                  </a:cubicBezTo>
                  <a:close/>
                  <a:moveTo>
                    <a:pt x="6736" y="0"/>
                  </a:moveTo>
                  <a:cubicBezTo>
                    <a:pt x="6507" y="0"/>
                    <a:pt x="6318" y="138"/>
                    <a:pt x="6196" y="329"/>
                  </a:cubicBezTo>
                  <a:cubicBezTo>
                    <a:pt x="6036" y="585"/>
                    <a:pt x="5957" y="893"/>
                    <a:pt x="5947" y="1190"/>
                  </a:cubicBezTo>
                  <a:cubicBezTo>
                    <a:pt x="5246" y="1381"/>
                    <a:pt x="4529" y="1504"/>
                    <a:pt x="3804" y="1545"/>
                  </a:cubicBezTo>
                  <a:cubicBezTo>
                    <a:pt x="3965" y="1477"/>
                    <a:pt x="4139" y="1371"/>
                    <a:pt x="4180" y="1197"/>
                  </a:cubicBezTo>
                  <a:cubicBezTo>
                    <a:pt x="4227" y="1001"/>
                    <a:pt x="4065" y="879"/>
                    <a:pt x="3887" y="879"/>
                  </a:cubicBezTo>
                  <a:cubicBezTo>
                    <a:pt x="3884" y="879"/>
                    <a:pt x="3882" y="879"/>
                    <a:pt x="3880" y="879"/>
                  </a:cubicBezTo>
                  <a:cubicBezTo>
                    <a:pt x="3681" y="883"/>
                    <a:pt x="3490" y="999"/>
                    <a:pt x="3360" y="1149"/>
                  </a:cubicBezTo>
                  <a:cubicBezTo>
                    <a:pt x="3254" y="1269"/>
                    <a:pt x="3189" y="1412"/>
                    <a:pt x="3162" y="1566"/>
                  </a:cubicBezTo>
                  <a:cubicBezTo>
                    <a:pt x="2776" y="1566"/>
                    <a:pt x="2393" y="1549"/>
                    <a:pt x="2007" y="1508"/>
                  </a:cubicBezTo>
                  <a:cubicBezTo>
                    <a:pt x="1453" y="1446"/>
                    <a:pt x="907" y="1344"/>
                    <a:pt x="367" y="1204"/>
                  </a:cubicBezTo>
                  <a:cubicBezTo>
                    <a:pt x="359" y="1202"/>
                    <a:pt x="351" y="1201"/>
                    <a:pt x="342" y="1201"/>
                  </a:cubicBezTo>
                  <a:cubicBezTo>
                    <a:pt x="228" y="1201"/>
                    <a:pt x="1" y="1330"/>
                    <a:pt x="165" y="1375"/>
                  </a:cubicBezTo>
                  <a:cubicBezTo>
                    <a:pt x="814" y="1545"/>
                    <a:pt x="1477" y="1658"/>
                    <a:pt x="2144" y="1709"/>
                  </a:cubicBezTo>
                  <a:cubicBezTo>
                    <a:pt x="2178" y="1870"/>
                    <a:pt x="2284" y="2010"/>
                    <a:pt x="2417" y="2109"/>
                  </a:cubicBezTo>
                  <a:cubicBezTo>
                    <a:pt x="2502" y="2171"/>
                    <a:pt x="2591" y="2222"/>
                    <a:pt x="2690" y="2260"/>
                  </a:cubicBezTo>
                  <a:cubicBezTo>
                    <a:pt x="2776" y="2297"/>
                    <a:pt x="2871" y="2342"/>
                    <a:pt x="2964" y="2366"/>
                  </a:cubicBezTo>
                  <a:cubicBezTo>
                    <a:pt x="2989" y="2371"/>
                    <a:pt x="3015" y="2374"/>
                    <a:pt x="3042" y="2374"/>
                  </a:cubicBezTo>
                  <a:cubicBezTo>
                    <a:pt x="3114" y="2374"/>
                    <a:pt x="3190" y="2353"/>
                    <a:pt x="3247" y="2311"/>
                  </a:cubicBezTo>
                  <a:cubicBezTo>
                    <a:pt x="3323" y="2249"/>
                    <a:pt x="3302" y="2174"/>
                    <a:pt x="3247" y="2109"/>
                  </a:cubicBezTo>
                  <a:cubicBezTo>
                    <a:pt x="3131" y="1969"/>
                    <a:pt x="2977" y="1853"/>
                    <a:pt x="2813" y="1771"/>
                  </a:cubicBezTo>
                  <a:cubicBezTo>
                    <a:pt x="2789" y="1761"/>
                    <a:pt x="2759" y="1747"/>
                    <a:pt x="2735" y="1737"/>
                  </a:cubicBezTo>
                  <a:lnTo>
                    <a:pt x="2735" y="1737"/>
                  </a:lnTo>
                  <a:cubicBezTo>
                    <a:pt x="2824" y="1739"/>
                    <a:pt x="2913" y="1740"/>
                    <a:pt x="3002" y="1740"/>
                  </a:cubicBezTo>
                  <a:cubicBezTo>
                    <a:pt x="3622" y="1740"/>
                    <a:pt x="4245" y="1688"/>
                    <a:pt x="4860" y="1590"/>
                  </a:cubicBezTo>
                  <a:cubicBezTo>
                    <a:pt x="5172" y="1892"/>
                    <a:pt x="5567" y="2252"/>
                    <a:pt x="6022" y="2252"/>
                  </a:cubicBezTo>
                  <a:cubicBezTo>
                    <a:pt x="6046" y="2252"/>
                    <a:pt x="6070" y="2251"/>
                    <a:pt x="6094" y="2249"/>
                  </a:cubicBezTo>
                  <a:cubicBezTo>
                    <a:pt x="6309" y="2232"/>
                    <a:pt x="6565" y="2075"/>
                    <a:pt x="6545" y="1833"/>
                  </a:cubicBezTo>
                  <a:cubicBezTo>
                    <a:pt x="6528" y="1610"/>
                    <a:pt x="6278" y="1504"/>
                    <a:pt x="6094" y="1453"/>
                  </a:cubicBezTo>
                  <a:cubicBezTo>
                    <a:pt x="5991" y="1422"/>
                    <a:pt x="5889" y="1405"/>
                    <a:pt x="5786" y="1392"/>
                  </a:cubicBezTo>
                  <a:cubicBezTo>
                    <a:pt x="5940" y="1354"/>
                    <a:pt x="6094" y="1310"/>
                    <a:pt x="6244" y="1269"/>
                  </a:cubicBezTo>
                  <a:cubicBezTo>
                    <a:pt x="6808" y="1101"/>
                    <a:pt x="7355" y="889"/>
                    <a:pt x="7884" y="633"/>
                  </a:cubicBezTo>
                  <a:cubicBezTo>
                    <a:pt x="7925" y="609"/>
                    <a:pt x="8018" y="565"/>
                    <a:pt x="7973" y="503"/>
                  </a:cubicBezTo>
                  <a:cubicBezTo>
                    <a:pt x="7964" y="490"/>
                    <a:pt x="7942" y="486"/>
                    <a:pt x="7917" y="486"/>
                  </a:cubicBezTo>
                  <a:cubicBezTo>
                    <a:pt x="7867" y="486"/>
                    <a:pt x="7800" y="503"/>
                    <a:pt x="7768" y="517"/>
                  </a:cubicBezTo>
                  <a:cubicBezTo>
                    <a:pt x="7235" y="773"/>
                    <a:pt x="6682" y="985"/>
                    <a:pt x="6111" y="1149"/>
                  </a:cubicBezTo>
                  <a:cubicBezTo>
                    <a:pt x="6487" y="1026"/>
                    <a:pt x="6958" y="845"/>
                    <a:pt x="7075" y="431"/>
                  </a:cubicBezTo>
                  <a:cubicBezTo>
                    <a:pt x="7102" y="319"/>
                    <a:pt x="7098" y="196"/>
                    <a:pt x="7023" y="107"/>
                  </a:cubicBezTo>
                  <a:cubicBezTo>
                    <a:pt x="6958" y="35"/>
                    <a:pt x="6856" y="4"/>
                    <a:pt x="6760" y="1"/>
                  </a:cubicBezTo>
                  <a:cubicBezTo>
                    <a:pt x="6752" y="1"/>
                    <a:pt x="6744" y="0"/>
                    <a:pt x="6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0" name="Google Shape;3030;p40"/>
            <p:cNvSpPr/>
            <p:nvPr/>
          </p:nvSpPr>
          <p:spPr>
            <a:xfrm>
              <a:off x="8688326" y="2510032"/>
              <a:ext cx="42973" cy="34196"/>
            </a:xfrm>
            <a:custGeom>
              <a:avLst/>
              <a:gdLst/>
              <a:ahLst/>
              <a:cxnLst/>
              <a:rect l="l" t="t" r="r" b="b"/>
              <a:pathLst>
                <a:path w="1180" h="939" extrusionOk="0">
                  <a:moveTo>
                    <a:pt x="720" y="59"/>
                  </a:moveTo>
                  <a:cubicBezTo>
                    <a:pt x="722" y="59"/>
                    <a:pt x="723" y="59"/>
                    <a:pt x="725" y="59"/>
                  </a:cubicBezTo>
                  <a:cubicBezTo>
                    <a:pt x="807" y="59"/>
                    <a:pt x="910" y="93"/>
                    <a:pt x="958" y="162"/>
                  </a:cubicBezTo>
                  <a:cubicBezTo>
                    <a:pt x="1012" y="244"/>
                    <a:pt x="958" y="350"/>
                    <a:pt x="910" y="418"/>
                  </a:cubicBezTo>
                  <a:cubicBezTo>
                    <a:pt x="828" y="548"/>
                    <a:pt x="698" y="633"/>
                    <a:pt x="561" y="691"/>
                  </a:cubicBezTo>
                  <a:cubicBezTo>
                    <a:pt x="431" y="753"/>
                    <a:pt x="295" y="797"/>
                    <a:pt x="162" y="845"/>
                  </a:cubicBezTo>
                  <a:cubicBezTo>
                    <a:pt x="206" y="668"/>
                    <a:pt x="247" y="486"/>
                    <a:pt x="346" y="329"/>
                  </a:cubicBezTo>
                  <a:cubicBezTo>
                    <a:pt x="424" y="201"/>
                    <a:pt x="558" y="59"/>
                    <a:pt x="720" y="59"/>
                  </a:cubicBezTo>
                  <a:close/>
                  <a:moveTo>
                    <a:pt x="814" y="0"/>
                  </a:moveTo>
                  <a:cubicBezTo>
                    <a:pt x="624" y="0"/>
                    <a:pt x="417" y="88"/>
                    <a:pt x="285" y="230"/>
                  </a:cubicBezTo>
                  <a:cubicBezTo>
                    <a:pt x="114" y="415"/>
                    <a:pt x="56" y="671"/>
                    <a:pt x="1" y="910"/>
                  </a:cubicBezTo>
                  <a:cubicBezTo>
                    <a:pt x="1" y="917"/>
                    <a:pt x="8" y="924"/>
                    <a:pt x="21" y="924"/>
                  </a:cubicBezTo>
                  <a:cubicBezTo>
                    <a:pt x="21" y="927"/>
                    <a:pt x="25" y="931"/>
                    <a:pt x="35" y="934"/>
                  </a:cubicBezTo>
                  <a:cubicBezTo>
                    <a:pt x="41" y="937"/>
                    <a:pt x="48" y="938"/>
                    <a:pt x="56" y="938"/>
                  </a:cubicBezTo>
                  <a:cubicBezTo>
                    <a:pt x="87" y="938"/>
                    <a:pt x="129" y="922"/>
                    <a:pt x="148" y="914"/>
                  </a:cubicBezTo>
                  <a:cubicBezTo>
                    <a:pt x="326" y="845"/>
                    <a:pt x="503" y="791"/>
                    <a:pt x="671" y="709"/>
                  </a:cubicBezTo>
                  <a:cubicBezTo>
                    <a:pt x="828" y="633"/>
                    <a:pt x="985" y="534"/>
                    <a:pt x="1081" y="384"/>
                  </a:cubicBezTo>
                  <a:cubicBezTo>
                    <a:pt x="1129" y="298"/>
                    <a:pt x="1180" y="189"/>
                    <a:pt x="1108" y="107"/>
                  </a:cubicBezTo>
                  <a:cubicBezTo>
                    <a:pt x="1043" y="35"/>
                    <a:pt x="941" y="5"/>
                    <a:pt x="845" y="1"/>
                  </a:cubicBezTo>
                  <a:cubicBezTo>
                    <a:pt x="835" y="1"/>
                    <a:pt x="824"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1" name="Google Shape;3031;p40"/>
            <p:cNvSpPr/>
            <p:nvPr/>
          </p:nvSpPr>
          <p:spPr>
            <a:xfrm>
              <a:off x="7874644" y="2550126"/>
              <a:ext cx="290939" cy="8692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2" name="Google Shape;3032;p40"/>
            <p:cNvSpPr/>
            <p:nvPr/>
          </p:nvSpPr>
          <p:spPr>
            <a:xfrm>
              <a:off x="7832800" y="2530316"/>
              <a:ext cx="40460" cy="36636"/>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3" name="Google Shape;3033;p40"/>
            <p:cNvSpPr/>
            <p:nvPr/>
          </p:nvSpPr>
          <p:spPr>
            <a:xfrm>
              <a:off x="8160815" y="2487965"/>
              <a:ext cx="77242" cy="113295"/>
            </a:xfrm>
            <a:custGeom>
              <a:avLst/>
              <a:gdLst/>
              <a:ahLst/>
              <a:cxnLst/>
              <a:rect l="l" t="t" r="r" b="b"/>
              <a:pathLst>
                <a:path w="2121" h="3111" extrusionOk="0">
                  <a:moveTo>
                    <a:pt x="2080" y="1"/>
                  </a:moveTo>
                  <a:cubicBezTo>
                    <a:pt x="2013" y="1"/>
                    <a:pt x="1880" y="31"/>
                    <a:pt x="1880" y="84"/>
                  </a:cubicBezTo>
                  <a:cubicBezTo>
                    <a:pt x="1860" y="597"/>
                    <a:pt x="1843" y="1106"/>
                    <a:pt x="1822" y="1619"/>
                  </a:cubicBezTo>
                  <a:cubicBezTo>
                    <a:pt x="1812" y="1872"/>
                    <a:pt x="1805" y="2121"/>
                    <a:pt x="1791" y="2370"/>
                  </a:cubicBezTo>
                  <a:cubicBezTo>
                    <a:pt x="1788" y="2470"/>
                    <a:pt x="1781" y="2572"/>
                    <a:pt x="1778" y="2668"/>
                  </a:cubicBezTo>
                  <a:cubicBezTo>
                    <a:pt x="1624" y="2251"/>
                    <a:pt x="1470" y="1837"/>
                    <a:pt x="1316" y="1417"/>
                  </a:cubicBezTo>
                  <a:cubicBezTo>
                    <a:pt x="1312" y="1403"/>
                    <a:pt x="1290" y="1397"/>
                    <a:pt x="1263" y="1397"/>
                  </a:cubicBezTo>
                  <a:cubicBezTo>
                    <a:pt x="1251" y="1397"/>
                    <a:pt x="1238" y="1398"/>
                    <a:pt x="1224" y="1400"/>
                  </a:cubicBezTo>
                  <a:cubicBezTo>
                    <a:pt x="1224" y="1369"/>
                    <a:pt x="1227" y="1345"/>
                    <a:pt x="1227" y="1315"/>
                  </a:cubicBezTo>
                  <a:cubicBezTo>
                    <a:pt x="1227" y="1299"/>
                    <a:pt x="1204" y="1293"/>
                    <a:pt x="1171" y="1293"/>
                  </a:cubicBezTo>
                  <a:cubicBezTo>
                    <a:pt x="1099" y="1293"/>
                    <a:pt x="985" y="1326"/>
                    <a:pt x="985" y="1379"/>
                  </a:cubicBezTo>
                  <a:cubicBezTo>
                    <a:pt x="978" y="1766"/>
                    <a:pt x="940" y="2152"/>
                    <a:pt x="865" y="2534"/>
                  </a:cubicBezTo>
                  <a:cubicBezTo>
                    <a:pt x="664" y="2121"/>
                    <a:pt x="462" y="1711"/>
                    <a:pt x="260" y="1297"/>
                  </a:cubicBezTo>
                  <a:cubicBezTo>
                    <a:pt x="253" y="1280"/>
                    <a:pt x="231" y="1273"/>
                    <a:pt x="203" y="1273"/>
                  </a:cubicBezTo>
                  <a:cubicBezTo>
                    <a:pt x="125" y="1273"/>
                    <a:pt x="0" y="1327"/>
                    <a:pt x="18" y="1362"/>
                  </a:cubicBezTo>
                  <a:cubicBezTo>
                    <a:pt x="271" y="1882"/>
                    <a:pt x="527" y="2405"/>
                    <a:pt x="780" y="2924"/>
                  </a:cubicBezTo>
                  <a:cubicBezTo>
                    <a:pt x="788" y="2943"/>
                    <a:pt x="813" y="2950"/>
                    <a:pt x="843" y="2950"/>
                  </a:cubicBezTo>
                  <a:cubicBezTo>
                    <a:pt x="913" y="2950"/>
                    <a:pt x="1013" y="2911"/>
                    <a:pt x="1022" y="2873"/>
                  </a:cubicBezTo>
                  <a:cubicBezTo>
                    <a:pt x="1111" y="2528"/>
                    <a:pt x="1166" y="2172"/>
                    <a:pt x="1197" y="1820"/>
                  </a:cubicBezTo>
                  <a:cubicBezTo>
                    <a:pt x="1354" y="2241"/>
                    <a:pt x="1508" y="2664"/>
                    <a:pt x="1668" y="3088"/>
                  </a:cubicBezTo>
                  <a:cubicBezTo>
                    <a:pt x="1674" y="3104"/>
                    <a:pt x="1692" y="3110"/>
                    <a:pt x="1715" y="3110"/>
                  </a:cubicBezTo>
                  <a:cubicBezTo>
                    <a:pt x="1777" y="3110"/>
                    <a:pt x="1880" y="3066"/>
                    <a:pt x="1897" y="3044"/>
                  </a:cubicBezTo>
                  <a:cubicBezTo>
                    <a:pt x="2048" y="2897"/>
                    <a:pt x="2017" y="2657"/>
                    <a:pt x="2027" y="2463"/>
                  </a:cubicBezTo>
                  <a:cubicBezTo>
                    <a:pt x="2034" y="2193"/>
                    <a:pt x="2048" y="1926"/>
                    <a:pt x="2054" y="1656"/>
                  </a:cubicBezTo>
                  <a:cubicBezTo>
                    <a:pt x="2078" y="1110"/>
                    <a:pt x="2099" y="559"/>
                    <a:pt x="2119" y="13"/>
                  </a:cubicBezTo>
                  <a:cubicBezTo>
                    <a:pt x="2120" y="5"/>
                    <a:pt x="2104" y="1"/>
                    <a:pt x="2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4" name="Google Shape;3034;p40"/>
            <p:cNvSpPr/>
            <p:nvPr/>
          </p:nvSpPr>
          <p:spPr>
            <a:xfrm>
              <a:off x="8250840" y="2542369"/>
              <a:ext cx="14603" cy="77606"/>
            </a:xfrm>
            <a:custGeom>
              <a:avLst/>
              <a:gdLst/>
              <a:ahLst/>
              <a:cxnLst/>
              <a:rect l="l" t="t" r="r" b="b"/>
              <a:pathLst>
                <a:path w="401" h="2131" extrusionOk="0">
                  <a:moveTo>
                    <a:pt x="190" y="1"/>
                  </a:moveTo>
                  <a:cubicBezTo>
                    <a:pt x="118" y="1"/>
                    <a:pt x="0" y="35"/>
                    <a:pt x="3" y="87"/>
                  </a:cubicBezTo>
                  <a:cubicBezTo>
                    <a:pt x="16" y="760"/>
                    <a:pt x="61" y="1437"/>
                    <a:pt x="153" y="2110"/>
                  </a:cubicBezTo>
                  <a:cubicBezTo>
                    <a:pt x="155" y="2125"/>
                    <a:pt x="176" y="2131"/>
                    <a:pt x="205" y="2131"/>
                  </a:cubicBezTo>
                  <a:cubicBezTo>
                    <a:pt x="278" y="2131"/>
                    <a:pt x="401" y="2091"/>
                    <a:pt x="396" y="2045"/>
                  </a:cubicBezTo>
                  <a:cubicBezTo>
                    <a:pt x="310" y="1375"/>
                    <a:pt x="259" y="699"/>
                    <a:pt x="245" y="22"/>
                  </a:cubicBezTo>
                  <a:cubicBezTo>
                    <a:pt x="245" y="7"/>
                    <a:pt x="222"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5" name="Google Shape;3035;p40"/>
            <p:cNvSpPr/>
            <p:nvPr/>
          </p:nvSpPr>
          <p:spPr>
            <a:xfrm>
              <a:off x="8248800" y="2523870"/>
              <a:ext cx="10124" cy="5754"/>
            </a:xfrm>
            <a:custGeom>
              <a:avLst/>
              <a:gdLst/>
              <a:ahLst/>
              <a:cxnLst/>
              <a:rect l="l" t="t" r="r" b="b"/>
              <a:pathLst>
                <a:path w="278" h="158" extrusionOk="0">
                  <a:moveTo>
                    <a:pt x="185" y="0"/>
                  </a:moveTo>
                  <a:cubicBezTo>
                    <a:pt x="134" y="0"/>
                    <a:pt x="45" y="14"/>
                    <a:pt x="25" y="72"/>
                  </a:cubicBezTo>
                  <a:cubicBezTo>
                    <a:pt x="1" y="124"/>
                    <a:pt x="42" y="158"/>
                    <a:pt x="93" y="158"/>
                  </a:cubicBezTo>
                  <a:cubicBezTo>
                    <a:pt x="144" y="158"/>
                    <a:pt x="233" y="141"/>
                    <a:pt x="254" y="86"/>
                  </a:cubicBezTo>
                  <a:cubicBezTo>
                    <a:pt x="277" y="35"/>
                    <a:pt x="236"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6" name="Google Shape;3036;p40"/>
            <p:cNvSpPr/>
            <p:nvPr/>
          </p:nvSpPr>
          <p:spPr>
            <a:xfrm>
              <a:off x="8274948" y="2482029"/>
              <a:ext cx="36490" cy="127716"/>
            </a:xfrm>
            <a:custGeom>
              <a:avLst/>
              <a:gdLst/>
              <a:ahLst/>
              <a:cxnLst/>
              <a:rect l="l" t="t" r="r" b="b"/>
              <a:pathLst>
                <a:path w="1002" h="3507" extrusionOk="0">
                  <a:moveTo>
                    <a:pt x="347" y="0"/>
                  </a:moveTo>
                  <a:cubicBezTo>
                    <a:pt x="277" y="0"/>
                    <a:pt x="187" y="37"/>
                    <a:pt x="185" y="87"/>
                  </a:cubicBezTo>
                  <a:cubicBezTo>
                    <a:pt x="161" y="640"/>
                    <a:pt x="304" y="1208"/>
                    <a:pt x="393" y="1754"/>
                  </a:cubicBezTo>
                  <a:lnTo>
                    <a:pt x="393" y="1765"/>
                  </a:lnTo>
                  <a:cubicBezTo>
                    <a:pt x="284" y="1809"/>
                    <a:pt x="178" y="1864"/>
                    <a:pt x="69" y="1922"/>
                  </a:cubicBezTo>
                  <a:cubicBezTo>
                    <a:pt x="31" y="1942"/>
                    <a:pt x="0" y="1997"/>
                    <a:pt x="51" y="2024"/>
                  </a:cubicBezTo>
                  <a:cubicBezTo>
                    <a:pt x="68" y="2034"/>
                    <a:pt x="87" y="2038"/>
                    <a:pt x="106" y="2038"/>
                  </a:cubicBezTo>
                  <a:cubicBezTo>
                    <a:pt x="148" y="2038"/>
                    <a:pt x="194" y="2020"/>
                    <a:pt x="229" y="2004"/>
                  </a:cubicBezTo>
                  <a:cubicBezTo>
                    <a:pt x="287" y="1970"/>
                    <a:pt x="352" y="1939"/>
                    <a:pt x="421" y="1905"/>
                  </a:cubicBezTo>
                  <a:lnTo>
                    <a:pt x="677" y="3466"/>
                  </a:lnTo>
                  <a:cubicBezTo>
                    <a:pt x="682" y="3495"/>
                    <a:pt x="714" y="3507"/>
                    <a:pt x="753" y="3507"/>
                  </a:cubicBezTo>
                  <a:cubicBezTo>
                    <a:pt x="829" y="3507"/>
                    <a:pt x="931" y="3463"/>
                    <a:pt x="919" y="3405"/>
                  </a:cubicBezTo>
                  <a:cubicBezTo>
                    <a:pt x="831" y="2868"/>
                    <a:pt x="745" y="2339"/>
                    <a:pt x="656" y="1806"/>
                  </a:cubicBezTo>
                  <a:cubicBezTo>
                    <a:pt x="732" y="1778"/>
                    <a:pt x="810" y="1751"/>
                    <a:pt x="882" y="1730"/>
                  </a:cubicBezTo>
                  <a:cubicBezTo>
                    <a:pt x="919" y="1717"/>
                    <a:pt x="1001" y="1683"/>
                    <a:pt x="984" y="1628"/>
                  </a:cubicBezTo>
                  <a:cubicBezTo>
                    <a:pt x="980" y="1597"/>
                    <a:pt x="945" y="1587"/>
                    <a:pt x="910" y="1587"/>
                  </a:cubicBezTo>
                  <a:cubicBezTo>
                    <a:pt x="887" y="1587"/>
                    <a:pt x="863" y="1592"/>
                    <a:pt x="848" y="1597"/>
                  </a:cubicBezTo>
                  <a:cubicBezTo>
                    <a:pt x="776" y="1618"/>
                    <a:pt x="704" y="1642"/>
                    <a:pt x="636" y="1665"/>
                  </a:cubicBezTo>
                  <a:cubicBezTo>
                    <a:pt x="544" y="1139"/>
                    <a:pt x="407" y="589"/>
                    <a:pt x="431" y="56"/>
                  </a:cubicBezTo>
                  <a:cubicBezTo>
                    <a:pt x="432" y="17"/>
                    <a:pt x="394"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7" name="Google Shape;3037;p40"/>
            <p:cNvSpPr/>
            <p:nvPr/>
          </p:nvSpPr>
          <p:spPr>
            <a:xfrm>
              <a:off x="8330158" y="2484978"/>
              <a:ext cx="49856" cy="116718"/>
            </a:xfrm>
            <a:custGeom>
              <a:avLst/>
              <a:gdLst/>
              <a:ahLst/>
              <a:cxnLst/>
              <a:rect l="l" t="t" r="r" b="b"/>
              <a:pathLst>
                <a:path w="1369" h="3205" extrusionOk="0">
                  <a:moveTo>
                    <a:pt x="171" y="0"/>
                  </a:moveTo>
                  <a:cubicBezTo>
                    <a:pt x="96" y="0"/>
                    <a:pt x="1" y="49"/>
                    <a:pt x="12" y="119"/>
                  </a:cubicBezTo>
                  <a:cubicBezTo>
                    <a:pt x="148" y="1120"/>
                    <a:pt x="189" y="2128"/>
                    <a:pt x="135" y="3129"/>
                  </a:cubicBezTo>
                  <a:cubicBezTo>
                    <a:pt x="132" y="3182"/>
                    <a:pt x="176" y="3205"/>
                    <a:pt x="229" y="3205"/>
                  </a:cubicBezTo>
                  <a:cubicBezTo>
                    <a:pt x="297" y="3205"/>
                    <a:pt x="378" y="3167"/>
                    <a:pt x="384" y="3109"/>
                  </a:cubicBezTo>
                  <a:cubicBezTo>
                    <a:pt x="405" y="2746"/>
                    <a:pt x="408" y="2387"/>
                    <a:pt x="405" y="2025"/>
                  </a:cubicBezTo>
                  <a:cubicBezTo>
                    <a:pt x="435" y="2012"/>
                    <a:pt x="463" y="1995"/>
                    <a:pt x="480" y="1967"/>
                  </a:cubicBezTo>
                  <a:cubicBezTo>
                    <a:pt x="548" y="1861"/>
                    <a:pt x="630" y="1721"/>
                    <a:pt x="753" y="1666"/>
                  </a:cubicBezTo>
                  <a:cubicBezTo>
                    <a:pt x="774" y="1656"/>
                    <a:pt x="799" y="1650"/>
                    <a:pt x="825" y="1650"/>
                  </a:cubicBezTo>
                  <a:cubicBezTo>
                    <a:pt x="843" y="1650"/>
                    <a:pt x="862" y="1653"/>
                    <a:pt x="880" y="1660"/>
                  </a:cubicBezTo>
                  <a:cubicBezTo>
                    <a:pt x="938" y="1684"/>
                    <a:pt x="975" y="1735"/>
                    <a:pt x="1003" y="1790"/>
                  </a:cubicBezTo>
                  <a:cubicBezTo>
                    <a:pt x="1136" y="2083"/>
                    <a:pt x="1143" y="2439"/>
                    <a:pt x="1061" y="2746"/>
                  </a:cubicBezTo>
                  <a:cubicBezTo>
                    <a:pt x="1051" y="2788"/>
                    <a:pt x="1089" y="2806"/>
                    <a:pt x="1139" y="2806"/>
                  </a:cubicBezTo>
                  <a:cubicBezTo>
                    <a:pt x="1206" y="2806"/>
                    <a:pt x="1293" y="2773"/>
                    <a:pt x="1307" y="2722"/>
                  </a:cubicBezTo>
                  <a:cubicBezTo>
                    <a:pt x="1355" y="2524"/>
                    <a:pt x="1368" y="2319"/>
                    <a:pt x="1344" y="2114"/>
                  </a:cubicBezTo>
                  <a:cubicBezTo>
                    <a:pt x="1331" y="2022"/>
                    <a:pt x="1310" y="1923"/>
                    <a:pt x="1279" y="1827"/>
                  </a:cubicBezTo>
                  <a:cubicBezTo>
                    <a:pt x="1256" y="1748"/>
                    <a:pt x="1221" y="1656"/>
                    <a:pt x="1156" y="1598"/>
                  </a:cubicBezTo>
                  <a:cubicBezTo>
                    <a:pt x="1083" y="1529"/>
                    <a:pt x="988" y="1501"/>
                    <a:pt x="890" y="1501"/>
                  </a:cubicBezTo>
                  <a:cubicBezTo>
                    <a:pt x="806" y="1501"/>
                    <a:pt x="720" y="1522"/>
                    <a:pt x="647" y="1554"/>
                  </a:cubicBezTo>
                  <a:cubicBezTo>
                    <a:pt x="545" y="1598"/>
                    <a:pt x="463" y="1670"/>
                    <a:pt x="394" y="1755"/>
                  </a:cubicBezTo>
                  <a:cubicBezTo>
                    <a:pt x="377" y="1188"/>
                    <a:pt x="333" y="621"/>
                    <a:pt x="254" y="54"/>
                  </a:cubicBezTo>
                  <a:cubicBezTo>
                    <a:pt x="249" y="16"/>
                    <a:pt x="214"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8" name="Google Shape;3038;p40"/>
            <p:cNvSpPr/>
            <p:nvPr/>
          </p:nvSpPr>
          <p:spPr>
            <a:xfrm>
              <a:off x="8387916" y="2446852"/>
              <a:ext cx="81175" cy="73090"/>
            </a:xfrm>
            <a:custGeom>
              <a:avLst/>
              <a:gdLst/>
              <a:ahLst/>
              <a:cxnLst/>
              <a:rect l="l" t="t" r="r" b="b"/>
              <a:pathLst>
                <a:path w="2229" h="2007" extrusionOk="0">
                  <a:moveTo>
                    <a:pt x="629" y="0"/>
                  </a:moveTo>
                  <a:cubicBezTo>
                    <a:pt x="404" y="0"/>
                    <a:pt x="232" y="156"/>
                    <a:pt x="131" y="352"/>
                  </a:cubicBezTo>
                  <a:cubicBezTo>
                    <a:pt x="18" y="561"/>
                    <a:pt x="1" y="817"/>
                    <a:pt x="35" y="1046"/>
                  </a:cubicBezTo>
                  <a:cubicBezTo>
                    <a:pt x="73" y="1326"/>
                    <a:pt x="192" y="1582"/>
                    <a:pt x="377" y="1791"/>
                  </a:cubicBezTo>
                  <a:cubicBezTo>
                    <a:pt x="417" y="1825"/>
                    <a:pt x="476" y="1839"/>
                    <a:pt x="520" y="1839"/>
                  </a:cubicBezTo>
                  <a:cubicBezTo>
                    <a:pt x="525" y="1839"/>
                    <a:pt x="530" y="1839"/>
                    <a:pt x="534" y="1839"/>
                  </a:cubicBezTo>
                  <a:cubicBezTo>
                    <a:pt x="565" y="1839"/>
                    <a:pt x="619" y="1822"/>
                    <a:pt x="585" y="1787"/>
                  </a:cubicBezTo>
                  <a:cubicBezTo>
                    <a:pt x="309" y="1473"/>
                    <a:pt x="192" y="1029"/>
                    <a:pt x="278" y="626"/>
                  </a:cubicBezTo>
                  <a:cubicBezTo>
                    <a:pt x="319" y="441"/>
                    <a:pt x="425" y="243"/>
                    <a:pt x="596" y="151"/>
                  </a:cubicBezTo>
                  <a:cubicBezTo>
                    <a:pt x="637" y="129"/>
                    <a:pt x="677" y="113"/>
                    <a:pt x="717" y="113"/>
                  </a:cubicBezTo>
                  <a:cubicBezTo>
                    <a:pt x="739" y="113"/>
                    <a:pt x="761" y="118"/>
                    <a:pt x="784" y="130"/>
                  </a:cubicBezTo>
                  <a:cubicBezTo>
                    <a:pt x="845" y="168"/>
                    <a:pt x="886" y="236"/>
                    <a:pt x="910" y="301"/>
                  </a:cubicBezTo>
                  <a:cubicBezTo>
                    <a:pt x="978" y="479"/>
                    <a:pt x="965" y="684"/>
                    <a:pt x="937" y="872"/>
                  </a:cubicBezTo>
                  <a:cubicBezTo>
                    <a:pt x="930" y="917"/>
                    <a:pt x="1012" y="940"/>
                    <a:pt x="1077" y="940"/>
                  </a:cubicBezTo>
                  <a:cubicBezTo>
                    <a:pt x="1109" y="940"/>
                    <a:pt x="1138" y="934"/>
                    <a:pt x="1149" y="923"/>
                  </a:cubicBezTo>
                  <a:cubicBezTo>
                    <a:pt x="1303" y="786"/>
                    <a:pt x="1487" y="609"/>
                    <a:pt x="1706" y="591"/>
                  </a:cubicBezTo>
                  <a:cubicBezTo>
                    <a:pt x="1713" y="591"/>
                    <a:pt x="1720" y="591"/>
                    <a:pt x="1726" y="591"/>
                  </a:cubicBezTo>
                  <a:cubicBezTo>
                    <a:pt x="1882" y="591"/>
                    <a:pt x="2010" y="738"/>
                    <a:pt x="1997" y="892"/>
                  </a:cubicBezTo>
                  <a:cubicBezTo>
                    <a:pt x="1980" y="1094"/>
                    <a:pt x="1833" y="1295"/>
                    <a:pt x="1696" y="1439"/>
                  </a:cubicBezTo>
                  <a:cubicBezTo>
                    <a:pt x="1563" y="1586"/>
                    <a:pt x="1402" y="1702"/>
                    <a:pt x="1221" y="1781"/>
                  </a:cubicBezTo>
                  <a:cubicBezTo>
                    <a:pt x="1045" y="1866"/>
                    <a:pt x="850" y="1913"/>
                    <a:pt x="653" y="1913"/>
                  </a:cubicBezTo>
                  <a:cubicBezTo>
                    <a:pt x="628" y="1913"/>
                    <a:pt x="603" y="1912"/>
                    <a:pt x="578" y="1910"/>
                  </a:cubicBezTo>
                  <a:cubicBezTo>
                    <a:pt x="575" y="1910"/>
                    <a:pt x="570" y="1910"/>
                    <a:pt x="564" y="1910"/>
                  </a:cubicBezTo>
                  <a:cubicBezTo>
                    <a:pt x="532" y="1910"/>
                    <a:pt x="481" y="1913"/>
                    <a:pt x="493" y="1948"/>
                  </a:cubicBezTo>
                  <a:cubicBezTo>
                    <a:pt x="500" y="1986"/>
                    <a:pt x="589" y="2003"/>
                    <a:pt x="619" y="2003"/>
                  </a:cubicBezTo>
                  <a:cubicBezTo>
                    <a:pt x="654" y="2005"/>
                    <a:pt x="688" y="2006"/>
                    <a:pt x="723" y="2006"/>
                  </a:cubicBezTo>
                  <a:cubicBezTo>
                    <a:pt x="1167" y="2006"/>
                    <a:pt x="1610" y="1823"/>
                    <a:pt x="1911" y="1490"/>
                  </a:cubicBezTo>
                  <a:cubicBezTo>
                    <a:pt x="1990" y="1401"/>
                    <a:pt x="2058" y="1302"/>
                    <a:pt x="2116" y="1196"/>
                  </a:cubicBezTo>
                  <a:cubicBezTo>
                    <a:pt x="2174" y="1090"/>
                    <a:pt x="2229" y="967"/>
                    <a:pt x="2205" y="837"/>
                  </a:cubicBezTo>
                  <a:cubicBezTo>
                    <a:pt x="2167" y="612"/>
                    <a:pt x="1904" y="506"/>
                    <a:pt x="1699" y="489"/>
                  </a:cubicBezTo>
                  <a:cubicBezTo>
                    <a:pt x="1680" y="487"/>
                    <a:pt x="1662" y="487"/>
                    <a:pt x="1643" y="487"/>
                  </a:cubicBezTo>
                  <a:cubicBezTo>
                    <a:pt x="1469" y="487"/>
                    <a:pt x="1315" y="558"/>
                    <a:pt x="1173" y="660"/>
                  </a:cubicBezTo>
                  <a:cubicBezTo>
                    <a:pt x="1173" y="544"/>
                    <a:pt x="1163" y="424"/>
                    <a:pt x="1122" y="318"/>
                  </a:cubicBezTo>
                  <a:cubicBezTo>
                    <a:pt x="1043" y="116"/>
                    <a:pt x="852" y="4"/>
                    <a:pt x="637" y="0"/>
                  </a:cubicBezTo>
                  <a:cubicBezTo>
                    <a:pt x="634" y="0"/>
                    <a:pt x="632"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9" name="Google Shape;3039;p40"/>
            <p:cNvSpPr/>
            <p:nvPr/>
          </p:nvSpPr>
          <p:spPr>
            <a:xfrm>
              <a:off x="8063507" y="2472051"/>
              <a:ext cx="81065" cy="73126"/>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40" name="Google Shape;3040;p40"/>
          <p:cNvGrpSpPr/>
          <p:nvPr/>
        </p:nvGrpSpPr>
        <p:grpSpPr>
          <a:xfrm>
            <a:off x="8139450" y="114300"/>
            <a:ext cx="890252" cy="318211"/>
            <a:chOff x="8139450" y="114300"/>
            <a:chExt cx="890252" cy="318211"/>
          </a:xfrm>
        </p:grpSpPr>
        <p:sp>
          <p:nvSpPr>
            <p:cNvPr id="3041" name="Google Shape;3041;p40"/>
            <p:cNvSpPr/>
            <p:nvPr/>
          </p:nvSpPr>
          <p:spPr>
            <a:xfrm>
              <a:off x="8139450" y="114438"/>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2" name="Google Shape;3042;p40"/>
            <p:cNvSpPr/>
            <p:nvPr/>
          </p:nvSpPr>
          <p:spPr>
            <a:xfrm>
              <a:off x="8770240" y="164336"/>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3" name="Google Shape;3043;p40"/>
            <p:cNvSpPr/>
            <p:nvPr/>
          </p:nvSpPr>
          <p:spPr>
            <a:xfrm>
              <a:off x="8207657" y="191868"/>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4" name="Google Shape;3044;p40"/>
            <p:cNvSpPr/>
            <p:nvPr/>
          </p:nvSpPr>
          <p:spPr>
            <a:xfrm>
              <a:off x="9015629" y="365312"/>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5" name="Google Shape;3045;p40"/>
            <p:cNvSpPr/>
            <p:nvPr/>
          </p:nvSpPr>
          <p:spPr>
            <a:xfrm>
              <a:off x="8470064" y="402574"/>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6" name="Google Shape;3046;p40"/>
            <p:cNvSpPr/>
            <p:nvPr/>
          </p:nvSpPr>
          <p:spPr>
            <a:xfrm>
              <a:off x="8666569" y="213266"/>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7" name="Google Shape;3047;p40"/>
            <p:cNvSpPr/>
            <p:nvPr/>
          </p:nvSpPr>
          <p:spPr>
            <a:xfrm>
              <a:off x="8574058" y="322931"/>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8" name="Google Shape;3048;p40"/>
            <p:cNvSpPr/>
            <p:nvPr/>
          </p:nvSpPr>
          <p:spPr>
            <a:xfrm>
              <a:off x="8958121" y="269989"/>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9" name="Google Shape;3049;p40"/>
            <p:cNvSpPr/>
            <p:nvPr/>
          </p:nvSpPr>
          <p:spPr>
            <a:xfrm>
              <a:off x="8345086" y="292678"/>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0" name="Google Shape;3050;p40"/>
            <p:cNvSpPr/>
            <p:nvPr/>
          </p:nvSpPr>
          <p:spPr>
            <a:xfrm>
              <a:off x="8139911" y="146904"/>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1" name="Google Shape;3051;p40"/>
            <p:cNvSpPr/>
            <p:nvPr/>
          </p:nvSpPr>
          <p:spPr>
            <a:xfrm>
              <a:off x="8530247" y="184489"/>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2" name="Google Shape;3052;p40"/>
            <p:cNvSpPr/>
            <p:nvPr/>
          </p:nvSpPr>
          <p:spPr>
            <a:xfrm>
              <a:off x="8691011" y="151378"/>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3" name="Google Shape;3053;p40"/>
            <p:cNvSpPr/>
            <p:nvPr/>
          </p:nvSpPr>
          <p:spPr>
            <a:xfrm>
              <a:off x="8419796" y="114300"/>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4" name="Google Shape;3054;p40"/>
            <p:cNvSpPr/>
            <p:nvPr/>
          </p:nvSpPr>
          <p:spPr>
            <a:xfrm>
              <a:off x="8855834" y="114300"/>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5" name="Google Shape;3055;p40"/>
            <p:cNvSpPr/>
            <p:nvPr/>
          </p:nvSpPr>
          <p:spPr>
            <a:xfrm>
              <a:off x="8169841" y="370431"/>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6" name="Google Shape;3056;p40"/>
            <p:cNvSpPr/>
            <p:nvPr/>
          </p:nvSpPr>
          <p:spPr>
            <a:xfrm>
              <a:off x="8314372" y="360101"/>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7" name="Google Shape;3057;p40"/>
            <p:cNvSpPr/>
            <p:nvPr/>
          </p:nvSpPr>
          <p:spPr>
            <a:xfrm>
              <a:off x="8980811" y="178632"/>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8" name="Google Shape;3058;p40"/>
            <p:cNvSpPr/>
            <p:nvPr/>
          </p:nvSpPr>
          <p:spPr>
            <a:xfrm>
              <a:off x="8701848" y="364620"/>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9" name="Google Shape;3059;p40"/>
            <p:cNvSpPr/>
            <p:nvPr/>
          </p:nvSpPr>
          <p:spPr>
            <a:xfrm>
              <a:off x="8612197" y="413365"/>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0" name="Google Shape;3060;p40"/>
            <p:cNvSpPr/>
            <p:nvPr/>
          </p:nvSpPr>
          <p:spPr>
            <a:xfrm>
              <a:off x="8875064" y="216125"/>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1" name="Google Shape;3061;p40"/>
            <p:cNvSpPr/>
            <p:nvPr/>
          </p:nvSpPr>
          <p:spPr>
            <a:xfrm>
              <a:off x="8219509" y="260489"/>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2" name="Google Shape;3062;p40"/>
            <p:cNvSpPr/>
            <p:nvPr/>
          </p:nvSpPr>
          <p:spPr>
            <a:xfrm>
              <a:off x="8575026" y="114577"/>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3" name="Google Shape;3063;p40"/>
            <p:cNvSpPr/>
            <p:nvPr/>
          </p:nvSpPr>
          <p:spPr>
            <a:xfrm>
              <a:off x="8353756" y="162676"/>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4" name="Google Shape;3064;p40"/>
            <p:cNvSpPr/>
            <p:nvPr/>
          </p:nvSpPr>
          <p:spPr>
            <a:xfrm>
              <a:off x="8434600" y="255555"/>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5" name="Google Shape;3065;p40"/>
            <p:cNvSpPr/>
            <p:nvPr/>
          </p:nvSpPr>
          <p:spPr>
            <a:xfrm>
              <a:off x="8889545" y="391183"/>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6" name="Google Shape;3066;p40"/>
            <p:cNvSpPr/>
            <p:nvPr/>
          </p:nvSpPr>
          <p:spPr>
            <a:xfrm>
              <a:off x="8752623" y="272848"/>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7" name="Google Shape;3067;p40"/>
            <p:cNvSpPr/>
            <p:nvPr/>
          </p:nvSpPr>
          <p:spPr>
            <a:xfrm>
              <a:off x="8844812" y="327312"/>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68" name="Google Shape;3068;p40"/>
          <p:cNvGrpSpPr/>
          <p:nvPr/>
        </p:nvGrpSpPr>
        <p:grpSpPr>
          <a:xfrm>
            <a:off x="4189818" y="4751071"/>
            <a:ext cx="764357" cy="340930"/>
            <a:chOff x="4189818" y="4751071"/>
            <a:chExt cx="764357" cy="340930"/>
          </a:xfrm>
        </p:grpSpPr>
        <p:sp>
          <p:nvSpPr>
            <p:cNvPr id="3069" name="Google Shape;3069;p40"/>
            <p:cNvSpPr/>
            <p:nvPr/>
          </p:nvSpPr>
          <p:spPr>
            <a:xfrm rot="-290060">
              <a:off x="4349572" y="4931205"/>
              <a:ext cx="201402" cy="138899"/>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0" name="Google Shape;3070;p40"/>
            <p:cNvSpPr/>
            <p:nvPr/>
          </p:nvSpPr>
          <p:spPr>
            <a:xfrm rot="-290060">
              <a:off x="4503056" y="4776246"/>
              <a:ext cx="295134" cy="178498"/>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1" name="Google Shape;3071;p40"/>
            <p:cNvSpPr/>
            <p:nvPr/>
          </p:nvSpPr>
          <p:spPr>
            <a:xfrm rot="-290060">
              <a:off x="4192898" y="4952602"/>
              <a:ext cx="137846" cy="133673"/>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2" name="Google Shape;3072;p40"/>
            <p:cNvSpPr/>
            <p:nvPr/>
          </p:nvSpPr>
          <p:spPr>
            <a:xfrm rot="-290060">
              <a:off x="4315124" y="4794368"/>
              <a:ext cx="256564" cy="211665"/>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3" name="Google Shape;3073;p40"/>
            <p:cNvSpPr/>
            <p:nvPr/>
          </p:nvSpPr>
          <p:spPr>
            <a:xfrm rot="-290060">
              <a:off x="4729575" y="4762829"/>
              <a:ext cx="172240" cy="121893"/>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4" name="Google Shape;3074;p40"/>
            <p:cNvSpPr/>
            <p:nvPr/>
          </p:nvSpPr>
          <p:spPr>
            <a:xfrm rot="-290060">
              <a:off x="4215085" y="4808603"/>
              <a:ext cx="122621" cy="128889"/>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5" name="Google Shape;3075;p40"/>
            <p:cNvSpPr/>
            <p:nvPr/>
          </p:nvSpPr>
          <p:spPr>
            <a:xfrm rot="-290060">
              <a:off x="4191494" y="5024670"/>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6" name="Google Shape;3076;p40"/>
            <p:cNvSpPr/>
            <p:nvPr/>
          </p:nvSpPr>
          <p:spPr>
            <a:xfrm rot="-290060">
              <a:off x="4207349" y="4931981"/>
              <a:ext cx="220179" cy="14951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7" name="Google Shape;3077;p40"/>
            <p:cNvSpPr/>
            <p:nvPr/>
          </p:nvSpPr>
          <p:spPr>
            <a:xfrm rot="-290060">
              <a:off x="4868716" y="4776902"/>
              <a:ext cx="77414"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8" name="Google Shape;3078;p40"/>
            <p:cNvSpPr/>
            <p:nvPr/>
          </p:nvSpPr>
          <p:spPr>
            <a:xfrm rot="-290060">
              <a:off x="4545101" y="4877678"/>
              <a:ext cx="269095" cy="173352"/>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9" name="Google Shape;3079;p40"/>
            <p:cNvSpPr/>
            <p:nvPr/>
          </p:nvSpPr>
          <p:spPr>
            <a:xfrm rot="-290060">
              <a:off x="4809666" y="4961850"/>
              <a:ext cx="108099" cy="73329"/>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0" name="Google Shape;3080;p40"/>
            <p:cNvSpPr/>
            <p:nvPr/>
          </p:nvSpPr>
          <p:spPr>
            <a:xfrm rot="-290060">
              <a:off x="4735863" y="4829360"/>
              <a:ext cx="210693" cy="181393"/>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1" name="Google Shape;3081;p40"/>
            <p:cNvSpPr/>
            <p:nvPr/>
          </p:nvSpPr>
          <p:spPr>
            <a:xfrm rot="-290060">
              <a:off x="4588512" y="5001812"/>
              <a:ext cx="91976" cy="52585"/>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2" name="Google Shape;3082;p40"/>
            <p:cNvSpPr/>
            <p:nvPr/>
          </p:nvSpPr>
          <p:spPr>
            <a:xfrm rot="-290060">
              <a:off x="4206289" y="4782176"/>
              <a:ext cx="742285" cy="278240"/>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3" name="Google Shape;3083;p40"/>
            <p:cNvSpPr/>
            <p:nvPr/>
          </p:nvSpPr>
          <p:spPr>
            <a:xfrm rot="-290060">
              <a:off x="4306151" y="4793904"/>
              <a:ext cx="271789" cy="219022"/>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84" name="Google Shape;3084;p40"/>
            <p:cNvSpPr/>
            <p:nvPr/>
          </p:nvSpPr>
          <p:spPr>
            <a:xfrm rot="-290060">
              <a:off x="4485554" y="4777425"/>
              <a:ext cx="317933" cy="184810"/>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85" name="Google Shape;3085;p40"/>
            <p:cNvSpPr/>
            <p:nvPr/>
          </p:nvSpPr>
          <p:spPr>
            <a:xfrm rot="-290060">
              <a:off x="4423348" y="5071524"/>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6" name="Google Shape;3086;p40"/>
            <p:cNvSpPr/>
            <p:nvPr/>
          </p:nvSpPr>
          <p:spPr>
            <a:xfrm rot="-290060">
              <a:off x="4327114" y="507970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7" name="Google Shape;3087;p40"/>
            <p:cNvSpPr/>
            <p:nvPr/>
          </p:nvSpPr>
          <p:spPr>
            <a:xfrm rot="-290060">
              <a:off x="4203252" y="4924670"/>
              <a:ext cx="237239" cy="15646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88" name="Google Shape;3088;p40"/>
            <p:cNvSpPr/>
            <p:nvPr/>
          </p:nvSpPr>
          <p:spPr>
            <a:xfrm rot="-290060">
              <a:off x="4809348" y="5039048"/>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9" name="Google Shape;3089;p40"/>
            <p:cNvSpPr/>
            <p:nvPr/>
          </p:nvSpPr>
          <p:spPr>
            <a:xfrm rot="-290060">
              <a:off x="4732402" y="50454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0" name="Google Shape;3090;p40"/>
            <p:cNvSpPr/>
            <p:nvPr/>
          </p:nvSpPr>
          <p:spPr>
            <a:xfrm rot="-290060">
              <a:off x="4536460" y="4870655"/>
              <a:ext cx="286584" cy="180146"/>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1" name="Google Shape;3091;p40"/>
            <p:cNvSpPr/>
            <p:nvPr/>
          </p:nvSpPr>
          <p:spPr>
            <a:xfrm rot="-290060">
              <a:off x="4727021" y="4823383"/>
              <a:ext cx="219320" cy="197072"/>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2" name="Google Shape;3092;p40"/>
            <p:cNvSpPr/>
            <p:nvPr/>
          </p:nvSpPr>
          <p:spPr>
            <a:xfrm rot="-290060">
              <a:off x="4546976" y="506126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3" name="Google Shape;3093;p40"/>
            <p:cNvSpPr/>
            <p:nvPr/>
          </p:nvSpPr>
          <p:spPr>
            <a:xfrm rot="-290060">
              <a:off x="4472403" y="50674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4" name="Google Shape;3094;p40"/>
            <p:cNvSpPr/>
            <p:nvPr/>
          </p:nvSpPr>
          <p:spPr>
            <a:xfrm rot="-290060">
              <a:off x="4342724" y="4925205"/>
              <a:ext cx="216666" cy="145090"/>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5" name="Google Shape;3095;p40"/>
            <p:cNvSpPr/>
            <p:nvPr/>
          </p:nvSpPr>
          <p:spPr>
            <a:xfrm rot="-290060">
              <a:off x="4221686" y="4807689"/>
              <a:ext cx="123948" cy="136085"/>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6" name="Google Shape;3096;p40"/>
            <p:cNvSpPr/>
            <p:nvPr/>
          </p:nvSpPr>
          <p:spPr>
            <a:xfrm rot="-290060">
              <a:off x="4718215" y="4762879"/>
              <a:ext cx="190510" cy="128728"/>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7" name="Google Shape;3097;p40"/>
            <p:cNvSpPr/>
            <p:nvPr/>
          </p:nvSpPr>
          <p:spPr>
            <a:xfrm rot="-290060">
              <a:off x="4191514" y="5015897"/>
              <a:ext cx="71675" cy="72927"/>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8" name="Google Shape;3098;p40"/>
            <p:cNvSpPr/>
            <p:nvPr/>
          </p:nvSpPr>
          <p:spPr>
            <a:xfrm rot="-290060">
              <a:off x="4678686" y="5050088"/>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9" name="Google Shape;3099;p40"/>
            <p:cNvSpPr/>
            <p:nvPr/>
          </p:nvSpPr>
          <p:spPr>
            <a:xfrm rot="-290060">
              <a:off x="4612206" y="5055644"/>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100" name="Google Shape;3100;p40"/>
            <p:cNvSpPr/>
            <p:nvPr/>
          </p:nvSpPr>
          <p:spPr>
            <a:xfrm rot="-290060">
              <a:off x="4583483" y="4994865"/>
              <a:ext cx="106108" cy="59379"/>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101" name="Google Shape;3101;p40"/>
            <p:cNvSpPr/>
            <p:nvPr/>
          </p:nvSpPr>
          <p:spPr>
            <a:xfrm rot="-290060">
              <a:off x="4861361" y="4770517"/>
              <a:ext cx="88774" cy="94234"/>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102" name="Google Shape;3102;p40"/>
            <p:cNvSpPr/>
            <p:nvPr/>
          </p:nvSpPr>
          <p:spPr>
            <a:xfrm rot="-290060">
              <a:off x="4915542" y="5030072"/>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103" name="Google Shape;3103;p40"/>
            <p:cNvSpPr/>
            <p:nvPr/>
          </p:nvSpPr>
          <p:spPr>
            <a:xfrm rot="-290060">
              <a:off x="4859873" y="503466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104" name="Google Shape;3104;p40"/>
            <p:cNvSpPr/>
            <p:nvPr/>
          </p:nvSpPr>
          <p:spPr>
            <a:xfrm rot="-290060">
              <a:off x="4802501" y="4955027"/>
              <a:ext cx="123558" cy="79882"/>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grpSp>
      <p:grpSp>
        <p:nvGrpSpPr>
          <p:cNvPr id="3105" name="Google Shape;3105;p40"/>
          <p:cNvGrpSpPr/>
          <p:nvPr/>
        </p:nvGrpSpPr>
        <p:grpSpPr>
          <a:xfrm>
            <a:off x="5895444" y="4406071"/>
            <a:ext cx="762084" cy="323951"/>
            <a:chOff x="5928869" y="4507246"/>
            <a:chExt cx="762084" cy="323951"/>
          </a:xfrm>
        </p:grpSpPr>
        <p:sp>
          <p:nvSpPr>
            <p:cNvPr id="3106" name="Google Shape;3106;p40"/>
            <p:cNvSpPr/>
            <p:nvPr/>
          </p:nvSpPr>
          <p:spPr>
            <a:xfrm rot="-640825">
              <a:off x="5936701" y="4687865"/>
              <a:ext cx="321265" cy="114554"/>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07" name="Google Shape;3107;p40"/>
            <p:cNvSpPr/>
            <p:nvPr/>
          </p:nvSpPr>
          <p:spPr>
            <a:xfrm rot="-640825">
              <a:off x="6373430" y="4534671"/>
              <a:ext cx="308127" cy="130195"/>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08" name="Google Shape;3108;p40"/>
            <p:cNvSpPr/>
            <p:nvPr/>
          </p:nvSpPr>
          <p:spPr>
            <a:xfrm rot="-640825">
              <a:off x="6244482" y="4600095"/>
              <a:ext cx="120435" cy="98350"/>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09" name="Google Shape;3109;p40"/>
            <p:cNvSpPr/>
            <p:nvPr/>
          </p:nvSpPr>
          <p:spPr>
            <a:xfrm rot="-640825">
              <a:off x="6285438" y="4707652"/>
              <a:ext cx="124690" cy="90968"/>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110" name="Google Shape;3110;p40"/>
          <p:cNvSpPr/>
          <p:nvPr/>
        </p:nvSpPr>
        <p:spPr>
          <a:xfrm rot="912552">
            <a:off x="4805638" y="2081850"/>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111" name="Google Shape;3111;p40"/>
          <p:cNvGrpSpPr/>
          <p:nvPr/>
        </p:nvGrpSpPr>
        <p:grpSpPr>
          <a:xfrm>
            <a:off x="7832789" y="4136146"/>
            <a:ext cx="1224548" cy="938703"/>
            <a:chOff x="8111815" y="4290780"/>
            <a:chExt cx="945524" cy="724811"/>
          </a:xfrm>
        </p:grpSpPr>
        <p:sp>
          <p:nvSpPr>
            <p:cNvPr id="3112" name="Google Shape;3112;p40"/>
            <p:cNvSpPr/>
            <p:nvPr/>
          </p:nvSpPr>
          <p:spPr>
            <a:xfrm rot="1539183">
              <a:off x="8153860" y="4458007"/>
              <a:ext cx="861434" cy="390358"/>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113" name="Google Shape;3113;p40"/>
            <p:cNvSpPr/>
            <p:nvPr/>
          </p:nvSpPr>
          <p:spPr>
            <a:xfrm rot="1539183">
              <a:off x="8248233" y="4555275"/>
              <a:ext cx="673664" cy="201216"/>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grpSp>
      <p:grpSp>
        <p:nvGrpSpPr>
          <p:cNvPr id="3114" name="Google Shape;3114;p40"/>
          <p:cNvGrpSpPr/>
          <p:nvPr/>
        </p:nvGrpSpPr>
        <p:grpSpPr>
          <a:xfrm>
            <a:off x="114295" y="4406085"/>
            <a:ext cx="591928" cy="652817"/>
            <a:chOff x="114305" y="4507243"/>
            <a:chExt cx="500278" cy="551739"/>
          </a:xfrm>
        </p:grpSpPr>
        <p:sp>
          <p:nvSpPr>
            <p:cNvPr id="3115" name="Google Shape;3115;p40"/>
            <p:cNvSpPr/>
            <p:nvPr/>
          </p:nvSpPr>
          <p:spPr>
            <a:xfrm rot="-677618">
              <a:off x="157284" y="4543166"/>
              <a:ext cx="414320" cy="479892"/>
            </a:xfrm>
            <a:custGeom>
              <a:avLst/>
              <a:gdLst/>
              <a:ahLst/>
              <a:cxnLst/>
              <a:rect l="l" t="t" r="r" b="b"/>
              <a:pathLst>
                <a:path w="9244" h="10707" extrusionOk="0">
                  <a:moveTo>
                    <a:pt x="9244" y="1"/>
                  </a:moveTo>
                  <a:lnTo>
                    <a:pt x="0" y="879"/>
                  </a:lnTo>
                  <a:lnTo>
                    <a:pt x="195" y="10707"/>
                  </a:lnTo>
                  <a:lnTo>
                    <a:pt x="7142" y="10416"/>
                  </a:lnTo>
                  <a:lnTo>
                    <a:pt x="9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16" name="Google Shape;3116;p40"/>
            <p:cNvSpPr/>
            <p:nvPr/>
          </p:nvSpPr>
          <p:spPr>
            <a:xfrm rot="-677618">
              <a:off x="218278" y="4606887"/>
              <a:ext cx="231632" cy="352916"/>
            </a:xfrm>
            <a:custGeom>
              <a:avLst/>
              <a:gdLst/>
              <a:ahLst/>
              <a:cxnLst/>
              <a:rect l="l" t="t" r="r" b="b"/>
              <a:pathLst>
                <a:path w="5168" h="7874" extrusionOk="0">
                  <a:moveTo>
                    <a:pt x="2591" y="800"/>
                  </a:moveTo>
                  <a:cubicBezTo>
                    <a:pt x="3657" y="800"/>
                    <a:pt x="4136" y="2030"/>
                    <a:pt x="4136" y="3903"/>
                  </a:cubicBezTo>
                  <a:cubicBezTo>
                    <a:pt x="4136" y="5847"/>
                    <a:pt x="3633" y="7077"/>
                    <a:pt x="2577" y="7077"/>
                  </a:cubicBezTo>
                  <a:cubicBezTo>
                    <a:pt x="1641" y="7077"/>
                    <a:pt x="1033" y="5949"/>
                    <a:pt x="1033" y="3974"/>
                  </a:cubicBezTo>
                  <a:cubicBezTo>
                    <a:pt x="1033" y="1900"/>
                    <a:pt x="1689" y="800"/>
                    <a:pt x="2591" y="800"/>
                  </a:cubicBezTo>
                  <a:close/>
                  <a:moveTo>
                    <a:pt x="2649" y="0"/>
                  </a:moveTo>
                  <a:cubicBezTo>
                    <a:pt x="1105" y="0"/>
                    <a:pt x="1" y="1405"/>
                    <a:pt x="1" y="3961"/>
                  </a:cubicBezTo>
                  <a:cubicBezTo>
                    <a:pt x="25" y="6479"/>
                    <a:pt x="1033" y="7873"/>
                    <a:pt x="2519" y="7873"/>
                  </a:cubicBezTo>
                  <a:cubicBezTo>
                    <a:pt x="4204" y="7873"/>
                    <a:pt x="5168" y="6445"/>
                    <a:pt x="5168" y="3858"/>
                  </a:cubicBezTo>
                  <a:cubicBezTo>
                    <a:pt x="5168" y="1432"/>
                    <a:pt x="4252"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117" name="Google Shape;3117;p40"/>
          <p:cNvSpPr/>
          <p:nvPr/>
        </p:nvSpPr>
        <p:spPr>
          <a:xfrm>
            <a:off x="7193250" y="4326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18" name="Google Shape;3118;p40"/>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19" name="Google Shape;3119;p40"/>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p:transition spd="slow" advTm="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7"/>
        <p:cNvGrpSpPr/>
        <p:nvPr/>
      </p:nvGrpSpPr>
      <p:grpSpPr>
        <a:xfrm>
          <a:off x="0" y="0"/>
          <a:ext cx="0" cy="0"/>
          <a:chOff x="0" y="0"/>
          <a:chExt cx="0" cy="0"/>
        </a:xfrm>
      </p:grpSpPr>
      <p:sp>
        <p:nvSpPr>
          <p:cNvPr id="3368" name="Google Shape;3368;p44"/>
          <p:cNvSpPr/>
          <p:nvPr/>
        </p:nvSpPr>
        <p:spPr>
          <a:xfrm rot="273518">
            <a:off x="200986" y="171369"/>
            <a:ext cx="1524924" cy="2244461"/>
          </a:xfrm>
          <a:prstGeom prst="rect">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0" name="Google Shape;3370;p44"/>
          <p:cNvPicPr preferRelativeResize="0"/>
          <p:nvPr/>
        </p:nvPicPr>
        <p:blipFill rotWithShape="1">
          <a:blip r:embed="rId3">
            <a:alphaModFix/>
          </a:blip>
          <a:srcRect l="3763" t="4215" r="58261" b="-230"/>
          <a:stretch/>
        </p:blipFill>
        <p:spPr>
          <a:xfrm rot="272823" flipH="1">
            <a:off x="285356" y="258276"/>
            <a:ext cx="1356190" cy="2070646"/>
          </a:xfrm>
          <a:prstGeom prst="rect">
            <a:avLst/>
          </a:prstGeom>
          <a:noFill/>
          <a:ln>
            <a:noFill/>
          </a:ln>
        </p:spPr>
      </p:pic>
      <p:sp>
        <p:nvSpPr>
          <p:cNvPr id="3371" name="Google Shape;3371;p44"/>
          <p:cNvSpPr/>
          <p:nvPr/>
        </p:nvSpPr>
        <p:spPr>
          <a:xfrm rot="-336647">
            <a:off x="7418244" y="2727764"/>
            <a:ext cx="1525006" cy="2244328"/>
          </a:xfrm>
          <a:prstGeom prst="rect">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2" name="Google Shape;3372;p44"/>
          <p:cNvPicPr preferRelativeResize="0"/>
          <p:nvPr/>
        </p:nvPicPr>
        <p:blipFill rotWithShape="1">
          <a:blip r:embed="rId3">
            <a:alphaModFix/>
          </a:blip>
          <a:srcRect l="53884" t="53166" r="19548" b="-21179"/>
          <a:stretch/>
        </p:blipFill>
        <p:spPr>
          <a:xfrm rot="-337763" flipH="1">
            <a:off x="7502297" y="2800251"/>
            <a:ext cx="1356206" cy="2096599"/>
          </a:xfrm>
          <a:prstGeom prst="rect">
            <a:avLst/>
          </a:prstGeom>
          <a:noFill/>
          <a:ln>
            <a:noFill/>
          </a:ln>
        </p:spPr>
      </p:pic>
      <p:sp>
        <p:nvSpPr>
          <p:cNvPr id="3373" name="Google Shape;3373;p44"/>
          <p:cNvSpPr/>
          <p:nvPr/>
        </p:nvSpPr>
        <p:spPr>
          <a:xfrm rot="-4823862">
            <a:off x="357631" y="1313170"/>
            <a:ext cx="51" cy="7979"/>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4" name="Google Shape;3374;p44"/>
          <p:cNvGrpSpPr/>
          <p:nvPr/>
        </p:nvGrpSpPr>
        <p:grpSpPr>
          <a:xfrm>
            <a:off x="58675" y="287248"/>
            <a:ext cx="515592" cy="1038548"/>
            <a:chOff x="58675" y="287248"/>
            <a:chExt cx="515592" cy="1038548"/>
          </a:xfrm>
        </p:grpSpPr>
        <p:sp>
          <p:nvSpPr>
            <p:cNvPr id="3375" name="Google Shape;3375;p44"/>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4"/>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4"/>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4"/>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4"/>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4"/>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4"/>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4"/>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4"/>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4"/>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4"/>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4"/>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4"/>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4"/>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4"/>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4"/>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4"/>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4"/>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4"/>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4"/>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4"/>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4"/>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4"/>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4"/>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4"/>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4"/>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4"/>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4"/>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4"/>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4"/>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4"/>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4"/>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4"/>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4"/>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4"/>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4"/>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4"/>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4"/>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4"/>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4"/>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4"/>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4"/>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4"/>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4"/>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4"/>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4"/>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4"/>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4"/>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4"/>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4"/>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4"/>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4"/>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4"/>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4"/>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4"/>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4"/>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4"/>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4"/>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4"/>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4"/>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4"/>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6" name="Google Shape;3436;p44"/>
          <p:cNvSpPr/>
          <p:nvPr/>
        </p:nvSpPr>
        <p:spPr>
          <a:xfrm rot="-532350">
            <a:off x="8018308" y="4856593"/>
            <a:ext cx="41" cy="31273"/>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4"/>
          <p:cNvSpPr/>
          <p:nvPr/>
        </p:nvSpPr>
        <p:spPr>
          <a:xfrm rot="-532350">
            <a:off x="8026158" y="4912432"/>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4"/>
          <p:cNvSpPr/>
          <p:nvPr/>
        </p:nvSpPr>
        <p:spPr>
          <a:xfrm rot="-532350">
            <a:off x="8815952" y="482456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4"/>
          <p:cNvSpPr/>
          <p:nvPr/>
        </p:nvSpPr>
        <p:spPr>
          <a:xfrm rot="-532350">
            <a:off x="8823088" y="4860067"/>
            <a:ext cx="41" cy="27359"/>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4"/>
          <p:cNvSpPr/>
          <p:nvPr/>
        </p:nvSpPr>
        <p:spPr>
          <a:xfrm rot="-532350">
            <a:off x="8831793" y="4915840"/>
            <a:ext cx="41" cy="27359"/>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1" name="Google Shape;3441;p44"/>
          <p:cNvGrpSpPr/>
          <p:nvPr/>
        </p:nvGrpSpPr>
        <p:grpSpPr>
          <a:xfrm>
            <a:off x="8008075" y="4689688"/>
            <a:ext cx="829643" cy="396784"/>
            <a:chOff x="8008075" y="4689688"/>
            <a:chExt cx="829643" cy="396784"/>
          </a:xfrm>
        </p:grpSpPr>
        <p:sp>
          <p:nvSpPr>
            <p:cNvPr id="3442" name="Google Shape;3442;p44"/>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4"/>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4"/>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4"/>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4"/>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4"/>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4"/>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4"/>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4"/>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1" name="Google Shape;3451;p44"/>
          <p:cNvGrpSpPr/>
          <p:nvPr/>
        </p:nvGrpSpPr>
        <p:grpSpPr>
          <a:xfrm>
            <a:off x="636795" y="4279277"/>
            <a:ext cx="653324" cy="677733"/>
            <a:chOff x="517108" y="4323052"/>
            <a:chExt cx="653324" cy="677733"/>
          </a:xfrm>
        </p:grpSpPr>
        <p:sp>
          <p:nvSpPr>
            <p:cNvPr id="3452" name="Google Shape;3452;p44"/>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4"/>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44"/>
          <p:cNvGrpSpPr/>
          <p:nvPr/>
        </p:nvGrpSpPr>
        <p:grpSpPr>
          <a:xfrm>
            <a:off x="8260436" y="2394860"/>
            <a:ext cx="666529" cy="540056"/>
            <a:chOff x="8260436" y="2394860"/>
            <a:chExt cx="666529" cy="540056"/>
          </a:xfrm>
        </p:grpSpPr>
        <p:sp>
          <p:nvSpPr>
            <p:cNvPr id="3455" name="Google Shape;3455;p44"/>
            <p:cNvSpPr/>
            <p:nvPr/>
          </p:nvSpPr>
          <p:spPr>
            <a:xfrm rot="1014929">
              <a:off x="8304445" y="2470618"/>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4"/>
            <p:cNvSpPr/>
            <p:nvPr/>
          </p:nvSpPr>
          <p:spPr>
            <a:xfrm>
              <a:off x="8468625" y="2500237"/>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4"/>
            <p:cNvSpPr/>
            <p:nvPr/>
          </p:nvSpPr>
          <p:spPr>
            <a:xfrm>
              <a:off x="8554555" y="2596810"/>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8" name="Google Shape;3458;p44"/>
          <p:cNvSpPr/>
          <p:nvPr/>
        </p:nvSpPr>
        <p:spPr>
          <a:xfrm rot="1007774">
            <a:off x="8526301" y="671607"/>
            <a:ext cx="75501" cy="65995"/>
          </a:xfrm>
          <a:custGeom>
            <a:avLst/>
            <a:gdLst/>
            <a:ahLst/>
            <a:cxnLst/>
            <a:rect l="l" t="t" r="r" b="b"/>
            <a:pathLst>
              <a:path w="1112" h="972" extrusionOk="0">
                <a:moveTo>
                  <a:pt x="598" y="0"/>
                </a:moveTo>
                <a:cubicBezTo>
                  <a:pt x="430" y="0"/>
                  <a:pt x="281" y="47"/>
                  <a:pt x="178" y="140"/>
                </a:cubicBezTo>
                <a:cubicBezTo>
                  <a:pt x="57" y="234"/>
                  <a:pt x="1" y="364"/>
                  <a:pt x="1" y="504"/>
                </a:cubicBezTo>
                <a:cubicBezTo>
                  <a:pt x="1" y="644"/>
                  <a:pt x="47" y="766"/>
                  <a:pt x="131" y="840"/>
                </a:cubicBezTo>
                <a:cubicBezTo>
                  <a:pt x="206" y="943"/>
                  <a:pt x="337" y="971"/>
                  <a:pt x="514" y="971"/>
                </a:cubicBezTo>
                <a:cubicBezTo>
                  <a:pt x="691" y="971"/>
                  <a:pt x="831" y="924"/>
                  <a:pt x="943" y="831"/>
                </a:cubicBezTo>
                <a:cubicBezTo>
                  <a:pt x="1046" y="738"/>
                  <a:pt x="1111" y="598"/>
                  <a:pt x="1111" y="439"/>
                </a:cubicBezTo>
                <a:cubicBezTo>
                  <a:pt x="1111" y="299"/>
                  <a:pt x="1065" y="187"/>
                  <a:pt x="971" y="122"/>
                </a:cubicBezTo>
                <a:cubicBezTo>
                  <a:pt x="878" y="47"/>
                  <a:pt x="747"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9" name="Google Shape;3459;p44"/>
          <p:cNvGrpSpPr/>
          <p:nvPr/>
        </p:nvGrpSpPr>
        <p:grpSpPr>
          <a:xfrm>
            <a:off x="7787896" y="332554"/>
            <a:ext cx="1317688" cy="1038556"/>
            <a:chOff x="7787896" y="332554"/>
            <a:chExt cx="1317688" cy="1038556"/>
          </a:xfrm>
        </p:grpSpPr>
        <p:sp>
          <p:nvSpPr>
            <p:cNvPr id="3460" name="Google Shape;3460;p44"/>
            <p:cNvSpPr/>
            <p:nvPr/>
          </p:nvSpPr>
          <p:spPr>
            <a:xfrm rot="1007774">
              <a:off x="7869688" y="483595"/>
              <a:ext cx="1154106" cy="736474"/>
            </a:xfrm>
            <a:custGeom>
              <a:avLst/>
              <a:gdLst/>
              <a:ahLst/>
              <a:cxnLst/>
              <a:rect l="l" t="t" r="r" b="b"/>
              <a:pathLst>
                <a:path w="16998" h="10847" extrusionOk="0">
                  <a:moveTo>
                    <a:pt x="4080" y="1"/>
                  </a:moveTo>
                  <a:cubicBezTo>
                    <a:pt x="3529" y="1"/>
                    <a:pt x="3006" y="94"/>
                    <a:pt x="2530" y="281"/>
                  </a:cubicBezTo>
                  <a:cubicBezTo>
                    <a:pt x="1980" y="486"/>
                    <a:pt x="1541" y="804"/>
                    <a:pt x="1195" y="1224"/>
                  </a:cubicBezTo>
                  <a:cubicBezTo>
                    <a:pt x="803" y="1700"/>
                    <a:pt x="607" y="2288"/>
                    <a:pt x="607" y="2904"/>
                  </a:cubicBezTo>
                  <a:cubicBezTo>
                    <a:pt x="607" y="3118"/>
                    <a:pt x="626" y="3314"/>
                    <a:pt x="673" y="3501"/>
                  </a:cubicBezTo>
                  <a:cubicBezTo>
                    <a:pt x="234" y="4005"/>
                    <a:pt x="1" y="4631"/>
                    <a:pt x="1" y="5312"/>
                  </a:cubicBezTo>
                  <a:cubicBezTo>
                    <a:pt x="1" y="5891"/>
                    <a:pt x="197" y="6441"/>
                    <a:pt x="579" y="6908"/>
                  </a:cubicBezTo>
                  <a:cubicBezTo>
                    <a:pt x="915" y="7319"/>
                    <a:pt x="1401" y="7617"/>
                    <a:pt x="1989" y="7832"/>
                  </a:cubicBezTo>
                  <a:cubicBezTo>
                    <a:pt x="2493" y="7991"/>
                    <a:pt x="3062" y="8075"/>
                    <a:pt x="3744" y="8075"/>
                  </a:cubicBezTo>
                  <a:cubicBezTo>
                    <a:pt x="4201" y="8075"/>
                    <a:pt x="4668" y="8028"/>
                    <a:pt x="5134" y="7944"/>
                  </a:cubicBezTo>
                  <a:cubicBezTo>
                    <a:pt x="5228" y="7935"/>
                    <a:pt x="5312" y="7907"/>
                    <a:pt x="5414" y="7888"/>
                  </a:cubicBezTo>
                  <a:cubicBezTo>
                    <a:pt x="5536" y="7944"/>
                    <a:pt x="5676" y="7991"/>
                    <a:pt x="5816" y="8028"/>
                  </a:cubicBezTo>
                  <a:cubicBezTo>
                    <a:pt x="5750" y="8261"/>
                    <a:pt x="5713" y="8504"/>
                    <a:pt x="5713" y="8737"/>
                  </a:cubicBezTo>
                  <a:cubicBezTo>
                    <a:pt x="5713" y="9326"/>
                    <a:pt x="5928" y="9848"/>
                    <a:pt x="6320" y="10240"/>
                  </a:cubicBezTo>
                  <a:cubicBezTo>
                    <a:pt x="6712" y="10642"/>
                    <a:pt x="7244" y="10847"/>
                    <a:pt x="7823" y="10847"/>
                  </a:cubicBezTo>
                  <a:cubicBezTo>
                    <a:pt x="8364" y="10847"/>
                    <a:pt x="9363" y="10651"/>
                    <a:pt x="10044" y="9354"/>
                  </a:cubicBezTo>
                  <a:cubicBezTo>
                    <a:pt x="10249" y="8952"/>
                    <a:pt x="10427" y="8467"/>
                    <a:pt x="10576" y="7925"/>
                  </a:cubicBezTo>
                  <a:cubicBezTo>
                    <a:pt x="10847" y="8019"/>
                    <a:pt x="11136" y="8075"/>
                    <a:pt x="11453" y="8075"/>
                  </a:cubicBezTo>
                  <a:lnTo>
                    <a:pt x="11537" y="8075"/>
                  </a:lnTo>
                  <a:cubicBezTo>
                    <a:pt x="11481" y="8299"/>
                    <a:pt x="11453" y="8532"/>
                    <a:pt x="11453" y="8747"/>
                  </a:cubicBezTo>
                  <a:cubicBezTo>
                    <a:pt x="11453" y="9335"/>
                    <a:pt x="11677" y="9867"/>
                    <a:pt x="12070" y="10259"/>
                  </a:cubicBezTo>
                  <a:cubicBezTo>
                    <a:pt x="12471" y="10642"/>
                    <a:pt x="12984" y="10847"/>
                    <a:pt x="13563" y="10847"/>
                  </a:cubicBezTo>
                  <a:cubicBezTo>
                    <a:pt x="14160" y="10847"/>
                    <a:pt x="15262" y="10614"/>
                    <a:pt x="15924" y="9073"/>
                  </a:cubicBezTo>
                  <a:cubicBezTo>
                    <a:pt x="16242" y="8345"/>
                    <a:pt x="16484" y="7393"/>
                    <a:pt x="16662" y="6208"/>
                  </a:cubicBezTo>
                  <a:cubicBezTo>
                    <a:pt x="16671" y="6105"/>
                    <a:pt x="16727" y="5760"/>
                    <a:pt x="16821" y="5200"/>
                  </a:cubicBezTo>
                  <a:cubicBezTo>
                    <a:pt x="16979" y="4257"/>
                    <a:pt x="16998" y="4061"/>
                    <a:pt x="16998" y="3912"/>
                  </a:cubicBezTo>
                  <a:cubicBezTo>
                    <a:pt x="16998" y="3380"/>
                    <a:pt x="16746" y="2904"/>
                    <a:pt x="16316" y="2624"/>
                  </a:cubicBezTo>
                  <a:cubicBezTo>
                    <a:pt x="16036" y="2437"/>
                    <a:pt x="15719" y="2353"/>
                    <a:pt x="15336" y="2353"/>
                  </a:cubicBezTo>
                  <a:cubicBezTo>
                    <a:pt x="15084" y="2353"/>
                    <a:pt x="14851" y="2390"/>
                    <a:pt x="14627" y="2474"/>
                  </a:cubicBezTo>
                  <a:cubicBezTo>
                    <a:pt x="14431" y="2390"/>
                    <a:pt x="14207" y="2353"/>
                    <a:pt x="13964" y="2353"/>
                  </a:cubicBezTo>
                  <a:cubicBezTo>
                    <a:pt x="13535" y="2353"/>
                    <a:pt x="13171" y="2465"/>
                    <a:pt x="12854" y="2661"/>
                  </a:cubicBezTo>
                  <a:cubicBezTo>
                    <a:pt x="12508" y="2465"/>
                    <a:pt x="12098" y="2353"/>
                    <a:pt x="11649" y="2353"/>
                  </a:cubicBezTo>
                  <a:cubicBezTo>
                    <a:pt x="11575" y="2353"/>
                    <a:pt x="11481" y="2353"/>
                    <a:pt x="11397" y="2372"/>
                  </a:cubicBezTo>
                  <a:cubicBezTo>
                    <a:pt x="11304" y="1980"/>
                    <a:pt x="11080" y="1644"/>
                    <a:pt x="10781" y="1401"/>
                  </a:cubicBezTo>
                  <a:cubicBezTo>
                    <a:pt x="10436" y="1130"/>
                    <a:pt x="10007" y="990"/>
                    <a:pt x="9540" y="990"/>
                  </a:cubicBezTo>
                  <a:cubicBezTo>
                    <a:pt x="9036" y="990"/>
                    <a:pt x="8569" y="1158"/>
                    <a:pt x="8215" y="1466"/>
                  </a:cubicBezTo>
                  <a:cubicBezTo>
                    <a:pt x="7916" y="1718"/>
                    <a:pt x="7720" y="2026"/>
                    <a:pt x="7627" y="2381"/>
                  </a:cubicBezTo>
                  <a:cubicBezTo>
                    <a:pt x="7487" y="2400"/>
                    <a:pt x="7337" y="2428"/>
                    <a:pt x="7197" y="2484"/>
                  </a:cubicBezTo>
                  <a:cubicBezTo>
                    <a:pt x="7141" y="2465"/>
                    <a:pt x="7067" y="2437"/>
                    <a:pt x="7011" y="2428"/>
                  </a:cubicBezTo>
                  <a:cubicBezTo>
                    <a:pt x="6964" y="1737"/>
                    <a:pt x="6674" y="1121"/>
                    <a:pt x="6142" y="673"/>
                  </a:cubicBezTo>
                  <a:cubicBezTo>
                    <a:pt x="5629" y="234"/>
                    <a:pt x="4929" y="1"/>
                    <a:pt x="408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4"/>
            <p:cNvSpPr/>
            <p:nvPr/>
          </p:nvSpPr>
          <p:spPr>
            <a:xfrm rot="1007774">
              <a:off x="7964406" y="576807"/>
              <a:ext cx="965286" cy="548265"/>
            </a:xfrm>
            <a:custGeom>
              <a:avLst/>
              <a:gdLst/>
              <a:ahLst/>
              <a:cxnLst/>
              <a:rect l="l" t="t" r="r" b="b"/>
              <a:pathLst>
                <a:path w="14217" h="8075" extrusionOk="0">
                  <a:moveTo>
                    <a:pt x="10296" y="3025"/>
                  </a:moveTo>
                  <a:cubicBezTo>
                    <a:pt x="10286" y="3100"/>
                    <a:pt x="10277" y="3156"/>
                    <a:pt x="10277" y="3221"/>
                  </a:cubicBezTo>
                  <a:cubicBezTo>
                    <a:pt x="10277" y="3380"/>
                    <a:pt x="10305" y="3529"/>
                    <a:pt x="10380" y="3669"/>
                  </a:cubicBezTo>
                  <a:cubicBezTo>
                    <a:pt x="10445" y="3809"/>
                    <a:pt x="10539" y="3921"/>
                    <a:pt x="10669" y="4005"/>
                  </a:cubicBezTo>
                  <a:cubicBezTo>
                    <a:pt x="10632" y="4220"/>
                    <a:pt x="10567" y="4369"/>
                    <a:pt x="10473" y="4472"/>
                  </a:cubicBezTo>
                  <a:cubicBezTo>
                    <a:pt x="10380" y="4575"/>
                    <a:pt x="10258" y="4631"/>
                    <a:pt x="10137" y="4631"/>
                  </a:cubicBezTo>
                  <a:cubicBezTo>
                    <a:pt x="10016" y="4631"/>
                    <a:pt x="9913" y="4575"/>
                    <a:pt x="9820" y="4463"/>
                  </a:cubicBezTo>
                  <a:cubicBezTo>
                    <a:pt x="9726" y="4341"/>
                    <a:pt x="9689" y="4164"/>
                    <a:pt x="9689" y="3931"/>
                  </a:cubicBezTo>
                  <a:cubicBezTo>
                    <a:pt x="9689" y="3641"/>
                    <a:pt x="9745" y="3427"/>
                    <a:pt x="9857" y="3259"/>
                  </a:cubicBezTo>
                  <a:cubicBezTo>
                    <a:pt x="9960" y="3100"/>
                    <a:pt x="10100" y="3025"/>
                    <a:pt x="10258" y="3025"/>
                  </a:cubicBezTo>
                  <a:close/>
                  <a:moveTo>
                    <a:pt x="7225" y="5928"/>
                  </a:moveTo>
                  <a:cubicBezTo>
                    <a:pt x="7113" y="6469"/>
                    <a:pt x="6992" y="6861"/>
                    <a:pt x="6870" y="7113"/>
                  </a:cubicBezTo>
                  <a:cubicBezTo>
                    <a:pt x="6740" y="7356"/>
                    <a:pt x="6618" y="7468"/>
                    <a:pt x="6516" y="7468"/>
                  </a:cubicBezTo>
                  <a:cubicBezTo>
                    <a:pt x="6404" y="7468"/>
                    <a:pt x="6338" y="7393"/>
                    <a:pt x="6338" y="7225"/>
                  </a:cubicBezTo>
                  <a:cubicBezTo>
                    <a:pt x="6338" y="7067"/>
                    <a:pt x="6413" y="6880"/>
                    <a:pt x="6553" y="6656"/>
                  </a:cubicBezTo>
                  <a:cubicBezTo>
                    <a:pt x="6693" y="6432"/>
                    <a:pt x="6917" y="6199"/>
                    <a:pt x="7225" y="5928"/>
                  </a:cubicBezTo>
                  <a:close/>
                  <a:moveTo>
                    <a:pt x="12975" y="5909"/>
                  </a:moveTo>
                  <a:lnTo>
                    <a:pt x="12975" y="5909"/>
                  </a:lnTo>
                  <a:cubicBezTo>
                    <a:pt x="12853" y="6479"/>
                    <a:pt x="12723" y="6880"/>
                    <a:pt x="12592" y="7113"/>
                  </a:cubicBezTo>
                  <a:cubicBezTo>
                    <a:pt x="12461" y="7347"/>
                    <a:pt x="12349" y="7468"/>
                    <a:pt x="12247" y="7468"/>
                  </a:cubicBezTo>
                  <a:cubicBezTo>
                    <a:pt x="12191" y="7468"/>
                    <a:pt x="12144" y="7449"/>
                    <a:pt x="12116" y="7403"/>
                  </a:cubicBezTo>
                  <a:cubicBezTo>
                    <a:pt x="12088" y="7356"/>
                    <a:pt x="12079" y="7300"/>
                    <a:pt x="12079" y="7225"/>
                  </a:cubicBezTo>
                  <a:cubicBezTo>
                    <a:pt x="12079" y="7067"/>
                    <a:pt x="12153" y="6861"/>
                    <a:pt x="12293" y="6647"/>
                  </a:cubicBezTo>
                  <a:cubicBezTo>
                    <a:pt x="12433" y="6423"/>
                    <a:pt x="12667" y="6180"/>
                    <a:pt x="12975" y="5909"/>
                  </a:cubicBezTo>
                  <a:close/>
                  <a:moveTo>
                    <a:pt x="2689" y="1"/>
                  </a:moveTo>
                  <a:cubicBezTo>
                    <a:pt x="2306" y="1"/>
                    <a:pt x="1961" y="66"/>
                    <a:pt x="1634" y="188"/>
                  </a:cubicBezTo>
                  <a:cubicBezTo>
                    <a:pt x="1326" y="318"/>
                    <a:pt x="1065" y="496"/>
                    <a:pt x="878" y="720"/>
                  </a:cubicBezTo>
                  <a:cubicBezTo>
                    <a:pt x="691" y="953"/>
                    <a:pt x="598" y="1205"/>
                    <a:pt x="598" y="1513"/>
                  </a:cubicBezTo>
                  <a:cubicBezTo>
                    <a:pt x="598" y="1728"/>
                    <a:pt x="673" y="1933"/>
                    <a:pt x="794" y="2101"/>
                  </a:cubicBezTo>
                  <a:cubicBezTo>
                    <a:pt x="925" y="2278"/>
                    <a:pt x="1111" y="2409"/>
                    <a:pt x="1354" y="2474"/>
                  </a:cubicBezTo>
                  <a:cubicBezTo>
                    <a:pt x="915" y="2596"/>
                    <a:pt x="579" y="2773"/>
                    <a:pt x="346" y="3016"/>
                  </a:cubicBezTo>
                  <a:cubicBezTo>
                    <a:pt x="112" y="3259"/>
                    <a:pt x="0" y="3567"/>
                    <a:pt x="0" y="3921"/>
                  </a:cubicBezTo>
                  <a:cubicBezTo>
                    <a:pt x="0" y="4183"/>
                    <a:pt x="84" y="4416"/>
                    <a:pt x="262" y="4621"/>
                  </a:cubicBezTo>
                  <a:cubicBezTo>
                    <a:pt x="439" y="4836"/>
                    <a:pt x="691" y="4995"/>
                    <a:pt x="1046" y="5116"/>
                  </a:cubicBezTo>
                  <a:cubicBezTo>
                    <a:pt x="1391" y="5228"/>
                    <a:pt x="1821" y="5293"/>
                    <a:pt x="2353" y="5293"/>
                  </a:cubicBezTo>
                  <a:cubicBezTo>
                    <a:pt x="2726" y="5293"/>
                    <a:pt x="3109" y="5256"/>
                    <a:pt x="3491" y="5181"/>
                  </a:cubicBezTo>
                  <a:cubicBezTo>
                    <a:pt x="3874" y="5116"/>
                    <a:pt x="4182" y="5032"/>
                    <a:pt x="4425" y="4920"/>
                  </a:cubicBezTo>
                  <a:cubicBezTo>
                    <a:pt x="4434" y="4967"/>
                    <a:pt x="4453" y="4995"/>
                    <a:pt x="4462" y="5041"/>
                  </a:cubicBezTo>
                  <a:cubicBezTo>
                    <a:pt x="4518" y="5209"/>
                    <a:pt x="4639" y="5293"/>
                    <a:pt x="4789" y="5293"/>
                  </a:cubicBezTo>
                  <a:cubicBezTo>
                    <a:pt x="4919" y="5293"/>
                    <a:pt x="5013" y="5256"/>
                    <a:pt x="5069" y="5181"/>
                  </a:cubicBezTo>
                  <a:cubicBezTo>
                    <a:pt x="5125" y="5116"/>
                    <a:pt x="5181" y="4985"/>
                    <a:pt x="5227" y="4789"/>
                  </a:cubicBezTo>
                  <a:cubicBezTo>
                    <a:pt x="5293" y="4528"/>
                    <a:pt x="5367" y="4295"/>
                    <a:pt x="5480" y="4080"/>
                  </a:cubicBezTo>
                  <a:cubicBezTo>
                    <a:pt x="5582" y="3856"/>
                    <a:pt x="5676" y="3669"/>
                    <a:pt x="5769" y="3529"/>
                  </a:cubicBezTo>
                  <a:cubicBezTo>
                    <a:pt x="5862" y="3389"/>
                    <a:pt x="5946" y="3315"/>
                    <a:pt x="5993" y="3315"/>
                  </a:cubicBezTo>
                  <a:cubicBezTo>
                    <a:pt x="6040" y="3315"/>
                    <a:pt x="6058" y="3352"/>
                    <a:pt x="6058" y="3408"/>
                  </a:cubicBezTo>
                  <a:cubicBezTo>
                    <a:pt x="6058" y="3501"/>
                    <a:pt x="6040" y="3688"/>
                    <a:pt x="5974" y="3949"/>
                  </a:cubicBezTo>
                  <a:cubicBezTo>
                    <a:pt x="5918" y="4239"/>
                    <a:pt x="5900" y="4453"/>
                    <a:pt x="5900" y="4565"/>
                  </a:cubicBezTo>
                  <a:cubicBezTo>
                    <a:pt x="5900" y="4799"/>
                    <a:pt x="5956" y="4976"/>
                    <a:pt x="6058" y="5088"/>
                  </a:cubicBezTo>
                  <a:cubicBezTo>
                    <a:pt x="6161" y="5209"/>
                    <a:pt x="6329" y="5275"/>
                    <a:pt x="6534" y="5275"/>
                  </a:cubicBezTo>
                  <a:cubicBezTo>
                    <a:pt x="6796" y="5275"/>
                    <a:pt x="7029" y="5209"/>
                    <a:pt x="7234" y="5069"/>
                  </a:cubicBezTo>
                  <a:lnTo>
                    <a:pt x="7374" y="4967"/>
                  </a:lnTo>
                  <a:lnTo>
                    <a:pt x="7346" y="5200"/>
                  </a:lnTo>
                  <a:cubicBezTo>
                    <a:pt x="6712" y="5685"/>
                    <a:pt x="6292" y="6096"/>
                    <a:pt x="6058" y="6423"/>
                  </a:cubicBezTo>
                  <a:cubicBezTo>
                    <a:pt x="5834" y="6749"/>
                    <a:pt x="5722" y="7067"/>
                    <a:pt x="5722" y="7356"/>
                  </a:cubicBezTo>
                  <a:cubicBezTo>
                    <a:pt x="5722" y="7561"/>
                    <a:pt x="5788" y="7739"/>
                    <a:pt x="5918" y="7870"/>
                  </a:cubicBezTo>
                  <a:cubicBezTo>
                    <a:pt x="6049" y="8000"/>
                    <a:pt x="6226" y="8066"/>
                    <a:pt x="6432" y="8066"/>
                  </a:cubicBezTo>
                  <a:cubicBezTo>
                    <a:pt x="6833" y="8066"/>
                    <a:pt x="7160" y="7823"/>
                    <a:pt x="7412" y="7328"/>
                  </a:cubicBezTo>
                  <a:cubicBezTo>
                    <a:pt x="7673" y="6843"/>
                    <a:pt x="7878" y="6161"/>
                    <a:pt x="8046" y="5312"/>
                  </a:cubicBezTo>
                  <a:cubicBezTo>
                    <a:pt x="8438" y="5032"/>
                    <a:pt x="8774" y="4808"/>
                    <a:pt x="9045" y="4640"/>
                  </a:cubicBezTo>
                  <a:cubicBezTo>
                    <a:pt x="9138" y="4836"/>
                    <a:pt x="9269" y="4995"/>
                    <a:pt x="9446" y="5116"/>
                  </a:cubicBezTo>
                  <a:cubicBezTo>
                    <a:pt x="9614" y="5228"/>
                    <a:pt x="9829" y="5293"/>
                    <a:pt x="10072" y="5293"/>
                  </a:cubicBezTo>
                  <a:cubicBezTo>
                    <a:pt x="10361" y="5293"/>
                    <a:pt x="10632" y="5181"/>
                    <a:pt x="10856" y="4976"/>
                  </a:cubicBezTo>
                  <a:cubicBezTo>
                    <a:pt x="11089" y="4761"/>
                    <a:pt x="11239" y="4481"/>
                    <a:pt x="11323" y="4145"/>
                  </a:cubicBezTo>
                  <a:cubicBezTo>
                    <a:pt x="11481" y="4136"/>
                    <a:pt x="11649" y="4127"/>
                    <a:pt x="11789" y="4089"/>
                  </a:cubicBezTo>
                  <a:lnTo>
                    <a:pt x="11789" y="4089"/>
                  </a:lnTo>
                  <a:cubicBezTo>
                    <a:pt x="11789" y="4183"/>
                    <a:pt x="11780" y="4285"/>
                    <a:pt x="11780" y="4388"/>
                  </a:cubicBezTo>
                  <a:cubicBezTo>
                    <a:pt x="11780" y="4649"/>
                    <a:pt x="11836" y="4855"/>
                    <a:pt x="11948" y="5032"/>
                  </a:cubicBezTo>
                  <a:cubicBezTo>
                    <a:pt x="12069" y="5209"/>
                    <a:pt x="12219" y="5293"/>
                    <a:pt x="12405" y="5293"/>
                  </a:cubicBezTo>
                  <a:cubicBezTo>
                    <a:pt x="12573" y="5293"/>
                    <a:pt x="12732" y="5209"/>
                    <a:pt x="12872" y="5060"/>
                  </a:cubicBezTo>
                  <a:cubicBezTo>
                    <a:pt x="13021" y="4901"/>
                    <a:pt x="13143" y="4668"/>
                    <a:pt x="13227" y="4379"/>
                  </a:cubicBezTo>
                  <a:lnTo>
                    <a:pt x="13227" y="4379"/>
                  </a:lnTo>
                  <a:cubicBezTo>
                    <a:pt x="13189" y="4659"/>
                    <a:pt x="13152" y="4883"/>
                    <a:pt x="13133" y="5032"/>
                  </a:cubicBezTo>
                  <a:lnTo>
                    <a:pt x="13124" y="5172"/>
                  </a:lnTo>
                  <a:cubicBezTo>
                    <a:pt x="12676" y="5508"/>
                    <a:pt x="12340" y="5816"/>
                    <a:pt x="12088" y="6068"/>
                  </a:cubicBezTo>
                  <a:cubicBezTo>
                    <a:pt x="11845" y="6329"/>
                    <a:pt x="11687" y="6563"/>
                    <a:pt x="11603" y="6768"/>
                  </a:cubicBezTo>
                  <a:cubicBezTo>
                    <a:pt x="11509" y="6973"/>
                    <a:pt x="11472" y="7169"/>
                    <a:pt x="11472" y="7365"/>
                  </a:cubicBezTo>
                  <a:cubicBezTo>
                    <a:pt x="11472" y="7580"/>
                    <a:pt x="11547" y="7748"/>
                    <a:pt x="11668" y="7879"/>
                  </a:cubicBezTo>
                  <a:cubicBezTo>
                    <a:pt x="11799" y="8010"/>
                    <a:pt x="11976" y="8075"/>
                    <a:pt x="12181" y="8075"/>
                  </a:cubicBezTo>
                  <a:cubicBezTo>
                    <a:pt x="12629" y="8075"/>
                    <a:pt x="12993" y="7767"/>
                    <a:pt x="13255" y="7141"/>
                  </a:cubicBezTo>
                  <a:cubicBezTo>
                    <a:pt x="13525" y="6525"/>
                    <a:pt x="13740" y="5685"/>
                    <a:pt x="13889" y="4621"/>
                  </a:cubicBezTo>
                  <a:cubicBezTo>
                    <a:pt x="13899" y="4519"/>
                    <a:pt x="13955" y="4173"/>
                    <a:pt x="14048" y="3585"/>
                  </a:cubicBezTo>
                  <a:cubicBezTo>
                    <a:pt x="14160" y="2979"/>
                    <a:pt x="14216" y="2633"/>
                    <a:pt x="14216" y="2521"/>
                  </a:cubicBezTo>
                  <a:cubicBezTo>
                    <a:pt x="14216" y="2465"/>
                    <a:pt x="14188" y="2428"/>
                    <a:pt x="14160" y="2400"/>
                  </a:cubicBezTo>
                  <a:cubicBezTo>
                    <a:pt x="14123" y="2372"/>
                    <a:pt x="14048" y="2362"/>
                    <a:pt x="13955" y="2362"/>
                  </a:cubicBezTo>
                  <a:cubicBezTo>
                    <a:pt x="13815" y="2362"/>
                    <a:pt x="13721" y="2381"/>
                    <a:pt x="13656" y="2446"/>
                  </a:cubicBezTo>
                  <a:cubicBezTo>
                    <a:pt x="13581" y="2502"/>
                    <a:pt x="13535" y="2586"/>
                    <a:pt x="13507" y="2708"/>
                  </a:cubicBezTo>
                  <a:cubicBezTo>
                    <a:pt x="13413" y="3072"/>
                    <a:pt x="13301" y="3389"/>
                    <a:pt x="13199" y="3641"/>
                  </a:cubicBezTo>
                  <a:cubicBezTo>
                    <a:pt x="13096" y="3903"/>
                    <a:pt x="13003" y="4089"/>
                    <a:pt x="12909" y="4201"/>
                  </a:cubicBezTo>
                  <a:cubicBezTo>
                    <a:pt x="12816" y="4323"/>
                    <a:pt x="12732" y="4388"/>
                    <a:pt x="12676" y="4388"/>
                  </a:cubicBezTo>
                  <a:cubicBezTo>
                    <a:pt x="12592" y="4388"/>
                    <a:pt x="12545" y="4313"/>
                    <a:pt x="12545" y="4155"/>
                  </a:cubicBezTo>
                  <a:cubicBezTo>
                    <a:pt x="12545" y="4061"/>
                    <a:pt x="12555" y="3940"/>
                    <a:pt x="12583" y="3772"/>
                  </a:cubicBezTo>
                  <a:cubicBezTo>
                    <a:pt x="12601" y="3623"/>
                    <a:pt x="12639" y="3455"/>
                    <a:pt x="12667" y="3287"/>
                  </a:cubicBezTo>
                  <a:cubicBezTo>
                    <a:pt x="12685" y="3156"/>
                    <a:pt x="12723" y="3025"/>
                    <a:pt x="12760" y="2867"/>
                  </a:cubicBezTo>
                  <a:cubicBezTo>
                    <a:pt x="12807" y="2680"/>
                    <a:pt x="12825" y="2558"/>
                    <a:pt x="12825" y="2521"/>
                  </a:cubicBezTo>
                  <a:cubicBezTo>
                    <a:pt x="12825" y="2465"/>
                    <a:pt x="12807" y="2418"/>
                    <a:pt x="12769" y="2400"/>
                  </a:cubicBezTo>
                  <a:cubicBezTo>
                    <a:pt x="12732" y="2372"/>
                    <a:pt x="12676" y="2353"/>
                    <a:pt x="12583" y="2353"/>
                  </a:cubicBezTo>
                  <a:cubicBezTo>
                    <a:pt x="12415" y="2353"/>
                    <a:pt x="12303" y="2372"/>
                    <a:pt x="12228" y="2428"/>
                  </a:cubicBezTo>
                  <a:cubicBezTo>
                    <a:pt x="12163" y="2493"/>
                    <a:pt x="12107" y="2568"/>
                    <a:pt x="12060" y="2698"/>
                  </a:cubicBezTo>
                  <a:cubicBezTo>
                    <a:pt x="11976" y="2941"/>
                    <a:pt x="11920" y="3175"/>
                    <a:pt x="11873" y="3399"/>
                  </a:cubicBezTo>
                  <a:cubicBezTo>
                    <a:pt x="11687" y="3445"/>
                    <a:pt x="11519" y="3473"/>
                    <a:pt x="11369" y="3483"/>
                  </a:cubicBezTo>
                  <a:cubicBezTo>
                    <a:pt x="11332" y="3165"/>
                    <a:pt x="11229" y="2895"/>
                    <a:pt x="11033" y="2680"/>
                  </a:cubicBezTo>
                  <a:cubicBezTo>
                    <a:pt x="10847" y="2456"/>
                    <a:pt x="10585" y="2353"/>
                    <a:pt x="10268" y="2353"/>
                  </a:cubicBezTo>
                  <a:cubicBezTo>
                    <a:pt x="10016" y="2353"/>
                    <a:pt x="9782" y="2418"/>
                    <a:pt x="9568" y="2558"/>
                  </a:cubicBezTo>
                  <a:cubicBezTo>
                    <a:pt x="9362" y="2698"/>
                    <a:pt x="9194" y="2885"/>
                    <a:pt x="9082" y="3128"/>
                  </a:cubicBezTo>
                  <a:cubicBezTo>
                    <a:pt x="8961" y="3380"/>
                    <a:pt x="8905" y="3660"/>
                    <a:pt x="8905" y="3968"/>
                  </a:cubicBezTo>
                  <a:lnTo>
                    <a:pt x="8905" y="4033"/>
                  </a:lnTo>
                  <a:cubicBezTo>
                    <a:pt x="8672" y="4192"/>
                    <a:pt x="8429" y="4369"/>
                    <a:pt x="8158" y="4565"/>
                  </a:cubicBezTo>
                  <a:lnTo>
                    <a:pt x="8214" y="4136"/>
                  </a:lnTo>
                  <a:cubicBezTo>
                    <a:pt x="8354" y="3287"/>
                    <a:pt x="8420" y="2755"/>
                    <a:pt x="8420" y="2558"/>
                  </a:cubicBezTo>
                  <a:cubicBezTo>
                    <a:pt x="8420" y="2493"/>
                    <a:pt x="8392" y="2446"/>
                    <a:pt x="8354" y="2409"/>
                  </a:cubicBezTo>
                  <a:cubicBezTo>
                    <a:pt x="8326" y="2372"/>
                    <a:pt x="8242" y="2353"/>
                    <a:pt x="8112" y="2353"/>
                  </a:cubicBezTo>
                  <a:cubicBezTo>
                    <a:pt x="7962" y="2353"/>
                    <a:pt x="7841" y="2372"/>
                    <a:pt x="7776" y="2428"/>
                  </a:cubicBezTo>
                  <a:cubicBezTo>
                    <a:pt x="7701" y="2493"/>
                    <a:pt x="7654" y="2568"/>
                    <a:pt x="7636" y="2698"/>
                  </a:cubicBezTo>
                  <a:cubicBezTo>
                    <a:pt x="7580" y="3147"/>
                    <a:pt x="7542" y="3473"/>
                    <a:pt x="7514" y="3688"/>
                  </a:cubicBezTo>
                  <a:cubicBezTo>
                    <a:pt x="7505" y="3809"/>
                    <a:pt x="7496" y="3940"/>
                    <a:pt x="7486" y="4052"/>
                  </a:cubicBezTo>
                  <a:cubicBezTo>
                    <a:pt x="7346" y="4220"/>
                    <a:pt x="7216" y="4341"/>
                    <a:pt x="7132" y="4425"/>
                  </a:cubicBezTo>
                  <a:cubicBezTo>
                    <a:pt x="7020" y="4528"/>
                    <a:pt x="6926" y="4575"/>
                    <a:pt x="6842" y="4575"/>
                  </a:cubicBezTo>
                  <a:cubicBezTo>
                    <a:pt x="6721" y="4575"/>
                    <a:pt x="6665" y="4500"/>
                    <a:pt x="6665" y="4332"/>
                  </a:cubicBezTo>
                  <a:cubicBezTo>
                    <a:pt x="6665" y="4220"/>
                    <a:pt x="6702" y="3987"/>
                    <a:pt x="6786" y="3623"/>
                  </a:cubicBezTo>
                  <a:cubicBezTo>
                    <a:pt x="6880" y="3203"/>
                    <a:pt x="6926" y="2913"/>
                    <a:pt x="6926" y="2745"/>
                  </a:cubicBezTo>
                  <a:cubicBezTo>
                    <a:pt x="6926" y="2474"/>
                    <a:pt x="6796" y="2353"/>
                    <a:pt x="6525" y="2353"/>
                  </a:cubicBezTo>
                  <a:cubicBezTo>
                    <a:pt x="6385" y="2353"/>
                    <a:pt x="6245" y="2400"/>
                    <a:pt x="6086" y="2493"/>
                  </a:cubicBezTo>
                  <a:cubicBezTo>
                    <a:pt x="5918" y="2586"/>
                    <a:pt x="5760" y="2745"/>
                    <a:pt x="5582" y="2969"/>
                  </a:cubicBezTo>
                  <a:cubicBezTo>
                    <a:pt x="5414" y="3193"/>
                    <a:pt x="5255" y="3483"/>
                    <a:pt x="5125" y="3828"/>
                  </a:cubicBezTo>
                  <a:cubicBezTo>
                    <a:pt x="5134" y="3641"/>
                    <a:pt x="5162" y="3492"/>
                    <a:pt x="5181" y="3380"/>
                  </a:cubicBezTo>
                  <a:cubicBezTo>
                    <a:pt x="5209" y="3249"/>
                    <a:pt x="5246" y="3109"/>
                    <a:pt x="5274" y="2941"/>
                  </a:cubicBezTo>
                  <a:cubicBezTo>
                    <a:pt x="5339" y="2708"/>
                    <a:pt x="5367" y="2558"/>
                    <a:pt x="5367" y="2502"/>
                  </a:cubicBezTo>
                  <a:cubicBezTo>
                    <a:pt x="5367" y="2446"/>
                    <a:pt x="5358" y="2409"/>
                    <a:pt x="5321" y="2381"/>
                  </a:cubicBezTo>
                  <a:cubicBezTo>
                    <a:pt x="5293" y="2362"/>
                    <a:pt x="5227" y="2353"/>
                    <a:pt x="5153" y="2353"/>
                  </a:cubicBezTo>
                  <a:cubicBezTo>
                    <a:pt x="4994" y="2353"/>
                    <a:pt x="4882" y="2372"/>
                    <a:pt x="4798" y="2428"/>
                  </a:cubicBezTo>
                  <a:cubicBezTo>
                    <a:pt x="4714" y="2493"/>
                    <a:pt x="4658" y="2568"/>
                    <a:pt x="4611" y="2698"/>
                  </a:cubicBezTo>
                  <a:cubicBezTo>
                    <a:pt x="4471" y="3156"/>
                    <a:pt x="4387" y="3641"/>
                    <a:pt x="4387" y="4155"/>
                  </a:cubicBezTo>
                  <a:cubicBezTo>
                    <a:pt x="4145" y="4248"/>
                    <a:pt x="3855" y="4332"/>
                    <a:pt x="3529" y="4407"/>
                  </a:cubicBezTo>
                  <a:cubicBezTo>
                    <a:pt x="3146" y="4481"/>
                    <a:pt x="2782" y="4519"/>
                    <a:pt x="2446" y="4519"/>
                  </a:cubicBezTo>
                  <a:cubicBezTo>
                    <a:pt x="1914" y="4519"/>
                    <a:pt x="1541" y="4453"/>
                    <a:pt x="1298" y="4323"/>
                  </a:cubicBezTo>
                  <a:cubicBezTo>
                    <a:pt x="1065" y="4192"/>
                    <a:pt x="934" y="3996"/>
                    <a:pt x="934" y="3735"/>
                  </a:cubicBezTo>
                  <a:cubicBezTo>
                    <a:pt x="934" y="3585"/>
                    <a:pt x="981" y="3445"/>
                    <a:pt x="1093" y="3305"/>
                  </a:cubicBezTo>
                  <a:cubicBezTo>
                    <a:pt x="1195" y="3175"/>
                    <a:pt x="1354" y="3063"/>
                    <a:pt x="1578" y="2979"/>
                  </a:cubicBezTo>
                  <a:cubicBezTo>
                    <a:pt x="1802" y="2895"/>
                    <a:pt x="2091" y="2848"/>
                    <a:pt x="2427" y="2839"/>
                  </a:cubicBezTo>
                  <a:cubicBezTo>
                    <a:pt x="2679" y="2839"/>
                    <a:pt x="2801" y="2698"/>
                    <a:pt x="2801" y="2418"/>
                  </a:cubicBezTo>
                  <a:cubicBezTo>
                    <a:pt x="2801" y="2334"/>
                    <a:pt x="2782" y="2269"/>
                    <a:pt x="2745" y="2232"/>
                  </a:cubicBezTo>
                  <a:cubicBezTo>
                    <a:pt x="2707" y="2194"/>
                    <a:pt x="2642" y="2176"/>
                    <a:pt x="2558" y="2176"/>
                  </a:cubicBezTo>
                  <a:cubicBezTo>
                    <a:pt x="2194" y="2166"/>
                    <a:pt x="1942" y="2092"/>
                    <a:pt x="1774" y="1961"/>
                  </a:cubicBezTo>
                  <a:cubicBezTo>
                    <a:pt x="1615" y="1840"/>
                    <a:pt x="1541" y="1681"/>
                    <a:pt x="1541" y="1485"/>
                  </a:cubicBezTo>
                  <a:cubicBezTo>
                    <a:pt x="1541" y="1233"/>
                    <a:pt x="1653" y="1028"/>
                    <a:pt x="1858" y="888"/>
                  </a:cubicBezTo>
                  <a:cubicBezTo>
                    <a:pt x="2073" y="748"/>
                    <a:pt x="2353" y="673"/>
                    <a:pt x="2698" y="673"/>
                  </a:cubicBezTo>
                  <a:cubicBezTo>
                    <a:pt x="2959" y="673"/>
                    <a:pt x="3146" y="720"/>
                    <a:pt x="3258" y="813"/>
                  </a:cubicBezTo>
                  <a:cubicBezTo>
                    <a:pt x="3379" y="906"/>
                    <a:pt x="3426" y="1018"/>
                    <a:pt x="3426" y="1168"/>
                  </a:cubicBezTo>
                  <a:cubicBezTo>
                    <a:pt x="3426" y="1214"/>
                    <a:pt x="3407" y="1308"/>
                    <a:pt x="3389" y="1448"/>
                  </a:cubicBezTo>
                  <a:cubicBezTo>
                    <a:pt x="3361" y="1532"/>
                    <a:pt x="3351" y="1616"/>
                    <a:pt x="3351" y="1681"/>
                  </a:cubicBezTo>
                  <a:cubicBezTo>
                    <a:pt x="3351" y="1793"/>
                    <a:pt x="3389" y="1858"/>
                    <a:pt x="3445" y="1914"/>
                  </a:cubicBezTo>
                  <a:cubicBezTo>
                    <a:pt x="3519" y="1961"/>
                    <a:pt x="3594" y="1998"/>
                    <a:pt x="3715" y="1998"/>
                  </a:cubicBezTo>
                  <a:cubicBezTo>
                    <a:pt x="3874" y="1998"/>
                    <a:pt x="4005" y="1933"/>
                    <a:pt x="4098" y="1774"/>
                  </a:cubicBezTo>
                  <a:cubicBezTo>
                    <a:pt x="4191" y="1625"/>
                    <a:pt x="4229" y="1429"/>
                    <a:pt x="4229" y="1186"/>
                  </a:cubicBezTo>
                  <a:cubicBezTo>
                    <a:pt x="4229" y="832"/>
                    <a:pt x="4098" y="552"/>
                    <a:pt x="3846" y="328"/>
                  </a:cubicBezTo>
                  <a:cubicBezTo>
                    <a:pt x="3585" y="113"/>
                    <a:pt x="3202" y="1"/>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2" name="Google Shape;3462;p44"/>
          <p:cNvSpPr/>
          <p:nvPr/>
        </p:nvSpPr>
        <p:spPr>
          <a:xfrm>
            <a:off x="6693725" y="47964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ED0238FC-4910-314F-9F84-474D70EE9908}"/>
              </a:ext>
            </a:extLst>
          </p:cNvPr>
          <p:cNvSpPr/>
          <p:nvPr/>
        </p:nvSpPr>
        <p:spPr>
          <a:xfrm>
            <a:off x="1979828" y="1344231"/>
            <a:ext cx="5194547" cy="2816156"/>
          </a:xfrm>
          <a:prstGeom prst="rect">
            <a:avLst/>
          </a:prstGeom>
        </p:spPr>
        <p:txBody>
          <a:bodyPr wrap="square">
            <a:spAutoFit/>
          </a:bodyPr>
          <a:lstStyle/>
          <a:p>
            <a:pPr algn="just">
              <a:lnSpc>
                <a:spcPct val="115000"/>
              </a:lnSpc>
              <a:spcBef>
                <a:spcPts val="600"/>
              </a:spcBef>
              <a:spcAft>
                <a:spcPts val="600"/>
              </a:spcAft>
            </a:pPr>
            <a:r>
              <a:rPr lang="vi-VN" sz="2600" dirty="0">
                <a:latin typeface="Times New Roman" panose="02020603050405020304" pitchFamily="18" charset="0"/>
                <a:ea typeface="Calibri" panose="020F0502020204030204" pitchFamily="34" charset="0"/>
              </a:rPr>
              <a:t>Trước một vấn đề của cuộc sống được nêu lên trong tác phẩm văn học, các em có thể phát biểu ý kiến, nêu lên những suy nghĩ, nhận xét, đưa ra lí lẽ và bằng chứng cụ thể để làm sáng tỏ ý kiến của mình.</a:t>
            </a:r>
            <a:endParaRPr lang="x-none" sz="2600" dirty="0">
              <a:latin typeface="Times New Roman" panose="02020603050405020304" pitchFamily="18" charset="0"/>
              <a:ea typeface="Calibri" panose="020F0502020204030204" pitchFamily="34" charset="0"/>
            </a:endParaRPr>
          </a:p>
        </p:txBody>
      </p:sp>
    </p:spTree>
  </p:cSld>
  <p:clrMapOvr>
    <a:masterClrMapping/>
  </p:clrMapOvr>
  <p:transition spd="slow" advTm="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7"/>
        <p:cNvGrpSpPr/>
        <p:nvPr/>
      </p:nvGrpSpPr>
      <p:grpSpPr>
        <a:xfrm>
          <a:off x="0" y="0"/>
          <a:ext cx="0" cy="0"/>
          <a:chOff x="0" y="0"/>
          <a:chExt cx="0" cy="0"/>
        </a:xfrm>
      </p:grpSpPr>
      <p:grpSp>
        <p:nvGrpSpPr>
          <p:cNvPr id="2978" name="Google Shape;2978;p39"/>
          <p:cNvGrpSpPr/>
          <p:nvPr/>
        </p:nvGrpSpPr>
        <p:grpSpPr>
          <a:xfrm>
            <a:off x="426813" y="4048574"/>
            <a:ext cx="250137" cy="252072"/>
            <a:chOff x="721088" y="4381549"/>
            <a:chExt cx="250137" cy="252072"/>
          </a:xfrm>
        </p:grpSpPr>
        <p:sp>
          <p:nvSpPr>
            <p:cNvPr id="2979" name="Google Shape;2979;p39"/>
            <p:cNvSpPr/>
            <p:nvPr/>
          </p:nvSpPr>
          <p:spPr>
            <a:xfrm>
              <a:off x="721088" y="43815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80" name="Google Shape;2980;p39"/>
            <p:cNvSpPr/>
            <p:nvPr/>
          </p:nvSpPr>
          <p:spPr>
            <a:xfrm>
              <a:off x="807018" y="44781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981" name="Google Shape;2981;p39"/>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82" name="Google Shape;2982;p39"/>
          <p:cNvSpPr txBox="1">
            <a:spLocks noGrp="1"/>
          </p:cNvSpPr>
          <p:nvPr>
            <p:ph type="title" idx="15"/>
          </p:nvPr>
        </p:nvSpPr>
        <p:spPr>
          <a:xfrm>
            <a:off x="839449" y="434052"/>
            <a:ext cx="7668745" cy="50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err="1">
                <a:latin typeface="Times New Roman" panose="02020603050405020304" pitchFamily="18" charset="0"/>
                <a:cs typeface="Times New Roman" panose="02020603050405020304" pitchFamily="18" charset="0"/>
              </a:rPr>
              <a:t>Để</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trình</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bày</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ý</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kiến</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về</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một</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vấn</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đề</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các</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em</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cần</a:t>
            </a:r>
            <a:r>
              <a:rPr lang="en" i="1" dirty="0">
                <a:latin typeface="Times New Roman" panose="02020603050405020304" pitchFamily="18" charset="0"/>
                <a:cs typeface="Times New Roman" panose="02020603050405020304" pitchFamily="18" charset="0"/>
              </a:rPr>
              <a:t>:</a:t>
            </a:r>
            <a:endParaRPr i="1" dirty="0">
              <a:latin typeface="Times New Roman" panose="02020603050405020304" pitchFamily="18" charset="0"/>
              <a:cs typeface="Times New Roman" panose="02020603050405020304" pitchFamily="18" charset="0"/>
            </a:endParaRPr>
          </a:p>
        </p:txBody>
      </p:sp>
      <p:grpSp>
        <p:nvGrpSpPr>
          <p:cNvPr id="2995" name="Google Shape;2995;p39"/>
          <p:cNvGrpSpPr/>
          <p:nvPr/>
        </p:nvGrpSpPr>
        <p:grpSpPr>
          <a:xfrm>
            <a:off x="-27998" y="4236911"/>
            <a:ext cx="1124996" cy="941428"/>
            <a:chOff x="-28012" y="4236749"/>
            <a:chExt cx="881313" cy="737507"/>
          </a:xfrm>
        </p:grpSpPr>
        <p:sp>
          <p:nvSpPr>
            <p:cNvPr id="2996" name="Google Shape;2996;p39"/>
            <p:cNvSpPr/>
            <p:nvPr/>
          </p:nvSpPr>
          <p:spPr>
            <a:xfrm rot="1305743">
              <a:off x="36778" y="4358500"/>
              <a:ext cx="751733" cy="494004"/>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97" name="Google Shape;2997;p39"/>
            <p:cNvSpPr/>
            <p:nvPr/>
          </p:nvSpPr>
          <p:spPr>
            <a:xfrm rot="1305743">
              <a:off x="101041" y="4425269"/>
              <a:ext cx="623703" cy="361618"/>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998" name="Google Shape;2998;p39"/>
          <p:cNvGrpSpPr/>
          <p:nvPr/>
        </p:nvGrpSpPr>
        <p:grpSpPr>
          <a:xfrm>
            <a:off x="1346025" y="1568125"/>
            <a:ext cx="2347501" cy="107300"/>
            <a:chOff x="1346025" y="1568125"/>
            <a:chExt cx="2347501" cy="107300"/>
          </a:xfrm>
        </p:grpSpPr>
        <p:sp>
          <p:nvSpPr>
            <p:cNvPr id="2999" name="Google Shape;2999;p39"/>
            <p:cNvSpPr/>
            <p:nvPr/>
          </p:nvSpPr>
          <p:spPr>
            <a:xfrm>
              <a:off x="1346025"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0" name="Google Shape;3000;p39"/>
            <p:cNvSpPr/>
            <p:nvPr/>
          </p:nvSpPr>
          <p:spPr>
            <a:xfrm>
              <a:off x="3376076" y="1574309"/>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01" name="Google Shape;3001;p39"/>
          <p:cNvGrpSpPr/>
          <p:nvPr/>
        </p:nvGrpSpPr>
        <p:grpSpPr>
          <a:xfrm>
            <a:off x="1346025" y="3411213"/>
            <a:ext cx="2347501" cy="107300"/>
            <a:chOff x="1346025" y="1568125"/>
            <a:chExt cx="2347501" cy="107300"/>
          </a:xfrm>
        </p:grpSpPr>
        <p:sp>
          <p:nvSpPr>
            <p:cNvPr id="3002" name="Google Shape;3002;p39"/>
            <p:cNvSpPr/>
            <p:nvPr/>
          </p:nvSpPr>
          <p:spPr>
            <a:xfrm>
              <a:off x="1346025"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3" name="Google Shape;3003;p39"/>
            <p:cNvSpPr/>
            <p:nvPr/>
          </p:nvSpPr>
          <p:spPr>
            <a:xfrm>
              <a:off x="3376076" y="1574309"/>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04" name="Google Shape;3004;p39"/>
          <p:cNvGrpSpPr/>
          <p:nvPr/>
        </p:nvGrpSpPr>
        <p:grpSpPr>
          <a:xfrm>
            <a:off x="5115125" y="1568125"/>
            <a:ext cx="2347501" cy="107300"/>
            <a:chOff x="3595875" y="1568125"/>
            <a:chExt cx="2347501" cy="107300"/>
          </a:xfrm>
        </p:grpSpPr>
        <p:sp>
          <p:nvSpPr>
            <p:cNvPr id="3005" name="Google Shape;3005;p39"/>
            <p:cNvSpPr/>
            <p:nvPr/>
          </p:nvSpPr>
          <p:spPr>
            <a:xfrm rot="10800000">
              <a:off x="5599101"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6" name="Google Shape;3006;p39"/>
            <p:cNvSpPr/>
            <p:nvPr/>
          </p:nvSpPr>
          <p:spPr>
            <a:xfrm rot="10800000">
              <a:off x="3595875" y="1574303"/>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07" name="Google Shape;3007;p39"/>
          <p:cNvGrpSpPr/>
          <p:nvPr/>
        </p:nvGrpSpPr>
        <p:grpSpPr>
          <a:xfrm>
            <a:off x="5115125" y="3411213"/>
            <a:ext cx="2347501" cy="107300"/>
            <a:chOff x="3595875" y="1568125"/>
            <a:chExt cx="2347501" cy="107300"/>
          </a:xfrm>
        </p:grpSpPr>
        <p:sp>
          <p:nvSpPr>
            <p:cNvPr id="3008" name="Google Shape;3008;p39"/>
            <p:cNvSpPr/>
            <p:nvPr/>
          </p:nvSpPr>
          <p:spPr>
            <a:xfrm rot="10800000">
              <a:off x="5599101"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9" name="Google Shape;3009;p39"/>
            <p:cNvSpPr/>
            <p:nvPr/>
          </p:nvSpPr>
          <p:spPr>
            <a:xfrm rot="10800000">
              <a:off x="3595875" y="1574303"/>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10" name="Google Shape;3010;p39"/>
          <p:cNvGrpSpPr/>
          <p:nvPr/>
        </p:nvGrpSpPr>
        <p:grpSpPr>
          <a:xfrm>
            <a:off x="8422911" y="4124722"/>
            <a:ext cx="546680" cy="696064"/>
            <a:chOff x="8422911" y="4124722"/>
            <a:chExt cx="546680" cy="696064"/>
          </a:xfrm>
        </p:grpSpPr>
        <p:sp>
          <p:nvSpPr>
            <p:cNvPr id="3011" name="Google Shape;3011;p39"/>
            <p:cNvSpPr/>
            <p:nvPr/>
          </p:nvSpPr>
          <p:spPr>
            <a:xfrm rot="896404">
              <a:off x="8495144" y="4166207"/>
              <a:ext cx="402216" cy="613094"/>
            </a:xfrm>
            <a:custGeom>
              <a:avLst/>
              <a:gdLst/>
              <a:ahLst/>
              <a:cxnLst/>
              <a:rect l="l" t="t" r="r" b="b"/>
              <a:pathLst>
                <a:path w="8974" h="13679" extrusionOk="0">
                  <a:moveTo>
                    <a:pt x="8973" y="0"/>
                  </a:moveTo>
                  <a:cubicBezTo>
                    <a:pt x="8714" y="0"/>
                    <a:pt x="0" y="86"/>
                    <a:pt x="0" y="86"/>
                  </a:cubicBezTo>
                  <a:lnTo>
                    <a:pt x="1917" y="13679"/>
                  </a:lnTo>
                  <a:lnTo>
                    <a:pt x="8539" y="12982"/>
                  </a:lnTo>
                  <a:lnTo>
                    <a:pt x="8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12" name="Google Shape;3012;p39"/>
            <p:cNvSpPr/>
            <p:nvPr/>
          </p:nvSpPr>
          <p:spPr>
            <a:xfrm rot="896404">
              <a:off x="8559522" y="4254271"/>
              <a:ext cx="326425" cy="440985"/>
            </a:xfrm>
            <a:custGeom>
              <a:avLst/>
              <a:gdLst/>
              <a:ahLst/>
              <a:cxnLst/>
              <a:rect l="l" t="t" r="r" b="b"/>
              <a:pathLst>
                <a:path w="7283" h="9839" extrusionOk="0">
                  <a:moveTo>
                    <a:pt x="0" y="0"/>
                  </a:moveTo>
                  <a:lnTo>
                    <a:pt x="0" y="1080"/>
                  </a:lnTo>
                  <a:lnTo>
                    <a:pt x="2990" y="1080"/>
                  </a:lnTo>
                  <a:lnTo>
                    <a:pt x="2990" y="9838"/>
                  </a:lnTo>
                  <a:lnTo>
                    <a:pt x="4275" y="9838"/>
                  </a:lnTo>
                  <a:lnTo>
                    <a:pt x="4275" y="1080"/>
                  </a:lnTo>
                  <a:lnTo>
                    <a:pt x="7282" y="1080"/>
                  </a:lnTo>
                  <a:lnTo>
                    <a:pt x="7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8" name="Rectangle 17">
            <a:extLst>
              <a:ext uri="{FF2B5EF4-FFF2-40B4-BE49-F238E27FC236}">
                <a16:creationId xmlns:a16="http://schemas.microsoft.com/office/drawing/2014/main" id="{F4E7A273-AD0C-1D4A-B3FB-FF89D4B11F7B}"/>
              </a:ext>
            </a:extLst>
          </p:cNvPr>
          <p:cNvSpPr/>
          <p:nvPr/>
        </p:nvSpPr>
        <p:spPr>
          <a:xfrm>
            <a:off x="299920" y="2047390"/>
            <a:ext cx="4572000" cy="907749"/>
          </a:xfrm>
          <a:prstGeom prst="rect">
            <a:avLst/>
          </a:prstGeom>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Xác định vấn đề của cuộc sống đặt ra trong một tác phẩm văn học.</a:t>
            </a:r>
            <a:endParaRPr lang="x-none"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D96F8AC-EC88-8747-B93B-1804C4EB814A}"/>
              </a:ext>
            </a:extLst>
          </p:cNvPr>
          <p:cNvSpPr txBox="1"/>
          <p:nvPr/>
        </p:nvSpPr>
        <p:spPr>
          <a:xfrm>
            <a:off x="4937590" y="2076924"/>
            <a:ext cx="2694750" cy="830997"/>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Tìm ý và lập dàn ý cho bài nói.</a:t>
            </a:r>
            <a:endParaRPr lang="x-none" sz="24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E592322-3E7D-B64D-8314-EEDA7A58234F}"/>
              </a:ext>
            </a:extLst>
          </p:cNvPr>
          <p:cNvSpPr/>
          <p:nvPr/>
        </p:nvSpPr>
        <p:spPr>
          <a:xfrm>
            <a:off x="1204534" y="4018879"/>
            <a:ext cx="2581515" cy="907749"/>
          </a:xfrm>
          <a:prstGeom prst="rect">
            <a:avLst/>
          </a:prstGeom>
        </p:spPr>
        <p:txBody>
          <a:bodyPr wrap="square">
            <a:spAutoFit/>
          </a:bodyPr>
          <a:lstStyle/>
          <a:p>
            <a:pPr algn="ctr">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Thực hành trình bày ý kiến.</a:t>
            </a:r>
            <a:endParaRPr lang="x-none"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27E7A84C-3E54-B945-AA68-0EB0DE6091BA}"/>
              </a:ext>
            </a:extLst>
          </p:cNvPr>
          <p:cNvSpPr/>
          <p:nvPr/>
        </p:nvSpPr>
        <p:spPr>
          <a:xfrm>
            <a:off x="5013103" y="3970833"/>
            <a:ext cx="2694750" cy="830997"/>
          </a:xfrm>
          <a:prstGeom prst="rect">
            <a:avLst/>
          </a:prstGeom>
        </p:spPr>
        <p:txBody>
          <a:bodyPr wrap="square">
            <a:spAutoFit/>
          </a:bodyPr>
          <a:lstStyle/>
          <a:p>
            <a:pPr algn="ctr"/>
            <a:r>
              <a:rPr lang="vi-VN" sz="2400" dirty="0">
                <a:latin typeface="Times New Roman" panose="02020603050405020304" pitchFamily="18" charset="0"/>
                <a:ea typeface="Calibri" panose="020F0502020204030204" pitchFamily="34" charset="0"/>
                <a:cs typeface="Times New Roman" panose="02020603050405020304" pitchFamily="18" charset="0"/>
              </a:rPr>
              <a:t>Lưu ý những lỗi khi trình bày.</a:t>
            </a:r>
            <a:r>
              <a:rPr lang="x-none" sz="2400" dirty="0">
                <a:latin typeface="Times New Roman" panose="02020603050405020304" pitchFamily="18" charset="0"/>
                <a:cs typeface="Times New Roman" panose="02020603050405020304" pitchFamily="18" charset="0"/>
              </a:rPr>
              <a:t> </a:t>
            </a:r>
          </a:p>
        </p:txBody>
      </p:sp>
      <p:sp>
        <p:nvSpPr>
          <p:cNvPr id="66" name="Google Shape;3208;p42">
            <a:extLst>
              <a:ext uri="{FF2B5EF4-FFF2-40B4-BE49-F238E27FC236}">
                <a16:creationId xmlns:a16="http://schemas.microsoft.com/office/drawing/2014/main" id="{CD8AFEC9-8774-5E47-A7C9-F6308AEF230E}"/>
              </a:ext>
            </a:extLst>
          </p:cNvPr>
          <p:cNvSpPr/>
          <p:nvPr/>
        </p:nvSpPr>
        <p:spPr>
          <a:xfrm>
            <a:off x="2124788" y="1184678"/>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14;p42">
            <a:extLst>
              <a:ext uri="{FF2B5EF4-FFF2-40B4-BE49-F238E27FC236}">
                <a16:creationId xmlns:a16="http://schemas.microsoft.com/office/drawing/2014/main" id="{A2B55D61-4E31-604C-8CFB-A121656DBE82}"/>
              </a:ext>
            </a:extLst>
          </p:cNvPr>
          <p:cNvSpPr/>
          <p:nvPr/>
        </p:nvSpPr>
        <p:spPr>
          <a:xfrm>
            <a:off x="2367366" y="1258400"/>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8;p42">
            <a:extLst>
              <a:ext uri="{FF2B5EF4-FFF2-40B4-BE49-F238E27FC236}">
                <a16:creationId xmlns:a16="http://schemas.microsoft.com/office/drawing/2014/main" id="{CBE06C83-0F69-D640-A751-DA34D0543BA3}"/>
              </a:ext>
            </a:extLst>
          </p:cNvPr>
          <p:cNvSpPr/>
          <p:nvPr/>
        </p:nvSpPr>
        <p:spPr>
          <a:xfrm>
            <a:off x="5864947" y="1203290"/>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14;p42">
            <a:extLst>
              <a:ext uri="{FF2B5EF4-FFF2-40B4-BE49-F238E27FC236}">
                <a16:creationId xmlns:a16="http://schemas.microsoft.com/office/drawing/2014/main" id="{8368B8A0-F76F-1840-860B-3A7FC7F758AF}"/>
              </a:ext>
            </a:extLst>
          </p:cNvPr>
          <p:cNvSpPr/>
          <p:nvPr/>
        </p:nvSpPr>
        <p:spPr>
          <a:xfrm>
            <a:off x="6107525" y="1277012"/>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8;p42">
            <a:extLst>
              <a:ext uri="{FF2B5EF4-FFF2-40B4-BE49-F238E27FC236}">
                <a16:creationId xmlns:a16="http://schemas.microsoft.com/office/drawing/2014/main" id="{DB305286-A0A2-5041-BA9C-2B2C69A018B9}"/>
              </a:ext>
            </a:extLst>
          </p:cNvPr>
          <p:cNvSpPr/>
          <p:nvPr/>
        </p:nvSpPr>
        <p:spPr>
          <a:xfrm>
            <a:off x="2124788" y="3119422"/>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14;p42">
            <a:extLst>
              <a:ext uri="{FF2B5EF4-FFF2-40B4-BE49-F238E27FC236}">
                <a16:creationId xmlns:a16="http://schemas.microsoft.com/office/drawing/2014/main" id="{D588A4BC-F6A0-4B46-8A7F-C37E0F4898E9}"/>
              </a:ext>
            </a:extLst>
          </p:cNvPr>
          <p:cNvSpPr/>
          <p:nvPr/>
        </p:nvSpPr>
        <p:spPr>
          <a:xfrm>
            <a:off x="2367366" y="3193144"/>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08;p42">
            <a:extLst>
              <a:ext uri="{FF2B5EF4-FFF2-40B4-BE49-F238E27FC236}">
                <a16:creationId xmlns:a16="http://schemas.microsoft.com/office/drawing/2014/main" id="{BBDC35BC-DCF1-8E47-8A99-3B6ED01D2CD7}"/>
              </a:ext>
            </a:extLst>
          </p:cNvPr>
          <p:cNvSpPr/>
          <p:nvPr/>
        </p:nvSpPr>
        <p:spPr>
          <a:xfrm>
            <a:off x="5791833" y="3028347"/>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14;p42">
            <a:extLst>
              <a:ext uri="{FF2B5EF4-FFF2-40B4-BE49-F238E27FC236}">
                <a16:creationId xmlns:a16="http://schemas.microsoft.com/office/drawing/2014/main" id="{5B987F56-E60E-FA4F-AA17-2DF6F6FB128C}"/>
              </a:ext>
            </a:extLst>
          </p:cNvPr>
          <p:cNvSpPr/>
          <p:nvPr/>
        </p:nvSpPr>
        <p:spPr>
          <a:xfrm>
            <a:off x="6034411" y="3102069"/>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Rectangle 36">
            <a:extLst>
              <a:ext uri="{FF2B5EF4-FFF2-40B4-BE49-F238E27FC236}">
                <a16:creationId xmlns:a16="http://schemas.microsoft.com/office/drawing/2014/main" id="{8CF77913-F5E2-EE45-B093-B891B42F44B1}"/>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146479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98"/>
                                        </p:tgtEl>
                                        <p:attrNameLst>
                                          <p:attrName>style.visibility</p:attrName>
                                        </p:attrNameLst>
                                      </p:cBhvr>
                                      <p:to>
                                        <p:strVal val="visible"/>
                                      </p:to>
                                    </p:set>
                                    <p:animEffect transition="in" filter="checkerboard(across)">
                                      <p:cBhvr>
                                        <p:cTn id="7" dur="500"/>
                                        <p:tgtEl>
                                          <p:spTgt spid="299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checkerboard(across)">
                                      <p:cBhvr>
                                        <p:cTn id="13" dur="500"/>
                                        <p:tgtEl>
                                          <p:spTgt spid="6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checkerboard(across)">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04"/>
                                        </p:tgtEl>
                                        <p:attrNameLst>
                                          <p:attrName>style.visibility</p:attrName>
                                        </p:attrNameLst>
                                      </p:cBhvr>
                                      <p:to>
                                        <p:strVal val="visible"/>
                                      </p:to>
                                    </p:set>
                                    <p:animEffect transition="in" filter="barn(inVertical)">
                                      <p:cBhvr>
                                        <p:cTn id="21" dur="500"/>
                                        <p:tgtEl>
                                          <p:spTgt spid="300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barn(inVertical)">
                                      <p:cBhvr>
                                        <p:cTn id="30" dur="5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01"/>
                                        </p:tgtEl>
                                        <p:attrNameLst>
                                          <p:attrName>style.visibility</p:attrName>
                                        </p:attrNameLst>
                                      </p:cBhvr>
                                      <p:to>
                                        <p:strVal val="visible"/>
                                      </p:to>
                                    </p:set>
                                    <p:animEffect transition="in" filter="wipe(down)">
                                      <p:cBhvr>
                                        <p:cTn id="35" dur="500"/>
                                        <p:tgtEl>
                                          <p:spTgt spid="300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down)">
                                      <p:cBhvr>
                                        <p:cTn id="41" dur="500"/>
                                        <p:tgtEl>
                                          <p:spTgt spid="7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down)">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3007"/>
                                        </p:tgtEl>
                                        <p:attrNameLst>
                                          <p:attrName>style.visibility</p:attrName>
                                        </p:attrNameLst>
                                      </p:cBhvr>
                                      <p:to>
                                        <p:strVal val="visible"/>
                                      </p:to>
                                    </p:set>
                                    <p:animEffect transition="in" filter="wheel(1)">
                                      <p:cBhvr>
                                        <p:cTn id="49" dur="2000"/>
                                        <p:tgtEl>
                                          <p:spTgt spid="300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2000"/>
                                        <p:tgtEl>
                                          <p:spTgt spid="21"/>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heel(1)">
                                      <p:cBhvr>
                                        <p:cTn id="55" dur="2000"/>
                                        <p:tgtEl>
                                          <p:spTgt spid="7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heel(1)">
                                      <p:cBhvr>
                                        <p:cTn id="58"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66" grpId="0" animBg="1"/>
      <p:bldP spid="67" grpId="0" animBg="1"/>
      <p:bldP spid="68" grpId="0" animBg="1"/>
      <p:bldP spid="69" grpId="0" animBg="1"/>
      <p:bldP spid="70" grpId="0" animBg="1"/>
      <p:bldP spid="71" grpId="0" animBg="1"/>
      <p:bldP spid="72"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5"/>
        <p:cNvGrpSpPr/>
        <p:nvPr/>
      </p:nvGrpSpPr>
      <p:grpSpPr>
        <a:xfrm>
          <a:off x="0" y="0"/>
          <a:ext cx="0" cy="0"/>
          <a:chOff x="0" y="0"/>
          <a:chExt cx="0" cy="0"/>
        </a:xfrm>
      </p:grpSpPr>
      <p:sp>
        <p:nvSpPr>
          <p:cNvPr id="3668" name="Google Shape;3668;p48"/>
          <p:cNvSpPr/>
          <p:nvPr/>
        </p:nvSpPr>
        <p:spPr>
          <a:xfrm flipH="1">
            <a:off x="4298800" y="500675"/>
            <a:ext cx="4124100" cy="42000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assorted-color polka dot balloons">
            <a:extLst>
              <a:ext uri="{FF2B5EF4-FFF2-40B4-BE49-F238E27FC236}">
                <a16:creationId xmlns:a16="http://schemas.microsoft.com/office/drawing/2014/main" id="{40FE673B-5A62-844F-8F16-FD757883F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191" y="733807"/>
            <a:ext cx="3675300" cy="3729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666" name="Google Shape;3666;p48"/>
          <p:cNvSpPr txBox="1">
            <a:spLocks noGrp="1"/>
          </p:cNvSpPr>
          <p:nvPr>
            <p:ph type="title"/>
          </p:nvPr>
        </p:nvSpPr>
        <p:spPr>
          <a:xfrm>
            <a:off x="275550" y="1061625"/>
            <a:ext cx="3292109" cy="1556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500" b="1" dirty="0" err="1">
                <a:latin typeface="Times New Roman" panose="02020603050405020304" pitchFamily="18" charset="0"/>
                <a:cs typeface="Times New Roman" panose="02020603050405020304" pitchFamily="18" charset="0"/>
              </a:rPr>
              <a:t>Luyện</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tập</a:t>
            </a:r>
            <a:r>
              <a:rPr lang="en" sz="3500" b="1" dirty="0">
                <a:latin typeface="Times New Roman" panose="02020603050405020304" pitchFamily="18" charset="0"/>
                <a:cs typeface="Times New Roman" panose="02020603050405020304" pitchFamily="18" charset="0"/>
              </a:rPr>
              <a:t>,</a:t>
            </a:r>
            <a:br>
              <a:rPr lang="en" sz="3500" b="1" dirty="0">
                <a:latin typeface="Times New Roman" panose="02020603050405020304" pitchFamily="18" charset="0"/>
                <a:cs typeface="Times New Roman" panose="02020603050405020304" pitchFamily="18" charset="0"/>
              </a:rPr>
            </a:br>
            <a:r>
              <a:rPr lang="en" sz="3500" b="1" dirty="0" err="1">
                <a:latin typeface="Times New Roman" panose="02020603050405020304" pitchFamily="18" charset="0"/>
                <a:cs typeface="Times New Roman" panose="02020603050405020304" pitchFamily="18" charset="0"/>
              </a:rPr>
              <a:t>vận</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dụng</a:t>
            </a:r>
            <a:endParaRPr b="1" dirty="0">
              <a:latin typeface="Times New Roman" panose="02020603050405020304" pitchFamily="18" charset="0"/>
              <a:cs typeface="Times New Roman" panose="02020603050405020304" pitchFamily="18" charset="0"/>
            </a:endParaRPr>
          </a:p>
        </p:txBody>
      </p:sp>
      <p:grpSp>
        <p:nvGrpSpPr>
          <p:cNvPr id="3670" name="Google Shape;3670;p48"/>
          <p:cNvGrpSpPr/>
          <p:nvPr/>
        </p:nvGrpSpPr>
        <p:grpSpPr>
          <a:xfrm>
            <a:off x="4529800" y="283200"/>
            <a:ext cx="890252" cy="318211"/>
            <a:chOff x="4529800" y="283200"/>
            <a:chExt cx="890252" cy="318211"/>
          </a:xfrm>
        </p:grpSpPr>
        <p:sp>
          <p:nvSpPr>
            <p:cNvPr id="3671" name="Google Shape;3671;p48"/>
            <p:cNvSpPr/>
            <p:nvPr/>
          </p:nvSpPr>
          <p:spPr>
            <a:xfrm>
              <a:off x="4529800" y="283338"/>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8"/>
            <p:cNvSpPr/>
            <p:nvPr/>
          </p:nvSpPr>
          <p:spPr>
            <a:xfrm>
              <a:off x="5160590" y="333236"/>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8"/>
            <p:cNvSpPr/>
            <p:nvPr/>
          </p:nvSpPr>
          <p:spPr>
            <a:xfrm>
              <a:off x="4598007" y="360768"/>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8"/>
            <p:cNvSpPr/>
            <p:nvPr/>
          </p:nvSpPr>
          <p:spPr>
            <a:xfrm>
              <a:off x="5405979" y="534212"/>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8"/>
            <p:cNvSpPr/>
            <p:nvPr/>
          </p:nvSpPr>
          <p:spPr>
            <a:xfrm>
              <a:off x="4860414" y="571474"/>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8"/>
            <p:cNvSpPr/>
            <p:nvPr/>
          </p:nvSpPr>
          <p:spPr>
            <a:xfrm>
              <a:off x="5056919" y="382166"/>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8"/>
            <p:cNvSpPr/>
            <p:nvPr/>
          </p:nvSpPr>
          <p:spPr>
            <a:xfrm>
              <a:off x="4964408" y="491831"/>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8"/>
            <p:cNvSpPr/>
            <p:nvPr/>
          </p:nvSpPr>
          <p:spPr>
            <a:xfrm>
              <a:off x="5348471" y="438889"/>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8"/>
            <p:cNvSpPr/>
            <p:nvPr/>
          </p:nvSpPr>
          <p:spPr>
            <a:xfrm>
              <a:off x="4735436" y="461578"/>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8"/>
            <p:cNvSpPr/>
            <p:nvPr/>
          </p:nvSpPr>
          <p:spPr>
            <a:xfrm>
              <a:off x="4530261" y="315804"/>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8"/>
            <p:cNvSpPr/>
            <p:nvPr/>
          </p:nvSpPr>
          <p:spPr>
            <a:xfrm>
              <a:off x="4920597" y="353389"/>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8"/>
            <p:cNvSpPr/>
            <p:nvPr/>
          </p:nvSpPr>
          <p:spPr>
            <a:xfrm>
              <a:off x="5081361" y="320278"/>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8"/>
            <p:cNvSpPr/>
            <p:nvPr/>
          </p:nvSpPr>
          <p:spPr>
            <a:xfrm>
              <a:off x="4810146" y="283200"/>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8"/>
            <p:cNvSpPr/>
            <p:nvPr/>
          </p:nvSpPr>
          <p:spPr>
            <a:xfrm>
              <a:off x="5246184" y="283200"/>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8"/>
            <p:cNvSpPr/>
            <p:nvPr/>
          </p:nvSpPr>
          <p:spPr>
            <a:xfrm>
              <a:off x="4560191" y="539331"/>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8"/>
            <p:cNvSpPr/>
            <p:nvPr/>
          </p:nvSpPr>
          <p:spPr>
            <a:xfrm>
              <a:off x="4704722" y="529001"/>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8"/>
            <p:cNvSpPr/>
            <p:nvPr/>
          </p:nvSpPr>
          <p:spPr>
            <a:xfrm>
              <a:off x="5371161" y="347532"/>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8"/>
            <p:cNvSpPr/>
            <p:nvPr/>
          </p:nvSpPr>
          <p:spPr>
            <a:xfrm>
              <a:off x="5092198" y="533520"/>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8"/>
            <p:cNvSpPr/>
            <p:nvPr/>
          </p:nvSpPr>
          <p:spPr>
            <a:xfrm>
              <a:off x="5002547" y="582265"/>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8"/>
            <p:cNvSpPr/>
            <p:nvPr/>
          </p:nvSpPr>
          <p:spPr>
            <a:xfrm>
              <a:off x="5265414" y="385025"/>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8"/>
            <p:cNvSpPr/>
            <p:nvPr/>
          </p:nvSpPr>
          <p:spPr>
            <a:xfrm>
              <a:off x="4609859" y="429389"/>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8"/>
            <p:cNvSpPr/>
            <p:nvPr/>
          </p:nvSpPr>
          <p:spPr>
            <a:xfrm>
              <a:off x="4965376" y="283477"/>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8"/>
            <p:cNvSpPr/>
            <p:nvPr/>
          </p:nvSpPr>
          <p:spPr>
            <a:xfrm>
              <a:off x="4744106" y="331576"/>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8"/>
            <p:cNvSpPr/>
            <p:nvPr/>
          </p:nvSpPr>
          <p:spPr>
            <a:xfrm>
              <a:off x="4824950" y="424455"/>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8"/>
            <p:cNvSpPr/>
            <p:nvPr/>
          </p:nvSpPr>
          <p:spPr>
            <a:xfrm>
              <a:off x="5279895" y="560083"/>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8"/>
            <p:cNvSpPr/>
            <p:nvPr/>
          </p:nvSpPr>
          <p:spPr>
            <a:xfrm>
              <a:off x="5142973" y="441748"/>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8"/>
            <p:cNvSpPr/>
            <p:nvPr/>
          </p:nvSpPr>
          <p:spPr>
            <a:xfrm>
              <a:off x="5235162" y="496212"/>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8" name="Google Shape;3698;p48"/>
          <p:cNvGrpSpPr/>
          <p:nvPr/>
        </p:nvGrpSpPr>
        <p:grpSpPr>
          <a:xfrm>
            <a:off x="7750692" y="202359"/>
            <a:ext cx="864619" cy="1015235"/>
            <a:chOff x="7750692" y="202359"/>
            <a:chExt cx="864619" cy="1015235"/>
          </a:xfrm>
        </p:grpSpPr>
        <p:sp>
          <p:nvSpPr>
            <p:cNvPr id="3699" name="Google Shape;3699;p48"/>
            <p:cNvSpPr/>
            <p:nvPr/>
          </p:nvSpPr>
          <p:spPr>
            <a:xfrm rot="-7523838">
              <a:off x="8002096" y="714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8"/>
            <p:cNvSpPr/>
            <p:nvPr/>
          </p:nvSpPr>
          <p:spPr>
            <a:xfrm rot="-7523838">
              <a:off x="8183082" y="1033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8"/>
            <p:cNvSpPr/>
            <p:nvPr/>
          </p:nvSpPr>
          <p:spPr>
            <a:xfrm rot="-7523838">
              <a:off x="8050622" y="879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8"/>
            <p:cNvSpPr/>
            <p:nvPr/>
          </p:nvSpPr>
          <p:spPr>
            <a:xfrm rot="-7523838">
              <a:off x="8126798" y="957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8"/>
            <p:cNvSpPr/>
            <p:nvPr/>
          </p:nvSpPr>
          <p:spPr>
            <a:xfrm rot="-7523838">
              <a:off x="8049087" y="836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8"/>
            <p:cNvSpPr/>
            <p:nvPr/>
          </p:nvSpPr>
          <p:spPr>
            <a:xfrm rot="-7523838">
              <a:off x="8409393" y="1034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8"/>
            <p:cNvSpPr/>
            <p:nvPr/>
          </p:nvSpPr>
          <p:spPr>
            <a:xfrm rot="-7523838">
              <a:off x="8295649" y="785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8"/>
            <p:cNvSpPr/>
            <p:nvPr/>
          </p:nvSpPr>
          <p:spPr>
            <a:xfrm rot="-7523838">
              <a:off x="8420169" y="928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8"/>
            <p:cNvSpPr/>
            <p:nvPr/>
          </p:nvSpPr>
          <p:spPr>
            <a:xfrm rot="-7523838">
              <a:off x="8246923" y="1105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8"/>
            <p:cNvSpPr/>
            <p:nvPr/>
          </p:nvSpPr>
          <p:spPr>
            <a:xfrm rot="-7523838">
              <a:off x="8279434" y="651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8"/>
            <p:cNvSpPr/>
            <p:nvPr/>
          </p:nvSpPr>
          <p:spPr>
            <a:xfrm rot="-7523838">
              <a:off x="8364840" y="860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8"/>
            <p:cNvSpPr/>
            <p:nvPr/>
          </p:nvSpPr>
          <p:spPr>
            <a:xfrm rot="-7523838">
              <a:off x="8297321" y="1157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8"/>
            <p:cNvSpPr/>
            <p:nvPr/>
          </p:nvSpPr>
          <p:spPr>
            <a:xfrm rot="-7523838">
              <a:off x="7955110" y="637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8"/>
            <p:cNvSpPr/>
            <p:nvPr/>
          </p:nvSpPr>
          <p:spPr>
            <a:xfrm rot="-7523838">
              <a:off x="8341148" y="1103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8"/>
            <p:cNvSpPr/>
            <p:nvPr/>
          </p:nvSpPr>
          <p:spPr>
            <a:xfrm rot="-7523838">
              <a:off x="7830966" y="474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8"/>
            <p:cNvSpPr/>
            <p:nvPr/>
          </p:nvSpPr>
          <p:spPr>
            <a:xfrm rot="-7523838">
              <a:off x="8356367" y="742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8"/>
            <p:cNvSpPr/>
            <p:nvPr/>
          </p:nvSpPr>
          <p:spPr>
            <a:xfrm rot="-7523838">
              <a:off x="8326693" y="642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8"/>
            <p:cNvSpPr/>
            <p:nvPr/>
          </p:nvSpPr>
          <p:spPr>
            <a:xfrm rot="-7523838">
              <a:off x="8216708" y="556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8"/>
            <p:cNvSpPr/>
            <p:nvPr/>
          </p:nvSpPr>
          <p:spPr>
            <a:xfrm rot="-7523838">
              <a:off x="7901003" y="559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8"/>
            <p:cNvSpPr/>
            <p:nvPr/>
          </p:nvSpPr>
          <p:spPr>
            <a:xfrm rot="-7523838">
              <a:off x="8419784" y="819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rot="-7523838">
              <a:off x="8191032" y="467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8"/>
            <p:cNvSpPr/>
            <p:nvPr/>
          </p:nvSpPr>
          <p:spPr>
            <a:xfrm rot="-7523838">
              <a:off x="8473480" y="892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8"/>
            <p:cNvSpPr/>
            <p:nvPr/>
          </p:nvSpPr>
          <p:spPr>
            <a:xfrm rot="-7523838">
              <a:off x="8527909" y="967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8"/>
            <p:cNvSpPr/>
            <p:nvPr/>
          </p:nvSpPr>
          <p:spPr>
            <a:xfrm rot="-7523838">
              <a:off x="7838557" y="331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8"/>
            <p:cNvSpPr/>
            <p:nvPr/>
          </p:nvSpPr>
          <p:spPr>
            <a:xfrm rot="-7523838">
              <a:off x="7775316" y="386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8"/>
            <p:cNvSpPr/>
            <p:nvPr/>
          </p:nvSpPr>
          <p:spPr>
            <a:xfrm rot="-7523838">
              <a:off x="8121172" y="611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8"/>
            <p:cNvSpPr/>
            <p:nvPr/>
          </p:nvSpPr>
          <p:spPr>
            <a:xfrm rot="-7523838">
              <a:off x="7913476" y="274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8"/>
            <p:cNvSpPr/>
            <p:nvPr/>
          </p:nvSpPr>
          <p:spPr>
            <a:xfrm rot="-7523838">
              <a:off x="8116484" y="337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8"/>
            <p:cNvSpPr/>
            <p:nvPr/>
          </p:nvSpPr>
          <p:spPr>
            <a:xfrm rot="-7523838">
              <a:off x="8123252" y="395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8"/>
            <p:cNvSpPr/>
            <p:nvPr/>
          </p:nvSpPr>
          <p:spPr>
            <a:xfrm rot="-7523838">
              <a:off x="7985504" y="224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8"/>
            <p:cNvSpPr/>
            <p:nvPr/>
          </p:nvSpPr>
          <p:spPr>
            <a:xfrm rot="-7523838">
              <a:off x="8029408" y="452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8"/>
            <p:cNvSpPr/>
            <p:nvPr/>
          </p:nvSpPr>
          <p:spPr>
            <a:xfrm rot="-7523838">
              <a:off x="8235160" y="835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8"/>
            <p:cNvSpPr/>
            <p:nvPr/>
          </p:nvSpPr>
          <p:spPr>
            <a:xfrm rot="-7523838">
              <a:off x="8169798" y="893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8"/>
            <p:cNvSpPr/>
            <p:nvPr/>
          </p:nvSpPr>
          <p:spPr>
            <a:xfrm rot="-7523838">
              <a:off x="8155607" y="758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8"/>
            <p:cNvSpPr/>
            <p:nvPr/>
          </p:nvSpPr>
          <p:spPr>
            <a:xfrm rot="-7523838">
              <a:off x="8217078" y="704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8"/>
            <p:cNvSpPr/>
            <p:nvPr/>
          </p:nvSpPr>
          <p:spPr>
            <a:xfrm rot="-7523838">
              <a:off x="8298551" y="909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8"/>
            <p:cNvSpPr/>
            <p:nvPr/>
          </p:nvSpPr>
          <p:spPr>
            <a:xfrm rot="-7523838">
              <a:off x="8085011" y="805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8"/>
            <p:cNvSpPr/>
            <p:nvPr/>
          </p:nvSpPr>
          <p:spPr>
            <a:xfrm rot="-7523838">
              <a:off x="8476616" y="996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8"/>
            <p:cNvSpPr/>
            <p:nvPr/>
          </p:nvSpPr>
          <p:spPr>
            <a:xfrm rot="-7523838">
              <a:off x="8289840" y="1047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8"/>
            <p:cNvSpPr/>
            <p:nvPr/>
          </p:nvSpPr>
          <p:spPr>
            <a:xfrm rot="-7523838">
              <a:off x="8181448" y="557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8"/>
            <p:cNvSpPr/>
            <p:nvPr/>
          </p:nvSpPr>
          <p:spPr>
            <a:xfrm rot="-7523838">
              <a:off x="8354032" y="974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8"/>
            <p:cNvSpPr/>
            <p:nvPr/>
          </p:nvSpPr>
          <p:spPr>
            <a:xfrm rot="-7523838">
              <a:off x="8227442" y="973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8"/>
            <p:cNvSpPr/>
            <p:nvPr/>
          </p:nvSpPr>
          <p:spPr>
            <a:xfrm rot="-7523838">
              <a:off x="8041869" y="306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8"/>
            <p:cNvSpPr/>
            <p:nvPr/>
          </p:nvSpPr>
          <p:spPr>
            <a:xfrm rot="-7523838">
              <a:off x="8151018" y="478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8"/>
            <p:cNvSpPr/>
            <p:nvPr/>
          </p:nvSpPr>
          <p:spPr>
            <a:xfrm rot="-7523838">
              <a:off x="7974245" y="368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8"/>
            <p:cNvSpPr/>
            <p:nvPr/>
          </p:nvSpPr>
          <p:spPr>
            <a:xfrm rot="-7523838">
              <a:off x="8085738" y="396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8"/>
            <p:cNvSpPr/>
            <p:nvPr/>
          </p:nvSpPr>
          <p:spPr>
            <a:xfrm rot="-7523838">
              <a:off x="8030453" y="579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8"/>
            <p:cNvSpPr/>
            <p:nvPr/>
          </p:nvSpPr>
          <p:spPr>
            <a:xfrm rot="-7523838">
              <a:off x="7907098" y="421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8"/>
            <p:cNvSpPr/>
            <p:nvPr/>
          </p:nvSpPr>
          <p:spPr>
            <a:xfrm rot="-7523838">
              <a:off x="8093874" y="528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8"/>
            <p:cNvSpPr/>
            <p:nvPr/>
          </p:nvSpPr>
          <p:spPr>
            <a:xfrm rot="-7523838">
              <a:off x="8065324" y="664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8"/>
            <p:cNvSpPr/>
            <p:nvPr/>
          </p:nvSpPr>
          <p:spPr>
            <a:xfrm rot="-7523838">
              <a:off x="7970715" y="503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8"/>
            <p:cNvSpPr/>
            <p:nvPr/>
          </p:nvSpPr>
          <p:spPr>
            <a:xfrm rot="-7523838">
              <a:off x="8246952" y="500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8"/>
            <p:cNvSpPr/>
            <p:nvPr/>
          </p:nvSpPr>
          <p:spPr>
            <a:xfrm rot="-7523838">
              <a:off x="8353478" y="691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8"/>
            <p:cNvSpPr/>
            <p:nvPr/>
          </p:nvSpPr>
          <p:spPr>
            <a:xfrm rot="-7523838">
              <a:off x="8205308" y="441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8"/>
            <p:cNvSpPr/>
            <p:nvPr/>
          </p:nvSpPr>
          <p:spPr>
            <a:xfrm rot="-7523838">
              <a:off x="8331969" y="620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8"/>
            <p:cNvSpPr/>
            <p:nvPr/>
          </p:nvSpPr>
          <p:spPr>
            <a:xfrm rot="-7523838">
              <a:off x="8070715" y="295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8"/>
            <p:cNvSpPr/>
            <p:nvPr/>
          </p:nvSpPr>
          <p:spPr>
            <a:xfrm rot="-7523838">
              <a:off x="8144294" y="355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8"/>
            <p:cNvSpPr/>
            <p:nvPr/>
          </p:nvSpPr>
          <p:spPr>
            <a:xfrm rot="-7523838">
              <a:off x="8559653" y="940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8"/>
            <p:cNvSpPr/>
            <p:nvPr/>
          </p:nvSpPr>
          <p:spPr>
            <a:xfrm rot="-7523838">
              <a:off x="8456025" y="794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8"/>
            <p:cNvSpPr/>
            <p:nvPr/>
          </p:nvSpPr>
          <p:spPr>
            <a:xfrm rot="-7523838">
              <a:off x="8507201" y="866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8"/>
            <p:cNvSpPr/>
            <p:nvPr/>
          </p:nvSpPr>
          <p:spPr>
            <a:xfrm rot="-7523838">
              <a:off x="7686364" y="532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0" name="Google Shape;3760;p48"/>
          <p:cNvGrpSpPr/>
          <p:nvPr/>
        </p:nvGrpSpPr>
        <p:grpSpPr>
          <a:xfrm>
            <a:off x="7214084" y="3890627"/>
            <a:ext cx="1401212" cy="1196845"/>
            <a:chOff x="7214084" y="3890627"/>
            <a:chExt cx="1401212" cy="1196845"/>
          </a:xfrm>
        </p:grpSpPr>
        <p:sp>
          <p:nvSpPr>
            <p:cNvPr id="3761" name="Google Shape;3761;p48"/>
            <p:cNvSpPr/>
            <p:nvPr/>
          </p:nvSpPr>
          <p:spPr>
            <a:xfrm rot="1640474">
              <a:off x="7313607" y="4126158"/>
              <a:ext cx="1202165" cy="725783"/>
            </a:xfrm>
            <a:custGeom>
              <a:avLst/>
              <a:gdLst/>
              <a:ahLst/>
              <a:cxnLst/>
              <a:rect l="l" t="t" r="r" b="b"/>
              <a:pathLst>
                <a:path w="18230" h="11006" extrusionOk="0">
                  <a:moveTo>
                    <a:pt x="16195" y="1"/>
                  </a:moveTo>
                  <a:cubicBezTo>
                    <a:pt x="15756" y="1"/>
                    <a:pt x="15103" y="141"/>
                    <a:pt x="14505" y="794"/>
                  </a:cubicBezTo>
                  <a:cubicBezTo>
                    <a:pt x="14179" y="1149"/>
                    <a:pt x="13908" y="1597"/>
                    <a:pt x="13712" y="2138"/>
                  </a:cubicBezTo>
                  <a:cubicBezTo>
                    <a:pt x="13656" y="2287"/>
                    <a:pt x="13609" y="2437"/>
                    <a:pt x="13562" y="2595"/>
                  </a:cubicBezTo>
                  <a:cubicBezTo>
                    <a:pt x="13404" y="2549"/>
                    <a:pt x="13217" y="2511"/>
                    <a:pt x="13021" y="2511"/>
                  </a:cubicBezTo>
                  <a:cubicBezTo>
                    <a:pt x="12536" y="2511"/>
                    <a:pt x="12050" y="2642"/>
                    <a:pt x="11621" y="2894"/>
                  </a:cubicBezTo>
                  <a:cubicBezTo>
                    <a:pt x="11257" y="2651"/>
                    <a:pt x="10828" y="2521"/>
                    <a:pt x="10361" y="2521"/>
                  </a:cubicBezTo>
                  <a:cubicBezTo>
                    <a:pt x="9988" y="2521"/>
                    <a:pt x="9624" y="2605"/>
                    <a:pt x="9297" y="2745"/>
                  </a:cubicBezTo>
                  <a:cubicBezTo>
                    <a:pt x="9045" y="2605"/>
                    <a:pt x="8737" y="2521"/>
                    <a:pt x="8401" y="2521"/>
                  </a:cubicBezTo>
                  <a:cubicBezTo>
                    <a:pt x="8167" y="2521"/>
                    <a:pt x="7934" y="2558"/>
                    <a:pt x="7701" y="2642"/>
                  </a:cubicBezTo>
                  <a:cubicBezTo>
                    <a:pt x="7505" y="2558"/>
                    <a:pt x="7281" y="2521"/>
                    <a:pt x="7019" y="2521"/>
                  </a:cubicBezTo>
                  <a:lnTo>
                    <a:pt x="6898" y="2521"/>
                  </a:lnTo>
                  <a:cubicBezTo>
                    <a:pt x="6833" y="1867"/>
                    <a:pt x="6571" y="1307"/>
                    <a:pt x="6105" y="869"/>
                  </a:cubicBezTo>
                  <a:cubicBezTo>
                    <a:pt x="5591" y="383"/>
                    <a:pt x="4910" y="150"/>
                    <a:pt x="4060" y="150"/>
                  </a:cubicBezTo>
                  <a:cubicBezTo>
                    <a:pt x="3286" y="150"/>
                    <a:pt x="2576" y="355"/>
                    <a:pt x="1951" y="757"/>
                  </a:cubicBezTo>
                  <a:cubicBezTo>
                    <a:pt x="1316" y="1158"/>
                    <a:pt x="831" y="1718"/>
                    <a:pt x="486" y="2418"/>
                  </a:cubicBezTo>
                  <a:cubicBezTo>
                    <a:pt x="159" y="3081"/>
                    <a:pt x="0" y="3827"/>
                    <a:pt x="0" y="4658"/>
                  </a:cubicBezTo>
                  <a:cubicBezTo>
                    <a:pt x="0" y="5349"/>
                    <a:pt x="159" y="5974"/>
                    <a:pt x="476" y="6516"/>
                  </a:cubicBezTo>
                  <a:cubicBezTo>
                    <a:pt x="803" y="7076"/>
                    <a:pt x="1270" y="7514"/>
                    <a:pt x="1867" y="7804"/>
                  </a:cubicBezTo>
                  <a:cubicBezTo>
                    <a:pt x="1718" y="8168"/>
                    <a:pt x="1643" y="8532"/>
                    <a:pt x="1643" y="8905"/>
                  </a:cubicBezTo>
                  <a:cubicBezTo>
                    <a:pt x="1643" y="9484"/>
                    <a:pt x="1867" y="10025"/>
                    <a:pt x="2268" y="10408"/>
                  </a:cubicBezTo>
                  <a:cubicBezTo>
                    <a:pt x="2660" y="10791"/>
                    <a:pt x="3174" y="11005"/>
                    <a:pt x="3762" y="11005"/>
                  </a:cubicBezTo>
                  <a:cubicBezTo>
                    <a:pt x="4294" y="11005"/>
                    <a:pt x="5302" y="10809"/>
                    <a:pt x="5974" y="9512"/>
                  </a:cubicBezTo>
                  <a:cubicBezTo>
                    <a:pt x="6170" y="9138"/>
                    <a:pt x="6338" y="8709"/>
                    <a:pt x="6478" y="8205"/>
                  </a:cubicBezTo>
                  <a:cubicBezTo>
                    <a:pt x="6543" y="8214"/>
                    <a:pt x="6618" y="8214"/>
                    <a:pt x="6683" y="8214"/>
                  </a:cubicBezTo>
                  <a:cubicBezTo>
                    <a:pt x="7225" y="8214"/>
                    <a:pt x="7691" y="8009"/>
                    <a:pt x="8018" y="7636"/>
                  </a:cubicBezTo>
                  <a:cubicBezTo>
                    <a:pt x="8102" y="7542"/>
                    <a:pt x="8167" y="7449"/>
                    <a:pt x="8223" y="7328"/>
                  </a:cubicBezTo>
                  <a:cubicBezTo>
                    <a:pt x="8261" y="7374"/>
                    <a:pt x="8307" y="7412"/>
                    <a:pt x="8345" y="7458"/>
                  </a:cubicBezTo>
                  <a:cubicBezTo>
                    <a:pt x="8690" y="7794"/>
                    <a:pt x="9325" y="8214"/>
                    <a:pt x="10342" y="8214"/>
                  </a:cubicBezTo>
                  <a:cubicBezTo>
                    <a:pt x="10697" y="8214"/>
                    <a:pt x="11042" y="8158"/>
                    <a:pt x="11369" y="8056"/>
                  </a:cubicBezTo>
                  <a:cubicBezTo>
                    <a:pt x="11630" y="8158"/>
                    <a:pt x="11910" y="8214"/>
                    <a:pt x="12218" y="8214"/>
                  </a:cubicBezTo>
                  <a:cubicBezTo>
                    <a:pt x="12470" y="8214"/>
                    <a:pt x="12732" y="8168"/>
                    <a:pt x="12965" y="8084"/>
                  </a:cubicBezTo>
                  <a:cubicBezTo>
                    <a:pt x="13189" y="8168"/>
                    <a:pt x="13422" y="8214"/>
                    <a:pt x="13656" y="8214"/>
                  </a:cubicBezTo>
                  <a:cubicBezTo>
                    <a:pt x="13992" y="8214"/>
                    <a:pt x="14328" y="8130"/>
                    <a:pt x="14645" y="7972"/>
                  </a:cubicBezTo>
                  <a:cubicBezTo>
                    <a:pt x="14972" y="8130"/>
                    <a:pt x="15336" y="8214"/>
                    <a:pt x="15728" y="8214"/>
                  </a:cubicBezTo>
                  <a:cubicBezTo>
                    <a:pt x="16325" y="8214"/>
                    <a:pt x="16885" y="8018"/>
                    <a:pt x="17343" y="7636"/>
                  </a:cubicBezTo>
                  <a:cubicBezTo>
                    <a:pt x="17576" y="7430"/>
                    <a:pt x="17772" y="7188"/>
                    <a:pt x="17884" y="6898"/>
                  </a:cubicBezTo>
                  <a:cubicBezTo>
                    <a:pt x="17996" y="6656"/>
                    <a:pt x="18043" y="6394"/>
                    <a:pt x="18043" y="6124"/>
                  </a:cubicBezTo>
                  <a:cubicBezTo>
                    <a:pt x="18043" y="5816"/>
                    <a:pt x="17968" y="5508"/>
                    <a:pt x="17819" y="5256"/>
                  </a:cubicBezTo>
                  <a:cubicBezTo>
                    <a:pt x="17819" y="5237"/>
                    <a:pt x="17809" y="5228"/>
                    <a:pt x="17809" y="5218"/>
                  </a:cubicBezTo>
                  <a:cubicBezTo>
                    <a:pt x="18089" y="4892"/>
                    <a:pt x="18229" y="4472"/>
                    <a:pt x="18229" y="4061"/>
                  </a:cubicBezTo>
                  <a:cubicBezTo>
                    <a:pt x="18229" y="3715"/>
                    <a:pt x="18117" y="3435"/>
                    <a:pt x="18005" y="3221"/>
                  </a:cubicBezTo>
                  <a:cubicBezTo>
                    <a:pt x="18108" y="2894"/>
                    <a:pt x="18155" y="2558"/>
                    <a:pt x="18155" y="2203"/>
                  </a:cubicBezTo>
                  <a:cubicBezTo>
                    <a:pt x="18155" y="1709"/>
                    <a:pt x="18024" y="1251"/>
                    <a:pt x="17781" y="869"/>
                  </a:cubicBezTo>
                  <a:cubicBezTo>
                    <a:pt x="17417" y="318"/>
                    <a:pt x="16848" y="1"/>
                    <a:pt x="1619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8"/>
            <p:cNvSpPr/>
            <p:nvPr/>
          </p:nvSpPr>
          <p:spPr>
            <a:xfrm rot="1640474">
              <a:off x="7405277" y="4218472"/>
              <a:ext cx="1018774" cy="541139"/>
            </a:xfrm>
            <a:custGeom>
              <a:avLst/>
              <a:gdLst/>
              <a:ahLst/>
              <a:cxnLst/>
              <a:rect l="l" t="t" r="r" b="b"/>
              <a:pathLst>
                <a:path w="15449" h="8206" extrusionOk="0">
                  <a:moveTo>
                    <a:pt x="14655" y="598"/>
                  </a:moveTo>
                  <a:cubicBezTo>
                    <a:pt x="14749" y="598"/>
                    <a:pt x="14795" y="710"/>
                    <a:pt x="14795" y="962"/>
                  </a:cubicBezTo>
                  <a:cubicBezTo>
                    <a:pt x="14795" y="1167"/>
                    <a:pt x="14739" y="1410"/>
                    <a:pt x="14609" y="1671"/>
                  </a:cubicBezTo>
                  <a:cubicBezTo>
                    <a:pt x="14469" y="1942"/>
                    <a:pt x="14291" y="2175"/>
                    <a:pt x="14049" y="2381"/>
                  </a:cubicBezTo>
                  <a:cubicBezTo>
                    <a:pt x="14095" y="2045"/>
                    <a:pt x="14151" y="1737"/>
                    <a:pt x="14226" y="1475"/>
                  </a:cubicBezTo>
                  <a:cubicBezTo>
                    <a:pt x="14291" y="1205"/>
                    <a:pt x="14366" y="981"/>
                    <a:pt x="14441" y="831"/>
                  </a:cubicBezTo>
                  <a:cubicBezTo>
                    <a:pt x="14525" y="682"/>
                    <a:pt x="14581" y="598"/>
                    <a:pt x="14655" y="598"/>
                  </a:cubicBezTo>
                  <a:close/>
                  <a:moveTo>
                    <a:pt x="8859" y="3118"/>
                  </a:moveTo>
                  <a:cubicBezTo>
                    <a:pt x="8924" y="3118"/>
                    <a:pt x="8980" y="3137"/>
                    <a:pt x="9027" y="3184"/>
                  </a:cubicBezTo>
                  <a:cubicBezTo>
                    <a:pt x="9074" y="3230"/>
                    <a:pt x="9102" y="3296"/>
                    <a:pt x="9102" y="3370"/>
                  </a:cubicBezTo>
                  <a:cubicBezTo>
                    <a:pt x="9102" y="3529"/>
                    <a:pt x="9027" y="3669"/>
                    <a:pt x="8887" y="3772"/>
                  </a:cubicBezTo>
                  <a:cubicBezTo>
                    <a:pt x="8747" y="3884"/>
                    <a:pt x="8560" y="3968"/>
                    <a:pt x="8318" y="4024"/>
                  </a:cubicBezTo>
                  <a:lnTo>
                    <a:pt x="8308" y="4024"/>
                  </a:lnTo>
                  <a:cubicBezTo>
                    <a:pt x="8308" y="3772"/>
                    <a:pt x="8364" y="3557"/>
                    <a:pt x="8467" y="3389"/>
                  </a:cubicBezTo>
                  <a:cubicBezTo>
                    <a:pt x="8579" y="3212"/>
                    <a:pt x="8700" y="3118"/>
                    <a:pt x="8859" y="3118"/>
                  </a:cubicBezTo>
                  <a:close/>
                  <a:moveTo>
                    <a:pt x="11715" y="3081"/>
                  </a:moveTo>
                  <a:lnTo>
                    <a:pt x="11482" y="4210"/>
                  </a:lnTo>
                  <a:cubicBezTo>
                    <a:pt x="11444" y="4388"/>
                    <a:pt x="11388" y="4528"/>
                    <a:pt x="11304" y="4649"/>
                  </a:cubicBezTo>
                  <a:cubicBezTo>
                    <a:pt x="11220" y="4752"/>
                    <a:pt x="11146" y="4808"/>
                    <a:pt x="11052" y="4808"/>
                  </a:cubicBezTo>
                  <a:cubicBezTo>
                    <a:pt x="10959" y="4808"/>
                    <a:pt x="10884" y="4770"/>
                    <a:pt x="10838" y="4714"/>
                  </a:cubicBezTo>
                  <a:cubicBezTo>
                    <a:pt x="10791" y="4658"/>
                    <a:pt x="10754" y="4565"/>
                    <a:pt x="10754" y="4434"/>
                  </a:cubicBezTo>
                  <a:cubicBezTo>
                    <a:pt x="10754" y="4201"/>
                    <a:pt x="10800" y="3977"/>
                    <a:pt x="10884" y="3781"/>
                  </a:cubicBezTo>
                  <a:cubicBezTo>
                    <a:pt x="10968" y="3566"/>
                    <a:pt x="11080" y="3408"/>
                    <a:pt x="11239" y="3277"/>
                  </a:cubicBezTo>
                  <a:cubicBezTo>
                    <a:pt x="11388" y="3146"/>
                    <a:pt x="11538" y="3090"/>
                    <a:pt x="11715" y="3081"/>
                  </a:cubicBezTo>
                  <a:close/>
                  <a:moveTo>
                    <a:pt x="3137" y="6068"/>
                  </a:moveTo>
                  <a:lnTo>
                    <a:pt x="3137" y="6068"/>
                  </a:lnTo>
                  <a:cubicBezTo>
                    <a:pt x="3025" y="6618"/>
                    <a:pt x="2904" y="7001"/>
                    <a:pt x="2773" y="7244"/>
                  </a:cubicBezTo>
                  <a:cubicBezTo>
                    <a:pt x="2652" y="7496"/>
                    <a:pt x="2530" y="7608"/>
                    <a:pt x="2428" y="7608"/>
                  </a:cubicBezTo>
                  <a:cubicBezTo>
                    <a:pt x="2306" y="7608"/>
                    <a:pt x="2250" y="7524"/>
                    <a:pt x="2250" y="7365"/>
                  </a:cubicBezTo>
                  <a:cubicBezTo>
                    <a:pt x="2250" y="7197"/>
                    <a:pt x="2325" y="7010"/>
                    <a:pt x="2465" y="6796"/>
                  </a:cubicBezTo>
                  <a:cubicBezTo>
                    <a:pt x="2605" y="6572"/>
                    <a:pt x="2820" y="6338"/>
                    <a:pt x="3137" y="6068"/>
                  </a:cubicBezTo>
                  <a:close/>
                  <a:moveTo>
                    <a:pt x="14805" y="1"/>
                  </a:moveTo>
                  <a:cubicBezTo>
                    <a:pt x="14571" y="1"/>
                    <a:pt x="14347" y="122"/>
                    <a:pt x="14151" y="337"/>
                  </a:cubicBezTo>
                  <a:cubicBezTo>
                    <a:pt x="13955" y="561"/>
                    <a:pt x="13778" y="869"/>
                    <a:pt x="13629" y="1242"/>
                  </a:cubicBezTo>
                  <a:cubicBezTo>
                    <a:pt x="13489" y="1615"/>
                    <a:pt x="13367" y="2035"/>
                    <a:pt x="13302" y="2483"/>
                  </a:cubicBezTo>
                  <a:lnTo>
                    <a:pt x="12947" y="2483"/>
                  </a:lnTo>
                  <a:cubicBezTo>
                    <a:pt x="12761" y="2483"/>
                    <a:pt x="12667" y="2605"/>
                    <a:pt x="12667" y="2838"/>
                  </a:cubicBezTo>
                  <a:cubicBezTo>
                    <a:pt x="12667" y="2932"/>
                    <a:pt x="12695" y="3016"/>
                    <a:pt x="12742" y="3062"/>
                  </a:cubicBezTo>
                  <a:cubicBezTo>
                    <a:pt x="12789" y="3100"/>
                    <a:pt x="12873" y="3128"/>
                    <a:pt x="12985" y="3128"/>
                  </a:cubicBezTo>
                  <a:lnTo>
                    <a:pt x="13227" y="3128"/>
                  </a:lnTo>
                  <a:cubicBezTo>
                    <a:pt x="13218" y="3314"/>
                    <a:pt x="13209" y="3501"/>
                    <a:pt x="13209" y="3678"/>
                  </a:cubicBezTo>
                  <a:cubicBezTo>
                    <a:pt x="13209" y="3809"/>
                    <a:pt x="13209" y="3930"/>
                    <a:pt x="13218" y="4052"/>
                  </a:cubicBezTo>
                  <a:cubicBezTo>
                    <a:pt x="13181" y="4061"/>
                    <a:pt x="13153" y="4089"/>
                    <a:pt x="13115" y="4117"/>
                  </a:cubicBezTo>
                  <a:cubicBezTo>
                    <a:pt x="12929" y="4341"/>
                    <a:pt x="12779" y="4509"/>
                    <a:pt x="12658" y="4612"/>
                  </a:cubicBezTo>
                  <a:cubicBezTo>
                    <a:pt x="12546" y="4714"/>
                    <a:pt x="12452" y="4761"/>
                    <a:pt x="12378" y="4761"/>
                  </a:cubicBezTo>
                  <a:cubicBezTo>
                    <a:pt x="12331" y="4761"/>
                    <a:pt x="12284" y="4742"/>
                    <a:pt x="12266" y="4705"/>
                  </a:cubicBezTo>
                  <a:cubicBezTo>
                    <a:pt x="12228" y="4668"/>
                    <a:pt x="12219" y="4621"/>
                    <a:pt x="12219" y="4556"/>
                  </a:cubicBezTo>
                  <a:cubicBezTo>
                    <a:pt x="12219" y="4360"/>
                    <a:pt x="12266" y="4042"/>
                    <a:pt x="12359" y="3557"/>
                  </a:cubicBezTo>
                  <a:cubicBezTo>
                    <a:pt x="12415" y="3230"/>
                    <a:pt x="12452" y="3025"/>
                    <a:pt x="12452" y="2941"/>
                  </a:cubicBezTo>
                  <a:cubicBezTo>
                    <a:pt x="12452" y="2801"/>
                    <a:pt x="12340" y="2717"/>
                    <a:pt x="12144" y="2717"/>
                  </a:cubicBezTo>
                  <a:cubicBezTo>
                    <a:pt x="12051" y="2717"/>
                    <a:pt x="11958" y="2736"/>
                    <a:pt x="11874" y="2745"/>
                  </a:cubicBezTo>
                  <a:cubicBezTo>
                    <a:pt x="11855" y="2651"/>
                    <a:pt x="11827" y="2586"/>
                    <a:pt x="11799" y="2558"/>
                  </a:cubicBezTo>
                  <a:cubicBezTo>
                    <a:pt x="11762" y="2521"/>
                    <a:pt x="11706" y="2493"/>
                    <a:pt x="11612" y="2493"/>
                  </a:cubicBezTo>
                  <a:cubicBezTo>
                    <a:pt x="11332" y="2493"/>
                    <a:pt x="11062" y="2586"/>
                    <a:pt x="10800" y="2764"/>
                  </a:cubicBezTo>
                  <a:cubicBezTo>
                    <a:pt x="10548" y="2941"/>
                    <a:pt x="10352" y="3184"/>
                    <a:pt x="10194" y="3482"/>
                  </a:cubicBezTo>
                  <a:cubicBezTo>
                    <a:pt x="10044" y="3762"/>
                    <a:pt x="9979" y="4061"/>
                    <a:pt x="9960" y="4378"/>
                  </a:cubicBezTo>
                  <a:cubicBezTo>
                    <a:pt x="9858" y="4472"/>
                    <a:pt x="9746" y="4537"/>
                    <a:pt x="9615" y="4612"/>
                  </a:cubicBezTo>
                  <a:cubicBezTo>
                    <a:pt x="9382" y="4742"/>
                    <a:pt x="9167" y="4808"/>
                    <a:pt x="8980" y="4808"/>
                  </a:cubicBezTo>
                  <a:cubicBezTo>
                    <a:pt x="8691" y="4808"/>
                    <a:pt x="8495" y="4714"/>
                    <a:pt x="8402" y="4528"/>
                  </a:cubicBezTo>
                  <a:cubicBezTo>
                    <a:pt x="8887" y="4416"/>
                    <a:pt x="9232" y="4248"/>
                    <a:pt x="9438" y="4042"/>
                  </a:cubicBezTo>
                  <a:cubicBezTo>
                    <a:pt x="9652" y="3828"/>
                    <a:pt x="9746" y="3594"/>
                    <a:pt x="9746" y="3305"/>
                  </a:cubicBezTo>
                  <a:cubicBezTo>
                    <a:pt x="9746" y="3062"/>
                    <a:pt x="9671" y="2876"/>
                    <a:pt x="9522" y="2717"/>
                  </a:cubicBezTo>
                  <a:cubicBezTo>
                    <a:pt x="9382" y="2577"/>
                    <a:pt x="9186" y="2511"/>
                    <a:pt x="8952" y="2511"/>
                  </a:cubicBezTo>
                  <a:cubicBezTo>
                    <a:pt x="8682" y="2511"/>
                    <a:pt x="8439" y="2577"/>
                    <a:pt x="8224" y="2726"/>
                  </a:cubicBezTo>
                  <a:cubicBezTo>
                    <a:pt x="8019" y="2866"/>
                    <a:pt x="7851" y="3072"/>
                    <a:pt x="7720" y="3314"/>
                  </a:cubicBezTo>
                  <a:cubicBezTo>
                    <a:pt x="7655" y="3464"/>
                    <a:pt x="7608" y="3632"/>
                    <a:pt x="7571" y="3790"/>
                  </a:cubicBezTo>
                  <a:cubicBezTo>
                    <a:pt x="7515" y="3818"/>
                    <a:pt x="7468" y="3828"/>
                    <a:pt x="7421" y="3828"/>
                  </a:cubicBezTo>
                  <a:cubicBezTo>
                    <a:pt x="7319" y="3828"/>
                    <a:pt x="7272" y="3762"/>
                    <a:pt x="7272" y="3604"/>
                  </a:cubicBezTo>
                  <a:cubicBezTo>
                    <a:pt x="7272" y="3557"/>
                    <a:pt x="7281" y="3464"/>
                    <a:pt x="7319" y="3305"/>
                  </a:cubicBezTo>
                  <a:cubicBezTo>
                    <a:pt x="7347" y="3090"/>
                    <a:pt x="7375" y="2969"/>
                    <a:pt x="7375" y="2922"/>
                  </a:cubicBezTo>
                  <a:cubicBezTo>
                    <a:pt x="7375" y="2651"/>
                    <a:pt x="7244" y="2521"/>
                    <a:pt x="6973" y="2521"/>
                  </a:cubicBezTo>
                  <a:cubicBezTo>
                    <a:pt x="6833" y="2521"/>
                    <a:pt x="6693" y="2567"/>
                    <a:pt x="6535" y="2661"/>
                  </a:cubicBezTo>
                  <a:cubicBezTo>
                    <a:pt x="6367" y="2754"/>
                    <a:pt x="6208" y="2922"/>
                    <a:pt x="6031" y="3137"/>
                  </a:cubicBezTo>
                  <a:cubicBezTo>
                    <a:pt x="5872" y="3361"/>
                    <a:pt x="5704" y="3650"/>
                    <a:pt x="5573" y="4005"/>
                  </a:cubicBezTo>
                  <a:cubicBezTo>
                    <a:pt x="5592" y="3818"/>
                    <a:pt x="5611" y="3669"/>
                    <a:pt x="5639" y="3548"/>
                  </a:cubicBezTo>
                  <a:cubicBezTo>
                    <a:pt x="5657" y="3436"/>
                    <a:pt x="5695" y="3277"/>
                    <a:pt x="5732" y="3118"/>
                  </a:cubicBezTo>
                  <a:cubicBezTo>
                    <a:pt x="5788" y="2885"/>
                    <a:pt x="5825" y="2736"/>
                    <a:pt x="5825" y="2670"/>
                  </a:cubicBezTo>
                  <a:cubicBezTo>
                    <a:pt x="5825" y="2614"/>
                    <a:pt x="5807" y="2577"/>
                    <a:pt x="5779" y="2558"/>
                  </a:cubicBezTo>
                  <a:cubicBezTo>
                    <a:pt x="5741" y="2530"/>
                    <a:pt x="5685" y="2521"/>
                    <a:pt x="5601" y="2521"/>
                  </a:cubicBezTo>
                  <a:cubicBezTo>
                    <a:pt x="5452" y="2521"/>
                    <a:pt x="5331" y="2549"/>
                    <a:pt x="5247" y="2605"/>
                  </a:cubicBezTo>
                  <a:cubicBezTo>
                    <a:pt x="5172" y="2661"/>
                    <a:pt x="5107" y="2745"/>
                    <a:pt x="5060" y="2876"/>
                  </a:cubicBezTo>
                  <a:cubicBezTo>
                    <a:pt x="4939" y="3277"/>
                    <a:pt x="4855" y="3716"/>
                    <a:pt x="4845" y="4164"/>
                  </a:cubicBezTo>
                  <a:cubicBezTo>
                    <a:pt x="4593" y="4332"/>
                    <a:pt x="4341" y="4518"/>
                    <a:pt x="4052" y="4742"/>
                  </a:cubicBezTo>
                  <a:lnTo>
                    <a:pt x="4117" y="4276"/>
                  </a:lnTo>
                  <a:cubicBezTo>
                    <a:pt x="4192" y="3809"/>
                    <a:pt x="4239" y="3501"/>
                    <a:pt x="4248" y="3370"/>
                  </a:cubicBezTo>
                  <a:cubicBezTo>
                    <a:pt x="4257" y="3258"/>
                    <a:pt x="4239" y="3174"/>
                    <a:pt x="4173" y="3118"/>
                  </a:cubicBezTo>
                  <a:cubicBezTo>
                    <a:pt x="4117" y="3062"/>
                    <a:pt x="4033" y="3025"/>
                    <a:pt x="3959" y="3025"/>
                  </a:cubicBezTo>
                  <a:lnTo>
                    <a:pt x="2801" y="3025"/>
                  </a:lnTo>
                  <a:cubicBezTo>
                    <a:pt x="2698" y="3025"/>
                    <a:pt x="2614" y="3062"/>
                    <a:pt x="2558" y="3118"/>
                  </a:cubicBezTo>
                  <a:cubicBezTo>
                    <a:pt x="2493" y="3184"/>
                    <a:pt x="2465" y="3268"/>
                    <a:pt x="2465" y="3389"/>
                  </a:cubicBezTo>
                  <a:cubicBezTo>
                    <a:pt x="2465" y="3510"/>
                    <a:pt x="2493" y="3604"/>
                    <a:pt x="2558" y="3669"/>
                  </a:cubicBezTo>
                  <a:cubicBezTo>
                    <a:pt x="2614" y="3725"/>
                    <a:pt x="2708" y="3744"/>
                    <a:pt x="2820" y="3744"/>
                  </a:cubicBezTo>
                  <a:lnTo>
                    <a:pt x="3455" y="3744"/>
                  </a:lnTo>
                  <a:lnTo>
                    <a:pt x="3371" y="4509"/>
                  </a:lnTo>
                  <a:cubicBezTo>
                    <a:pt x="3072" y="4630"/>
                    <a:pt x="2764" y="4696"/>
                    <a:pt x="2484" y="4696"/>
                  </a:cubicBezTo>
                  <a:cubicBezTo>
                    <a:pt x="1970" y="4696"/>
                    <a:pt x="1588" y="4556"/>
                    <a:pt x="1317" y="4285"/>
                  </a:cubicBezTo>
                  <a:cubicBezTo>
                    <a:pt x="1046" y="4014"/>
                    <a:pt x="906" y="3632"/>
                    <a:pt x="906" y="3137"/>
                  </a:cubicBezTo>
                  <a:cubicBezTo>
                    <a:pt x="906" y="2661"/>
                    <a:pt x="990" y="2241"/>
                    <a:pt x="1140" y="1905"/>
                  </a:cubicBezTo>
                  <a:cubicBezTo>
                    <a:pt x="1298" y="1569"/>
                    <a:pt x="1504" y="1298"/>
                    <a:pt x="1765" y="1121"/>
                  </a:cubicBezTo>
                  <a:cubicBezTo>
                    <a:pt x="2017" y="943"/>
                    <a:pt x="2297" y="869"/>
                    <a:pt x="2605" y="869"/>
                  </a:cubicBezTo>
                  <a:cubicBezTo>
                    <a:pt x="2848" y="869"/>
                    <a:pt x="3025" y="915"/>
                    <a:pt x="3128" y="1009"/>
                  </a:cubicBezTo>
                  <a:cubicBezTo>
                    <a:pt x="3231" y="1102"/>
                    <a:pt x="3287" y="1242"/>
                    <a:pt x="3287" y="1401"/>
                  </a:cubicBezTo>
                  <a:cubicBezTo>
                    <a:pt x="3287" y="1475"/>
                    <a:pt x="3277" y="1550"/>
                    <a:pt x="3259" y="1671"/>
                  </a:cubicBezTo>
                  <a:cubicBezTo>
                    <a:pt x="3240" y="1765"/>
                    <a:pt x="3231" y="1830"/>
                    <a:pt x="3231" y="1877"/>
                  </a:cubicBezTo>
                  <a:cubicBezTo>
                    <a:pt x="3231" y="1970"/>
                    <a:pt x="3268" y="2045"/>
                    <a:pt x="3333" y="2101"/>
                  </a:cubicBezTo>
                  <a:cubicBezTo>
                    <a:pt x="3408" y="2157"/>
                    <a:pt x="3501" y="2185"/>
                    <a:pt x="3604" y="2185"/>
                  </a:cubicBezTo>
                  <a:cubicBezTo>
                    <a:pt x="3772" y="2185"/>
                    <a:pt x="3893" y="2110"/>
                    <a:pt x="3987" y="1961"/>
                  </a:cubicBezTo>
                  <a:cubicBezTo>
                    <a:pt x="4080" y="1811"/>
                    <a:pt x="4117" y="1625"/>
                    <a:pt x="4117" y="1382"/>
                  </a:cubicBezTo>
                  <a:cubicBezTo>
                    <a:pt x="4117" y="1009"/>
                    <a:pt x="4005" y="710"/>
                    <a:pt x="3753" y="477"/>
                  </a:cubicBezTo>
                  <a:cubicBezTo>
                    <a:pt x="3511" y="262"/>
                    <a:pt x="3147" y="141"/>
                    <a:pt x="2670" y="141"/>
                  </a:cubicBezTo>
                  <a:cubicBezTo>
                    <a:pt x="2166" y="141"/>
                    <a:pt x="1718" y="271"/>
                    <a:pt x="1308" y="523"/>
                  </a:cubicBezTo>
                  <a:cubicBezTo>
                    <a:pt x="897" y="785"/>
                    <a:pt x="580" y="1149"/>
                    <a:pt x="346" y="1615"/>
                  </a:cubicBezTo>
                  <a:cubicBezTo>
                    <a:pt x="113" y="2082"/>
                    <a:pt x="1" y="2614"/>
                    <a:pt x="1" y="3230"/>
                  </a:cubicBezTo>
                  <a:cubicBezTo>
                    <a:pt x="1" y="3669"/>
                    <a:pt x="94" y="4052"/>
                    <a:pt x="290" y="4388"/>
                  </a:cubicBezTo>
                  <a:cubicBezTo>
                    <a:pt x="486" y="4714"/>
                    <a:pt x="757" y="4976"/>
                    <a:pt x="1112" y="5144"/>
                  </a:cubicBezTo>
                  <a:cubicBezTo>
                    <a:pt x="1457" y="5321"/>
                    <a:pt x="1868" y="5414"/>
                    <a:pt x="2325" y="5414"/>
                  </a:cubicBezTo>
                  <a:cubicBezTo>
                    <a:pt x="2633" y="5414"/>
                    <a:pt x="2951" y="5349"/>
                    <a:pt x="3277" y="5218"/>
                  </a:cubicBezTo>
                  <a:lnTo>
                    <a:pt x="3277" y="5218"/>
                  </a:lnTo>
                  <a:lnTo>
                    <a:pt x="3259" y="5330"/>
                  </a:lnTo>
                  <a:cubicBezTo>
                    <a:pt x="2820" y="5676"/>
                    <a:pt x="2484" y="5965"/>
                    <a:pt x="2250" y="6217"/>
                  </a:cubicBezTo>
                  <a:cubicBezTo>
                    <a:pt x="2017" y="6478"/>
                    <a:pt x="1858" y="6712"/>
                    <a:pt x="1765" y="6908"/>
                  </a:cubicBezTo>
                  <a:cubicBezTo>
                    <a:pt x="1681" y="7104"/>
                    <a:pt x="1634" y="7309"/>
                    <a:pt x="1634" y="7496"/>
                  </a:cubicBezTo>
                  <a:cubicBezTo>
                    <a:pt x="1634" y="7701"/>
                    <a:pt x="1700" y="7879"/>
                    <a:pt x="1830" y="8009"/>
                  </a:cubicBezTo>
                  <a:cubicBezTo>
                    <a:pt x="1961" y="8131"/>
                    <a:pt x="2138" y="8205"/>
                    <a:pt x="2344" y="8205"/>
                  </a:cubicBezTo>
                  <a:cubicBezTo>
                    <a:pt x="2745" y="8205"/>
                    <a:pt x="3053" y="7963"/>
                    <a:pt x="3315" y="7468"/>
                  </a:cubicBezTo>
                  <a:cubicBezTo>
                    <a:pt x="3567" y="6982"/>
                    <a:pt x="3781" y="6301"/>
                    <a:pt x="3940" y="5452"/>
                  </a:cubicBezTo>
                  <a:cubicBezTo>
                    <a:pt x="4332" y="5181"/>
                    <a:pt x="4640" y="4966"/>
                    <a:pt x="4873" y="4817"/>
                  </a:cubicBezTo>
                  <a:cubicBezTo>
                    <a:pt x="4892" y="4976"/>
                    <a:pt x="4911" y="5088"/>
                    <a:pt x="4948" y="5181"/>
                  </a:cubicBezTo>
                  <a:cubicBezTo>
                    <a:pt x="5004" y="5349"/>
                    <a:pt x="5125" y="5424"/>
                    <a:pt x="5275" y="5424"/>
                  </a:cubicBezTo>
                  <a:cubicBezTo>
                    <a:pt x="5405" y="5424"/>
                    <a:pt x="5499" y="5396"/>
                    <a:pt x="5555" y="5321"/>
                  </a:cubicBezTo>
                  <a:cubicBezTo>
                    <a:pt x="5611" y="5256"/>
                    <a:pt x="5667" y="5125"/>
                    <a:pt x="5713" y="4929"/>
                  </a:cubicBezTo>
                  <a:cubicBezTo>
                    <a:pt x="5779" y="4668"/>
                    <a:pt x="5853" y="4434"/>
                    <a:pt x="5965" y="4210"/>
                  </a:cubicBezTo>
                  <a:cubicBezTo>
                    <a:pt x="6059" y="3996"/>
                    <a:pt x="6161" y="3809"/>
                    <a:pt x="6264" y="3669"/>
                  </a:cubicBezTo>
                  <a:cubicBezTo>
                    <a:pt x="6367" y="3529"/>
                    <a:pt x="6451" y="3454"/>
                    <a:pt x="6507" y="3454"/>
                  </a:cubicBezTo>
                  <a:cubicBezTo>
                    <a:pt x="6553" y="3454"/>
                    <a:pt x="6581" y="3492"/>
                    <a:pt x="6581" y="3548"/>
                  </a:cubicBezTo>
                  <a:cubicBezTo>
                    <a:pt x="6581" y="3576"/>
                    <a:pt x="6581" y="3632"/>
                    <a:pt x="6572" y="3716"/>
                  </a:cubicBezTo>
                  <a:cubicBezTo>
                    <a:pt x="6553" y="3772"/>
                    <a:pt x="6544" y="3837"/>
                    <a:pt x="6544" y="3902"/>
                  </a:cubicBezTo>
                  <a:cubicBezTo>
                    <a:pt x="6544" y="4089"/>
                    <a:pt x="6600" y="4238"/>
                    <a:pt x="6721" y="4350"/>
                  </a:cubicBezTo>
                  <a:cubicBezTo>
                    <a:pt x="6833" y="4472"/>
                    <a:pt x="7001" y="4518"/>
                    <a:pt x="7225" y="4518"/>
                  </a:cubicBezTo>
                  <a:cubicBezTo>
                    <a:pt x="7365" y="4518"/>
                    <a:pt x="7487" y="4490"/>
                    <a:pt x="7608" y="4434"/>
                  </a:cubicBezTo>
                  <a:cubicBezTo>
                    <a:pt x="7655" y="4677"/>
                    <a:pt x="7767" y="4892"/>
                    <a:pt x="7935" y="5050"/>
                  </a:cubicBezTo>
                  <a:cubicBezTo>
                    <a:pt x="8168" y="5284"/>
                    <a:pt x="8504" y="5405"/>
                    <a:pt x="8934" y="5405"/>
                  </a:cubicBezTo>
                  <a:cubicBezTo>
                    <a:pt x="9251" y="5405"/>
                    <a:pt x="9559" y="5321"/>
                    <a:pt x="9839" y="5172"/>
                  </a:cubicBezTo>
                  <a:cubicBezTo>
                    <a:pt x="9942" y="5116"/>
                    <a:pt x="10035" y="5050"/>
                    <a:pt x="10119" y="4985"/>
                  </a:cubicBezTo>
                  <a:cubicBezTo>
                    <a:pt x="10138" y="5032"/>
                    <a:pt x="10175" y="5078"/>
                    <a:pt x="10212" y="5125"/>
                  </a:cubicBezTo>
                  <a:cubicBezTo>
                    <a:pt x="10362" y="5312"/>
                    <a:pt x="10567" y="5405"/>
                    <a:pt x="10819" y="5405"/>
                  </a:cubicBezTo>
                  <a:cubicBezTo>
                    <a:pt x="11146" y="5405"/>
                    <a:pt x="11407" y="5228"/>
                    <a:pt x="11622" y="4882"/>
                  </a:cubicBezTo>
                  <a:cubicBezTo>
                    <a:pt x="11678" y="5041"/>
                    <a:pt x="11762" y="5172"/>
                    <a:pt x="11874" y="5265"/>
                  </a:cubicBezTo>
                  <a:cubicBezTo>
                    <a:pt x="11995" y="5358"/>
                    <a:pt x="12107" y="5405"/>
                    <a:pt x="12247" y="5405"/>
                  </a:cubicBezTo>
                  <a:cubicBezTo>
                    <a:pt x="12424" y="5405"/>
                    <a:pt x="12611" y="5330"/>
                    <a:pt x="12798" y="5181"/>
                  </a:cubicBezTo>
                  <a:cubicBezTo>
                    <a:pt x="12985" y="5041"/>
                    <a:pt x="13171" y="4854"/>
                    <a:pt x="13339" y="4649"/>
                  </a:cubicBezTo>
                  <a:cubicBezTo>
                    <a:pt x="13339" y="4630"/>
                    <a:pt x="13349" y="4630"/>
                    <a:pt x="13349" y="4621"/>
                  </a:cubicBezTo>
                  <a:cubicBezTo>
                    <a:pt x="13386" y="4714"/>
                    <a:pt x="13414" y="4808"/>
                    <a:pt x="13479" y="4901"/>
                  </a:cubicBezTo>
                  <a:cubicBezTo>
                    <a:pt x="13666" y="5228"/>
                    <a:pt x="13946" y="5396"/>
                    <a:pt x="14338" y="5396"/>
                  </a:cubicBezTo>
                  <a:cubicBezTo>
                    <a:pt x="14609" y="5396"/>
                    <a:pt x="14851" y="5293"/>
                    <a:pt x="15075" y="5125"/>
                  </a:cubicBezTo>
                  <a:cubicBezTo>
                    <a:pt x="15131" y="5078"/>
                    <a:pt x="15178" y="5004"/>
                    <a:pt x="15215" y="4938"/>
                  </a:cubicBezTo>
                  <a:cubicBezTo>
                    <a:pt x="15253" y="4864"/>
                    <a:pt x="15262" y="4780"/>
                    <a:pt x="15262" y="4705"/>
                  </a:cubicBezTo>
                  <a:cubicBezTo>
                    <a:pt x="15262" y="4621"/>
                    <a:pt x="15253" y="4565"/>
                    <a:pt x="15215" y="4500"/>
                  </a:cubicBezTo>
                  <a:cubicBezTo>
                    <a:pt x="15178" y="4444"/>
                    <a:pt x="15141" y="4425"/>
                    <a:pt x="15094" y="4425"/>
                  </a:cubicBezTo>
                  <a:cubicBezTo>
                    <a:pt x="15047" y="4425"/>
                    <a:pt x="15001" y="4444"/>
                    <a:pt x="14954" y="4481"/>
                  </a:cubicBezTo>
                  <a:cubicBezTo>
                    <a:pt x="14889" y="4556"/>
                    <a:pt x="14805" y="4593"/>
                    <a:pt x="14711" y="4640"/>
                  </a:cubicBezTo>
                  <a:cubicBezTo>
                    <a:pt x="14618" y="4686"/>
                    <a:pt x="14553" y="4705"/>
                    <a:pt x="14478" y="4705"/>
                  </a:cubicBezTo>
                  <a:cubicBezTo>
                    <a:pt x="14347" y="4705"/>
                    <a:pt x="14245" y="4668"/>
                    <a:pt x="14179" y="4593"/>
                  </a:cubicBezTo>
                  <a:cubicBezTo>
                    <a:pt x="14105" y="4528"/>
                    <a:pt x="14049" y="4406"/>
                    <a:pt x="14021" y="4238"/>
                  </a:cubicBezTo>
                  <a:cubicBezTo>
                    <a:pt x="13993" y="4070"/>
                    <a:pt x="13974" y="3837"/>
                    <a:pt x="13974" y="3538"/>
                  </a:cubicBezTo>
                  <a:cubicBezTo>
                    <a:pt x="13974" y="3417"/>
                    <a:pt x="13974" y="3258"/>
                    <a:pt x="13993" y="3053"/>
                  </a:cubicBezTo>
                  <a:lnTo>
                    <a:pt x="14749" y="3053"/>
                  </a:lnTo>
                  <a:cubicBezTo>
                    <a:pt x="15215" y="3053"/>
                    <a:pt x="15449" y="2913"/>
                    <a:pt x="15449" y="2623"/>
                  </a:cubicBezTo>
                  <a:cubicBezTo>
                    <a:pt x="15449" y="2539"/>
                    <a:pt x="15439" y="2493"/>
                    <a:pt x="15402" y="2465"/>
                  </a:cubicBezTo>
                  <a:cubicBezTo>
                    <a:pt x="15383" y="2474"/>
                    <a:pt x="15362" y="2476"/>
                    <a:pt x="15337" y="2476"/>
                  </a:cubicBezTo>
                  <a:cubicBezTo>
                    <a:pt x="15311" y="2476"/>
                    <a:pt x="15281" y="2474"/>
                    <a:pt x="15243" y="2474"/>
                  </a:cubicBezTo>
                  <a:lnTo>
                    <a:pt x="14562" y="2474"/>
                  </a:lnTo>
                  <a:cubicBezTo>
                    <a:pt x="15094" y="1998"/>
                    <a:pt x="15365" y="1447"/>
                    <a:pt x="15365" y="803"/>
                  </a:cubicBezTo>
                  <a:cubicBezTo>
                    <a:pt x="15365" y="570"/>
                    <a:pt x="15318" y="383"/>
                    <a:pt x="15215" y="234"/>
                  </a:cubicBezTo>
                  <a:cubicBezTo>
                    <a:pt x="15122" y="85"/>
                    <a:pt x="14982" y="1"/>
                    <a:pt x="14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3" name="Google Shape;3763;p48"/>
          <p:cNvGrpSpPr/>
          <p:nvPr/>
        </p:nvGrpSpPr>
        <p:grpSpPr>
          <a:xfrm>
            <a:off x="758082" y="233542"/>
            <a:ext cx="628762" cy="559916"/>
            <a:chOff x="758082" y="233542"/>
            <a:chExt cx="628762" cy="559916"/>
          </a:xfrm>
        </p:grpSpPr>
        <p:sp>
          <p:nvSpPr>
            <p:cNvPr id="3764" name="Google Shape;3764;p48"/>
            <p:cNvSpPr/>
            <p:nvPr/>
          </p:nvSpPr>
          <p:spPr>
            <a:xfrm rot="-2175061">
              <a:off x="779846" y="380907"/>
              <a:ext cx="585233" cy="265185"/>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8"/>
            <p:cNvSpPr/>
            <p:nvPr/>
          </p:nvSpPr>
          <p:spPr>
            <a:xfrm rot="-2175061">
              <a:off x="845403" y="445725"/>
              <a:ext cx="457668" cy="136693"/>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6" name="Google Shape;3766;p48"/>
          <p:cNvSpPr/>
          <p:nvPr/>
        </p:nvSpPr>
        <p:spPr>
          <a:xfrm rot="1409897">
            <a:off x="8202544" y="174185"/>
            <a:ext cx="798447" cy="536235"/>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8"/>
          <p:cNvSpPr/>
          <p:nvPr/>
        </p:nvSpPr>
        <p:spPr>
          <a:xfrm rot="1581480">
            <a:off x="8447115" y="285943"/>
            <a:ext cx="309295" cy="312714"/>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8"/>
          <p:cNvSpPr/>
          <p:nvPr/>
        </p:nvSpPr>
        <p:spPr>
          <a:xfrm rot="-1016042">
            <a:off x="129537" y="4497305"/>
            <a:ext cx="454932" cy="518667"/>
          </a:xfrm>
          <a:custGeom>
            <a:avLst/>
            <a:gdLst/>
            <a:ahLst/>
            <a:cxnLst/>
            <a:rect l="l" t="t" r="r" b="b"/>
            <a:pathLst>
              <a:path w="10150" h="11572" extrusionOk="0">
                <a:moveTo>
                  <a:pt x="0" y="1"/>
                </a:moveTo>
                <a:lnTo>
                  <a:pt x="3400" y="11571"/>
                </a:lnTo>
                <a:lnTo>
                  <a:pt x="9801" y="10645"/>
                </a:lnTo>
                <a:lnTo>
                  <a:pt x="101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8"/>
          <p:cNvSpPr/>
          <p:nvPr/>
        </p:nvSpPr>
        <p:spPr>
          <a:xfrm rot="-1016042">
            <a:off x="242201" y="4522489"/>
            <a:ext cx="301914" cy="377123"/>
          </a:xfrm>
          <a:custGeom>
            <a:avLst/>
            <a:gdLst/>
            <a:ahLst/>
            <a:cxnLst/>
            <a:rect l="l" t="t" r="r" b="b"/>
            <a:pathLst>
              <a:path w="6736" h="8414" extrusionOk="0">
                <a:moveTo>
                  <a:pt x="5820" y="0"/>
                </a:moveTo>
                <a:lnTo>
                  <a:pt x="0" y="332"/>
                </a:lnTo>
                <a:lnTo>
                  <a:pt x="17" y="612"/>
                </a:lnTo>
                <a:cubicBezTo>
                  <a:pt x="98" y="608"/>
                  <a:pt x="173" y="605"/>
                  <a:pt x="243" y="605"/>
                </a:cubicBezTo>
                <a:cubicBezTo>
                  <a:pt x="955" y="605"/>
                  <a:pt x="1099" y="842"/>
                  <a:pt x="1121" y="1272"/>
                </a:cubicBezTo>
                <a:lnTo>
                  <a:pt x="1456" y="7238"/>
                </a:lnTo>
                <a:cubicBezTo>
                  <a:pt x="1493" y="7891"/>
                  <a:pt x="1343" y="8078"/>
                  <a:pt x="434" y="8130"/>
                </a:cubicBezTo>
                <a:lnTo>
                  <a:pt x="451" y="8413"/>
                </a:lnTo>
                <a:lnTo>
                  <a:pt x="3407" y="8243"/>
                </a:lnTo>
                <a:lnTo>
                  <a:pt x="3390" y="7959"/>
                </a:lnTo>
                <a:cubicBezTo>
                  <a:pt x="3287" y="7965"/>
                  <a:pt x="3192" y="7968"/>
                  <a:pt x="3105" y="7968"/>
                </a:cubicBezTo>
                <a:cubicBezTo>
                  <a:pt x="2418" y="7968"/>
                  <a:pt x="2207" y="7776"/>
                  <a:pt x="2173" y="7193"/>
                </a:cubicBezTo>
                <a:lnTo>
                  <a:pt x="2006" y="4217"/>
                </a:lnTo>
                <a:lnTo>
                  <a:pt x="3633" y="4128"/>
                </a:lnTo>
                <a:cubicBezTo>
                  <a:pt x="3677" y="4126"/>
                  <a:pt x="3720" y="4124"/>
                  <a:pt x="3762" y="4124"/>
                </a:cubicBezTo>
                <a:cubicBezTo>
                  <a:pt x="4446" y="4124"/>
                  <a:pt x="4928" y="4472"/>
                  <a:pt x="4986" y="5550"/>
                </a:cubicBezTo>
                <a:lnTo>
                  <a:pt x="5256" y="5533"/>
                </a:lnTo>
                <a:lnTo>
                  <a:pt x="5078" y="2375"/>
                </a:lnTo>
                <a:lnTo>
                  <a:pt x="4808" y="2392"/>
                </a:lnTo>
                <a:cubicBezTo>
                  <a:pt x="4876" y="3640"/>
                  <a:pt x="4367" y="3783"/>
                  <a:pt x="3626" y="3824"/>
                </a:cubicBezTo>
                <a:lnTo>
                  <a:pt x="1985" y="3920"/>
                </a:lnTo>
                <a:lnTo>
                  <a:pt x="1835" y="1231"/>
                </a:lnTo>
                <a:cubicBezTo>
                  <a:pt x="1808" y="759"/>
                  <a:pt x="2054" y="496"/>
                  <a:pt x="2583" y="469"/>
                </a:cubicBezTo>
                <a:lnTo>
                  <a:pt x="3762" y="400"/>
                </a:lnTo>
                <a:cubicBezTo>
                  <a:pt x="3822" y="397"/>
                  <a:pt x="3880" y="395"/>
                  <a:pt x="3938" y="395"/>
                </a:cubicBezTo>
                <a:cubicBezTo>
                  <a:pt x="5260" y="395"/>
                  <a:pt x="6093" y="1275"/>
                  <a:pt x="6571" y="1897"/>
                </a:cubicBezTo>
                <a:lnTo>
                  <a:pt x="6735" y="1801"/>
                </a:lnTo>
                <a:lnTo>
                  <a:pt x="58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0" name="Google Shape;3770;p48"/>
          <p:cNvGrpSpPr/>
          <p:nvPr/>
        </p:nvGrpSpPr>
        <p:grpSpPr>
          <a:xfrm>
            <a:off x="721103" y="4607678"/>
            <a:ext cx="298097" cy="297912"/>
            <a:chOff x="1832541" y="4437115"/>
            <a:chExt cx="298097" cy="297912"/>
          </a:xfrm>
        </p:grpSpPr>
        <p:sp>
          <p:nvSpPr>
            <p:cNvPr id="3771" name="Google Shape;3771;p48"/>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8"/>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3017;p40">
            <a:extLst>
              <a:ext uri="{FF2B5EF4-FFF2-40B4-BE49-F238E27FC236}">
                <a16:creationId xmlns:a16="http://schemas.microsoft.com/office/drawing/2014/main" id="{B30825D1-99E6-8F4A-8918-E836CFD9CCE8}"/>
              </a:ext>
            </a:extLst>
          </p:cNvPr>
          <p:cNvSpPr/>
          <p:nvPr/>
        </p:nvSpPr>
        <p:spPr>
          <a:xfrm rot="-251117">
            <a:off x="1584639" y="3238407"/>
            <a:ext cx="1666513" cy="1510125"/>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 name="Google Shape;3020;p40">
            <a:extLst>
              <a:ext uri="{FF2B5EF4-FFF2-40B4-BE49-F238E27FC236}">
                <a16:creationId xmlns:a16="http://schemas.microsoft.com/office/drawing/2014/main" id="{A2B6E129-3F89-9F4B-83F0-A8E27B10C9FF}"/>
              </a:ext>
            </a:extLst>
          </p:cNvPr>
          <p:cNvSpPr txBox="1">
            <a:spLocks/>
          </p:cNvSpPr>
          <p:nvPr/>
        </p:nvSpPr>
        <p:spPr>
          <a:xfrm>
            <a:off x="498048" y="3433515"/>
            <a:ext cx="3839700" cy="1119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0000" b="1" dirty="0">
                <a:latin typeface="Times New Roman" panose="02020603050405020304" pitchFamily="18" charset="0"/>
                <a:cs typeface="Times New Roman" panose="02020603050405020304" pitchFamily="18" charset="0"/>
              </a:rPr>
              <a:t>02</a:t>
            </a:r>
          </a:p>
        </p:txBody>
      </p:sp>
    </p:spTree>
  </p:cSld>
  <p:clrMapOvr>
    <a:masterClrMapping/>
  </p:clrMapOvr>
  <p:transition spd="slow" advTm="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grpSp>
        <p:nvGrpSpPr>
          <p:cNvPr id="3792" name="Google Shape;3792;p49"/>
          <p:cNvGrpSpPr/>
          <p:nvPr/>
        </p:nvGrpSpPr>
        <p:grpSpPr>
          <a:xfrm>
            <a:off x="352824" y="126912"/>
            <a:ext cx="440959" cy="450187"/>
            <a:chOff x="352824" y="126912"/>
            <a:chExt cx="440959" cy="450187"/>
          </a:xfrm>
        </p:grpSpPr>
        <p:sp>
          <p:nvSpPr>
            <p:cNvPr id="3793" name="Google Shape;3793;p49"/>
            <p:cNvSpPr/>
            <p:nvPr/>
          </p:nvSpPr>
          <p:spPr>
            <a:xfrm rot="-157356">
              <a:off x="362471" y="136334"/>
              <a:ext cx="421665" cy="431345"/>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9"/>
            <p:cNvSpPr/>
            <p:nvPr/>
          </p:nvSpPr>
          <p:spPr>
            <a:xfrm rot="-157356">
              <a:off x="406969" y="186316"/>
              <a:ext cx="343455" cy="340241"/>
            </a:xfrm>
            <a:custGeom>
              <a:avLst/>
              <a:gdLst/>
              <a:ahLst/>
              <a:cxnLst/>
              <a:rect l="l" t="t" r="r" b="b"/>
              <a:pathLst>
                <a:path w="10074" h="9979" extrusionOk="0">
                  <a:moveTo>
                    <a:pt x="0" y="1"/>
                  </a:moveTo>
                  <a:lnTo>
                    <a:pt x="0" y="288"/>
                  </a:lnTo>
                  <a:lnTo>
                    <a:pt x="769" y="288"/>
                  </a:lnTo>
                  <a:lnTo>
                    <a:pt x="3749" y="5519"/>
                  </a:lnTo>
                  <a:lnTo>
                    <a:pt x="1254" y="9709"/>
                  </a:lnTo>
                  <a:lnTo>
                    <a:pt x="297" y="9709"/>
                  </a:lnTo>
                  <a:lnTo>
                    <a:pt x="297" y="9979"/>
                  </a:lnTo>
                  <a:lnTo>
                    <a:pt x="3246" y="9979"/>
                  </a:lnTo>
                  <a:lnTo>
                    <a:pt x="3246" y="9709"/>
                  </a:lnTo>
                  <a:lnTo>
                    <a:pt x="1736" y="9709"/>
                  </a:lnTo>
                  <a:lnTo>
                    <a:pt x="4005" y="5946"/>
                  </a:lnTo>
                  <a:lnTo>
                    <a:pt x="6127" y="9709"/>
                  </a:lnTo>
                  <a:lnTo>
                    <a:pt x="5187" y="9709"/>
                  </a:lnTo>
                  <a:lnTo>
                    <a:pt x="5187" y="9979"/>
                  </a:lnTo>
                  <a:lnTo>
                    <a:pt x="10074" y="9979"/>
                  </a:lnTo>
                  <a:lnTo>
                    <a:pt x="10074" y="9709"/>
                  </a:lnTo>
                  <a:lnTo>
                    <a:pt x="9243" y="9709"/>
                  </a:lnTo>
                  <a:lnTo>
                    <a:pt x="6007" y="4135"/>
                  </a:lnTo>
                  <a:lnTo>
                    <a:pt x="8416" y="288"/>
                  </a:lnTo>
                  <a:lnTo>
                    <a:pt x="9356" y="288"/>
                  </a:lnTo>
                  <a:lnTo>
                    <a:pt x="9356" y="1"/>
                  </a:lnTo>
                  <a:lnTo>
                    <a:pt x="6435" y="1"/>
                  </a:lnTo>
                  <a:lnTo>
                    <a:pt x="6435" y="288"/>
                  </a:lnTo>
                  <a:lnTo>
                    <a:pt x="7918" y="288"/>
                  </a:lnTo>
                  <a:lnTo>
                    <a:pt x="5765" y="3739"/>
                  </a:lnTo>
                  <a:lnTo>
                    <a:pt x="3838" y="288"/>
                  </a:lnTo>
                  <a:lnTo>
                    <a:pt x="4808" y="288"/>
                  </a:lnTo>
                  <a:lnTo>
                    <a:pt x="48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5" name="Google Shape;3795;p49"/>
          <p:cNvGrpSpPr/>
          <p:nvPr/>
        </p:nvGrpSpPr>
        <p:grpSpPr>
          <a:xfrm>
            <a:off x="8457497" y="3770433"/>
            <a:ext cx="444908" cy="526590"/>
            <a:chOff x="8457497" y="3770433"/>
            <a:chExt cx="444908" cy="526590"/>
          </a:xfrm>
        </p:grpSpPr>
        <p:sp>
          <p:nvSpPr>
            <p:cNvPr id="3796" name="Google Shape;3796;p49"/>
            <p:cNvSpPr/>
            <p:nvPr/>
          </p:nvSpPr>
          <p:spPr>
            <a:xfrm rot="779139">
              <a:off x="8504639" y="3803952"/>
              <a:ext cx="350623" cy="459552"/>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9"/>
            <p:cNvSpPr/>
            <p:nvPr/>
          </p:nvSpPr>
          <p:spPr>
            <a:xfrm rot="779139">
              <a:off x="8545924" y="3840142"/>
              <a:ext cx="271430" cy="381383"/>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222F5C97-54E3-4345-AE4A-DF322FC836F8}"/>
              </a:ext>
            </a:extLst>
          </p:cNvPr>
          <p:cNvSpPr/>
          <p:nvPr/>
        </p:nvSpPr>
        <p:spPr>
          <a:xfrm>
            <a:off x="921894" y="577101"/>
            <a:ext cx="7535595" cy="3816429"/>
          </a:xfrm>
          <a:prstGeom prst="rect">
            <a:avLst/>
          </a:prstGeom>
        </p:spPr>
        <p:txBody>
          <a:bodyPr wrap="square">
            <a:spAutoFit/>
          </a:bodyPr>
          <a:lstStyle/>
          <a:p>
            <a:pPr>
              <a:lnSpc>
                <a:spcPct val="115000"/>
              </a:lnSpc>
              <a:spcBef>
                <a:spcPts val="600"/>
              </a:spcBef>
              <a:spcAft>
                <a:spcPts val="600"/>
              </a:spcAft>
            </a:pPr>
            <a:r>
              <a:rPr lang="en-US" sz="2800" b="1" dirty="0">
                <a:latin typeface="Times New Roman" panose="02020603050405020304" pitchFamily="18" charset="0"/>
                <a:ea typeface="Calibri" panose="020F0502020204030204" pitchFamily="34" charset="0"/>
              </a:rPr>
              <a:t>a</a:t>
            </a:r>
            <a:r>
              <a:rPr lang="vi-VN" sz="2800" b="1" dirty="0">
                <a:latin typeface="Times New Roman" panose="02020603050405020304" pitchFamily="18" charset="0"/>
                <a:ea typeface="Calibri" panose="020F0502020204030204" pitchFamily="34" charset="0"/>
              </a:rPr>
              <a: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Chuẩn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bị</a:t>
            </a:r>
            <a:r>
              <a:rPr lang="vi-VN" sz="2800" b="1" dirty="0">
                <a:latin typeface="Times New Roman" panose="02020603050405020304" pitchFamily="18" charset="0"/>
                <a:ea typeface="Calibri" panose="020F0502020204030204" pitchFamily="34" charset="0"/>
              </a:rPr>
              <a:t>:</a:t>
            </a:r>
            <a:endParaRPr lang="x-none" sz="2800" dirty="0">
              <a:latin typeface="Times New Roman" panose="02020603050405020304" pitchFamily="18" charset="0"/>
              <a:ea typeface="Calibri" panose="020F0502020204030204" pitchFamily="34" charset="0"/>
            </a:endParaRPr>
          </a:p>
          <a:p>
            <a:pPr>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Xem lại nội dung bài thơ “Gấu con chân vòng kiềng” đã học.</a:t>
            </a:r>
            <a:endParaRPr lang="x-none" sz="2800" dirty="0">
              <a:latin typeface="Times New Roman" panose="02020603050405020304" pitchFamily="18" charset="0"/>
              <a:ea typeface="Calibri" panose="020F0502020204030204" pitchFamily="34" charset="0"/>
            </a:endParaRPr>
          </a:p>
          <a:p>
            <a:pPr>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Xác định vấn đề trọng tâm cần có ý kiến: Ngoại hình của con người quan trọng hay không?</a:t>
            </a:r>
            <a:endParaRPr lang="x-none"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Dự kiến các phương tiện hỗ trợ (tranh, ảnh, video,…) cho việc trình bày (nếu có).</a:t>
            </a:r>
            <a:r>
              <a:rPr lang="x-none" sz="2800" dirty="0"/>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ape Scrapbook for Marketing by Slidesgo">
  <a:themeElements>
    <a:clrScheme name="Simple Light">
      <a:dk1>
        <a:srgbClr val="1D190B"/>
      </a:dk1>
      <a:lt1>
        <a:srgbClr val="FFF7F5"/>
      </a:lt1>
      <a:dk2>
        <a:srgbClr val="BE8483"/>
      </a:dk2>
      <a:lt2>
        <a:srgbClr val="E4D7D7"/>
      </a:lt2>
      <a:accent1>
        <a:srgbClr val="9F7E69"/>
      </a:accent1>
      <a:accent2>
        <a:srgbClr val="DCBE86"/>
      </a:accent2>
      <a:accent3>
        <a:srgbClr val="FFE6B7"/>
      </a:accent3>
      <a:accent4>
        <a:srgbClr val="53614E"/>
      </a:accent4>
      <a:accent5>
        <a:srgbClr val="0E422C"/>
      </a:accent5>
      <a:accent6>
        <a:srgbClr val="FFFFFF"/>
      </a:accent6>
      <a:hlink>
        <a:srgbClr val="1D19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1167</Words>
  <Application>Microsoft Office PowerPoint</Application>
  <PresentationFormat>On-screen Show (16:9)</PresentationFormat>
  <Paragraphs>93</Paragraphs>
  <Slides>17</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DM Serif Display</vt:lpstr>
      <vt:lpstr>Yeseva One</vt:lpstr>
      <vt:lpstr>Assistant</vt:lpstr>
      <vt:lpstr>Assistant ExtraLight</vt:lpstr>
      <vt:lpstr>Symbol</vt:lpstr>
      <vt:lpstr>Times New Roman</vt:lpstr>
      <vt:lpstr>Arial</vt:lpstr>
      <vt:lpstr>#9Slide05 SVNBulgary</vt:lpstr>
      <vt:lpstr>Tape Scrapbook for Marketing by Slidesgo</vt:lpstr>
      <vt:lpstr>Chào mừng các em học sinh yêu quý !</vt:lpstr>
      <vt:lpstr>PowerPoint Presentation</vt:lpstr>
      <vt:lpstr>PowerPoint Presentation</vt:lpstr>
      <vt:lpstr>Nói và nghe: Trình bày ý kiến về một vấn đề</vt:lpstr>
      <vt:lpstr>ĐỊNH HƯỚNG</vt:lpstr>
      <vt:lpstr>PowerPoint Presentation</vt:lpstr>
      <vt:lpstr>Để trình bày ý kiến về một vấn đề, các em cần:</vt:lpstr>
      <vt:lpstr>Luyện tập, vận dụng</vt:lpstr>
      <vt:lpstr>PowerPoint Presentation</vt:lpstr>
      <vt:lpstr>b/ Tìm ý và lập dàn ý</vt:lpstr>
      <vt:lpstr>PowerPoint Presentation</vt:lpstr>
      <vt:lpstr>PowerPoint Presentation</vt:lpstr>
      <vt:lpstr>PowerPoint Presentation</vt:lpstr>
      <vt:lpstr>c/ Nói và nghe</vt:lpstr>
      <vt:lpstr>PowerPoint Presentation</vt:lpstr>
      <vt:lpstr>PowerPoint Presentation</vt:lpstr>
      <vt:lpstr>THANK KOU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Nói và nghe: Kể lại một trải nghiệm đáng nhớ</dc:title>
  <cp:lastModifiedBy>Ngo Thuy Loan</cp:lastModifiedBy>
  <cp:revision>24</cp:revision>
  <dcterms:modified xsi:type="dcterms:W3CDTF">2025-03-13T02:44:44Z</dcterms:modified>
</cp:coreProperties>
</file>