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7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9260" y="41910"/>
            <a:ext cx="7253478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40739" y="3943578"/>
            <a:ext cx="10511790" cy="159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9260" y="41910"/>
            <a:ext cx="7253478" cy="1048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8962" y="1563446"/>
            <a:ext cx="10848975" cy="4662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567" y="1132332"/>
              <a:ext cx="2878836" cy="1118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1988" y="1132332"/>
              <a:ext cx="918972" cy="11186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45558" y="1248232"/>
            <a:ext cx="2500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1F4E79"/>
                </a:solidFill>
              </a:rPr>
              <a:t>MĨ</a:t>
            </a:r>
            <a:r>
              <a:rPr sz="4000" spc="-95" dirty="0">
                <a:solidFill>
                  <a:srgbClr val="1F4E79"/>
                </a:solidFill>
              </a:rPr>
              <a:t> </a:t>
            </a:r>
            <a:r>
              <a:rPr sz="4000" spc="-85" dirty="0">
                <a:solidFill>
                  <a:srgbClr val="1F4E79"/>
                </a:solidFill>
              </a:rPr>
              <a:t>THUẬT</a:t>
            </a:r>
            <a:r>
              <a:rPr sz="4000" spc="-90" dirty="0">
                <a:solidFill>
                  <a:srgbClr val="1F4E79"/>
                </a:solidFill>
              </a:rPr>
              <a:t> </a:t>
            </a:r>
            <a:r>
              <a:rPr sz="4000" spc="-50" dirty="0">
                <a:solidFill>
                  <a:srgbClr val="1F4E79"/>
                </a:solidFill>
              </a:rPr>
              <a:t>8</a:t>
            </a:r>
            <a:endParaRPr sz="4000"/>
          </a:p>
        </p:txBody>
      </p:sp>
      <p:grpSp>
        <p:nvGrpSpPr>
          <p:cNvPr id="7" name="object 7"/>
          <p:cNvGrpSpPr/>
          <p:nvPr/>
        </p:nvGrpSpPr>
        <p:grpSpPr>
          <a:xfrm>
            <a:off x="1903476" y="2394204"/>
            <a:ext cx="8420100" cy="1231900"/>
            <a:chOff x="1903476" y="2394204"/>
            <a:chExt cx="8420100" cy="12319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3476" y="2394204"/>
              <a:ext cx="2625852" cy="1231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0855" y="2394204"/>
              <a:ext cx="1011936" cy="12313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4320" y="2394204"/>
              <a:ext cx="6239256" cy="123139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05838" y="2524506"/>
            <a:ext cx="9180195" cy="2706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CHỦ</a:t>
            </a:r>
            <a:r>
              <a:rPr sz="4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ĐỀ</a:t>
            </a:r>
            <a:r>
              <a:rPr sz="4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4:</a:t>
            </a:r>
            <a:r>
              <a:rPr sz="4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NỘI</a:t>
            </a:r>
            <a:r>
              <a:rPr sz="4400" b="1" spc="-45" dirty="0">
                <a:solidFill>
                  <a:srgbClr val="C00000"/>
                </a:solidFill>
                <a:latin typeface="Calibri"/>
                <a:cs typeface="Calibri"/>
              </a:rPr>
              <a:t> THẤT</a:t>
            </a:r>
            <a:r>
              <a:rPr sz="4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CĂN</a:t>
            </a:r>
            <a:r>
              <a:rPr sz="4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C00000"/>
                </a:solidFill>
                <a:latin typeface="Calibri"/>
                <a:cs typeface="Calibri"/>
              </a:rPr>
              <a:t>PHÒNG</a:t>
            </a:r>
            <a:endParaRPr sz="4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4400" b="1" dirty="0" err="1">
                <a:solidFill>
                  <a:srgbClr val="1F4E79"/>
                </a:solidFill>
                <a:latin typeface="Calibri"/>
                <a:cs typeface="Calibri"/>
              </a:rPr>
              <a:t>Tiết</a:t>
            </a:r>
            <a:r>
              <a:rPr lang="en-US" sz="4400" b="1" dirty="0">
                <a:solidFill>
                  <a:srgbClr val="1F4E79"/>
                </a:solidFill>
                <a:latin typeface="Calibri"/>
                <a:cs typeface="Calibri"/>
              </a:rPr>
              <a:t> 21 - </a:t>
            </a: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BÀI</a:t>
            </a:r>
            <a:r>
              <a:rPr sz="44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10:</a:t>
            </a:r>
            <a:r>
              <a:rPr sz="44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THIẾT</a:t>
            </a:r>
            <a:r>
              <a:rPr sz="44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KẾ</a:t>
            </a:r>
            <a:r>
              <a:rPr sz="44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MÔ</a:t>
            </a:r>
            <a:r>
              <a:rPr sz="44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HÌNH</a:t>
            </a:r>
            <a:r>
              <a:rPr sz="44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CĂN</a:t>
            </a:r>
            <a:r>
              <a:rPr sz="4400" b="1" spc="-10" dirty="0">
                <a:solidFill>
                  <a:srgbClr val="1F4E79"/>
                </a:solidFill>
                <a:latin typeface="Calibri"/>
                <a:cs typeface="Calibri"/>
              </a:rPr>
              <a:t> PHÒNG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4148328"/>
            <a:ext cx="3640836" cy="25557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1185672"/>
            <a:ext cx="4066032" cy="25557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2603" y="4148328"/>
            <a:ext cx="3659124" cy="25557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7855" y="1187196"/>
            <a:ext cx="4000500" cy="25542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27941" y="4624433"/>
            <a:ext cx="3085072" cy="1635837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2FF6BF7C-7855-819E-A9C3-C83B03E683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307795"/>
            <a:ext cx="9113838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707" y="4520184"/>
            <a:ext cx="2805683" cy="2103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7100" y="1258824"/>
            <a:ext cx="4241292" cy="31805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268" y="1258824"/>
            <a:ext cx="6237732" cy="31805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6532" y="4520184"/>
            <a:ext cx="3678936" cy="21031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076" y="4520184"/>
            <a:ext cx="2871216" cy="210312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89273F-772A-1463-974A-D26C0B5A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6C5ACA6-876D-F2FA-3697-5D09EB4ADDA4}"/>
              </a:ext>
            </a:extLst>
          </p:cNvPr>
          <p:cNvSpPr txBox="1"/>
          <p:nvPr/>
        </p:nvSpPr>
        <p:spPr>
          <a:xfrm>
            <a:off x="609600" y="292596"/>
            <a:ext cx="8672067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1296924"/>
            <a:ext cx="3010515" cy="40248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5847" y="2060448"/>
            <a:ext cx="4954524" cy="37170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9347" y="1178052"/>
            <a:ext cx="3493007" cy="197510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9347" y="3209544"/>
            <a:ext cx="3493007" cy="349148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CB07229-BCBA-7128-69B3-05B469DF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F43DDF4-4269-D13E-E5C4-61E6AF9C903A}"/>
              </a:ext>
            </a:extLst>
          </p:cNvPr>
          <p:cNvSpPr txBox="1"/>
          <p:nvPr/>
        </p:nvSpPr>
        <p:spPr>
          <a:xfrm>
            <a:off x="609600" y="292596"/>
            <a:ext cx="8672067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07363"/>
            <a:ext cx="12115800" cy="5850890"/>
            <a:chOff x="0" y="1007363"/>
            <a:chExt cx="12115800" cy="5850890"/>
          </a:xfrm>
        </p:grpSpPr>
        <p:sp>
          <p:nvSpPr>
            <p:cNvPr id="3" name="object 3"/>
            <p:cNvSpPr/>
            <p:nvPr/>
          </p:nvSpPr>
          <p:spPr>
            <a:xfrm>
              <a:off x="0" y="1007363"/>
              <a:ext cx="12115800" cy="5850890"/>
            </a:xfrm>
            <a:custGeom>
              <a:avLst/>
              <a:gdLst/>
              <a:ahLst/>
              <a:cxnLst/>
              <a:rect l="l" t="t" r="r" b="b"/>
              <a:pathLst>
                <a:path w="12115800" h="5850890">
                  <a:moveTo>
                    <a:pt x="0" y="5850635"/>
                  </a:moveTo>
                  <a:lnTo>
                    <a:pt x="12115800" y="5850635"/>
                  </a:lnTo>
                  <a:lnTo>
                    <a:pt x="12115800" y="0"/>
                  </a:lnTo>
                  <a:lnTo>
                    <a:pt x="0" y="0"/>
                  </a:lnTo>
                  <a:lnTo>
                    <a:pt x="0" y="585063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3367" y="2542031"/>
              <a:ext cx="9019540" cy="2286000"/>
            </a:xfrm>
            <a:custGeom>
              <a:avLst/>
              <a:gdLst/>
              <a:ahLst/>
              <a:cxnLst/>
              <a:rect l="l" t="t" r="r" b="b"/>
              <a:pathLst>
                <a:path w="9019540" h="2286000">
                  <a:moveTo>
                    <a:pt x="9019032" y="0"/>
                  </a:moveTo>
                  <a:lnTo>
                    <a:pt x="1142999" y="0"/>
                  </a:lnTo>
                  <a:lnTo>
                    <a:pt x="0" y="1142999"/>
                  </a:lnTo>
                  <a:lnTo>
                    <a:pt x="1142999" y="2285999"/>
                  </a:lnTo>
                  <a:lnTo>
                    <a:pt x="9019032" y="2285999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3367" y="2542031"/>
              <a:ext cx="9019540" cy="2286000"/>
            </a:xfrm>
            <a:custGeom>
              <a:avLst/>
              <a:gdLst/>
              <a:ahLst/>
              <a:cxnLst/>
              <a:rect l="l" t="t" r="r" b="b"/>
              <a:pathLst>
                <a:path w="9019540" h="2286000">
                  <a:moveTo>
                    <a:pt x="9019032" y="2285999"/>
                  </a:moveTo>
                  <a:lnTo>
                    <a:pt x="1142999" y="2285999"/>
                  </a:lnTo>
                  <a:lnTo>
                    <a:pt x="0" y="1142999"/>
                  </a:lnTo>
                  <a:lnTo>
                    <a:pt x="1142999" y="0"/>
                  </a:lnTo>
                  <a:lnTo>
                    <a:pt x="9019032" y="0"/>
                  </a:lnTo>
                  <a:lnTo>
                    <a:pt x="9019032" y="22859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95653" rIns="0" bIns="0" rtlCol="0">
            <a:spAutoFit/>
          </a:bodyPr>
          <a:lstStyle/>
          <a:p>
            <a:pPr marL="4285615" marR="5080" indent="365760">
              <a:lnSpc>
                <a:spcPct val="101600"/>
              </a:lnSpc>
              <a:spcBef>
                <a:spcPts val="45"/>
              </a:spcBef>
            </a:pPr>
            <a:r>
              <a:rPr sz="3200" dirty="0">
                <a:solidFill>
                  <a:srgbClr val="333E50"/>
                </a:solidFill>
              </a:rPr>
              <a:t>Các</a:t>
            </a:r>
            <a:r>
              <a:rPr sz="3200" spc="270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em</a:t>
            </a:r>
            <a:r>
              <a:rPr sz="3200" spc="270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hãy</a:t>
            </a:r>
            <a:r>
              <a:rPr sz="3200" spc="280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thiết</a:t>
            </a:r>
            <a:r>
              <a:rPr sz="3200" spc="270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kế</a:t>
            </a:r>
            <a:r>
              <a:rPr sz="3200" spc="290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mô</a:t>
            </a:r>
            <a:r>
              <a:rPr sz="3200" spc="275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hình</a:t>
            </a:r>
            <a:r>
              <a:rPr sz="3200" spc="285" dirty="0">
                <a:solidFill>
                  <a:srgbClr val="333E50"/>
                </a:solidFill>
              </a:rPr>
              <a:t> </a:t>
            </a:r>
            <a:r>
              <a:rPr sz="3200" spc="-10" dirty="0">
                <a:solidFill>
                  <a:srgbClr val="333E50"/>
                </a:solidFill>
              </a:rPr>
              <a:t>không </a:t>
            </a:r>
            <a:r>
              <a:rPr sz="3200" dirty="0">
                <a:solidFill>
                  <a:srgbClr val="333E50"/>
                </a:solidFill>
              </a:rPr>
              <a:t>gian</a:t>
            </a:r>
            <a:r>
              <a:rPr sz="3200" spc="-40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nội</a:t>
            </a:r>
            <a:r>
              <a:rPr sz="3200" spc="-30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thất</a:t>
            </a:r>
            <a:r>
              <a:rPr sz="3200" spc="-20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một</a:t>
            </a:r>
            <a:r>
              <a:rPr sz="3200" spc="-25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căn</a:t>
            </a:r>
            <a:r>
              <a:rPr sz="3200" spc="-30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phòng</a:t>
            </a:r>
            <a:r>
              <a:rPr sz="3200" spc="-35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yêu</a:t>
            </a:r>
            <a:r>
              <a:rPr sz="3200" spc="-20" dirty="0">
                <a:solidFill>
                  <a:srgbClr val="333E50"/>
                </a:solidFill>
              </a:rPr>
              <a:t> </a:t>
            </a:r>
            <a:r>
              <a:rPr sz="3200" spc="-10" dirty="0">
                <a:solidFill>
                  <a:srgbClr val="333E50"/>
                </a:solidFill>
              </a:rPr>
              <a:t>thích</a:t>
            </a:r>
            <a:endParaRPr sz="3200"/>
          </a:p>
          <a:p>
            <a:pPr marL="4285615">
              <a:lnSpc>
                <a:spcPct val="100000"/>
              </a:lnSpc>
              <a:spcBef>
                <a:spcPts val="1455"/>
              </a:spcBef>
            </a:pPr>
            <a:r>
              <a:rPr i="1" dirty="0">
                <a:solidFill>
                  <a:srgbClr val="333E50"/>
                </a:solidFill>
                <a:latin typeface="Calibri"/>
                <a:cs typeface="Calibri"/>
              </a:rPr>
              <a:t>(2</a:t>
            </a:r>
            <a:r>
              <a:rPr i="1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333E50"/>
                </a:solidFill>
                <a:latin typeface="Calibri"/>
                <a:cs typeface="Calibri"/>
              </a:rPr>
              <a:t>HS/nhóm)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5797550"/>
            <a:chOff x="0" y="0"/>
            <a:chExt cx="12192000" cy="57975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1732788"/>
              <a:ext cx="4058412" cy="40584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3587" y="1732788"/>
              <a:ext cx="4058920" cy="4058920"/>
            </a:xfrm>
            <a:custGeom>
              <a:avLst/>
              <a:gdLst/>
              <a:ahLst/>
              <a:cxnLst/>
              <a:rect l="l" t="t" r="r" b="b"/>
              <a:pathLst>
                <a:path w="4058920" h="4058920">
                  <a:moveTo>
                    <a:pt x="0" y="2029206"/>
                  </a:moveTo>
                  <a:lnTo>
                    <a:pt x="570" y="1980617"/>
                  </a:lnTo>
                  <a:lnTo>
                    <a:pt x="2273" y="1932309"/>
                  </a:lnTo>
                  <a:lnTo>
                    <a:pt x="5095" y="1884294"/>
                  </a:lnTo>
                  <a:lnTo>
                    <a:pt x="9024" y="1836584"/>
                  </a:lnTo>
                  <a:lnTo>
                    <a:pt x="14047" y="1789192"/>
                  </a:lnTo>
                  <a:lnTo>
                    <a:pt x="20152" y="1742132"/>
                  </a:lnTo>
                  <a:lnTo>
                    <a:pt x="27325" y="1695414"/>
                  </a:lnTo>
                  <a:lnTo>
                    <a:pt x="35554" y="1649053"/>
                  </a:lnTo>
                  <a:lnTo>
                    <a:pt x="44826" y="1603062"/>
                  </a:lnTo>
                  <a:lnTo>
                    <a:pt x="55129" y="1557452"/>
                  </a:lnTo>
                  <a:lnTo>
                    <a:pt x="66450" y="1512236"/>
                  </a:lnTo>
                  <a:lnTo>
                    <a:pt x="78776" y="1467428"/>
                  </a:lnTo>
                  <a:lnTo>
                    <a:pt x="92094" y="1423039"/>
                  </a:lnTo>
                  <a:lnTo>
                    <a:pt x="106392" y="1379083"/>
                  </a:lnTo>
                  <a:lnTo>
                    <a:pt x="121657" y="1335573"/>
                  </a:lnTo>
                  <a:lnTo>
                    <a:pt x="137876" y="1292521"/>
                  </a:lnTo>
                  <a:lnTo>
                    <a:pt x="155036" y="1249939"/>
                  </a:lnTo>
                  <a:lnTo>
                    <a:pt x="173125" y="1207841"/>
                  </a:lnTo>
                  <a:lnTo>
                    <a:pt x="192130" y="1166239"/>
                  </a:lnTo>
                  <a:lnTo>
                    <a:pt x="212039" y="1125147"/>
                  </a:lnTo>
                  <a:lnTo>
                    <a:pt x="232838" y="1084575"/>
                  </a:lnTo>
                  <a:lnTo>
                    <a:pt x="254515" y="1044539"/>
                  </a:lnTo>
                  <a:lnTo>
                    <a:pt x="277057" y="1005049"/>
                  </a:lnTo>
                  <a:lnTo>
                    <a:pt x="300452" y="966120"/>
                  </a:lnTo>
                  <a:lnTo>
                    <a:pt x="324686" y="927763"/>
                  </a:lnTo>
                  <a:lnTo>
                    <a:pt x="349747" y="889991"/>
                  </a:lnTo>
                  <a:lnTo>
                    <a:pt x="375623" y="852817"/>
                  </a:lnTo>
                  <a:lnTo>
                    <a:pt x="402300" y="816254"/>
                  </a:lnTo>
                  <a:lnTo>
                    <a:pt x="429765" y="780314"/>
                  </a:lnTo>
                  <a:lnTo>
                    <a:pt x="458007" y="745011"/>
                  </a:lnTo>
                  <a:lnTo>
                    <a:pt x="487013" y="710356"/>
                  </a:lnTo>
                  <a:lnTo>
                    <a:pt x="516769" y="676364"/>
                  </a:lnTo>
                  <a:lnTo>
                    <a:pt x="547263" y="643045"/>
                  </a:lnTo>
                  <a:lnTo>
                    <a:pt x="578482" y="610414"/>
                  </a:lnTo>
                  <a:lnTo>
                    <a:pt x="610414" y="578482"/>
                  </a:lnTo>
                  <a:lnTo>
                    <a:pt x="643045" y="547263"/>
                  </a:lnTo>
                  <a:lnTo>
                    <a:pt x="676364" y="516769"/>
                  </a:lnTo>
                  <a:lnTo>
                    <a:pt x="710356" y="487013"/>
                  </a:lnTo>
                  <a:lnTo>
                    <a:pt x="745011" y="458007"/>
                  </a:lnTo>
                  <a:lnTo>
                    <a:pt x="780314" y="429765"/>
                  </a:lnTo>
                  <a:lnTo>
                    <a:pt x="816254" y="402300"/>
                  </a:lnTo>
                  <a:lnTo>
                    <a:pt x="852817" y="375623"/>
                  </a:lnTo>
                  <a:lnTo>
                    <a:pt x="889991" y="349747"/>
                  </a:lnTo>
                  <a:lnTo>
                    <a:pt x="927763" y="324686"/>
                  </a:lnTo>
                  <a:lnTo>
                    <a:pt x="966120" y="300452"/>
                  </a:lnTo>
                  <a:lnTo>
                    <a:pt x="1005049" y="277057"/>
                  </a:lnTo>
                  <a:lnTo>
                    <a:pt x="1044539" y="254515"/>
                  </a:lnTo>
                  <a:lnTo>
                    <a:pt x="1084575" y="232838"/>
                  </a:lnTo>
                  <a:lnTo>
                    <a:pt x="1125147" y="212039"/>
                  </a:lnTo>
                  <a:lnTo>
                    <a:pt x="1166239" y="192130"/>
                  </a:lnTo>
                  <a:lnTo>
                    <a:pt x="1207841" y="173125"/>
                  </a:lnTo>
                  <a:lnTo>
                    <a:pt x="1249939" y="155036"/>
                  </a:lnTo>
                  <a:lnTo>
                    <a:pt x="1292521" y="137876"/>
                  </a:lnTo>
                  <a:lnTo>
                    <a:pt x="1335573" y="121657"/>
                  </a:lnTo>
                  <a:lnTo>
                    <a:pt x="1379083" y="106392"/>
                  </a:lnTo>
                  <a:lnTo>
                    <a:pt x="1423039" y="92094"/>
                  </a:lnTo>
                  <a:lnTo>
                    <a:pt x="1467428" y="78776"/>
                  </a:lnTo>
                  <a:lnTo>
                    <a:pt x="1512236" y="66450"/>
                  </a:lnTo>
                  <a:lnTo>
                    <a:pt x="1557452" y="55129"/>
                  </a:lnTo>
                  <a:lnTo>
                    <a:pt x="1603062" y="44826"/>
                  </a:lnTo>
                  <a:lnTo>
                    <a:pt x="1649053" y="35554"/>
                  </a:lnTo>
                  <a:lnTo>
                    <a:pt x="1695414" y="27325"/>
                  </a:lnTo>
                  <a:lnTo>
                    <a:pt x="1742132" y="20152"/>
                  </a:lnTo>
                  <a:lnTo>
                    <a:pt x="1789192" y="14047"/>
                  </a:lnTo>
                  <a:lnTo>
                    <a:pt x="1836584" y="9024"/>
                  </a:lnTo>
                  <a:lnTo>
                    <a:pt x="1884294" y="5095"/>
                  </a:lnTo>
                  <a:lnTo>
                    <a:pt x="1932309" y="2273"/>
                  </a:lnTo>
                  <a:lnTo>
                    <a:pt x="1980617" y="570"/>
                  </a:lnTo>
                  <a:lnTo>
                    <a:pt x="2029206" y="0"/>
                  </a:lnTo>
                  <a:lnTo>
                    <a:pt x="2077794" y="570"/>
                  </a:lnTo>
                  <a:lnTo>
                    <a:pt x="2126102" y="2273"/>
                  </a:lnTo>
                  <a:lnTo>
                    <a:pt x="2174117" y="5095"/>
                  </a:lnTo>
                  <a:lnTo>
                    <a:pt x="2221827" y="9024"/>
                  </a:lnTo>
                  <a:lnTo>
                    <a:pt x="2269219" y="14047"/>
                  </a:lnTo>
                  <a:lnTo>
                    <a:pt x="2316279" y="20152"/>
                  </a:lnTo>
                  <a:lnTo>
                    <a:pt x="2362997" y="27325"/>
                  </a:lnTo>
                  <a:lnTo>
                    <a:pt x="2409358" y="35554"/>
                  </a:lnTo>
                  <a:lnTo>
                    <a:pt x="2455349" y="44826"/>
                  </a:lnTo>
                  <a:lnTo>
                    <a:pt x="2500959" y="55129"/>
                  </a:lnTo>
                  <a:lnTo>
                    <a:pt x="2546175" y="66450"/>
                  </a:lnTo>
                  <a:lnTo>
                    <a:pt x="2590983" y="78776"/>
                  </a:lnTo>
                  <a:lnTo>
                    <a:pt x="2635372" y="92094"/>
                  </a:lnTo>
                  <a:lnTo>
                    <a:pt x="2679328" y="106392"/>
                  </a:lnTo>
                  <a:lnTo>
                    <a:pt x="2722838" y="121657"/>
                  </a:lnTo>
                  <a:lnTo>
                    <a:pt x="2765890" y="137876"/>
                  </a:lnTo>
                  <a:lnTo>
                    <a:pt x="2808472" y="155036"/>
                  </a:lnTo>
                  <a:lnTo>
                    <a:pt x="2850570" y="173125"/>
                  </a:lnTo>
                  <a:lnTo>
                    <a:pt x="2892172" y="192130"/>
                  </a:lnTo>
                  <a:lnTo>
                    <a:pt x="2933264" y="212039"/>
                  </a:lnTo>
                  <a:lnTo>
                    <a:pt x="2973836" y="232838"/>
                  </a:lnTo>
                  <a:lnTo>
                    <a:pt x="3013872" y="254515"/>
                  </a:lnTo>
                  <a:lnTo>
                    <a:pt x="3053362" y="277057"/>
                  </a:lnTo>
                  <a:lnTo>
                    <a:pt x="3092291" y="300452"/>
                  </a:lnTo>
                  <a:lnTo>
                    <a:pt x="3130648" y="324686"/>
                  </a:lnTo>
                  <a:lnTo>
                    <a:pt x="3168420" y="349747"/>
                  </a:lnTo>
                  <a:lnTo>
                    <a:pt x="3205594" y="375623"/>
                  </a:lnTo>
                  <a:lnTo>
                    <a:pt x="3242157" y="402300"/>
                  </a:lnTo>
                  <a:lnTo>
                    <a:pt x="3278097" y="429765"/>
                  </a:lnTo>
                  <a:lnTo>
                    <a:pt x="3313400" y="458007"/>
                  </a:lnTo>
                  <a:lnTo>
                    <a:pt x="3348055" y="487013"/>
                  </a:lnTo>
                  <a:lnTo>
                    <a:pt x="3382047" y="516769"/>
                  </a:lnTo>
                  <a:lnTo>
                    <a:pt x="3415366" y="547263"/>
                  </a:lnTo>
                  <a:lnTo>
                    <a:pt x="3447997" y="578482"/>
                  </a:lnTo>
                  <a:lnTo>
                    <a:pt x="3479929" y="610414"/>
                  </a:lnTo>
                  <a:lnTo>
                    <a:pt x="3511148" y="643045"/>
                  </a:lnTo>
                  <a:lnTo>
                    <a:pt x="3541642" y="676364"/>
                  </a:lnTo>
                  <a:lnTo>
                    <a:pt x="3571398" y="710356"/>
                  </a:lnTo>
                  <a:lnTo>
                    <a:pt x="3600404" y="745011"/>
                  </a:lnTo>
                  <a:lnTo>
                    <a:pt x="3628646" y="780314"/>
                  </a:lnTo>
                  <a:lnTo>
                    <a:pt x="3656111" y="816254"/>
                  </a:lnTo>
                  <a:lnTo>
                    <a:pt x="3682788" y="852817"/>
                  </a:lnTo>
                  <a:lnTo>
                    <a:pt x="3708664" y="889991"/>
                  </a:lnTo>
                  <a:lnTo>
                    <a:pt x="3733725" y="927763"/>
                  </a:lnTo>
                  <a:lnTo>
                    <a:pt x="3757959" y="966120"/>
                  </a:lnTo>
                  <a:lnTo>
                    <a:pt x="3781354" y="1005049"/>
                  </a:lnTo>
                  <a:lnTo>
                    <a:pt x="3803896" y="1044539"/>
                  </a:lnTo>
                  <a:lnTo>
                    <a:pt x="3825573" y="1084575"/>
                  </a:lnTo>
                  <a:lnTo>
                    <a:pt x="3846372" y="1125147"/>
                  </a:lnTo>
                  <a:lnTo>
                    <a:pt x="3866281" y="1166239"/>
                  </a:lnTo>
                  <a:lnTo>
                    <a:pt x="3885286" y="1207841"/>
                  </a:lnTo>
                  <a:lnTo>
                    <a:pt x="3903375" y="1249939"/>
                  </a:lnTo>
                  <a:lnTo>
                    <a:pt x="3920535" y="1292521"/>
                  </a:lnTo>
                  <a:lnTo>
                    <a:pt x="3936754" y="1335573"/>
                  </a:lnTo>
                  <a:lnTo>
                    <a:pt x="3952019" y="1379083"/>
                  </a:lnTo>
                  <a:lnTo>
                    <a:pt x="3966317" y="1423039"/>
                  </a:lnTo>
                  <a:lnTo>
                    <a:pt x="3979635" y="1467428"/>
                  </a:lnTo>
                  <a:lnTo>
                    <a:pt x="3991961" y="1512236"/>
                  </a:lnTo>
                  <a:lnTo>
                    <a:pt x="4003282" y="1557452"/>
                  </a:lnTo>
                  <a:lnTo>
                    <a:pt x="4013585" y="1603062"/>
                  </a:lnTo>
                  <a:lnTo>
                    <a:pt x="4022857" y="1649053"/>
                  </a:lnTo>
                  <a:lnTo>
                    <a:pt x="4031086" y="1695414"/>
                  </a:lnTo>
                  <a:lnTo>
                    <a:pt x="4038259" y="1742132"/>
                  </a:lnTo>
                  <a:lnTo>
                    <a:pt x="4044364" y="1789192"/>
                  </a:lnTo>
                  <a:lnTo>
                    <a:pt x="4049387" y="1836584"/>
                  </a:lnTo>
                  <a:lnTo>
                    <a:pt x="4053316" y="1884294"/>
                  </a:lnTo>
                  <a:lnTo>
                    <a:pt x="4056138" y="1932309"/>
                  </a:lnTo>
                  <a:lnTo>
                    <a:pt x="4057841" y="1980617"/>
                  </a:lnTo>
                  <a:lnTo>
                    <a:pt x="4058412" y="2029206"/>
                  </a:lnTo>
                  <a:lnTo>
                    <a:pt x="4057841" y="2077794"/>
                  </a:lnTo>
                  <a:lnTo>
                    <a:pt x="4056138" y="2126102"/>
                  </a:lnTo>
                  <a:lnTo>
                    <a:pt x="4053316" y="2174117"/>
                  </a:lnTo>
                  <a:lnTo>
                    <a:pt x="4049387" y="2221827"/>
                  </a:lnTo>
                  <a:lnTo>
                    <a:pt x="4044364" y="2269219"/>
                  </a:lnTo>
                  <a:lnTo>
                    <a:pt x="4038259" y="2316279"/>
                  </a:lnTo>
                  <a:lnTo>
                    <a:pt x="4031086" y="2362997"/>
                  </a:lnTo>
                  <a:lnTo>
                    <a:pt x="4022857" y="2409358"/>
                  </a:lnTo>
                  <a:lnTo>
                    <a:pt x="4013585" y="2455349"/>
                  </a:lnTo>
                  <a:lnTo>
                    <a:pt x="4003282" y="2500959"/>
                  </a:lnTo>
                  <a:lnTo>
                    <a:pt x="3991961" y="2546175"/>
                  </a:lnTo>
                  <a:lnTo>
                    <a:pt x="3979635" y="2590983"/>
                  </a:lnTo>
                  <a:lnTo>
                    <a:pt x="3966317" y="2635372"/>
                  </a:lnTo>
                  <a:lnTo>
                    <a:pt x="3952019" y="2679328"/>
                  </a:lnTo>
                  <a:lnTo>
                    <a:pt x="3936754" y="2722838"/>
                  </a:lnTo>
                  <a:lnTo>
                    <a:pt x="3920535" y="2765890"/>
                  </a:lnTo>
                  <a:lnTo>
                    <a:pt x="3903375" y="2808472"/>
                  </a:lnTo>
                  <a:lnTo>
                    <a:pt x="3885286" y="2850570"/>
                  </a:lnTo>
                  <a:lnTo>
                    <a:pt x="3866281" y="2892172"/>
                  </a:lnTo>
                  <a:lnTo>
                    <a:pt x="3846372" y="2933264"/>
                  </a:lnTo>
                  <a:lnTo>
                    <a:pt x="3825573" y="2973836"/>
                  </a:lnTo>
                  <a:lnTo>
                    <a:pt x="3803896" y="3013872"/>
                  </a:lnTo>
                  <a:lnTo>
                    <a:pt x="3781354" y="3053362"/>
                  </a:lnTo>
                  <a:lnTo>
                    <a:pt x="3757959" y="3092291"/>
                  </a:lnTo>
                  <a:lnTo>
                    <a:pt x="3733725" y="3130648"/>
                  </a:lnTo>
                  <a:lnTo>
                    <a:pt x="3708664" y="3168420"/>
                  </a:lnTo>
                  <a:lnTo>
                    <a:pt x="3682788" y="3205594"/>
                  </a:lnTo>
                  <a:lnTo>
                    <a:pt x="3656111" y="3242157"/>
                  </a:lnTo>
                  <a:lnTo>
                    <a:pt x="3628646" y="3278097"/>
                  </a:lnTo>
                  <a:lnTo>
                    <a:pt x="3600404" y="3313400"/>
                  </a:lnTo>
                  <a:lnTo>
                    <a:pt x="3571398" y="3348055"/>
                  </a:lnTo>
                  <a:lnTo>
                    <a:pt x="3541642" y="3382047"/>
                  </a:lnTo>
                  <a:lnTo>
                    <a:pt x="3511148" y="3415366"/>
                  </a:lnTo>
                  <a:lnTo>
                    <a:pt x="3479929" y="3447997"/>
                  </a:lnTo>
                  <a:lnTo>
                    <a:pt x="3447997" y="3479929"/>
                  </a:lnTo>
                  <a:lnTo>
                    <a:pt x="3415366" y="3511148"/>
                  </a:lnTo>
                  <a:lnTo>
                    <a:pt x="3382047" y="3541642"/>
                  </a:lnTo>
                  <a:lnTo>
                    <a:pt x="3348055" y="3571398"/>
                  </a:lnTo>
                  <a:lnTo>
                    <a:pt x="3313400" y="3600404"/>
                  </a:lnTo>
                  <a:lnTo>
                    <a:pt x="3278097" y="3628646"/>
                  </a:lnTo>
                  <a:lnTo>
                    <a:pt x="3242157" y="3656111"/>
                  </a:lnTo>
                  <a:lnTo>
                    <a:pt x="3205594" y="3682788"/>
                  </a:lnTo>
                  <a:lnTo>
                    <a:pt x="3168420" y="3708664"/>
                  </a:lnTo>
                  <a:lnTo>
                    <a:pt x="3130648" y="3733725"/>
                  </a:lnTo>
                  <a:lnTo>
                    <a:pt x="3092291" y="3757959"/>
                  </a:lnTo>
                  <a:lnTo>
                    <a:pt x="3053362" y="3781354"/>
                  </a:lnTo>
                  <a:lnTo>
                    <a:pt x="3013872" y="3803896"/>
                  </a:lnTo>
                  <a:lnTo>
                    <a:pt x="2973836" y="3825573"/>
                  </a:lnTo>
                  <a:lnTo>
                    <a:pt x="2933264" y="3846372"/>
                  </a:lnTo>
                  <a:lnTo>
                    <a:pt x="2892172" y="3866281"/>
                  </a:lnTo>
                  <a:lnTo>
                    <a:pt x="2850570" y="3885286"/>
                  </a:lnTo>
                  <a:lnTo>
                    <a:pt x="2808472" y="3903375"/>
                  </a:lnTo>
                  <a:lnTo>
                    <a:pt x="2765890" y="3920535"/>
                  </a:lnTo>
                  <a:lnTo>
                    <a:pt x="2722838" y="3936754"/>
                  </a:lnTo>
                  <a:lnTo>
                    <a:pt x="2679328" y="3952019"/>
                  </a:lnTo>
                  <a:lnTo>
                    <a:pt x="2635372" y="3966317"/>
                  </a:lnTo>
                  <a:lnTo>
                    <a:pt x="2590983" y="3979635"/>
                  </a:lnTo>
                  <a:lnTo>
                    <a:pt x="2546175" y="3991961"/>
                  </a:lnTo>
                  <a:lnTo>
                    <a:pt x="2500959" y="4003282"/>
                  </a:lnTo>
                  <a:lnTo>
                    <a:pt x="2455349" y="4013585"/>
                  </a:lnTo>
                  <a:lnTo>
                    <a:pt x="2409358" y="4022857"/>
                  </a:lnTo>
                  <a:lnTo>
                    <a:pt x="2362997" y="4031086"/>
                  </a:lnTo>
                  <a:lnTo>
                    <a:pt x="2316279" y="4038259"/>
                  </a:lnTo>
                  <a:lnTo>
                    <a:pt x="2269219" y="4044364"/>
                  </a:lnTo>
                  <a:lnTo>
                    <a:pt x="2221827" y="4049387"/>
                  </a:lnTo>
                  <a:lnTo>
                    <a:pt x="2174117" y="4053316"/>
                  </a:lnTo>
                  <a:lnTo>
                    <a:pt x="2126102" y="4056138"/>
                  </a:lnTo>
                  <a:lnTo>
                    <a:pt x="2077794" y="4057841"/>
                  </a:lnTo>
                  <a:lnTo>
                    <a:pt x="2029206" y="4058412"/>
                  </a:lnTo>
                  <a:lnTo>
                    <a:pt x="1980617" y="4057841"/>
                  </a:lnTo>
                  <a:lnTo>
                    <a:pt x="1932309" y="4056138"/>
                  </a:lnTo>
                  <a:lnTo>
                    <a:pt x="1884294" y="4053316"/>
                  </a:lnTo>
                  <a:lnTo>
                    <a:pt x="1836584" y="4049387"/>
                  </a:lnTo>
                  <a:lnTo>
                    <a:pt x="1789192" y="4044364"/>
                  </a:lnTo>
                  <a:lnTo>
                    <a:pt x="1742132" y="4038259"/>
                  </a:lnTo>
                  <a:lnTo>
                    <a:pt x="1695414" y="4031086"/>
                  </a:lnTo>
                  <a:lnTo>
                    <a:pt x="1649053" y="4022857"/>
                  </a:lnTo>
                  <a:lnTo>
                    <a:pt x="1603062" y="4013585"/>
                  </a:lnTo>
                  <a:lnTo>
                    <a:pt x="1557452" y="4003282"/>
                  </a:lnTo>
                  <a:lnTo>
                    <a:pt x="1512236" y="3991961"/>
                  </a:lnTo>
                  <a:lnTo>
                    <a:pt x="1467428" y="3979635"/>
                  </a:lnTo>
                  <a:lnTo>
                    <a:pt x="1423039" y="3966317"/>
                  </a:lnTo>
                  <a:lnTo>
                    <a:pt x="1379083" y="3952019"/>
                  </a:lnTo>
                  <a:lnTo>
                    <a:pt x="1335573" y="3936754"/>
                  </a:lnTo>
                  <a:lnTo>
                    <a:pt x="1292521" y="3920535"/>
                  </a:lnTo>
                  <a:lnTo>
                    <a:pt x="1249939" y="3903375"/>
                  </a:lnTo>
                  <a:lnTo>
                    <a:pt x="1207841" y="3885286"/>
                  </a:lnTo>
                  <a:lnTo>
                    <a:pt x="1166239" y="3866281"/>
                  </a:lnTo>
                  <a:lnTo>
                    <a:pt x="1125147" y="3846372"/>
                  </a:lnTo>
                  <a:lnTo>
                    <a:pt x="1084575" y="3825573"/>
                  </a:lnTo>
                  <a:lnTo>
                    <a:pt x="1044539" y="3803896"/>
                  </a:lnTo>
                  <a:lnTo>
                    <a:pt x="1005049" y="3781354"/>
                  </a:lnTo>
                  <a:lnTo>
                    <a:pt x="966120" y="3757959"/>
                  </a:lnTo>
                  <a:lnTo>
                    <a:pt x="927763" y="3733725"/>
                  </a:lnTo>
                  <a:lnTo>
                    <a:pt x="889991" y="3708664"/>
                  </a:lnTo>
                  <a:lnTo>
                    <a:pt x="852817" y="3682788"/>
                  </a:lnTo>
                  <a:lnTo>
                    <a:pt x="816254" y="3656111"/>
                  </a:lnTo>
                  <a:lnTo>
                    <a:pt x="780314" y="3628646"/>
                  </a:lnTo>
                  <a:lnTo>
                    <a:pt x="745011" y="3600404"/>
                  </a:lnTo>
                  <a:lnTo>
                    <a:pt x="710356" y="3571398"/>
                  </a:lnTo>
                  <a:lnTo>
                    <a:pt x="676364" y="3541642"/>
                  </a:lnTo>
                  <a:lnTo>
                    <a:pt x="643045" y="3511148"/>
                  </a:lnTo>
                  <a:lnTo>
                    <a:pt x="610414" y="3479929"/>
                  </a:lnTo>
                  <a:lnTo>
                    <a:pt x="578482" y="3447997"/>
                  </a:lnTo>
                  <a:lnTo>
                    <a:pt x="547263" y="3415366"/>
                  </a:lnTo>
                  <a:lnTo>
                    <a:pt x="516769" y="3382047"/>
                  </a:lnTo>
                  <a:lnTo>
                    <a:pt x="487013" y="3348055"/>
                  </a:lnTo>
                  <a:lnTo>
                    <a:pt x="458007" y="3313400"/>
                  </a:lnTo>
                  <a:lnTo>
                    <a:pt x="429765" y="3278097"/>
                  </a:lnTo>
                  <a:lnTo>
                    <a:pt x="402300" y="3242157"/>
                  </a:lnTo>
                  <a:lnTo>
                    <a:pt x="375623" y="3205594"/>
                  </a:lnTo>
                  <a:lnTo>
                    <a:pt x="349747" y="3168420"/>
                  </a:lnTo>
                  <a:lnTo>
                    <a:pt x="324686" y="3130648"/>
                  </a:lnTo>
                  <a:lnTo>
                    <a:pt x="300452" y="3092291"/>
                  </a:lnTo>
                  <a:lnTo>
                    <a:pt x="277057" y="3053362"/>
                  </a:lnTo>
                  <a:lnTo>
                    <a:pt x="254515" y="3013872"/>
                  </a:lnTo>
                  <a:lnTo>
                    <a:pt x="232838" y="2973836"/>
                  </a:lnTo>
                  <a:lnTo>
                    <a:pt x="212039" y="2933264"/>
                  </a:lnTo>
                  <a:lnTo>
                    <a:pt x="192130" y="2892172"/>
                  </a:lnTo>
                  <a:lnTo>
                    <a:pt x="173125" y="2850570"/>
                  </a:lnTo>
                  <a:lnTo>
                    <a:pt x="155036" y="2808472"/>
                  </a:lnTo>
                  <a:lnTo>
                    <a:pt x="137876" y="2765890"/>
                  </a:lnTo>
                  <a:lnTo>
                    <a:pt x="121657" y="2722838"/>
                  </a:lnTo>
                  <a:lnTo>
                    <a:pt x="106392" y="2679328"/>
                  </a:lnTo>
                  <a:lnTo>
                    <a:pt x="92094" y="2635372"/>
                  </a:lnTo>
                  <a:lnTo>
                    <a:pt x="78776" y="2590983"/>
                  </a:lnTo>
                  <a:lnTo>
                    <a:pt x="66450" y="2546175"/>
                  </a:lnTo>
                  <a:lnTo>
                    <a:pt x="55129" y="2500959"/>
                  </a:lnTo>
                  <a:lnTo>
                    <a:pt x="44826" y="2455349"/>
                  </a:lnTo>
                  <a:lnTo>
                    <a:pt x="35554" y="2409358"/>
                  </a:lnTo>
                  <a:lnTo>
                    <a:pt x="27325" y="2362997"/>
                  </a:lnTo>
                  <a:lnTo>
                    <a:pt x="20152" y="2316279"/>
                  </a:lnTo>
                  <a:lnTo>
                    <a:pt x="14047" y="2269219"/>
                  </a:lnTo>
                  <a:lnTo>
                    <a:pt x="9024" y="2221827"/>
                  </a:lnTo>
                  <a:lnTo>
                    <a:pt x="5095" y="2174117"/>
                  </a:lnTo>
                  <a:lnTo>
                    <a:pt x="2273" y="2126102"/>
                  </a:lnTo>
                  <a:lnTo>
                    <a:pt x="570" y="2077794"/>
                  </a:lnTo>
                  <a:lnTo>
                    <a:pt x="0" y="202920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2192000" cy="1007744"/>
            </a:xfrm>
            <a:custGeom>
              <a:avLst/>
              <a:gdLst/>
              <a:ahLst/>
              <a:cxnLst/>
              <a:rect l="l" t="t" r="r" b="b"/>
              <a:pathLst>
                <a:path w="12192000" h="1007744">
                  <a:moveTo>
                    <a:pt x="12192000" y="0"/>
                  </a:moveTo>
                  <a:lnTo>
                    <a:pt x="0" y="0"/>
                  </a:lnTo>
                  <a:lnTo>
                    <a:pt x="0" y="1007363"/>
                  </a:lnTo>
                  <a:lnTo>
                    <a:pt x="12192000" y="100736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69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3">
            <a:extLst>
              <a:ext uri="{FF2B5EF4-FFF2-40B4-BE49-F238E27FC236}">
                <a16:creationId xmlns:a16="http://schemas.microsoft.com/office/drawing/2014/main" id="{3D2B79F9-40E2-4412-BD4D-C18DBDE846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259102"/>
            <a:ext cx="8428038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3D4B3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210" y="87412"/>
            <a:ext cx="8077200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</a:t>
            </a:r>
          </a:p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sz="2800" b="1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BÀY</a:t>
            </a:r>
            <a:r>
              <a:rPr sz="2800" b="1" spc="-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800" b="1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800" b="1" spc="-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b="1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893" y="1945665"/>
            <a:ext cx="1087183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bục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giảng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50000"/>
              </a:lnSpc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sz="2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z="2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sz="2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2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thiệu/phân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tích/bình</a:t>
            </a:r>
            <a:r>
              <a:rPr sz="2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sz="2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3D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33400" y="1143000"/>
            <a:ext cx="10848975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thiệu/phân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tích/bình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6465">
              <a:lnSpc>
                <a:spcPct val="100000"/>
              </a:lnSpc>
            </a:pP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6465">
              <a:lnSpc>
                <a:spcPct val="100000"/>
              </a:lnSpc>
            </a:pP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6465">
              <a:lnSpc>
                <a:spcPct val="100000"/>
              </a:lnSpc>
            </a:pP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6465">
              <a:lnSpc>
                <a:spcPct val="100000"/>
              </a:lnSpc>
            </a:pP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sắc, chất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6465">
              <a:lnSpc>
                <a:spcPct val="100000"/>
              </a:lnSpc>
            </a:pP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6465">
              <a:lnSpc>
                <a:spcPct val="100000"/>
              </a:lnSpc>
            </a:pP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hoá vùng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trong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6465">
              <a:lnSpc>
                <a:spcPct val="100000"/>
              </a:lnSpc>
            </a:pP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</a:t>
            </a:r>
            <a:r>
              <a:rPr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hoàn thiện</a:t>
            </a:r>
            <a:r>
              <a:rPr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09F0A0-318B-72F3-A464-5F91F135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96390"/>
            <a:ext cx="7253478" cy="414963"/>
          </a:xfrm>
        </p:spPr>
        <p:txBody>
          <a:bodyPr/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TRƯNG</a:t>
            </a:r>
            <a:r>
              <a:rPr lang="vi-VN" sz="2400" b="1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BÀY</a:t>
            </a:r>
            <a:r>
              <a:rPr lang="vi-VN" sz="2400" b="1" spc="-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1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1" spc="-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2400" b="1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b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351219"/>
            <a:ext cx="9265540" cy="433323"/>
          </a:xfrm>
          <a:prstGeom prst="rect">
            <a:avLst/>
          </a:prstGeom>
        </p:spPr>
        <p:txBody>
          <a:bodyPr vert="horz" wrap="square" lIns="0" tIns="60832" rIns="0" bIns="0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spc="-7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spc="-5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pc="-6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pc="-6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pc="-4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pc="-7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pc="-6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pc="-6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pc="-6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spc="-8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243" y="1262888"/>
            <a:ext cx="6146800" cy="487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b="1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400" b="1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b="1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b="1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sát,</a:t>
            </a:r>
            <a:r>
              <a:rPr sz="2400" b="1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sz="2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sz="2400" b="1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sz="2400" b="1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b="1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400" b="1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400" b="1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400" b="1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sz="2400" b="1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47,</a:t>
            </a:r>
            <a:r>
              <a:rPr sz="2400" b="1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2400" b="1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sz="2400" b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24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khối</a:t>
            </a:r>
            <a:r>
              <a:rPr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4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sz="2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algn="just">
              <a:lnSpc>
                <a:spcPct val="150000"/>
              </a:lnSpc>
              <a:spcBef>
                <a:spcPts val="5"/>
              </a:spcBef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400" i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400" i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2400" i="1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2400" i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sz="2400" i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sz="2400" i="1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2400" i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sz="2400" i="1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sz="2400" i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sz="2400" i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i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400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i="1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400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i="1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sz="2400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400" i="1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i="1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400" i="1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sz="24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985" algn="just">
              <a:lnSpc>
                <a:spcPct val="150000"/>
              </a:lnSpc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400" i="1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sz="2400" i="1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sz="2400" i="1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sz="2400" i="1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i="1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sz="2400" i="1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i="1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400" i="1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i="1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nhà</a:t>
            </a:r>
            <a:r>
              <a:rPr sz="24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4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6871" y="1964435"/>
            <a:ext cx="4953000" cy="39456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6116" y="2222118"/>
            <a:ext cx="1012190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b="1" i="1" dirty="0">
                <a:latin typeface="Times New Roman"/>
                <a:cs typeface="Times New Roman"/>
              </a:rPr>
              <a:t>Ghi</a:t>
            </a:r>
            <a:r>
              <a:rPr sz="4000" b="1" i="1" spc="60" dirty="0">
                <a:latin typeface="Times New Roman"/>
                <a:cs typeface="Times New Roman"/>
              </a:rPr>
              <a:t> </a:t>
            </a:r>
            <a:r>
              <a:rPr sz="4000" b="1" i="1" dirty="0">
                <a:latin typeface="Times New Roman"/>
                <a:cs typeface="Times New Roman"/>
              </a:rPr>
              <a:t>nhớ:</a:t>
            </a:r>
            <a:r>
              <a:rPr sz="4000" b="1" i="1" spc="55" dirty="0">
                <a:latin typeface="Times New Roman"/>
                <a:cs typeface="Times New Roman"/>
              </a:rPr>
              <a:t> </a:t>
            </a:r>
            <a:r>
              <a:rPr sz="4000" i="1" spc="-10" dirty="0">
                <a:latin typeface="Times New Roman"/>
                <a:cs typeface="Times New Roman"/>
              </a:rPr>
              <a:t>Trong</a:t>
            </a:r>
            <a:r>
              <a:rPr sz="4000" i="1" spc="6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thiết</a:t>
            </a:r>
            <a:r>
              <a:rPr sz="4000" i="1" spc="6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kế</a:t>
            </a:r>
            <a:r>
              <a:rPr sz="4000" i="1" spc="5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không</a:t>
            </a:r>
            <a:r>
              <a:rPr sz="4000" i="1" spc="7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gian</a:t>
            </a:r>
            <a:r>
              <a:rPr sz="4000" i="1" spc="5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nội</a:t>
            </a:r>
            <a:r>
              <a:rPr sz="4000" i="1" spc="6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thất,</a:t>
            </a:r>
            <a:r>
              <a:rPr sz="4000" i="1" spc="50" dirty="0">
                <a:latin typeface="Times New Roman"/>
                <a:cs typeface="Times New Roman"/>
              </a:rPr>
              <a:t> </a:t>
            </a:r>
            <a:r>
              <a:rPr sz="4000" i="1" spc="-25" dirty="0">
                <a:latin typeface="Times New Roman"/>
                <a:cs typeface="Times New Roman"/>
              </a:rPr>
              <a:t>các </a:t>
            </a:r>
            <a:r>
              <a:rPr sz="4000" i="1" dirty="0">
                <a:latin typeface="Times New Roman"/>
                <a:cs typeface="Times New Roman"/>
              </a:rPr>
              <a:t>sản</a:t>
            </a:r>
            <a:r>
              <a:rPr sz="4000" i="1" spc="11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phẩm</a:t>
            </a:r>
            <a:r>
              <a:rPr sz="4000" i="1" spc="10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tạo</a:t>
            </a:r>
            <a:r>
              <a:rPr sz="4000" i="1" spc="10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dáng</a:t>
            </a:r>
            <a:r>
              <a:rPr sz="4000" i="1" spc="114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công</a:t>
            </a:r>
            <a:r>
              <a:rPr sz="4000" i="1" spc="11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nghiệp</a:t>
            </a:r>
            <a:r>
              <a:rPr sz="4000" i="1" spc="12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và</a:t>
            </a:r>
            <a:r>
              <a:rPr sz="4000" i="1" spc="10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tác</a:t>
            </a:r>
            <a:r>
              <a:rPr sz="4000" i="1" spc="11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phẩm</a:t>
            </a:r>
            <a:r>
              <a:rPr sz="4000" i="1" spc="110" dirty="0">
                <a:latin typeface="Times New Roman"/>
                <a:cs typeface="Times New Roman"/>
              </a:rPr>
              <a:t> </a:t>
            </a:r>
            <a:r>
              <a:rPr sz="4000" i="1" spc="-25" dirty="0">
                <a:latin typeface="Times New Roman"/>
                <a:cs typeface="Times New Roman"/>
              </a:rPr>
              <a:t>hội </a:t>
            </a:r>
            <a:r>
              <a:rPr sz="4000" i="1" dirty="0">
                <a:latin typeface="Times New Roman"/>
                <a:cs typeface="Times New Roman"/>
              </a:rPr>
              <a:t>hoạ,</a:t>
            </a:r>
            <a:r>
              <a:rPr sz="4000" i="1" spc="-1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đồ</a:t>
            </a:r>
            <a:r>
              <a:rPr sz="4000" i="1" spc="-2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hoạ</a:t>
            </a:r>
            <a:r>
              <a:rPr sz="4000" i="1" spc="-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thường tạo</a:t>
            </a:r>
            <a:r>
              <a:rPr sz="4000" i="1" spc="-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nên</a:t>
            </a:r>
            <a:r>
              <a:rPr sz="4000" i="1" spc="-1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giá</a:t>
            </a:r>
            <a:r>
              <a:rPr sz="4000" i="1" spc="-1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trị</a:t>
            </a:r>
            <a:r>
              <a:rPr sz="4000" i="1" spc="-1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thẩm</a:t>
            </a:r>
            <a:r>
              <a:rPr sz="4000" i="1" spc="-1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mĩ,</a:t>
            </a:r>
            <a:r>
              <a:rPr sz="4000" i="1" spc="-15" dirty="0">
                <a:latin typeface="Times New Roman"/>
                <a:cs typeface="Times New Roman"/>
              </a:rPr>
              <a:t> </a:t>
            </a:r>
            <a:r>
              <a:rPr sz="4000" i="1" spc="-20" dirty="0">
                <a:latin typeface="Times New Roman"/>
                <a:cs typeface="Times New Roman"/>
              </a:rPr>
              <a:t>công </a:t>
            </a:r>
            <a:r>
              <a:rPr sz="4000" i="1" dirty="0">
                <a:latin typeface="Times New Roman"/>
                <a:cs typeface="Times New Roman"/>
              </a:rPr>
              <a:t>năng,</a:t>
            </a:r>
            <a:r>
              <a:rPr sz="4000" i="1" spc="-9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nét</a:t>
            </a:r>
            <a:r>
              <a:rPr sz="4000" i="1" spc="-6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đặc</a:t>
            </a:r>
            <a:r>
              <a:rPr sz="4000" i="1" spc="-7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trưng</a:t>
            </a:r>
            <a:r>
              <a:rPr sz="4000" i="1" spc="-7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riêng</a:t>
            </a:r>
            <a:r>
              <a:rPr sz="4000" i="1" spc="-7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cho</a:t>
            </a:r>
            <a:r>
              <a:rPr sz="4000" i="1" spc="-6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mỗi</a:t>
            </a:r>
            <a:r>
              <a:rPr sz="4000" i="1" spc="-7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căn</a:t>
            </a:r>
            <a:r>
              <a:rPr sz="4000" i="1" spc="-80" dirty="0">
                <a:latin typeface="Times New Roman"/>
                <a:cs typeface="Times New Roman"/>
              </a:rPr>
              <a:t> </a:t>
            </a:r>
            <a:r>
              <a:rPr sz="4000" i="1" spc="-10" dirty="0">
                <a:latin typeface="Times New Roman"/>
                <a:cs typeface="Times New Roman"/>
              </a:rPr>
              <a:t>phòng.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D2FCF87-19F1-FDC6-6E63-6ADF53F15085}"/>
              </a:ext>
            </a:extLst>
          </p:cNvPr>
          <p:cNvSpPr txBox="1">
            <a:spLocks/>
          </p:cNvSpPr>
          <p:nvPr/>
        </p:nvSpPr>
        <p:spPr>
          <a:xfrm>
            <a:off x="609600" y="351219"/>
            <a:ext cx="9265540" cy="433323"/>
          </a:xfrm>
          <a:prstGeom prst="rect">
            <a:avLst/>
          </a:prstGeom>
        </p:spPr>
        <p:txBody>
          <a:bodyPr vert="horz" wrap="square" lIns="0" tIns="60832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lnSpc>
                <a:spcPts val="2860"/>
              </a:lnSpc>
            </a:pP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TÌM</a:t>
            </a:r>
            <a:r>
              <a:rPr lang="en-US" spc="-7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pc="-5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pc="-65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pc="-65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pc="-45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pc="-7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pc="-6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5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pc="-65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pc="-6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pc="-8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pc="-25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C80FB9-1ABC-6640-0148-71CF88A0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-4572"/>
            <a:ext cx="12201525" cy="1335405"/>
            <a:chOff x="-4572" y="-4572"/>
            <a:chExt cx="12201525" cy="13354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325880"/>
            </a:xfrm>
            <a:custGeom>
              <a:avLst/>
              <a:gdLst/>
              <a:ahLst/>
              <a:cxnLst/>
              <a:rect l="l" t="t" r="r" b="b"/>
              <a:pathLst>
                <a:path w="12192000" h="1325880">
                  <a:moveTo>
                    <a:pt x="12192000" y="0"/>
                  </a:moveTo>
                  <a:lnTo>
                    <a:pt x="0" y="0"/>
                  </a:lnTo>
                  <a:lnTo>
                    <a:pt x="0" y="1325879"/>
                  </a:lnTo>
                  <a:lnTo>
                    <a:pt x="12192000" y="13258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325880"/>
            </a:xfrm>
            <a:custGeom>
              <a:avLst/>
              <a:gdLst/>
              <a:ahLst/>
              <a:cxnLst/>
              <a:rect l="l" t="t" r="r" b="b"/>
              <a:pathLst>
                <a:path w="12192000" h="1325880">
                  <a:moveTo>
                    <a:pt x="0" y="1325879"/>
                  </a:moveTo>
                  <a:lnTo>
                    <a:pt x="12192000" y="132587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25879"/>
                  </a:lnTo>
                  <a:close/>
                </a:path>
              </a:pathLst>
            </a:custGeom>
            <a:ln w="9144">
              <a:solidFill>
                <a:srgbClr val="F8C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-246889" y="426238"/>
            <a:ext cx="123444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505" algn="ctr">
              <a:lnSpc>
                <a:spcPct val="100000"/>
              </a:lnSpc>
            </a:pPr>
            <a:r>
              <a:rPr lang="en-US" sz="28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800" b="1" spc="-70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SÁT</a:t>
            </a:r>
            <a:r>
              <a:rPr sz="2800" b="1" spc="-60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800" b="1" spc="-75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800" b="1" spc="-60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sz="2800" b="1" spc="-60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800" b="1" spc="-85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65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55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70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5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800" b="1" spc="-65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sz="2800" b="1" spc="-65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5310" y="1905000"/>
            <a:ext cx="6102847" cy="46542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5334000" cy="4578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22CD5A-3F75-1BA3-B8B9-6907AEE1B76A}"/>
              </a:ext>
            </a:extLst>
          </p:cNvPr>
          <p:cNvSpPr txBox="1"/>
          <p:nvPr/>
        </p:nvSpPr>
        <p:spPr>
          <a:xfrm>
            <a:off x="533400" y="1382786"/>
            <a:ext cx="8443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n-US" sz="2800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800" y="292596"/>
            <a:ext cx="10242804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8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234091"/>
            <a:ext cx="5037938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28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8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sz="28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45,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spc="6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spc="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spc="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spc="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007744"/>
            <a:ext cx="5213604" cy="29683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5238" y="4107180"/>
            <a:ext cx="2703576" cy="27508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1" y="3758565"/>
            <a:ext cx="3342130" cy="29683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3920" y="4114800"/>
            <a:ext cx="2804160" cy="2612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1331" y="292596"/>
            <a:ext cx="9448800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462" y="3305517"/>
            <a:ext cx="10168255" cy="29686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234565">
              <a:lnSpc>
                <a:spcPct val="100000"/>
              </a:lnSpc>
              <a:spcBef>
                <a:spcPts val="775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>
              <a:lnSpc>
                <a:spcPts val="3020"/>
              </a:lnSpc>
              <a:spcBef>
                <a:spcPts val="1060"/>
              </a:spcBef>
              <a:tabLst>
                <a:tab pos="24193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620"/>
              </a:spcBef>
              <a:tabLst>
                <a:tab pos="24193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trí,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665"/>
              </a:spcBef>
              <a:tabLst>
                <a:tab pos="24193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670"/>
              </a:spcBef>
              <a:tabLst>
                <a:tab pos="241935" algn="l"/>
              </a:tabLst>
            </a:pPr>
            <a:r>
              <a:rPr lang="en-US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31" y="1229867"/>
            <a:ext cx="3570732" cy="17556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7631" y="1126236"/>
            <a:ext cx="2090927" cy="18028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5152" y="1210055"/>
            <a:ext cx="1789176" cy="17937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7416" y="1229867"/>
            <a:ext cx="2168652" cy="18028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58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1452372"/>
            <a:ext cx="3988308" cy="19598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7088" y="1441703"/>
            <a:ext cx="2334768" cy="20147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6384" y="1441703"/>
            <a:ext cx="1997964" cy="20040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9900" y="1452372"/>
            <a:ext cx="2421636" cy="201472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3200" b="1" i="1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ý:</a:t>
            </a:r>
            <a:r>
              <a:rPr sz="3200" b="1" i="1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3200" i="1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3200" i="1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sz="3200" i="1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sz="3200" i="1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3200" i="1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khối,</a:t>
            </a:r>
            <a:r>
              <a:rPr sz="3200" i="1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sz="3200" i="1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sz="3200" i="1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3200" i="1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sz="3200" i="1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200" i="1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3200" i="1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3200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3200" i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3200" i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3200" i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3200" i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sz="3200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sz="3200" i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200" i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3200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3200" i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sz="3200" i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sz="3200" i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sz="3200" i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sz="3200" i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mĩ,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32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32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32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sz="32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sz="32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32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32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32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32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A5D36BC-3161-CEC0-57D4-58CBADB5ACCC}"/>
              </a:ext>
            </a:extLst>
          </p:cNvPr>
          <p:cNvSpPr txBox="1"/>
          <p:nvPr/>
        </p:nvSpPr>
        <p:spPr>
          <a:xfrm>
            <a:off x="751331" y="292596"/>
            <a:ext cx="9448800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292596"/>
            <a:ext cx="8672067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0257" y="5900724"/>
            <a:ext cx="8599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1624583"/>
            <a:ext cx="5672328" cy="41315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7228" y="4079747"/>
            <a:ext cx="2511679" cy="16885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6023" y="4067555"/>
            <a:ext cx="2491739" cy="1714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1635" y="1648967"/>
            <a:ext cx="3906012" cy="23225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00716" y="1648967"/>
            <a:ext cx="1527048" cy="2322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3753" y="4655057"/>
            <a:ext cx="9017914" cy="176266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i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sz="2800" i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i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i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i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i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800" i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800" i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sz="28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sz="2800" i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8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sz="28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8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thất?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575" y="1541905"/>
            <a:ext cx="3225602" cy="224332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4404" y="1045463"/>
            <a:ext cx="11867515" cy="4410710"/>
            <a:chOff x="184404" y="1045463"/>
            <a:chExt cx="11867515" cy="44107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4204" y="1045463"/>
              <a:ext cx="2517648" cy="2702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890" y="3224784"/>
              <a:ext cx="3211901" cy="2231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404" y="1214627"/>
              <a:ext cx="2441448" cy="2599944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684407B2-8377-A06C-FBC3-3B5B7A98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881C77E-403F-8834-4D51-492B5EDFDA19}"/>
              </a:ext>
            </a:extLst>
          </p:cNvPr>
          <p:cNvSpPr txBox="1"/>
          <p:nvPr/>
        </p:nvSpPr>
        <p:spPr>
          <a:xfrm>
            <a:off x="609600" y="292596"/>
            <a:ext cx="8672067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5201" y="3886200"/>
            <a:ext cx="3225602" cy="224332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204203" y="1045463"/>
            <a:ext cx="5782310" cy="5196840"/>
            <a:chOff x="6204203" y="1045463"/>
            <a:chExt cx="5782310" cy="51968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4203" y="1045463"/>
              <a:ext cx="2517648" cy="2702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2858" y="1078991"/>
              <a:ext cx="3213401" cy="22311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4811" y="3640836"/>
              <a:ext cx="2441448" cy="260146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33780" y="1248664"/>
            <a:ext cx="4886325" cy="509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4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400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24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sz="24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sz="24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sz="240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40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890" algn="just">
              <a:lnSpc>
                <a:spcPct val="114999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4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4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4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sz="24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985" algn="just">
              <a:lnSpc>
                <a:spcPct val="114999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4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400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sz="24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400"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sz="240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sz="2400" spc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sz="24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sz="240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sz="240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4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" marR="7620">
              <a:lnSpc>
                <a:spcPct val="100000"/>
              </a:lnSpc>
              <a:spcBef>
                <a:spcPts val="1030"/>
              </a:spcBef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400" b="1" i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ý:</a:t>
            </a:r>
            <a:r>
              <a:rPr sz="2400" b="1" i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b="1" i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400" b="1" i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400" b="1" i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b="1" i="1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b="1" i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sz="2400" b="1" i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sz="2400" b="1" i="1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24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4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4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4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sz="2400" b="1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556C7606-F6B0-4408-2DD4-2841A6F5A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780" y="332025"/>
            <a:ext cx="8961438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841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 MT</vt:lpstr>
      <vt:lpstr>Calibri</vt:lpstr>
      <vt:lpstr>Times New Roman</vt:lpstr>
      <vt:lpstr>Office Theme</vt:lpstr>
      <vt:lpstr>MĨ THUẬT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THIẾT KẾ MÔ HÌNH KHÔNG GIAN NỘI THẤT</vt:lpstr>
      <vt:lpstr>3. THIẾT KẾ MÔ HÌNH KHÔNG GIAN NỘI THẤT</vt:lpstr>
      <vt:lpstr>PowerPoint Presentation</vt:lpstr>
      <vt:lpstr>PowerPoint Presentation</vt:lpstr>
      <vt:lpstr>3. THIẾT KẾ MÔ HÌNH KHÔNG GIAN NỘI THẤT</vt:lpstr>
      <vt:lpstr>PowerPoint Presentation</vt:lpstr>
      <vt:lpstr>4. TRƯNG BÀY SẢN PHẨM VÀ CHIA SẺ </vt:lpstr>
      <vt:lpstr>5. TÌM HIỂU MÔ HÌNH THIẾT KẾ NỘI THẤT CỦA NGÔI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SƠ LƯỢC MỸ THUẬT PHƯƠNG TÂY THẾ KỶ XIX - XX</dc:title>
  <dc:creator>Admin</dc:creator>
  <cp:lastModifiedBy>Thanh Van</cp:lastModifiedBy>
  <cp:revision>11</cp:revision>
  <dcterms:created xsi:type="dcterms:W3CDTF">2023-08-10T15:22:10Z</dcterms:created>
  <dcterms:modified xsi:type="dcterms:W3CDTF">2025-02-10T01:26:24Z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2023-08-10T00:00:00Z</vt:filetime>
  </property>
  <property fmtid="{D5CDD505-2E9C-101B-9397-08002B2CF9AE}" pid="5" name="Producer">
    <vt:lpwstr>Microsoft® PowerPoint® 2013</vt:lpwstr>
  </property>
</Properties>
</file>