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7" r:id="rId6"/>
    <p:sldId id="259" r:id="rId7"/>
    <p:sldId id="262" r:id="rId8"/>
    <p:sldId id="263" r:id="rId9"/>
    <p:sldId id="265" r:id="rId10"/>
    <p:sldId id="264" r:id="rId11"/>
    <p:sldId id="266" r:id="rId12"/>
    <p:sldId id="269" r:id="rId13"/>
    <p:sldId id="268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5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4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6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3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5B37-EB45-49D2-A4DE-CEF4E6F28CC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8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1299" y="154862"/>
            <a:ext cx="71416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</a:p>
          <a:p>
            <a:pPr algn="ctr"/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HỘI QUÊ HƯƠNG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081" y="3022753"/>
            <a:ext cx="115363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HOẠT CẢNH NGÀY HỘI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1" y="304800"/>
            <a:ext cx="5739246" cy="2984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90" y="3812164"/>
            <a:ext cx="5739246" cy="2838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772" y="1651289"/>
            <a:ext cx="52387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02" y="1620116"/>
            <a:ext cx="4905375" cy="3810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9" y="1620116"/>
            <a:ext cx="3556288" cy="3810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2" y="1620115"/>
            <a:ext cx="3075713" cy="38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7" y="1451695"/>
            <a:ext cx="6285633" cy="4294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69" y="1085414"/>
            <a:ext cx="4874272" cy="4661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10" y="193964"/>
            <a:ext cx="1207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thêm cảnh vật cho hoạt cảnh để thể hiện rõ hơn hoạt động của lễ hội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1111045"/>
            <a:ext cx="6248400" cy="4846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4" y="1172115"/>
            <a:ext cx="4655127" cy="4785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10" y="193964"/>
            <a:ext cx="1207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thêm cảnh vật cho hoạt cảnh để thể hiện rõ hơn hoạt động của lễ hội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417" y="706582"/>
            <a:ext cx="100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04" y="1981200"/>
            <a:ext cx="7204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Nêu cảm nhận và phân tích:</a:t>
            </a:r>
          </a:p>
          <a:p>
            <a:r>
              <a:rPr lang="vi-VN" sz="3600" b="1" dirty="0" smtClean="0">
                <a:latin typeface="+mj-lt"/>
              </a:rPr>
              <a:t>-</a:t>
            </a:r>
            <a:r>
              <a:rPr lang="en-US" sz="3600" b="1" dirty="0" smtClean="0">
                <a:latin typeface="+mj-lt"/>
              </a:rPr>
              <a:t> </a:t>
            </a:r>
            <a:r>
              <a:rPr lang="vi-VN" sz="3600" b="1" dirty="0" smtClean="0">
                <a:latin typeface="+mj-lt"/>
              </a:rPr>
              <a:t>Hoạt cảnh em ấn tượng?</a:t>
            </a:r>
          </a:p>
          <a:p>
            <a:r>
              <a:rPr lang="vi-VN" sz="3600" b="1" dirty="0" smtClean="0">
                <a:latin typeface="+mj-lt"/>
              </a:rPr>
              <a:t>-</a:t>
            </a:r>
            <a:r>
              <a:rPr lang="en-US" sz="3600" b="1" dirty="0" smtClean="0">
                <a:latin typeface="+mj-lt"/>
              </a:rPr>
              <a:t> </a:t>
            </a:r>
            <a:r>
              <a:rPr lang="vi-VN" sz="3600" b="1" dirty="0" smtClean="0">
                <a:latin typeface="+mj-lt"/>
              </a:rPr>
              <a:t>Hình khối, tỉ lệ của nhân vật với cảnh vật?</a:t>
            </a:r>
          </a:p>
          <a:p>
            <a:r>
              <a:rPr lang="vi-VN" sz="3600" b="1" dirty="0" smtClean="0">
                <a:latin typeface="+mj-lt"/>
              </a:rPr>
              <a:t>-</a:t>
            </a:r>
            <a:r>
              <a:rPr lang="en-US" sz="3600" b="1" dirty="0" smtClean="0">
                <a:latin typeface="+mj-lt"/>
              </a:rPr>
              <a:t> </a:t>
            </a:r>
            <a:r>
              <a:rPr lang="vi-VN" sz="3600" b="1" dirty="0" smtClean="0">
                <a:latin typeface="+mj-lt"/>
              </a:rPr>
              <a:t>Không gian, nhịp điệu của hình khối, màu sắc trong hoạt cảnh?</a:t>
            </a:r>
          </a:p>
          <a:p>
            <a:r>
              <a:rPr lang="vi-VN" sz="3600" b="1" dirty="0" smtClean="0">
                <a:latin typeface="+mj-lt"/>
              </a:rPr>
              <a:t>-</a:t>
            </a:r>
            <a:r>
              <a:rPr lang="en-US" sz="3600" b="1" dirty="0" smtClean="0">
                <a:latin typeface="+mj-lt"/>
              </a:rPr>
              <a:t> </a:t>
            </a:r>
            <a:r>
              <a:rPr lang="vi-VN" sz="3600" b="1" dirty="0" smtClean="0">
                <a:latin typeface="+mj-lt"/>
              </a:rPr>
              <a:t>Cách điều chỉnh để mô hình hoạt cảnh hoàn thiện hơn?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546" y="1852180"/>
            <a:ext cx="3239798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364" y="27709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với hoạt cảnh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305" y="1048810"/>
            <a:ext cx="11569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-</a:t>
            </a:r>
            <a:r>
              <a:rPr lang="en-US" sz="2800" b="1" dirty="0" smtClean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Tưởng tượng câu chuyện trong hoạt cảnh</a:t>
            </a:r>
          </a:p>
          <a:p>
            <a:r>
              <a:rPr lang="vi-VN" sz="2800" b="1" dirty="0" smtClean="0">
                <a:latin typeface="+mj-lt"/>
              </a:rPr>
              <a:t>-</a:t>
            </a:r>
            <a:r>
              <a:rPr lang="en-US" sz="2800" b="1" dirty="0" smtClean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Sử dụng các nhân vật và bối cảnh vừa tạo ra để kể câu chuyện trong hoạt cảnh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84" y="2559194"/>
            <a:ext cx="6715558" cy="38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3" y="304800"/>
            <a:ext cx="919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Xem tranh của họa sĩ Nguyễn Văn Phương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7" y="951131"/>
            <a:ext cx="7827379" cy="5221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1099" y="6201683"/>
            <a:ext cx="886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Mùa xuân vĩnh cửu ( sơn dầu )- 1962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28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781" y="6334780"/>
            <a:ext cx="113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Hoa xuân ( bột màu, phác thảo sơn mài – 1995) – Họa sĩ Nguyễn Văn Phương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883" y="40076"/>
            <a:ext cx="5681664" cy="62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6" y="470921"/>
            <a:ext cx="8409709" cy="5347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6763" y="5971309"/>
            <a:ext cx="771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Mùa xuân Văn Miếu ( sơn dầu ) - 1995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3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3909967"/>
            <a:ext cx="5943600" cy="283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4618" y="401782"/>
            <a:ext cx="924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nhân vật để tạo hoạt cảnh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1048113"/>
            <a:ext cx="5943600" cy="275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3236" y="1518049"/>
            <a:ext cx="4142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-Lựa chọn các nhân vật theo nhóm</a:t>
            </a:r>
          </a:p>
          <a:p>
            <a:r>
              <a:rPr lang="vi-VN" sz="2800" dirty="0" smtClean="0">
                <a:latin typeface="+mj-lt"/>
              </a:rPr>
              <a:t>-Thảo luận tìm ý tưởng cho hoạt cảnh từ các nhân vật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1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82" y="304800"/>
            <a:ext cx="987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mô hình hoạt cảnh với nhân vật 3D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51131"/>
            <a:ext cx="4941310" cy="527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7701" y="2010233"/>
            <a:ext cx="5444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Quan sát hình và chỉ ra cách tạo mô hình hoạt cảnh cho các nhân vật 3D từ dây thép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5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36" y="160190"/>
            <a:ext cx="3726873" cy="2541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909" y="174045"/>
            <a:ext cx="3893128" cy="2541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561" y="3532634"/>
            <a:ext cx="4225637" cy="2432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15492"/>
            <a:ext cx="4281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20342" y="2701637"/>
            <a:ext cx="415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75708" y="6066018"/>
            <a:ext cx="63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02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891" y="304800"/>
            <a:ext cx="1073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hoạt cảnh ngày hội từ các nhân vật có sẵn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951131"/>
            <a:ext cx="4475018" cy="58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655" y="1385454"/>
            <a:ext cx="6511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-Xác định cảnh vật cần có trong mô hình hoạt cảnh</a:t>
            </a:r>
          </a:p>
          <a:p>
            <a:r>
              <a:rPr lang="vi-VN" sz="2800" dirty="0" smtClean="0">
                <a:latin typeface="+mj-lt"/>
              </a:rPr>
              <a:t>-Lựa chọn vật liệu, xác định kích thước và hình thức tạo hình</a:t>
            </a:r>
          </a:p>
          <a:p>
            <a:r>
              <a:rPr lang="vi-VN" sz="2800" dirty="0" smtClean="0">
                <a:latin typeface="+mj-lt"/>
              </a:rPr>
              <a:t>-Thực hiện theo ý tưởng của nhóm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55" y="3619647"/>
            <a:ext cx="6511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*Lưu ý: Có thể kết hợp dáng người và cảnh vật để diễn tả được các hoạt động văn hóa của con người.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44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8473" y="1704110"/>
            <a:ext cx="10806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Lựa chọn và sắp xếp các nhân vật của bài trước thành hoạt cảnh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vi-VN" sz="36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Chọn những nhân vật có trang phục tương đồng để sắp xếp thành họat cảnh.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891" y="304800"/>
            <a:ext cx="1073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hoạt cảnh ngày hội từ các nhân vật có sẵn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410</Words>
  <Application>Microsoft Office PowerPoint</Application>
  <PresentationFormat>Custom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</dc:creator>
  <cp:lastModifiedBy>Win 8 32bit VS7</cp:lastModifiedBy>
  <cp:revision>14</cp:revision>
  <dcterms:created xsi:type="dcterms:W3CDTF">2021-08-20T01:14:40Z</dcterms:created>
  <dcterms:modified xsi:type="dcterms:W3CDTF">2021-11-02T06:11:02Z</dcterms:modified>
</cp:coreProperties>
</file>