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7" r:id="rId3"/>
    <p:sldMasterId id="2147483829" r:id="rId4"/>
    <p:sldMasterId id="2147483841" r:id="rId5"/>
    <p:sldMasterId id="2147483852" r:id="rId6"/>
  </p:sldMasterIdLst>
  <p:notesMasterIdLst>
    <p:notesMasterId r:id="rId50"/>
  </p:notesMasterIdLst>
  <p:sldIdLst>
    <p:sldId id="6187" r:id="rId7"/>
    <p:sldId id="6188" r:id="rId8"/>
    <p:sldId id="270" r:id="rId9"/>
    <p:sldId id="267" r:id="rId10"/>
    <p:sldId id="6173" r:id="rId11"/>
    <p:sldId id="6174" r:id="rId12"/>
    <p:sldId id="6175" r:id="rId13"/>
    <p:sldId id="6176" r:id="rId14"/>
    <p:sldId id="6177" r:id="rId15"/>
    <p:sldId id="6178" r:id="rId16"/>
    <p:sldId id="6179" r:id="rId17"/>
    <p:sldId id="6181" r:id="rId18"/>
    <p:sldId id="6182" r:id="rId19"/>
    <p:sldId id="6183" r:id="rId20"/>
    <p:sldId id="6202" r:id="rId21"/>
    <p:sldId id="6203" r:id="rId22"/>
    <p:sldId id="6204" r:id="rId23"/>
    <p:sldId id="6205" r:id="rId24"/>
    <p:sldId id="6206" r:id="rId25"/>
    <p:sldId id="6207" r:id="rId26"/>
    <p:sldId id="6208" r:id="rId27"/>
    <p:sldId id="6211" r:id="rId28"/>
    <p:sldId id="6212" r:id="rId29"/>
    <p:sldId id="6213" r:id="rId30"/>
    <p:sldId id="6214" r:id="rId31"/>
    <p:sldId id="6215" r:id="rId32"/>
    <p:sldId id="6216" r:id="rId33"/>
    <p:sldId id="6217" r:id="rId34"/>
    <p:sldId id="6186" r:id="rId35"/>
    <p:sldId id="6184" r:id="rId36"/>
    <p:sldId id="6180" r:id="rId37"/>
    <p:sldId id="634" r:id="rId38"/>
    <p:sldId id="360" r:id="rId39"/>
    <p:sldId id="6194" r:id="rId40"/>
    <p:sldId id="6193" r:id="rId41"/>
    <p:sldId id="6195" r:id="rId42"/>
    <p:sldId id="765" r:id="rId43"/>
    <p:sldId id="6197" r:id="rId44"/>
    <p:sldId id="6198" r:id="rId45"/>
    <p:sldId id="6199" r:id="rId46"/>
    <p:sldId id="6200" r:id="rId47"/>
    <p:sldId id="562" r:id="rId48"/>
    <p:sldId id="63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DF4FE"/>
    <a:srgbClr val="F4F7FE"/>
    <a:srgbClr val="FF9933"/>
    <a:srgbClr val="FDDEDC"/>
    <a:srgbClr val="FFFFFF"/>
    <a:srgbClr val="66FFFF"/>
    <a:srgbClr val="00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4291" autoAdjust="0"/>
  </p:normalViewPr>
  <p:slideViewPr>
    <p:cSldViewPr snapToGrid="0">
      <p:cViewPr varScale="1">
        <p:scale>
          <a:sx n="77" d="100"/>
          <a:sy n="77" d="100"/>
        </p:scale>
        <p:origin x="11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7D611-EDDC-4799-8F0C-873EC0707CCE}"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3C7BA-A8A6-476F-8803-E3CB107ED86A}" type="slidenum">
              <a:rPr lang="en-US" smtClean="0"/>
              <a:t>‹#›</a:t>
            </a:fld>
            <a:endParaRPr lang="en-US"/>
          </a:p>
        </p:txBody>
      </p:sp>
    </p:spTree>
    <p:extLst>
      <p:ext uri="{BB962C8B-B14F-4D97-AF65-F5344CB8AC3E}">
        <p14:creationId xmlns:p14="http://schemas.microsoft.com/office/powerpoint/2010/main" val="76412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61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63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3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04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3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737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30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70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5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3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213A4-B071-4209-BE7B-666D69C2C2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08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D8EE0-F30C-8D0A-25C1-392EF28C08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CBD62-1C7A-BF75-F32C-704B9F192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CBC42F-C784-1170-52FE-6378DFCCDE4A}"/>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5C4F8F77-50B9-F955-DC1B-D15629138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4F7D-921D-3C86-4953-710D3E4449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01113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50A-C6B8-8324-9AB0-E6779C1C02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686D7-9689-06A4-3528-07F3D131F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B8224D-3011-32AA-5935-73A517DC9B14}"/>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0A6BFB18-1E8E-7BB0-0CB4-14FEC16E1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0861F-5B97-4306-2416-DE210B062AC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25626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2CBEC-91BD-D336-0522-BFDF5605BF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EA844B-5AE7-A036-8D91-8457B25DC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CE0DC-A585-F469-58B2-246B30EFDE39}"/>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9990AEF7-6F47-FDA3-6BB3-14A56B0FE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14D0B-E4D0-3AFD-A025-21632DE13863}"/>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11512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6C3904E-D0AF-4278-BFA8-EBC74DB32B7D}"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944481C-571E-41EB-B409-B43D80B19A2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57761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3FCE2F-18A9-4011-8AAD-C455D6C11549}"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2E40DBB-0D84-42C3-8338-EBE167CAE1A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6203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BC161B6-2AAC-456C-826F-BD13A4B278B4}"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B1251C8-54D4-4504-BDCA-3FD62F2EC7B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7447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F437492-346E-4885-90F8-5B0DB7E5CBC2}"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489BC8D-5BCC-4ECB-BC0C-AFBAB57F4046}"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213889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7CCE68D-B416-4BDD-A11E-E60F58B46F0C}"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A5FE00-C197-47C8-9C68-2A9C42F4D75A}"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94487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55A564-5202-4738-804C-26D0045BFEB5}"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7188119-E9A9-4AB9-9031-08A2C508026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893308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7EAAF5-2243-454E-B9C0-0B31A898A6BE}"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42C2629-BA6D-4757-903B-CF8B4071B1C9}"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07539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4F1C51-4ACD-451B-827F-58059F8BA115}"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26E1054-42B4-4108-9CC4-C0EEC7400EE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032175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87F-3E10-AEBE-F9E9-2EFD4FB51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A10E9-559E-1B64-CE64-120F95A74B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23A1-50BA-EB30-6EA0-52FFD24B3D4A}"/>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609F3130-2809-3019-4D2A-C5B4023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4AC41-4FD3-F82C-5DF9-D342B75AC36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993033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FB9A30-4796-4200-AD3F-0A6D35BF2B99}"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9F08B7-9930-4C69-9BD8-F57D27465C9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72990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A9F7D5-630A-4230-9FD5-9CA0EB33BC48}"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27EAB8C-1131-411D-8D6B-6027EB459EA8}"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71734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6C9304-4B90-401D-8EBE-1ACFD999AB44}"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1FECB5D-8C47-420F-878B-BEDE3F96ADE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92125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1267" y="774700"/>
            <a:ext cx="10549467"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sp>
          <p:nvSpPr>
            <p:cNvPr id="7" name="Shape 44"/>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itchFamily="34" charset="0"/>
                <a:ea typeface="+mn-ea"/>
                <a:cs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667" y="2463800"/>
            <a:ext cx="2328333"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6"/>
            <a:ext cx="232833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56724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85ED-A72A-46DB-AC49-165B07B5A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5C90-827C-4046-AA92-C4A6F294D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22E3D-0013-442D-A33E-DCCA1A91FAA0}"/>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27D6DA6C-F7DC-4FBA-A16D-2D15F77F6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7B171-4BFF-4B3B-B3C2-E99CC4AC600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797295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108A-8EF4-431B-ADA1-6511BC736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A1774-2E12-4D73-92F1-37244D016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4C6A-5DAF-47AD-AEB5-9A52CEFCADA7}"/>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68F000FB-6C7B-4334-8B70-5E9C3463C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9BB0-B9F4-40E2-8F1B-2A3D7CABE4A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226300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56967-D499-4A99-8137-849AC6F26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FAD0ED-3D30-4139-B2B4-26400CF8D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3B771D-C0B6-442C-939E-8D8E7829D3C2}"/>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C7A70425-3769-4AFA-A058-8860B0FC2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AD6F7-1CD5-41BA-8216-29E17A544BB5}"/>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192033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97D4-773A-4492-A8D2-0ADDD6A32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3589F-8982-4010-B97B-2235EAC4BE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7CE79-BB2E-407B-A547-402E7D441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5A1E9D-8F36-41A2-917D-962149F698E6}"/>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6" name="Footer Placeholder 5">
            <a:extLst>
              <a:ext uri="{FF2B5EF4-FFF2-40B4-BE49-F238E27FC236}">
                <a16:creationId xmlns:a16="http://schemas.microsoft.com/office/drawing/2014/main" id="{B85C624C-83C1-4062-9D45-50B97A11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B02C7-09D2-41A7-BC32-1BB73666F9CB}"/>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1981998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F0FB-60FB-49CD-8D2E-24DF48C48C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D41DE-9B33-4DCE-AEE5-A90E171F2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D5A63-8241-4C5D-8A3C-6494A0F7B5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04519-E5F8-4221-8D1F-DA69B8513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B2E41D-E165-416C-AA5C-9DEBCD277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B6DCB-6DA7-4215-8358-AE8D19C64422}"/>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8" name="Footer Placeholder 7">
            <a:extLst>
              <a:ext uri="{FF2B5EF4-FFF2-40B4-BE49-F238E27FC236}">
                <a16:creationId xmlns:a16="http://schemas.microsoft.com/office/drawing/2014/main" id="{C855941D-9022-4BAA-83D4-CDC7E9125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919DA-8711-4144-807D-43216914BEC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78150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F6AF-CE05-4609-BA5E-BA3C6025C8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47CB2E-D0F2-467C-9043-2819E614ADF1}"/>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4" name="Footer Placeholder 3">
            <a:extLst>
              <a:ext uri="{FF2B5EF4-FFF2-40B4-BE49-F238E27FC236}">
                <a16:creationId xmlns:a16="http://schemas.microsoft.com/office/drawing/2014/main" id="{F390A661-0C11-4F04-8289-EA6377319F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57B573-CC2D-4791-B17C-9D1B02F773A1}"/>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8352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A4895-52E9-C421-E29D-FFB91E0F81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577BB5-5A10-9516-79C3-64451D284B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60C6CF-5755-A419-1910-C40E7533F5AD}"/>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D042F8BB-4A37-6951-1A2E-B14133397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97039-52E6-1CC0-75AC-531131CADB1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33490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E4E62-5705-46D4-AB21-EFEFB0DA4C10}"/>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3" name="Footer Placeholder 2">
            <a:extLst>
              <a:ext uri="{FF2B5EF4-FFF2-40B4-BE49-F238E27FC236}">
                <a16:creationId xmlns:a16="http://schemas.microsoft.com/office/drawing/2014/main" id="{0D21BAA7-2DF4-4A94-A987-5723F15FDA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01D22A-AA15-42A5-BC5D-2F47396466B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3392940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9202-B578-4F15-8EFB-1E177B774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FEA38-11E5-47BE-95AC-5D3037B285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A52F89-A629-474F-ADDE-611FFEBF4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6D9BB-0370-4B33-8169-2411EEE546DD}"/>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6" name="Footer Placeholder 5">
            <a:extLst>
              <a:ext uri="{FF2B5EF4-FFF2-40B4-BE49-F238E27FC236}">
                <a16:creationId xmlns:a16="http://schemas.microsoft.com/office/drawing/2014/main" id="{51B3D56C-E8F6-417A-B1F7-FCAD8609AA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868C-4C14-4B3D-BA9A-1F1C3E2390D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075661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CDEB-CA81-4373-9BF2-923D6D5C4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7B5A7D-F940-4DE7-B814-5A8EB7EA82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24EB35-590F-4060-8FD8-6E7CD0CAF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406A4-081B-4090-91CA-7F1A8C946937}"/>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6" name="Footer Placeholder 5">
            <a:extLst>
              <a:ext uri="{FF2B5EF4-FFF2-40B4-BE49-F238E27FC236}">
                <a16:creationId xmlns:a16="http://schemas.microsoft.com/office/drawing/2014/main" id="{EC4B3B62-3D5A-4FCB-A1C4-D5CA3F012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3A475-4368-4A4F-9C79-6BC254B094F9}"/>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543073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97EB-C808-4F73-A769-BF8EDF0BA8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40F70-104A-4460-BAE0-04F7522342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D272-B24C-43C0-8CA2-8223F9A1DC89}"/>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4FE206F1-0240-4052-9473-6EF7F5794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87A5A-E4B1-4ABF-A906-FD5F0A2AE273}"/>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858895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6FB861-3750-45EA-857F-496F9F5597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851B93-840F-41F4-9C44-C40112D2E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8098E5-C0E7-424E-971D-06C21AADFDB5}"/>
              </a:ext>
            </a:extLst>
          </p:cNvPr>
          <p:cNvSpPr>
            <a:spLocks noGrp="1"/>
          </p:cNvSpPr>
          <p:nvPr>
            <p:ph type="dt" sz="half" idx="10"/>
          </p:nvPr>
        </p:nvSpPr>
        <p:spPr/>
        <p:txBody>
          <a:body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673924FE-FAC7-4AAE-9FDA-60D2FD467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20C56-16A9-4B0B-97BB-992760277910}"/>
              </a:ext>
            </a:extLst>
          </p:cNvPr>
          <p:cNvSpPr>
            <a:spLocks noGrp="1"/>
          </p:cNvSpPr>
          <p:nvPr>
            <p:ph type="sldNum" sz="quarter" idx="12"/>
          </p:nvPr>
        </p:nvSpPr>
        <p:spPr/>
        <p:txBody>
          <a:bodyPr/>
          <a:lstStyle/>
          <a:p>
            <a:fld id="{C1615270-0C44-4D92-93A9-BE01982118C3}" type="slidenum">
              <a:rPr lang="en-US" smtClean="0"/>
              <a:t>‹#›</a:t>
            </a:fld>
            <a:endParaRPr lang="en-US"/>
          </a:p>
        </p:txBody>
      </p:sp>
    </p:spTree>
    <p:extLst>
      <p:ext uri="{BB962C8B-B14F-4D97-AF65-F5344CB8AC3E}">
        <p14:creationId xmlns:p14="http://schemas.microsoft.com/office/powerpoint/2010/main" val="42534607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7798-E7EA-4FC8-A4AA-5D7E3144F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574179-FB14-4CF7-8DD1-1ED4C0BBB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5626-D19E-4768-8C92-DC14023385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334E6E-2E90-4CC1-AE7E-F2927D221F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3653E2-471D-4300-844C-EEDDB75031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107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A01C-B475-4348-9D88-BBA3F254E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A7D0C-CC39-43E0-879A-87701F85F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DCCC2-8421-40E8-8074-2DE9330AB2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FA3CD6-3C2F-4560-BF03-F90B47B56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AAD671-06FB-40A7-9CBD-B3688A7884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9718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FDD2-C1BE-4D41-977D-2E4D4A30F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4C490F-787A-4255-B7AF-8F76F20BCC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C81518-6A23-4D91-A4B3-30497ADC87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D84601-1D2F-46F5-9A43-04F797D869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6EDB935-CB8E-4C2B-8294-A8D4401BC2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64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7D6D-6EF5-4198-AF10-91DFC428DB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5BBBE-1341-43E5-9710-F4118BCD9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E94D0-438E-4F6B-BD06-C0253A99C3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487CA-D5AC-4724-AEA4-3695335881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E33B29A-8917-4DF2-A4F5-FD1CD15774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E2F89E2-3661-45DF-A368-2DEE6F13B4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799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B29D-8207-4176-AD1B-2CE6C39A1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E209D-1515-4547-8B76-98E409551D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7FA10-2771-4766-BB99-B3113837B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805A6-5B22-41EF-A8E3-06D8FEC249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058C41-94D4-4F30-99A0-110DF841DB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6B206-C54D-4459-AA5F-E3E19D5AE3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6618845-34AE-4EDE-85F2-993F10E2BA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7744381-A274-4DD9-AC62-AD8F2856C7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39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64FF-23DF-7585-9DE8-09A5C2060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A5AE9-5CDC-3F3F-9679-41DEE358E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A25955-E364-2AFC-DFFB-B5EF8BBBAB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8DB6A-77B1-5435-F19E-E9938F0461BC}"/>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6" name="Footer Placeholder 5">
            <a:extLst>
              <a:ext uri="{FF2B5EF4-FFF2-40B4-BE49-F238E27FC236}">
                <a16:creationId xmlns:a16="http://schemas.microsoft.com/office/drawing/2014/main" id="{36D8E902-F379-90E4-167E-A48A38E50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ADBB1-64BC-4E7A-B430-169E9D3D9C9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651543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386-32F1-4B52-BEAA-4795C5296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46A28F-3901-44D5-A0B4-C4822A7949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5845959-63D2-4685-A357-99FE81839E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967357B-9B71-41CD-8702-6F4E62315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47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D0DCD-DDD0-4944-8E51-50E3AA6DD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0BECFAD-ED90-4D45-A39B-1DBECF4726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12B123C-1907-4EBE-826F-355F459EB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02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9B65B-2F6A-4C67-BB58-2B19AFC6D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EFF2-3101-4F6C-9854-8646610B7F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6B8D01-7B70-47BC-9878-6ADA403F6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4CFA0-BDA4-4FC7-92E9-42956F1232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AC9C638-0C2F-4DD3-B550-6284247800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18F5CB0-AEFA-43C7-90D0-03D71083F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194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5A75-BE1B-4248-9C42-E25DBC6E5F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B36B5D-6A25-4AFA-874A-E54EEA670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5F96C-3FB3-47C1-BA04-63DF124E7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CFC91-08E4-443A-A762-3F71FE6E44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8C235E-F39F-402B-9021-44E8B23BCC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E72EC00-11F3-4B6B-96AC-D4B1D01A50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273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F2B1-75D6-4414-B132-B9C361D58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D9B4-1F0A-46DC-8105-40C4B78B4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DA720-8654-489E-BA66-62192E67C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738CD0D-AA49-4859-846F-C1A7FB4E18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C751EF-6B71-432B-A450-FF31F640A6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083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9744D1-DE1A-4C25-B269-A89E80574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A1985-5A02-4F9E-BF82-44FD74C569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3F2E6-5296-44EC-BFB3-1F6618B3DC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E41D841-00ED-4B32-9C53-9E139B3282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A46E4A7-83DB-4E92-8FD8-CCDB22655B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440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479555" y="2914476"/>
            <a:ext cx="4712805" cy="4577051"/>
            <a:chOff x="6172200" y="2656118"/>
            <a:chExt cx="2971754" cy="2886151"/>
          </a:xfrm>
        </p:grpSpPr>
        <p:sp>
          <p:nvSpPr>
            <p:cNvPr id="11" name="Google Shape;11;p2"/>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16" name="Google Shape;16;p2"/>
          <p:cNvGrpSpPr/>
          <p:nvPr/>
        </p:nvGrpSpPr>
        <p:grpSpPr>
          <a:xfrm>
            <a:off x="-29" y="-432724"/>
            <a:ext cx="4091439" cy="2547835"/>
            <a:chOff x="-32" y="-215963"/>
            <a:chExt cx="2163561" cy="1347300"/>
          </a:xfrm>
        </p:grpSpPr>
        <p:sp>
          <p:nvSpPr>
            <p:cNvPr id="17" name="Google Shape;17;p2"/>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22" name="Google Shape;22;p2"/>
          <p:cNvSpPr txBox="1">
            <a:spLocks noGrp="1"/>
          </p:cNvSpPr>
          <p:nvPr>
            <p:ph type="ctrTitle"/>
          </p:nvPr>
        </p:nvSpPr>
        <p:spPr>
          <a:xfrm>
            <a:off x="914400" y="3671767"/>
            <a:ext cx="7562000" cy="154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000"/>
              <a:buNone/>
              <a:defRPr sz="6667">
                <a:solidFill>
                  <a:schemeClr val="lt1"/>
                </a:solidFill>
              </a:defRPr>
            </a:lvl1pPr>
            <a:lvl2pPr lvl="1">
              <a:spcBef>
                <a:spcPts val="0"/>
              </a:spcBef>
              <a:spcAft>
                <a:spcPts val="0"/>
              </a:spcAft>
              <a:buClr>
                <a:schemeClr val="lt1"/>
              </a:buClr>
              <a:buSzPts val="5000"/>
              <a:buNone/>
              <a:defRPr sz="6667">
                <a:solidFill>
                  <a:schemeClr val="lt1"/>
                </a:solidFill>
              </a:defRPr>
            </a:lvl2pPr>
            <a:lvl3pPr lvl="2">
              <a:spcBef>
                <a:spcPts val="0"/>
              </a:spcBef>
              <a:spcAft>
                <a:spcPts val="0"/>
              </a:spcAft>
              <a:buClr>
                <a:schemeClr val="lt1"/>
              </a:buClr>
              <a:buSzPts val="5000"/>
              <a:buNone/>
              <a:defRPr sz="6667">
                <a:solidFill>
                  <a:schemeClr val="lt1"/>
                </a:solidFill>
              </a:defRPr>
            </a:lvl3pPr>
            <a:lvl4pPr lvl="3">
              <a:spcBef>
                <a:spcPts val="0"/>
              </a:spcBef>
              <a:spcAft>
                <a:spcPts val="0"/>
              </a:spcAft>
              <a:buClr>
                <a:schemeClr val="lt1"/>
              </a:buClr>
              <a:buSzPts val="5000"/>
              <a:buNone/>
              <a:defRPr sz="6667">
                <a:solidFill>
                  <a:schemeClr val="lt1"/>
                </a:solidFill>
              </a:defRPr>
            </a:lvl4pPr>
            <a:lvl5pPr lvl="4">
              <a:spcBef>
                <a:spcPts val="0"/>
              </a:spcBef>
              <a:spcAft>
                <a:spcPts val="0"/>
              </a:spcAft>
              <a:buClr>
                <a:schemeClr val="lt1"/>
              </a:buClr>
              <a:buSzPts val="5000"/>
              <a:buNone/>
              <a:defRPr sz="6667">
                <a:solidFill>
                  <a:schemeClr val="lt1"/>
                </a:solidFill>
              </a:defRPr>
            </a:lvl5pPr>
            <a:lvl6pPr lvl="5">
              <a:spcBef>
                <a:spcPts val="0"/>
              </a:spcBef>
              <a:spcAft>
                <a:spcPts val="0"/>
              </a:spcAft>
              <a:buClr>
                <a:schemeClr val="lt1"/>
              </a:buClr>
              <a:buSzPts val="5000"/>
              <a:buNone/>
              <a:defRPr sz="6667">
                <a:solidFill>
                  <a:schemeClr val="lt1"/>
                </a:solidFill>
              </a:defRPr>
            </a:lvl6pPr>
            <a:lvl7pPr lvl="6">
              <a:spcBef>
                <a:spcPts val="0"/>
              </a:spcBef>
              <a:spcAft>
                <a:spcPts val="0"/>
              </a:spcAft>
              <a:buClr>
                <a:schemeClr val="lt1"/>
              </a:buClr>
              <a:buSzPts val="5000"/>
              <a:buNone/>
              <a:defRPr sz="6667">
                <a:solidFill>
                  <a:schemeClr val="lt1"/>
                </a:solidFill>
              </a:defRPr>
            </a:lvl7pPr>
            <a:lvl8pPr lvl="7">
              <a:spcBef>
                <a:spcPts val="0"/>
              </a:spcBef>
              <a:spcAft>
                <a:spcPts val="0"/>
              </a:spcAft>
              <a:buClr>
                <a:schemeClr val="lt1"/>
              </a:buClr>
              <a:buSzPts val="5000"/>
              <a:buNone/>
              <a:defRPr sz="6667">
                <a:solidFill>
                  <a:schemeClr val="lt1"/>
                </a:solidFill>
              </a:defRPr>
            </a:lvl8pPr>
            <a:lvl9pPr lvl="8">
              <a:spcBef>
                <a:spcPts val="0"/>
              </a:spcBef>
              <a:spcAft>
                <a:spcPts val="0"/>
              </a:spcAft>
              <a:buClr>
                <a:schemeClr val="lt1"/>
              </a:buClr>
              <a:buSzPts val="5000"/>
              <a:buNone/>
              <a:defRPr sz="6667">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2141531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4"/>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8229600" y="3541492"/>
            <a:ext cx="3962339" cy="384820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rot="9208606" flipH="1">
              <a:off x="7481789" y="4276913"/>
              <a:ext cx="408796" cy="1016449"/>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rot="9208678" flipH="1">
              <a:off x="6287617" y="4657701"/>
              <a:ext cx="229660" cy="571018"/>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lt1"/>
            </a:solidFill>
            <a:ln>
              <a:noFill/>
            </a:ln>
          </p:spPr>
        </p:sp>
      </p:grpSp>
      <p:grpSp>
        <p:nvGrpSpPr>
          <p:cNvPr id="30" name="Google Shape;30;p3"/>
          <p:cNvGrpSpPr/>
          <p:nvPr/>
        </p:nvGrpSpPr>
        <p:grpSpPr>
          <a:xfrm>
            <a:off x="-42" y="-304036"/>
            <a:ext cx="2884748" cy="1796400"/>
            <a:chOff x="-32" y="-215963"/>
            <a:chExt cx="2163561" cy="1347300"/>
          </a:xfrm>
        </p:grpSpPr>
        <p:sp>
          <p:nvSpPr>
            <p:cNvPr id="31" name="Google Shape;31;p3"/>
            <p:cNvSpPr/>
            <p:nvPr/>
          </p:nvSpPr>
          <p:spPr>
            <a:xfrm rot="-1591408" flipH="1">
              <a:off x="1362169" y="-63166"/>
              <a:ext cx="205103" cy="509980"/>
            </a:xfrm>
            <a:prstGeom prst="flowChartManualInpu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rot="-1591371" flipH="1">
              <a:off x="239463" y="-151890"/>
              <a:ext cx="434754" cy="1080980"/>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36" name="Google Shape;36;p3"/>
          <p:cNvSpPr txBox="1">
            <a:spLocks noGrp="1"/>
          </p:cNvSpPr>
          <p:nvPr>
            <p:ph type="ctrTitle"/>
          </p:nvPr>
        </p:nvSpPr>
        <p:spPr>
          <a:xfrm>
            <a:off x="914400" y="3228733"/>
            <a:ext cx="67660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37" name="Google Shape;37;p3"/>
          <p:cNvSpPr txBox="1">
            <a:spLocks noGrp="1"/>
          </p:cNvSpPr>
          <p:nvPr>
            <p:ph type="subTitle" idx="1"/>
          </p:nvPr>
        </p:nvSpPr>
        <p:spPr>
          <a:xfrm>
            <a:off x="914400" y="4599539"/>
            <a:ext cx="67660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rPr lang="en-US"/>
              <a:t>Click to edit Master subtitle style</a:t>
            </a:r>
            <a:endParaRPr/>
          </a:p>
        </p:txBody>
      </p:sp>
      <p:sp>
        <p:nvSpPr>
          <p:cNvPr id="38" name="Google Shape;38;p3"/>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2246712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3763700" y="2882400"/>
            <a:ext cx="4664400" cy="10932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Clr>
                <a:schemeClr val="accent1"/>
              </a:buClr>
              <a:buSzPts val="2400"/>
              <a:buFont typeface="Oswald"/>
              <a:buChar char="»"/>
              <a:defRPr sz="3200">
                <a:solidFill>
                  <a:schemeClr val="accent1"/>
                </a:solidFill>
                <a:latin typeface="Oswald"/>
                <a:ea typeface="Oswald"/>
                <a:cs typeface="Oswald"/>
                <a:sym typeface="Oswald"/>
              </a:defRPr>
            </a:lvl1pPr>
            <a:lvl2pPr marL="1219170" lvl="1"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2pPr>
            <a:lvl3pPr marL="1828754" lvl="2"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3pPr>
            <a:lvl4pPr marL="2438339" lvl="3"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4pPr>
            <a:lvl5pPr marL="3047924" lvl="4"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5pPr>
            <a:lvl6pPr marL="3657509" lvl="5"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6pPr>
            <a:lvl7pPr marL="4267093" lvl="6"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7pPr>
            <a:lvl8pPr marL="4876678" lvl="7" indent="-507987" algn="ctr" rtl="0">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8pPr>
            <a:lvl9pPr marL="5486263" lvl="8" indent="-507987" algn="ctr">
              <a:spcBef>
                <a:spcPts val="0"/>
              </a:spcBef>
              <a:spcAft>
                <a:spcPts val="0"/>
              </a:spcAft>
              <a:buClr>
                <a:schemeClr val="accent1"/>
              </a:buClr>
              <a:buSzPts val="2400"/>
              <a:buFont typeface="Oswald"/>
              <a:buChar char="■"/>
              <a:defRPr sz="3200">
                <a:solidFill>
                  <a:schemeClr val="accent1"/>
                </a:solidFill>
                <a:latin typeface="Oswald"/>
                <a:ea typeface="Oswald"/>
                <a:cs typeface="Oswald"/>
                <a:sym typeface="Oswald"/>
              </a:defRPr>
            </a:lvl9pPr>
          </a:lstStyle>
          <a:p>
            <a:pPr lvl="0"/>
            <a:r>
              <a:rPr lang="en-US"/>
              <a:t>Click to edit Master text styles</a:t>
            </a:r>
          </a:p>
        </p:txBody>
      </p:sp>
      <p:grpSp>
        <p:nvGrpSpPr>
          <p:cNvPr id="41" name="Google Shape;41;p4"/>
          <p:cNvGrpSpPr/>
          <p:nvPr/>
        </p:nvGrpSpPr>
        <p:grpSpPr>
          <a:xfrm>
            <a:off x="7479555" y="2914476"/>
            <a:ext cx="4712805" cy="4577051"/>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9208633" flipH="1">
              <a:off x="7804300" y="3279013"/>
              <a:ext cx="877624" cy="2182136"/>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rot="9208678" flipH="1">
              <a:off x="6287617" y="4657701"/>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grpSp>
        <p:nvGrpSpPr>
          <p:cNvPr id="47" name="Google Shape;47;p4"/>
          <p:cNvGrpSpPr/>
          <p:nvPr/>
        </p:nvGrpSpPr>
        <p:grpSpPr>
          <a:xfrm>
            <a:off x="-29" y="-432724"/>
            <a:ext cx="4091439" cy="2547835"/>
            <a:chOff x="-32" y="-215963"/>
            <a:chExt cx="2163561" cy="1347300"/>
          </a:xfrm>
        </p:grpSpPr>
        <p:sp>
          <p:nvSpPr>
            <p:cNvPr id="48" name="Google Shape;48;p4"/>
            <p:cNvSpPr/>
            <p:nvPr/>
          </p:nvSpPr>
          <p:spPr>
            <a:xfrm rot="-1591408" flipH="1">
              <a:off x="1362169" y="-63166"/>
              <a:ext cx="205103" cy="509980"/>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rot="-1591339" flipH="1">
              <a:off x="892401" y="-169347"/>
              <a:ext cx="504374" cy="1254067"/>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rot="-1591322" flipH="1">
              <a:off x="1818452" y="-76292"/>
              <a:ext cx="229660" cy="571018"/>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3"/>
            </a:solidFill>
            <a:ln>
              <a:noFill/>
            </a:ln>
          </p:spPr>
        </p:sp>
      </p:grpSp>
      <p:sp>
        <p:nvSpPr>
          <p:cNvPr id="53" name="Google Shape;53;p4"/>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lgn="r" rtl="0">
              <a:buNone/>
              <a:defRPr sz="1733">
                <a:solidFill>
                  <a:srgbClr val="4BB5D9"/>
                </a:solidFill>
                <a:latin typeface="Roboto Condensed"/>
                <a:ea typeface="Roboto Condensed"/>
                <a:cs typeface="Roboto Condensed"/>
                <a:sym typeface="Roboto Condensed"/>
              </a:defRPr>
            </a:lvl1pPr>
            <a:lvl2pPr lvl="1" algn="r" rtl="0">
              <a:buNone/>
              <a:defRPr sz="1733">
                <a:solidFill>
                  <a:srgbClr val="4BB5D9"/>
                </a:solidFill>
                <a:latin typeface="Roboto Condensed"/>
                <a:ea typeface="Roboto Condensed"/>
                <a:cs typeface="Roboto Condensed"/>
                <a:sym typeface="Roboto Condensed"/>
              </a:defRPr>
            </a:lvl2pPr>
            <a:lvl3pPr lvl="2" algn="r" rtl="0">
              <a:buNone/>
              <a:defRPr sz="1733">
                <a:solidFill>
                  <a:srgbClr val="4BB5D9"/>
                </a:solidFill>
                <a:latin typeface="Roboto Condensed"/>
                <a:ea typeface="Roboto Condensed"/>
                <a:cs typeface="Roboto Condensed"/>
                <a:sym typeface="Roboto Condensed"/>
              </a:defRPr>
            </a:lvl3pPr>
            <a:lvl4pPr lvl="3" algn="r" rtl="0">
              <a:buNone/>
              <a:defRPr sz="1733">
                <a:solidFill>
                  <a:srgbClr val="4BB5D9"/>
                </a:solidFill>
                <a:latin typeface="Roboto Condensed"/>
                <a:ea typeface="Roboto Condensed"/>
                <a:cs typeface="Roboto Condensed"/>
                <a:sym typeface="Roboto Condensed"/>
              </a:defRPr>
            </a:lvl4pPr>
            <a:lvl5pPr lvl="4" algn="r" rtl="0">
              <a:buNone/>
              <a:defRPr sz="1733">
                <a:solidFill>
                  <a:srgbClr val="4BB5D9"/>
                </a:solidFill>
                <a:latin typeface="Roboto Condensed"/>
                <a:ea typeface="Roboto Condensed"/>
                <a:cs typeface="Roboto Condensed"/>
                <a:sym typeface="Roboto Condensed"/>
              </a:defRPr>
            </a:lvl5pPr>
            <a:lvl6pPr lvl="5" algn="r" rtl="0">
              <a:buNone/>
              <a:defRPr sz="1733">
                <a:solidFill>
                  <a:srgbClr val="4BB5D9"/>
                </a:solidFill>
                <a:latin typeface="Roboto Condensed"/>
                <a:ea typeface="Roboto Condensed"/>
                <a:cs typeface="Roboto Condensed"/>
                <a:sym typeface="Roboto Condensed"/>
              </a:defRPr>
            </a:lvl6pPr>
            <a:lvl7pPr lvl="6" algn="r" rtl="0">
              <a:buNone/>
              <a:defRPr sz="1733">
                <a:solidFill>
                  <a:srgbClr val="4BB5D9"/>
                </a:solidFill>
                <a:latin typeface="Roboto Condensed"/>
                <a:ea typeface="Roboto Condensed"/>
                <a:cs typeface="Roboto Condensed"/>
                <a:sym typeface="Roboto Condensed"/>
              </a:defRPr>
            </a:lvl7pPr>
            <a:lvl8pPr lvl="7" algn="r" rtl="0">
              <a:buNone/>
              <a:defRPr sz="1733">
                <a:solidFill>
                  <a:srgbClr val="4BB5D9"/>
                </a:solidFill>
                <a:latin typeface="Roboto Condensed"/>
                <a:ea typeface="Roboto Condensed"/>
                <a:cs typeface="Roboto Condensed"/>
                <a:sym typeface="Roboto Condensed"/>
              </a:defRPr>
            </a:lvl8pPr>
            <a:lvl9pPr lvl="8" algn="r" rtl="0">
              <a:buNone/>
              <a:defRPr sz="1733">
                <a:solidFill>
                  <a:srgbClr val="4BB5D9"/>
                </a:solidFill>
                <a:latin typeface="Roboto Condensed"/>
                <a:ea typeface="Roboto Condensed"/>
                <a:cs typeface="Roboto Condensed"/>
                <a:sym typeface="Roboto Condensed"/>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2779407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grpSp>
        <p:nvGrpSpPr>
          <p:cNvPr id="55" name="Google Shape;55;p5"/>
          <p:cNvGrpSpPr/>
          <p:nvPr/>
        </p:nvGrpSpPr>
        <p:grpSpPr>
          <a:xfrm>
            <a:off x="8229600" y="3541492"/>
            <a:ext cx="3962339" cy="384820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61" name="Google Shape;61;p5"/>
          <p:cNvGrpSpPr/>
          <p:nvPr/>
        </p:nvGrpSpPr>
        <p:grpSpPr>
          <a:xfrm>
            <a:off x="-42" y="-304036"/>
            <a:ext cx="2884748" cy="1796400"/>
            <a:chOff x="-32" y="-215963"/>
            <a:chExt cx="2163561" cy="1347300"/>
          </a:xfrm>
        </p:grpSpPr>
        <p:sp>
          <p:nvSpPr>
            <p:cNvPr id="62" name="Google Shape;62;p5"/>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67" name="Google Shape;67;p5"/>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68" name="Google Shape;68;p5"/>
          <p:cNvSpPr txBox="1">
            <a:spLocks noGrp="1"/>
          </p:cNvSpPr>
          <p:nvPr>
            <p:ph type="body" idx="1"/>
          </p:nvPr>
        </p:nvSpPr>
        <p:spPr>
          <a:xfrm>
            <a:off x="1375233" y="2369500"/>
            <a:ext cx="7680400" cy="33616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a:lvl4pPr>
            <a:lvl5pPr marL="3047924" lvl="4" indent="-474121">
              <a:spcBef>
                <a:spcPts val="0"/>
              </a:spcBef>
              <a:spcAft>
                <a:spcPts val="0"/>
              </a:spcAft>
              <a:buSzPts val="2000"/>
              <a:buChar char="⋄"/>
              <a:defRPr/>
            </a:lvl5pPr>
            <a:lvl6pPr marL="3657509" lvl="5" indent="-474121">
              <a:spcBef>
                <a:spcPts val="0"/>
              </a:spcBef>
              <a:spcAft>
                <a:spcPts val="0"/>
              </a:spcAft>
              <a:buSzPts val="2000"/>
              <a:buChar char="⋄"/>
              <a:defRPr/>
            </a:lvl6pPr>
            <a:lvl7pPr marL="4267093" lvl="6" indent="-474121">
              <a:spcBef>
                <a:spcPts val="0"/>
              </a:spcBef>
              <a:spcAft>
                <a:spcPts val="0"/>
              </a:spcAft>
              <a:buSzPts val="2000"/>
              <a:buChar char="●"/>
              <a:defRPr/>
            </a:lvl7pPr>
            <a:lvl8pPr marL="4876678" lvl="7" indent="-474121">
              <a:spcBef>
                <a:spcPts val="0"/>
              </a:spcBef>
              <a:spcAft>
                <a:spcPts val="0"/>
              </a:spcAft>
              <a:buSzPts val="2000"/>
              <a:buChar char="○"/>
              <a:defRPr/>
            </a:lvl8pPr>
            <a:lvl9pPr marL="5486263" lvl="8" indent="-474121">
              <a:spcBef>
                <a:spcPts val="0"/>
              </a:spcBef>
              <a:spcAft>
                <a:spcPts val="0"/>
              </a:spcAft>
              <a:buSzPts val="2000"/>
              <a:buChar char="■"/>
              <a:defRPr/>
            </a:lvl9pPr>
          </a:lstStyle>
          <a:p>
            <a:pPr lvl="0"/>
            <a:r>
              <a:rPr lang="en-US"/>
              <a:t>Click to edit Master text styles</a:t>
            </a:r>
          </a:p>
        </p:txBody>
      </p:sp>
      <p:sp>
        <p:nvSpPr>
          <p:cNvPr id="69" name="Google Shape;69;p5"/>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2553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EB4A-D0B8-3898-6694-ACF60DB7F9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9F7C9F-7752-28CF-AB78-0113FFC9B7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4FA48B-0864-EB4A-4586-3DBF1E4DAB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1A692-5F39-C311-3F28-ADD32F151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242117-7152-683D-4547-3E5E41FD6C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3B179-1ADA-37F1-C53B-EC9344310B09}"/>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8" name="Footer Placeholder 7">
            <a:extLst>
              <a:ext uri="{FF2B5EF4-FFF2-40B4-BE49-F238E27FC236}">
                <a16:creationId xmlns:a16="http://schemas.microsoft.com/office/drawing/2014/main" id="{9CFDACA2-F423-EC89-85B7-CEBB61B00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5C6CC1-33D5-48E1-5FBB-69D71228175E}"/>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293448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72" name="Google Shape;72;p6"/>
          <p:cNvSpPr txBox="1">
            <a:spLocks noGrp="1"/>
          </p:cNvSpPr>
          <p:nvPr>
            <p:ph type="body" idx="1"/>
          </p:nvPr>
        </p:nvSpPr>
        <p:spPr>
          <a:xfrm>
            <a:off x="1375233"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Click to edit Master text styles</a:t>
            </a:r>
          </a:p>
        </p:txBody>
      </p:sp>
      <p:sp>
        <p:nvSpPr>
          <p:cNvPr id="73" name="Google Shape;73;p6"/>
          <p:cNvSpPr txBox="1">
            <a:spLocks noGrp="1"/>
          </p:cNvSpPr>
          <p:nvPr>
            <p:ph type="body" idx="2"/>
          </p:nvPr>
        </p:nvSpPr>
        <p:spPr>
          <a:xfrm>
            <a:off x="5327696" y="2481167"/>
            <a:ext cx="3728000" cy="4086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Click to edit Master text styles</a:t>
            </a:r>
          </a:p>
        </p:txBody>
      </p:sp>
      <p:sp>
        <p:nvSpPr>
          <p:cNvPr id="74" name="Google Shape;74;p6"/>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410BC5-69DA-4D6A-A9C7-5EE0ECE24E59}" type="slidenum">
              <a:rPr lang="en-US" smtClean="0"/>
              <a:t>‹#›</a:t>
            </a:fld>
            <a:endParaRPr lang="en-US"/>
          </a:p>
        </p:txBody>
      </p:sp>
      <p:grpSp>
        <p:nvGrpSpPr>
          <p:cNvPr id="75" name="Google Shape;75;p6"/>
          <p:cNvGrpSpPr/>
          <p:nvPr/>
        </p:nvGrpSpPr>
        <p:grpSpPr>
          <a:xfrm>
            <a:off x="8229600" y="3541492"/>
            <a:ext cx="3962339" cy="3848201"/>
            <a:chOff x="6172200" y="2656118"/>
            <a:chExt cx="2971754" cy="2886151"/>
          </a:xfrm>
        </p:grpSpPr>
        <p:sp>
          <p:nvSpPr>
            <p:cNvPr id="76" name="Google Shape;76;p6"/>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6"/>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81" name="Google Shape;81;p6"/>
          <p:cNvGrpSpPr/>
          <p:nvPr/>
        </p:nvGrpSpPr>
        <p:grpSpPr>
          <a:xfrm>
            <a:off x="-42" y="-304036"/>
            <a:ext cx="2884748" cy="1796400"/>
            <a:chOff x="-32" y="-215963"/>
            <a:chExt cx="2163561" cy="1347300"/>
          </a:xfrm>
        </p:grpSpPr>
        <p:sp>
          <p:nvSpPr>
            <p:cNvPr id="82" name="Google Shape;82;p6"/>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Tree>
    <p:extLst>
      <p:ext uri="{BB962C8B-B14F-4D97-AF65-F5344CB8AC3E}">
        <p14:creationId xmlns:p14="http://schemas.microsoft.com/office/powerpoint/2010/main" val="419234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7"/>
          <p:cNvGrpSpPr/>
          <p:nvPr/>
        </p:nvGrpSpPr>
        <p:grpSpPr>
          <a:xfrm>
            <a:off x="8229600" y="3541492"/>
            <a:ext cx="3962339" cy="3848201"/>
            <a:chOff x="6172200" y="2656118"/>
            <a:chExt cx="2971754" cy="2886151"/>
          </a:xfrm>
        </p:grpSpPr>
        <p:sp>
          <p:nvSpPr>
            <p:cNvPr id="89" name="Google Shape;89;p7"/>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7"/>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7"/>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7"/>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7"/>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94" name="Google Shape;94;p7"/>
          <p:cNvGrpSpPr/>
          <p:nvPr/>
        </p:nvGrpSpPr>
        <p:grpSpPr>
          <a:xfrm>
            <a:off x="-42" y="-304036"/>
            <a:ext cx="2884748" cy="1796400"/>
            <a:chOff x="-32" y="-215963"/>
            <a:chExt cx="2163561" cy="1347300"/>
          </a:xfrm>
        </p:grpSpPr>
        <p:sp>
          <p:nvSpPr>
            <p:cNvPr id="95" name="Google Shape;95;p7"/>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7"/>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7"/>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7"/>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00" name="Google Shape;100;p7"/>
          <p:cNvSpPr txBox="1">
            <a:spLocks noGrp="1"/>
          </p:cNvSpPr>
          <p:nvPr>
            <p:ph type="title"/>
          </p:nvPr>
        </p:nvSpPr>
        <p:spPr>
          <a:xfrm>
            <a:off x="1375233" y="1532967"/>
            <a:ext cx="8428000" cy="90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1" name="Google Shape;101;p7"/>
          <p:cNvSpPr txBox="1">
            <a:spLocks noGrp="1"/>
          </p:cNvSpPr>
          <p:nvPr>
            <p:ph type="body" idx="1"/>
          </p:nvPr>
        </p:nvSpPr>
        <p:spPr>
          <a:xfrm>
            <a:off x="13752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2" name="Google Shape;102;p7"/>
          <p:cNvSpPr txBox="1">
            <a:spLocks noGrp="1"/>
          </p:cNvSpPr>
          <p:nvPr>
            <p:ph type="body" idx="2"/>
          </p:nvPr>
        </p:nvSpPr>
        <p:spPr>
          <a:xfrm>
            <a:off x="42310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3" name="Google Shape;103;p7"/>
          <p:cNvSpPr txBox="1">
            <a:spLocks noGrp="1"/>
          </p:cNvSpPr>
          <p:nvPr>
            <p:ph type="body" idx="3"/>
          </p:nvPr>
        </p:nvSpPr>
        <p:spPr>
          <a:xfrm>
            <a:off x="7086833" y="2440567"/>
            <a:ext cx="2716800" cy="41272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Click to edit Master text styles</a:t>
            </a:r>
          </a:p>
        </p:txBody>
      </p:sp>
      <p:sp>
        <p:nvSpPr>
          <p:cNvPr id="104" name="Google Shape;104;p7"/>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2379333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8"/>
          <p:cNvGrpSpPr/>
          <p:nvPr/>
        </p:nvGrpSpPr>
        <p:grpSpPr>
          <a:xfrm>
            <a:off x="8229600" y="3541492"/>
            <a:ext cx="3962339" cy="384820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12" name="Google Shape;112;p8"/>
          <p:cNvGrpSpPr/>
          <p:nvPr/>
        </p:nvGrpSpPr>
        <p:grpSpPr>
          <a:xfrm>
            <a:off x="-42" y="-304036"/>
            <a:ext cx="2884748" cy="1796400"/>
            <a:chOff x="-32" y="-215963"/>
            <a:chExt cx="2163561" cy="1347300"/>
          </a:xfrm>
        </p:grpSpPr>
        <p:sp>
          <p:nvSpPr>
            <p:cNvPr id="113" name="Google Shape;113;p8"/>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18" name="Google Shape;118;p8"/>
          <p:cNvSpPr txBox="1">
            <a:spLocks noGrp="1"/>
          </p:cNvSpPr>
          <p:nvPr>
            <p:ph type="title"/>
          </p:nvPr>
        </p:nvSpPr>
        <p:spPr>
          <a:xfrm>
            <a:off x="1375233" y="1532967"/>
            <a:ext cx="7680400" cy="9076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t>Click to edit Master title style</a:t>
            </a:r>
            <a:endParaRPr/>
          </a:p>
        </p:txBody>
      </p:sp>
      <p:sp>
        <p:nvSpPr>
          <p:cNvPr id="119" name="Google Shape;119;p8"/>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2512409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0"/>
        <p:cNvGrpSpPr/>
        <p:nvPr/>
      </p:nvGrpSpPr>
      <p:grpSpPr>
        <a:xfrm>
          <a:off x="0" y="0"/>
          <a:ext cx="0" cy="0"/>
          <a:chOff x="0" y="0"/>
          <a:chExt cx="0" cy="0"/>
        </a:xfrm>
      </p:grpSpPr>
      <p:grpSp>
        <p:nvGrpSpPr>
          <p:cNvPr id="121" name="Google Shape;121;p9"/>
          <p:cNvGrpSpPr/>
          <p:nvPr/>
        </p:nvGrpSpPr>
        <p:grpSpPr>
          <a:xfrm>
            <a:off x="8229600" y="3541492"/>
            <a:ext cx="3962339" cy="3848201"/>
            <a:chOff x="6172200" y="2656118"/>
            <a:chExt cx="2971754" cy="2886151"/>
          </a:xfrm>
        </p:grpSpPr>
        <p:sp>
          <p:nvSpPr>
            <p:cNvPr id="122" name="Google Shape;122;p9"/>
            <p:cNvSpPr/>
            <p:nvPr/>
          </p:nvSpPr>
          <p:spPr>
            <a:xfrm rot="9208626" flipH="1">
              <a:off x="6704904" y="4110434"/>
              <a:ext cx="484232" cy="1204006"/>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9"/>
            <p:cNvSpPr/>
            <p:nvPr/>
          </p:nvSpPr>
          <p:spPr>
            <a:xfrm rot="9208633" flipH="1">
              <a:off x="7804300" y="3279013"/>
              <a:ext cx="877624" cy="2182136"/>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9"/>
            <p:cNvSpPr/>
            <p:nvPr/>
          </p:nvSpPr>
          <p:spPr>
            <a:xfrm rot="9208606" flipH="1">
              <a:off x="7481789" y="4276913"/>
              <a:ext cx="408796" cy="1016449"/>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9"/>
            <p:cNvSpPr/>
            <p:nvPr/>
          </p:nvSpPr>
          <p:spPr>
            <a:xfrm rot="9208678" flipH="1">
              <a:off x="6287617" y="4657701"/>
              <a:ext cx="229660" cy="571018"/>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1"/>
            </a:solidFill>
            <a:ln>
              <a:noFill/>
            </a:ln>
          </p:spPr>
        </p:sp>
      </p:grpSp>
      <p:grpSp>
        <p:nvGrpSpPr>
          <p:cNvPr id="127" name="Google Shape;127;p9"/>
          <p:cNvGrpSpPr/>
          <p:nvPr/>
        </p:nvGrpSpPr>
        <p:grpSpPr>
          <a:xfrm>
            <a:off x="-42" y="-304036"/>
            <a:ext cx="2884748" cy="1796400"/>
            <a:chOff x="-32" y="-215963"/>
            <a:chExt cx="2163561" cy="1347300"/>
          </a:xfrm>
        </p:grpSpPr>
        <p:sp>
          <p:nvSpPr>
            <p:cNvPr id="128" name="Google Shape;128;p9"/>
            <p:cNvSpPr/>
            <p:nvPr/>
          </p:nvSpPr>
          <p:spPr>
            <a:xfrm rot="-1591408" flipH="1">
              <a:off x="1362169" y="-63166"/>
              <a:ext cx="205103" cy="50998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9"/>
            <p:cNvSpPr/>
            <p:nvPr/>
          </p:nvSpPr>
          <p:spPr>
            <a:xfrm rot="-1591371" flipH="1">
              <a:off x="239463" y="-151890"/>
              <a:ext cx="434754" cy="1080980"/>
            </a:xfrm>
            <a:prstGeom prst="flowChartManualInpu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rot="-1591339" flipH="1">
              <a:off x="892401" y="-169347"/>
              <a:ext cx="504374" cy="1254067"/>
            </a:xfrm>
            <a:prstGeom prst="flowChartManualInpu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rot="-1591322" flipH="1">
              <a:off x="1818452" y="-76292"/>
              <a:ext cx="229660" cy="571018"/>
            </a:xfrm>
            <a:prstGeom prst="flowChartManualInpu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chemeClr val="accent2"/>
            </a:solidFill>
            <a:ln>
              <a:noFill/>
            </a:ln>
          </p:spPr>
        </p:sp>
      </p:grpSp>
      <p:sp>
        <p:nvSpPr>
          <p:cNvPr id="133" name="Google Shape;133;p9"/>
          <p:cNvSpPr txBox="1">
            <a:spLocks noGrp="1"/>
          </p:cNvSpPr>
          <p:nvPr>
            <p:ph type="body" idx="1"/>
          </p:nvPr>
        </p:nvSpPr>
        <p:spPr>
          <a:xfrm>
            <a:off x="1463700" y="5367067"/>
            <a:ext cx="92648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SzPts val="1800"/>
              <a:buNone/>
              <a:defRPr sz="2400"/>
            </a:lvl1pPr>
          </a:lstStyle>
          <a:p>
            <a:pPr lvl="0"/>
            <a:r>
              <a:rPr lang="en-US"/>
              <a:t>Click to edit Master text styles</a:t>
            </a:r>
          </a:p>
        </p:txBody>
      </p:sp>
      <p:sp>
        <p:nvSpPr>
          <p:cNvPr id="134" name="Google Shape;134;p9"/>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3498508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ransparent Shapes">
  <p:cSld name="Transparent Shapes">
    <p:bg>
      <p:bgPr>
        <a:solidFill>
          <a:schemeClr val="accent1"/>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8229600" y="3541492"/>
            <a:ext cx="3962339" cy="384820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42" y="-304036"/>
            <a:ext cx="2884748" cy="17964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11409045" y="1"/>
            <a:ext cx="731600" cy="5248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8313164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386309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58279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34765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85908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6574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038E-8985-0B4C-1C53-193F451DC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FB643-275B-0A81-706F-577B01C2CEBF}"/>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4" name="Footer Placeholder 3">
            <a:extLst>
              <a:ext uri="{FF2B5EF4-FFF2-40B4-BE49-F238E27FC236}">
                <a16:creationId xmlns:a16="http://schemas.microsoft.com/office/drawing/2014/main" id="{C167E6A5-21D5-CC30-DF78-3AD3D4F5A4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803FE1-200A-F32E-782B-9E66BA283011}"/>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497923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987503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5011611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62822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36166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6419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173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3D9D15-ECF8-3670-C526-B8D7ADD77E5D}"/>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3" name="Footer Placeholder 2">
            <a:extLst>
              <a:ext uri="{FF2B5EF4-FFF2-40B4-BE49-F238E27FC236}">
                <a16:creationId xmlns:a16="http://schemas.microsoft.com/office/drawing/2014/main" id="{EB8A05B4-180C-2F31-E2E3-06FB9A241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856C49-9A06-0C44-4EAA-AD398D3BF8F2}"/>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2863424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BCD5-BCA7-4522-0B00-5F908CBF0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3BE914-2C8E-79CC-1AD2-EFC3D970E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BA153-C848-62C7-C71D-EF6CFC5E9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0D6ECC-FC77-0DF7-3272-F52345E66E69}"/>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6" name="Footer Placeholder 5">
            <a:extLst>
              <a:ext uri="{FF2B5EF4-FFF2-40B4-BE49-F238E27FC236}">
                <a16:creationId xmlns:a16="http://schemas.microsoft.com/office/drawing/2014/main" id="{F5F012F4-5D68-3A0D-C93D-67E1DD7AF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C68B2-EC28-D62A-55C2-9A2090F55910}"/>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3082625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A25A0-3A5B-FB21-B462-DA45F8053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C5C7E-D1E4-231F-ACE0-79A86DA04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DCE81-BE52-A714-9EDF-3E2D1E32F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1FB1A-16B9-25EA-463F-8AE2DBFB8315}"/>
              </a:ext>
            </a:extLst>
          </p:cNvPr>
          <p:cNvSpPr>
            <a:spLocks noGrp="1"/>
          </p:cNvSpPr>
          <p:nvPr>
            <p:ph type="dt" sz="half" idx="10"/>
          </p:nvPr>
        </p:nvSpPr>
        <p:spPr/>
        <p:txBody>
          <a:bodyPr/>
          <a:lstStyle/>
          <a:p>
            <a:fld id="{A1FA4719-566D-45AC-B838-49EE6D3E98C4}" type="datetimeFigureOut">
              <a:rPr lang="en-US" smtClean="0"/>
              <a:t>3/13/2026</a:t>
            </a:fld>
            <a:endParaRPr lang="en-US"/>
          </a:p>
        </p:txBody>
      </p:sp>
      <p:sp>
        <p:nvSpPr>
          <p:cNvPr id="6" name="Footer Placeholder 5">
            <a:extLst>
              <a:ext uri="{FF2B5EF4-FFF2-40B4-BE49-F238E27FC236}">
                <a16:creationId xmlns:a16="http://schemas.microsoft.com/office/drawing/2014/main" id="{C05BB471-AF3D-BCE6-3BD6-0C44F0FD4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98656-C1BA-0365-0686-79B6674244B6}"/>
              </a:ext>
            </a:extLst>
          </p:cNvPr>
          <p:cNvSpPr>
            <a:spLocks noGrp="1"/>
          </p:cNvSpPr>
          <p:nvPr>
            <p:ph type="sldNum" sz="quarter" idx="12"/>
          </p:nvPr>
        </p:nvSpPr>
        <p:spPr/>
        <p:txBody>
          <a:bodyPr/>
          <a:lstStyle/>
          <a:p>
            <a:fld id="{68DD3AAB-7081-4524-884B-CCA22AECC080}" type="slidenum">
              <a:rPr lang="en-US" smtClean="0"/>
              <a:t>‹#›</a:t>
            </a:fld>
            <a:endParaRPr lang="en-US"/>
          </a:p>
        </p:txBody>
      </p:sp>
    </p:spTree>
    <p:extLst>
      <p:ext uri="{BB962C8B-B14F-4D97-AF65-F5344CB8AC3E}">
        <p14:creationId xmlns:p14="http://schemas.microsoft.com/office/powerpoint/2010/main" val="6102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349D-2430-8427-B5B1-205D22E1FF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E017C-FA6D-BAA0-F8E1-130EE29A2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907B0-4AD6-04D0-6051-43071FBD7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A4719-566D-45AC-B838-49EE6D3E98C4}" type="datetimeFigureOut">
              <a:rPr lang="en-US" smtClean="0"/>
              <a:t>3/13/2026</a:t>
            </a:fld>
            <a:endParaRPr lang="en-US"/>
          </a:p>
        </p:txBody>
      </p:sp>
      <p:sp>
        <p:nvSpPr>
          <p:cNvPr id="5" name="Footer Placeholder 4">
            <a:extLst>
              <a:ext uri="{FF2B5EF4-FFF2-40B4-BE49-F238E27FC236}">
                <a16:creationId xmlns:a16="http://schemas.microsoft.com/office/drawing/2014/main" id="{69B88FA1-809A-6A23-BCE5-9B31CE1B2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2B8891-6296-2C70-2795-7A56A0E55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D3AAB-7081-4524-884B-CCA22AECC080}" type="slidenum">
              <a:rPr lang="en-US" smtClean="0"/>
              <a:t>‹#›</a:t>
            </a:fld>
            <a:endParaRPr lang="en-US"/>
          </a:p>
        </p:txBody>
      </p:sp>
    </p:spTree>
    <p:extLst>
      <p:ext uri="{BB962C8B-B14F-4D97-AF65-F5344CB8AC3E}">
        <p14:creationId xmlns:p14="http://schemas.microsoft.com/office/powerpoint/2010/main" val="19244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F67CF4F-4016-452B-80B2-15AC316D4B24}" type="datetimeFigureOut">
              <a:rPr lang="en-US" smtClean="0">
                <a:solidFill>
                  <a:prstClr val="black">
                    <a:tint val="75000"/>
                  </a:prstClr>
                </a:solidFill>
              </a:rPr>
              <a:pPr>
                <a:defRPr/>
              </a:p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defRPr/>
            </a:pPr>
            <a:fld id="{DC5B0C63-21FD-4862-84E6-CF4041F5871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287429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117EB3-39D2-4C1C-963F-148DAF38FD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B2FED-8DDE-459E-92FF-CEE7C2BBA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43961-27B9-4844-AA2D-33CF00DAD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B1E88-9A64-47B2-9DE4-79A5E7FC3831}" type="datetimeFigureOut">
              <a:rPr lang="en-US" smtClean="0"/>
              <a:t>3/13/2026</a:t>
            </a:fld>
            <a:endParaRPr lang="en-US"/>
          </a:p>
        </p:txBody>
      </p:sp>
      <p:sp>
        <p:nvSpPr>
          <p:cNvPr id="5" name="Footer Placeholder 4">
            <a:extLst>
              <a:ext uri="{FF2B5EF4-FFF2-40B4-BE49-F238E27FC236}">
                <a16:creationId xmlns:a16="http://schemas.microsoft.com/office/drawing/2014/main" id="{4DF8D979-0853-424B-B0B6-89F9A131C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718C7-F4DA-4ECB-80A4-E887C723B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15270-0C44-4D92-93A9-BE01982118C3}" type="slidenum">
              <a:rPr lang="en-US" smtClean="0"/>
              <a:t>‹#›</a:t>
            </a:fld>
            <a:endParaRPr lang="en-US"/>
          </a:p>
        </p:txBody>
      </p:sp>
    </p:spTree>
    <p:extLst>
      <p:ext uri="{BB962C8B-B14F-4D97-AF65-F5344CB8AC3E}">
        <p14:creationId xmlns:p14="http://schemas.microsoft.com/office/powerpoint/2010/main" val="22415230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90884-6A9E-4409-8FEE-92E7A6B9D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099876-0B76-43EA-BBFA-671E79384F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17EED-2039-40E2-AC52-E6E0D0832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CE98BD-5768-43CF-B05F-423E8097FA3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6164CE-7447-4A36-B28D-82351F7B5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2A15B9D-4808-4C2D-A184-CA5EF23FD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3B32CD-A5FB-4FE3-A0C6-E6D9CEC8F6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83233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75233" y="1532967"/>
            <a:ext cx="7680400" cy="907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1pPr>
            <a:lvl2pPr lvl="1">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2pPr>
            <a:lvl3pPr lvl="2">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3pPr>
            <a:lvl4pPr lvl="3">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4pPr>
            <a:lvl5pPr lvl="4">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5pPr>
            <a:lvl6pPr lvl="5">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6pPr>
            <a:lvl7pPr lvl="6">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7pPr>
            <a:lvl8pPr lvl="7">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8pPr>
            <a:lvl9pPr lvl="8">
              <a:spcBef>
                <a:spcPts val="0"/>
              </a:spcBef>
              <a:spcAft>
                <a:spcPts val="0"/>
              </a:spcAft>
              <a:buClr>
                <a:schemeClr val="accent1"/>
              </a:buClr>
              <a:buSzPts val="3000"/>
              <a:buFont typeface="Oswald"/>
              <a:buNone/>
              <a:defRPr sz="3000" b="1">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375233" y="2369500"/>
            <a:ext cx="7680400" cy="3361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1pPr>
            <a:lvl2pPr marL="914400" lvl="1"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2pPr>
            <a:lvl3pPr marL="1371600" lvl="2" indent="-355600">
              <a:spcBef>
                <a:spcPts val="0"/>
              </a:spcBef>
              <a:spcAft>
                <a:spcPts val="0"/>
              </a:spcAft>
              <a:buClr>
                <a:schemeClr val="accent3"/>
              </a:buClr>
              <a:buSzPts val="2000"/>
              <a:buFont typeface="Roboto Condensed"/>
              <a:buChar char="⋄"/>
              <a:defRPr sz="2000">
                <a:solidFill>
                  <a:schemeClr val="dk2"/>
                </a:solidFill>
                <a:latin typeface="Roboto Condensed"/>
                <a:ea typeface="Roboto Condensed"/>
                <a:cs typeface="Roboto Condensed"/>
                <a:sym typeface="Roboto Condensed"/>
              </a:defRPr>
            </a:lvl3pPr>
            <a:lvl4pPr marL="1828800" lvl="3"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4pPr>
            <a:lvl5pPr marL="2286000" lvl="4"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5pPr>
            <a:lvl6pPr marL="2743200" lvl="5"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6pPr>
            <a:lvl7pPr marL="3200400" lvl="6"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7pPr>
            <a:lvl8pPr marL="3657600" lvl="7"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8pPr>
            <a:lvl9pPr marL="4114800" lvl="8" indent="-355600">
              <a:spcBef>
                <a:spcPts val="0"/>
              </a:spcBef>
              <a:spcAft>
                <a:spcPts val="0"/>
              </a:spcAft>
              <a:buClr>
                <a:schemeClr val="dk2"/>
              </a:buClr>
              <a:buSzPts val="2000"/>
              <a:buFont typeface="Roboto Condensed"/>
              <a:buChar char="■"/>
              <a:defRPr sz="2000">
                <a:solidFill>
                  <a:schemeClr val="dk2"/>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11409045" y="1"/>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2"/>
                </a:solidFill>
                <a:latin typeface="Roboto Condensed"/>
                <a:ea typeface="Roboto Condensed"/>
                <a:cs typeface="Roboto Condensed"/>
                <a:sym typeface="Roboto Condensed"/>
              </a:defRPr>
            </a:lvl1pPr>
            <a:lvl2pPr lvl="1" algn="r">
              <a:buNone/>
              <a:defRPr sz="1733">
                <a:solidFill>
                  <a:schemeClr val="accent2"/>
                </a:solidFill>
                <a:latin typeface="Roboto Condensed"/>
                <a:ea typeface="Roboto Condensed"/>
                <a:cs typeface="Roboto Condensed"/>
                <a:sym typeface="Roboto Condensed"/>
              </a:defRPr>
            </a:lvl2pPr>
            <a:lvl3pPr lvl="2" algn="r">
              <a:buNone/>
              <a:defRPr sz="1733">
                <a:solidFill>
                  <a:schemeClr val="accent2"/>
                </a:solidFill>
                <a:latin typeface="Roboto Condensed"/>
                <a:ea typeface="Roboto Condensed"/>
                <a:cs typeface="Roboto Condensed"/>
                <a:sym typeface="Roboto Condensed"/>
              </a:defRPr>
            </a:lvl3pPr>
            <a:lvl4pPr lvl="3" algn="r">
              <a:buNone/>
              <a:defRPr sz="1733">
                <a:solidFill>
                  <a:schemeClr val="accent2"/>
                </a:solidFill>
                <a:latin typeface="Roboto Condensed"/>
                <a:ea typeface="Roboto Condensed"/>
                <a:cs typeface="Roboto Condensed"/>
                <a:sym typeface="Roboto Condensed"/>
              </a:defRPr>
            </a:lvl4pPr>
            <a:lvl5pPr lvl="4" algn="r">
              <a:buNone/>
              <a:defRPr sz="1733">
                <a:solidFill>
                  <a:schemeClr val="accent2"/>
                </a:solidFill>
                <a:latin typeface="Roboto Condensed"/>
                <a:ea typeface="Roboto Condensed"/>
                <a:cs typeface="Roboto Condensed"/>
                <a:sym typeface="Roboto Condensed"/>
              </a:defRPr>
            </a:lvl5pPr>
            <a:lvl6pPr lvl="5" algn="r">
              <a:buNone/>
              <a:defRPr sz="1733">
                <a:solidFill>
                  <a:schemeClr val="accent2"/>
                </a:solidFill>
                <a:latin typeface="Roboto Condensed"/>
                <a:ea typeface="Roboto Condensed"/>
                <a:cs typeface="Roboto Condensed"/>
                <a:sym typeface="Roboto Condensed"/>
              </a:defRPr>
            </a:lvl6pPr>
            <a:lvl7pPr lvl="6" algn="r">
              <a:buNone/>
              <a:defRPr sz="1733">
                <a:solidFill>
                  <a:schemeClr val="accent2"/>
                </a:solidFill>
                <a:latin typeface="Roboto Condensed"/>
                <a:ea typeface="Roboto Condensed"/>
                <a:cs typeface="Roboto Condensed"/>
                <a:sym typeface="Roboto Condensed"/>
              </a:defRPr>
            </a:lvl7pPr>
            <a:lvl8pPr lvl="7" algn="r">
              <a:buNone/>
              <a:defRPr sz="1733">
                <a:solidFill>
                  <a:schemeClr val="accent2"/>
                </a:solidFill>
                <a:latin typeface="Roboto Condensed"/>
                <a:ea typeface="Roboto Condensed"/>
                <a:cs typeface="Roboto Condensed"/>
                <a:sym typeface="Roboto Condensed"/>
              </a:defRPr>
            </a:lvl8pPr>
            <a:lvl9pPr lvl="8" algn="r">
              <a:buNone/>
              <a:defRPr sz="1733">
                <a:solidFill>
                  <a:schemeClr val="accent2"/>
                </a:solidFill>
                <a:latin typeface="Roboto Condensed"/>
                <a:ea typeface="Roboto Condensed"/>
                <a:cs typeface="Roboto Condensed"/>
                <a:sym typeface="Roboto Condensed"/>
              </a:defRPr>
            </a:lvl9pPr>
          </a:lstStyle>
          <a:p>
            <a:fld id="{8A410BC5-69DA-4D6A-A9C7-5EE0ECE24E59}" type="slidenum">
              <a:rPr lang="en-US" smtClean="0"/>
              <a:t>‹#›</a:t>
            </a:fld>
            <a:endParaRPr lang="en-US"/>
          </a:p>
        </p:txBody>
      </p:sp>
    </p:spTree>
    <p:extLst>
      <p:ext uri="{BB962C8B-B14F-4D97-AF65-F5344CB8AC3E}">
        <p14:creationId xmlns:p14="http://schemas.microsoft.com/office/powerpoint/2010/main" val="1282213013"/>
      </p:ext>
    </p:extLst>
  </p:cSld>
  <p:clrMap bg1="lt1" tx1="dk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1"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3/13/2026</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48714503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png"/><Relationship Id="rId18" Type="http://schemas.openxmlformats.org/officeDocument/2006/relationships/slide" Target="slide18.xml"/><Relationship Id="rId3" Type="http://schemas.openxmlformats.org/officeDocument/2006/relationships/slideLayout" Target="../slideLayouts/slideLayout56.xml"/><Relationship Id="rId21" Type="http://schemas.openxmlformats.org/officeDocument/2006/relationships/image" Target="../media/image39.png"/><Relationship Id="rId7" Type="http://schemas.openxmlformats.org/officeDocument/2006/relationships/image" Target="../media/image30.gif"/><Relationship Id="rId12" Type="http://schemas.openxmlformats.org/officeDocument/2006/relationships/image" Target="../media/image34.png"/><Relationship Id="rId17" Type="http://schemas.openxmlformats.org/officeDocument/2006/relationships/image" Target="../media/image37.png"/><Relationship Id="rId25" Type="http://schemas.openxmlformats.org/officeDocument/2006/relationships/image" Target="../media/image41.png"/><Relationship Id="rId2" Type="http://schemas.openxmlformats.org/officeDocument/2006/relationships/audio" Target="../media/media4.wma"/><Relationship Id="rId16" Type="http://schemas.openxmlformats.org/officeDocument/2006/relationships/slide" Target="slide17.xml"/><Relationship Id="rId20" Type="http://schemas.openxmlformats.org/officeDocument/2006/relationships/slide" Target="slide19.xml"/><Relationship Id="rId1" Type="http://schemas.microsoft.com/office/2007/relationships/media" Target="../media/media4.wma"/><Relationship Id="rId6" Type="http://schemas.openxmlformats.org/officeDocument/2006/relationships/image" Target="../media/image29.gif"/><Relationship Id="rId11" Type="http://schemas.openxmlformats.org/officeDocument/2006/relationships/slide" Target="slide8.xml"/><Relationship Id="rId24" Type="http://schemas.openxmlformats.org/officeDocument/2006/relationships/slide" Target="slide21.xml"/><Relationship Id="rId5" Type="http://schemas.openxmlformats.org/officeDocument/2006/relationships/image" Target="../media/image28.png"/><Relationship Id="rId15" Type="http://schemas.openxmlformats.org/officeDocument/2006/relationships/image" Target="../media/image36.png"/><Relationship Id="rId23" Type="http://schemas.openxmlformats.org/officeDocument/2006/relationships/image" Target="../media/image40.png"/><Relationship Id="rId10" Type="http://schemas.openxmlformats.org/officeDocument/2006/relationships/image" Target="../media/image33.gif"/><Relationship Id="rId19" Type="http://schemas.openxmlformats.org/officeDocument/2006/relationships/image" Target="../media/image38.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slide" Target="slide16.xml"/><Relationship Id="rId22"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5.xml"/><Relationship Id="rId1" Type="http://schemas.openxmlformats.org/officeDocument/2006/relationships/tags" Target="../tags/tag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1.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25.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ứ 2">
            <a:hlinkClick r:id="" action="ppaction://media"/>
            <a:extLst>
              <a:ext uri="{FF2B5EF4-FFF2-40B4-BE49-F238E27FC236}">
                <a16:creationId xmlns:a16="http://schemas.microsoft.com/office/drawing/2014/main" id="{E21C83AB-8BA8-4414-5A80-D3BC4C2A8A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988" y="0"/>
            <a:ext cx="12126012" cy="6858000"/>
          </a:xfrm>
          <a:prstGeom prst="rect">
            <a:avLst/>
          </a:prstGeom>
        </p:spPr>
      </p:pic>
    </p:spTree>
    <p:extLst>
      <p:ext uri="{BB962C8B-B14F-4D97-AF65-F5344CB8AC3E}">
        <p14:creationId xmlns:p14="http://schemas.microsoft.com/office/powerpoint/2010/main" val="10166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D1ABCE-E117-FAAB-C68F-7D5626903607}"/>
              </a:ext>
            </a:extLst>
          </p:cNvPr>
          <p:cNvSpPr txBox="1"/>
          <p:nvPr/>
        </p:nvSpPr>
        <p:spPr>
          <a:xfrm>
            <a:off x="5824323" y="782121"/>
            <a:ext cx="5784581" cy="3693319"/>
          </a:xfrm>
          <a:prstGeom prst="rect">
            <a:avLst/>
          </a:prstGeom>
          <a:solidFill>
            <a:schemeClr val="bg1"/>
          </a:solidFill>
        </p:spPr>
        <p:txBody>
          <a:bodyPr wrap="square">
            <a:spAutoFit/>
          </a:bodyPr>
          <a:lstStyle/>
          <a:p>
            <a:pPr marL="0" marR="0" algn="just">
              <a:spcBef>
                <a:spcPts val="0"/>
              </a:spcBef>
              <a:spcAft>
                <a:spcPts val="0"/>
              </a:spcAft>
            </a:pPr>
            <a:r>
              <a:rPr lang="en-US" sz="2600" b="1" dirty="0">
                <a:solidFill>
                  <a:srgbClr val="0000CC"/>
                </a:solidFill>
                <a:effectLst/>
                <a:latin typeface="Times New Roman" panose="02020603050405020304" pitchFamily="18" charset="0"/>
                <a:ea typeface="Times New Roman" panose="02020603050405020304" pitchFamily="18" charset="0"/>
              </a:rPr>
              <a:t>*Hi </a:t>
            </a:r>
            <a:r>
              <a:rPr lang="en-US" sz="2600" b="1" dirty="0" err="1">
                <a:solidFill>
                  <a:srgbClr val="0000CC"/>
                </a:solidFill>
                <a:effectLst/>
                <a:latin typeface="Times New Roman" panose="02020603050405020304" pitchFamily="18" charset="0"/>
                <a:ea typeface="Times New Roman" panose="02020603050405020304" pitchFamily="18" charset="0"/>
              </a:rPr>
              <a:t>sinh</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không</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chỉ</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vì</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nghĩa</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lớn</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mà</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người</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Việt</a:t>
            </a:r>
            <a:r>
              <a:rPr lang="en-US" sz="2600" b="1" dirty="0">
                <a:solidFill>
                  <a:srgbClr val="0000CC"/>
                </a:solidFill>
                <a:effectLst/>
                <a:latin typeface="Times New Roman" panose="02020603050405020304" pitchFamily="18" charset="0"/>
                <a:ea typeface="Times New Roman" panose="02020603050405020304" pitchFamily="18" charset="0"/>
              </a:rPr>
              <a:t> Nam </a:t>
            </a:r>
            <a:r>
              <a:rPr lang="en-US" sz="2600" b="1" dirty="0" err="1">
                <a:solidFill>
                  <a:srgbClr val="0000CC"/>
                </a:solidFill>
                <a:effectLst/>
                <a:latin typeface="Times New Roman" panose="02020603050405020304" pitchFamily="18" charset="0"/>
                <a:ea typeface="Times New Roman" panose="02020603050405020304" pitchFamily="18" charset="0"/>
              </a:rPr>
              <a:t>còn</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chịu</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biết</a:t>
            </a:r>
            <a:r>
              <a:rPr lang="en-US" sz="2600" b="1" dirty="0">
                <a:solidFill>
                  <a:srgbClr val="0000CC"/>
                </a:solidFill>
                <a:effectLst/>
                <a:latin typeface="Times New Roman" panose="02020603050405020304" pitchFamily="18" charset="0"/>
                <a:ea typeface="Times New Roman" panose="02020603050405020304" pitchFamily="18" charset="0"/>
              </a:rPr>
              <a:t> bao </a:t>
            </a:r>
            <a:r>
              <a:rPr lang="en-US" sz="2600" b="1" dirty="0" err="1">
                <a:solidFill>
                  <a:srgbClr val="0000CC"/>
                </a:solidFill>
                <a:effectLst/>
                <a:latin typeface="Times New Roman" panose="02020603050405020304" pitchFamily="18" charset="0"/>
                <a:ea typeface="Times New Roman" panose="02020603050405020304" pitchFamily="18" charset="0"/>
              </a:rPr>
              <a:t>đau</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thương</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mất</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mát</a:t>
            </a:r>
            <a:r>
              <a:rPr lang="en-US" sz="2600" b="1" dirty="0">
                <a:solidFill>
                  <a:srgbClr val="0000CC"/>
                </a:solidFill>
                <a:effectLst/>
                <a:latin typeface="Times New Roman" panose="02020603050405020304" pitchFamily="18" charset="0"/>
                <a:ea typeface="Times New Roman" panose="02020603050405020304" pitchFamily="18" charset="0"/>
              </a:rPr>
              <a:t> do </a:t>
            </a:r>
            <a:r>
              <a:rPr lang="en-US" sz="2600" b="1" dirty="0" err="1">
                <a:solidFill>
                  <a:srgbClr val="0000CC"/>
                </a:solidFill>
                <a:effectLst/>
                <a:latin typeface="Times New Roman" panose="02020603050405020304" pitchFamily="18" charset="0"/>
                <a:ea typeface="Times New Roman" panose="02020603050405020304" pitchFamily="18" charset="0"/>
              </a:rPr>
              <a:t>chiến</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tranh</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gây</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ra</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sự</a:t>
            </a:r>
            <a:r>
              <a:rPr lang="en-US" sz="2600" b="1" dirty="0">
                <a:solidFill>
                  <a:srgbClr val="0000CC"/>
                </a:solidFill>
                <a:effectLst/>
                <a:latin typeface="Times New Roman" panose="02020603050405020304" pitchFamily="18" charset="0"/>
                <a:ea typeface="Times New Roman" panose="02020603050405020304" pitchFamily="18" charset="0"/>
              </a:rPr>
              <a:t> hi </a:t>
            </a:r>
            <a:r>
              <a:rPr lang="en-US" sz="2600" b="1" dirty="0" err="1">
                <a:solidFill>
                  <a:srgbClr val="0000CC"/>
                </a:solidFill>
                <a:effectLst/>
                <a:latin typeface="Times New Roman" panose="02020603050405020304" pitchFamily="18" charset="0"/>
                <a:ea typeface="Times New Roman" panose="02020603050405020304" pitchFamily="18" charset="0"/>
              </a:rPr>
              <a:t>sinh</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đó</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là</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vô</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bờ</a:t>
            </a:r>
            <a:r>
              <a:rPr lang="en-US" sz="2600" b="1" dirty="0">
                <a:solidFill>
                  <a:srgbClr val="0000CC"/>
                </a:solidFill>
                <a:effectLst/>
                <a:latin typeface="Times New Roman" panose="02020603050405020304" pitchFamily="18" charset="0"/>
                <a:ea typeface="Times New Roman" panose="02020603050405020304" pitchFamily="18" charset="0"/>
              </a:rPr>
              <a:t> </a:t>
            </a:r>
            <a:r>
              <a:rPr lang="en-US" sz="2600" b="1" dirty="0" err="1">
                <a:solidFill>
                  <a:srgbClr val="0000CC"/>
                </a:solidFill>
                <a:effectLst/>
                <a:latin typeface="Times New Roman" panose="02020603050405020304" pitchFamily="18" charset="0"/>
                <a:ea typeface="Times New Roman" panose="02020603050405020304" pitchFamily="18" charset="0"/>
              </a:rPr>
              <a:t>bến</a:t>
            </a:r>
            <a:r>
              <a:rPr lang="en-US" sz="2600" b="1" dirty="0">
                <a:solidFill>
                  <a:srgbClr val="0000CC"/>
                </a:solidFill>
                <a:effectLst/>
                <a:latin typeface="Times New Roman" panose="02020603050405020304" pitchFamily="18" charset="0"/>
                <a:ea typeface="Times New Roman" panose="02020603050405020304" pitchFamily="18" charset="0"/>
              </a:rPr>
              <a:t>. </a:t>
            </a:r>
          </a:p>
          <a:p>
            <a:pPr marL="0" marR="0" algn="just">
              <a:spcBef>
                <a:spcPts val="0"/>
              </a:spcBef>
              <a:spcAft>
                <a:spcPts val="0"/>
              </a:spcAft>
            </a:pP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kể</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hậu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quả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chiến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tranh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để</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lại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rPr>
              <a:t> con hi </a:t>
            </a:r>
            <a:r>
              <a:rPr lang="en-US" sz="2600" dirty="0" err="1">
                <a:effectLst/>
                <a:latin typeface="Times New Roman" panose="02020603050405020304" pitchFamily="18" charset="0"/>
                <a:ea typeface="Times New Roman" panose="02020603050405020304" pitchFamily="18" charset="0"/>
              </a:rPr>
              <a:t>sinh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người</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mang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thương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tật</a:t>
            </a:r>
            <a:r>
              <a:rPr lang="en-US" sz="2600" dirty="0">
                <a:effectLst/>
                <a:latin typeface="Times New Roman" panose="02020603050405020304" pitchFamily="18" charset="0"/>
                <a:ea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phận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hoàn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cảnh</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hàng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tâm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tư</a:t>
            </a:r>
            <a:r>
              <a:rPr lang="en-US" sz="2600" dirty="0">
                <a:effectLst/>
                <a:latin typeface="Times New Roman" panose="02020603050405020304" pitchFamily="18" charset="0"/>
                <a:ea typeface="Times New Roman" panose="02020603050405020304" pitchFamily="18" charset="0"/>
              </a:rPr>
              <a:t>. ”</a:t>
            </a:r>
          </a:p>
        </p:txBody>
      </p:sp>
      <p:pic>
        <p:nvPicPr>
          <p:cNvPr id="3" name="Picture 2">
            <a:extLst>
              <a:ext uri="{FF2B5EF4-FFF2-40B4-BE49-F238E27FC236}">
                <a16:creationId xmlns:a16="http://schemas.microsoft.com/office/drawing/2014/main" id="{DFCF7BB6-1F88-171E-FB31-B79B23838C5A}"/>
              </a:ext>
            </a:extLst>
          </p:cNvPr>
          <p:cNvPicPr>
            <a:picLocks noChangeAspect="1"/>
          </p:cNvPicPr>
          <p:nvPr/>
        </p:nvPicPr>
        <p:blipFill>
          <a:blip r:embed="rId4"/>
          <a:stretch>
            <a:fillRect/>
          </a:stretch>
        </p:blipFill>
        <p:spPr>
          <a:xfrm>
            <a:off x="251691" y="401004"/>
            <a:ext cx="5095561" cy="30279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90D3072-E0C9-66D8-29A2-D22A6381B447}"/>
              </a:ext>
            </a:extLst>
          </p:cNvPr>
          <p:cNvPicPr>
            <a:picLocks noChangeAspect="1"/>
          </p:cNvPicPr>
          <p:nvPr/>
        </p:nvPicPr>
        <p:blipFill>
          <a:blip r:embed="rId5"/>
          <a:stretch>
            <a:fillRect/>
          </a:stretch>
        </p:blipFill>
        <p:spPr>
          <a:xfrm>
            <a:off x="146528" y="3634615"/>
            <a:ext cx="5200723" cy="302799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4A380B7-4D62-E132-1117-6A96EA8AE78C}"/>
              </a:ext>
            </a:extLst>
          </p:cNvPr>
          <p:cNvSpPr txBox="1"/>
          <p:nvPr/>
        </p:nvSpPr>
        <p:spPr>
          <a:xfrm>
            <a:off x="5969989" y="74235"/>
            <a:ext cx="61159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4000" b="1" i="1"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Đoạn</a:t>
            </a:r>
            <a:r>
              <a:rPr kumimoji="0" lang="en-US" sz="4000" b="1" i="1"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2: </a:t>
            </a:r>
            <a:endParaRPr kumimoji="0" lang="en-US" sz="40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463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464A2F-ED70-2AF6-67E0-AAD8CE9C524E}"/>
              </a:ext>
            </a:extLst>
          </p:cNvPr>
          <p:cNvSpPr txBox="1"/>
          <p:nvPr/>
        </p:nvSpPr>
        <p:spPr>
          <a:xfrm>
            <a:off x="248920" y="355600"/>
            <a:ext cx="11694160" cy="631711"/>
          </a:xfrm>
          <a:prstGeom prst="rect">
            <a:avLst/>
          </a:prstGeom>
          <a:solidFill>
            <a:srgbClr val="FFFFFF"/>
          </a:solidFill>
        </p:spPr>
        <p:txBody>
          <a:bodyPr wrap="square">
            <a:spAutoFit/>
          </a:bodyPr>
          <a:lstStyle/>
          <a:p>
            <a:pPr marL="0" marR="0" lvl="0" indent="0" defTabSz="914400" eaLnBrk="1" fontAlgn="auto" latinLnBrk="0" hangingPunct="1">
              <a:lnSpc>
                <a:spcPct val="120000"/>
              </a:lnSpc>
              <a:spcBef>
                <a:spcPts val="0"/>
              </a:spcBef>
              <a:spcAft>
                <a:spcPts val="0"/>
              </a:spcAft>
              <a:buClr>
                <a:srgbClr val="000000"/>
              </a:buClr>
              <a:buSzTx/>
              <a:buFont typeface="Arial"/>
              <a:buNone/>
              <a:tabLst/>
              <a:defRPr/>
            </a:pP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Đoạn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3.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Cách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con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người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Việt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Nam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rất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đáng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tự</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hào</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endParaRPr kumimoji="0" lang="en-US" sz="3200" b="0"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3" name="Picture 2">
            <a:extLst>
              <a:ext uri="{FF2B5EF4-FFF2-40B4-BE49-F238E27FC236}">
                <a16:creationId xmlns:a16="http://schemas.microsoft.com/office/drawing/2014/main" id="{8A813BD6-FA64-D475-4EB1-5C358704D427}"/>
              </a:ext>
            </a:extLst>
          </p:cNvPr>
          <p:cNvPicPr>
            <a:picLocks noChangeAspect="1"/>
          </p:cNvPicPr>
          <p:nvPr/>
        </p:nvPicPr>
        <p:blipFill>
          <a:blip r:embed="rId4"/>
          <a:stretch>
            <a:fillRect/>
          </a:stretch>
        </p:blipFill>
        <p:spPr>
          <a:xfrm>
            <a:off x="806591" y="1253604"/>
            <a:ext cx="3831449" cy="46736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289ABCA-633D-93A0-8868-860438B34D0B}"/>
              </a:ext>
            </a:extLst>
          </p:cNvPr>
          <p:cNvSpPr txBox="1"/>
          <p:nvPr/>
        </p:nvSpPr>
        <p:spPr>
          <a:xfrm>
            <a:off x="5625548" y="1253604"/>
            <a:ext cx="5265972" cy="2404504"/>
          </a:xfrm>
          <a:prstGeom prst="rect">
            <a:avLst/>
          </a:prstGeom>
          <a:noFill/>
        </p:spPr>
        <p:txBody>
          <a:bodyPr wrap="square">
            <a:spAutoFit/>
          </a:bodyPr>
          <a:lstStyle/>
          <a:p>
            <a:pPr algn="just">
              <a:lnSpc>
                <a:spcPct val="120000"/>
              </a:lnSpc>
              <a:buClr>
                <a:srgbClr val="000000"/>
              </a:buClr>
              <a:buFont typeface="Arial"/>
              <a:buNone/>
              <a:defRPr/>
            </a:pP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bao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nhà</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yêu</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nước</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cách</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mạng</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ra</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pháp</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trường</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đầu</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rơi</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máu</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chảy</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vẫn</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lạc</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quan</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tin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vào</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ngày</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mai</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thắng</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a:t>
            </a:r>
          </a:p>
        </p:txBody>
      </p:sp>
    </p:spTree>
    <p:extLst>
      <p:ext uri="{BB962C8B-B14F-4D97-AF65-F5344CB8AC3E}">
        <p14:creationId xmlns:p14="http://schemas.microsoft.com/office/powerpoint/2010/main" val="309414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81470-558A-38EE-7E70-AFE38180F4DF}"/>
              </a:ext>
            </a:extLst>
          </p:cNvPr>
          <p:cNvPicPr>
            <a:picLocks noChangeAspect="1"/>
          </p:cNvPicPr>
          <p:nvPr/>
        </p:nvPicPr>
        <p:blipFill>
          <a:blip r:embed="rId4"/>
          <a:stretch>
            <a:fillRect/>
          </a:stretch>
        </p:blipFill>
        <p:spPr>
          <a:xfrm>
            <a:off x="6096000" y="335755"/>
            <a:ext cx="5364480" cy="378654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3C0FD3B-7AEF-CD47-9A5E-E782BED31FD2}"/>
              </a:ext>
            </a:extLst>
          </p:cNvPr>
          <p:cNvPicPr>
            <a:picLocks noChangeAspect="1"/>
          </p:cNvPicPr>
          <p:nvPr/>
        </p:nvPicPr>
        <p:blipFill>
          <a:blip r:embed="rId5"/>
          <a:stretch>
            <a:fillRect/>
          </a:stretch>
        </p:blipFill>
        <p:spPr>
          <a:xfrm>
            <a:off x="365509" y="335755"/>
            <a:ext cx="5364480" cy="378654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C755189-085A-D9D7-968E-6A46E0E2B198}"/>
              </a:ext>
            </a:extLst>
          </p:cNvPr>
          <p:cNvSpPr txBox="1"/>
          <p:nvPr/>
        </p:nvSpPr>
        <p:spPr>
          <a:xfrm>
            <a:off x="723900" y="4622768"/>
            <a:ext cx="10744200" cy="1363900"/>
          </a:xfrm>
          <a:prstGeom prst="rect">
            <a:avLst/>
          </a:prstGeom>
          <a:noFill/>
        </p:spPr>
        <p:txBody>
          <a:bodyPr wrap="square">
            <a:spAutoFit/>
          </a:bodyPr>
          <a:lstStyle/>
          <a:p>
            <a:pPr>
              <a:lnSpc>
                <a:spcPct val="120000"/>
              </a:lnSpc>
              <a:buClr>
                <a:srgbClr val="000000"/>
              </a:buClr>
              <a:buFont typeface="Arial"/>
              <a:buNone/>
              <a:defRPr/>
            </a:pP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Hàng</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vạn</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chiến</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sĩ</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cách</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mạng</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bị</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địch</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bắt</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bớ</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tù</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đày</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tra</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tấn</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bằng</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đủ</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thứ</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cực</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hình</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vẫn</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một</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dạ</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trung</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 </a:t>
            </a:r>
            <a:r>
              <a:rPr lang="en-US" sz="3600" b="1" kern="0" dirty="0" err="1">
                <a:solidFill>
                  <a:srgbClr val="0000CC"/>
                </a:solidFill>
                <a:latin typeface="Times New Roman" panose="02020603050405020304" pitchFamily="18" charset="0"/>
                <a:ea typeface="Times New Roman" panose="02020603050405020304" pitchFamily="18" charset="0"/>
                <a:cs typeface="Arial"/>
                <a:sym typeface="Arial"/>
              </a:rPr>
              <a:t>kiên</a:t>
            </a:r>
            <a:r>
              <a:rPr lang="en-US" sz="3600" b="1" kern="0" dirty="0">
                <a:solidFill>
                  <a:srgbClr val="0000CC"/>
                </a:solidFill>
                <a:latin typeface="Times New Roman" panose="02020603050405020304" pitchFamily="18" charset="0"/>
                <a:ea typeface="Times New Roman" panose="02020603050405020304" pitchFamily="18" charset="0"/>
                <a:cs typeface="Arial"/>
                <a:sym typeface="Arial"/>
              </a:rPr>
              <a:t>.</a:t>
            </a:r>
          </a:p>
        </p:txBody>
      </p:sp>
    </p:spTree>
    <p:extLst>
      <p:ext uri="{BB962C8B-B14F-4D97-AF65-F5344CB8AC3E}">
        <p14:creationId xmlns:p14="http://schemas.microsoft.com/office/powerpoint/2010/main" val="151517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CEADD-47D1-7758-A550-B19AF3F30830}"/>
              </a:ext>
            </a:extLst>
          </p:cNvPr>
          <p:cNvPicPr>
            <a:picLocks noChangeAspect="1"/>
          </p:cNvPicPr>
          <p:nvPr/>
        </p:nvPicPr>
        <p:blipFill>
          <a:blip r:embed="rId4"/>
          <a:stretch>
            <a:fillRect/>
          </a:stretch>
        </p:blipFill>
        <p:spPr>
          <a:xfrm>
            <a:off x="504671" y="250423"/>
            <a:ext cx="4921768" cy="321538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3B21B0-A709-0C9F-3B46-FFF3B9AFC7B0}"/>
              </a:ext>
            </a:extLst>
          </p:cNvPr>
          <p:cNvPicPr>
            <a:picLocks noChangeAspect="1"/>
          </p:cNvPicPr>
          <p:nvPr/>
        </p:nvPicPr>
        <p:blipFill>
          <a:blip r:embed="rId5"/>
          <a:stretch>
            <a:fillRect/>
          </a:stretch>
        </p:blipFill>
        <p:spPr>
          <a:xfrm>
            <a:off x="6096000" y="246018"/>
            <a:ext cx="5335511" cy="313666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93DFC33-BBD0-493F-A9A2-79E01C94CD93}"/>
              </a:ext>
            </a:extLst>
          </p:cNvPr>
          <p:cNvSpPr txBox="1"/>
          <p:nvPr/>
        </p:nvSpPr>
        <p:spPr>
          <a:xfrm>
            <a:off x="316468" y="4546752"/>
            <a:ext cx="11559063" cy="2123787"/>
          </a:xfrm>
          <a:prstGeom prst="rect">
            <a:avLst/>
          </a:prstGeom>
          <a:noFill/>
          <a:ln w="38100">
            <a:solidFill>
              <a:schemeClr val="accent4">
                <a:lumMod val="75000"/>
              </a:schemeClr>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Những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chiến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sĩ</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ôm</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bom</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ba</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càng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bom</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xăng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xông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lên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ngăn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xe</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tăng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địch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p>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Những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thanh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niên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xung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phong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biến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mình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thành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cọc</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tiêu</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bên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bom</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nổ</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chậm</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dẫn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đường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cho</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đoàn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xe</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ra</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trận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biết</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mình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có</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thể</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vẫn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không</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chùn</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bước</a:t>
            </a:r>
            <a:r>
              <a:rPr kumimoji="0" lang="en-US" sz="28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endParaRPr lang="en-US" b="1" dirty="0">
              <a:solidFill>
                <a:srgbClr val="0000CC"/>
              </a:solidFill>
            </a:endParaRPr>
          </a:p>
        </p:txBody>
      </p:sp>
      <p:sp>
        <p:nvSpPr>
          <p:cNvPr id="9" name="Rectangle 8">
            <a:extLst>
              <a:ext uri="{FF2B5EF4-FFF2-40B4-BE49-F238E27FC236}">
                <a16:creationId xmlns:a16="http://schemas.microsoft.com/office/drawing/2014/main" id="{3B4735BD-FDEC-F1A0-48E8-4981D631767B}"/>
              </a:ext>
            </a:extLst>
          </p:cNvPr>
          <p:cNvSpPr/>
          <p:nvPr/>
        </p:nvSpPr>
        <p:spPr>
          <a:xfrm>
            <a:off x="632580" y="3568935"/>
            <a:ext cx="4457788" cy="791568"/>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kern="0" dirty="0" err="1">
                <a:solidFill>
                  <a:srgbClr val="000000"/>
                </a:solidFill>
                <a:latin typeface="Times New Roman" panose="02020603050405020304" pitchFamily="18" charset="0"/>
                <a:cs typeface="Arial"/>
              </a:rPr>
              <a:t>Dương</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Văn</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Bé</a:t>
            </a:r>
            <a:r>
              <a:rPr lang="en-US" sz="2800" kern="0" dirty="0">
                <a:solidFill>
                  <a:srgbClr val="000000"/>
                </a:solidFill>
                <a:latin typeface="Times New Roman" panose="02020603050405020304" pitchFamily="18" charset="0"/>
                <a:cs typeface="Arial"/>
              </a:rPr>
              <a:t> – </a:t>
            </a:r>
            <a:r>
              <a:rPr lang="en-US" sz="2800" kern="0" dirty="0" err="1">
                <a:solidFill>
                  <a:srgbClr val="000000"/>
                </a:solidFill>
                <a:latin typeface="Times New Roman" panose="02020603050405020304" pitchFamily="18" charset="0"/>
                <a:cs typeface="Arial"/>
              </a:rPr>
              <a:t>chiến</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sĩ</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ôm</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bom</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ba</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càng</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diệt</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xe</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tăng</a:t>
            </a:r>
            <a:endParaRPr lang="en-US" sz="2800" kern="0" dirty="0">
              <a:solidFill>
                <a:srgbClr val="000000"/>
              </a:solidFill>
              <a:latin typeface="Times New Roman" panose="02020603050405020304" pitchFamily="18" charset="0"/>
              <a:cs typeface="Arial"/>
            </a:endParaRPr>
          </a:p>
        </p:txBody>
      </p:sp>
      <p:sp>
        <p:nvSpPr>
          <p:cNvPr id="10" name="Rectangle 9">
            <a:extLst>
              <a:ext uri="{FF2B5EF4-FFF2-40B4-BE49-F238E27FC236}">
                <a16:creationId xmlns:a16="http://schemas.microsoft.com/office/drawing/2014/main" id="{28B634C9-8E67-D5EF-BCB5-CB69A166F929}"/>
              </a:ext>
            </a:extLst>
          </p:cNvPr>
          <p:cNvSpPr/>
          <p:nvPr/>
        </p:nvSpPr>
        <p:spPr>
          <a:xfrm>
            <a:off x="6534705" y="3568935"/>
            <a:ext cx="4644209" cy="791568"/>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kern="0" dirty="0" err="1">
                <a:solidFill>
                  <a:srgbClr val="000000"/>
                </a:solidFill>
                <a:latin typeface="Times New Roman" panose="02020603050405020304" pitchFamily="18" charset="0"/>
                <a:cs typeface="Arial"/>
              </a:rPr>
              <a:t>Tượng</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đài</a:t>
            </a:r>
            <a:r>
              <a:rPr lang="en-US" sz="2800" kern="0" dirty="0">
                <a:solidFill>
                  <a:srgbClr val="000000"/>
                </a:solidFill>
                <a:latin typeface="Times New Roman" panose="02020603050405020304" pitchFamily="18" charset="0"/>
                <a:cs typeface="Arial"/>
              </a:rPr>
              <a:t> 10 </a:t>
            </a:r>
            <a:r>
              <a:rPr lang="en-US" sz="2800" kern="0" dirty="0" err="1">
                <a:solidFill>
                  <a:srgbClr val="000000"/>
                </a:solidFill>
                <a:latin typeface="Times New Roman" panose="02020603050405020304" pitchFamily="18" charset="0"/>
                <a:cs typeface="Arial"/>
              </a:rPr>
              <a:t>cô</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gái</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ngã</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ba</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Đồng</a:t>
            </a:r>
            <a:r>
              <a:rPr lang="en-US" sz="2800" kern="0" dirty="0">
                <a:solidFill>
                  <a:srgbClr val="000000"/>
                </a:solidFill>
                <a:latin typeface="Times New Roman" panose="02020603050405020304" pitchFamily="18" charset="0"/>
                <a:cs typeface="Arial"/>
              </a:rPr>
              <a:t> </a:t>
            </a:r>
            <a:r>
              <a:rPr lang="en-US" sz="2800" kern="0" dirty="0" err="1">
                <a:solidFill>
                  <a:srgbClr val="000000"/>
                </a:solidFill>
                <a:latin typeface="Times New Roman" panose="02020603050405020304" pitchFamily="18" charset="0"/>
                <a:cs typeface="Arial"/>
              </a:rPr>
              <a:t>Lộc</a:t>
            </a:r>
            <a:endParaRPr lang="en-US" sz="2800" kern="0" dirty="0">
              <a:solidFill>
                <a:srgbClr val="000000"/>
              </a:solidFill>
              <a:latin typeface="Times New Roman" panose="02020603050405020304" pitchFamily="18" charset="0"/>
              <a:cs typeface="Arial"/>
            </a:endParaRPr>
          </a:p>
        </p:txBody>
      </p:sp>
    </p:spTree>
    <p:extLst>
      <p:ext uri="{BB962C8B-B14F-4D97-AF65-F5344CB8AC3E}">
        <p14:creationId xmlns:p14="http://schemas.microsoft.com/office/powerpoint/2010/main" val="156536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D10B0-E1A5-CC75-1FB7-8629263C2E92}"/>
              </a:ext>
            </a:extLst>
          </p:cNvPr>
          <p:cNvSpPr txBox="1"/>
          <p:nvPr/>
        </p:nvSpPr>
        <p:spPr>
          <a:xfrm>
            <a:off x="5933660" y="758848"/>
            <a:ext cx="5515498" cy="3666645"/>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chết</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hi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a:t>
            </a:r>
          </a:p>
          <a:p>
            <a:pPr marL="0" marR="0" algn="just">
              <a:lnSpc>
                <a:spcPct val="12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rPr>
              <a:t> lai “</a:t>
            </a:r>
            <a:r>
              <a:rPr lang="en-US" sz="2800" dirty="0" err="1">
                <a:effectLst/>
                <a:latin typeface="Times New Roman" panose="02020603050405020304" pitchFamily="18" charset="0"/>
                <a:ea typeface="Times New Roman" panose="02020603050405020304" pitchFamily="18" charset="0"/>
              </a:rPr>
              <a:t>Hòn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Vọng</a:t>
            </a:r>
            <a:r>
              <a:rPr lang="en-US" sz="2800" dirty="0">
                <a:effectLst/>
                <a:latin typeface="Times New Roman" panose="02020603050405020304" pitchFamily="18" charset="0"/>
                <a:ea typeface="Times New Roman" panose="02020603050405020304" pitchFamily="18" charset="0"/>
              </a:rPr>
              <a:t> Phu </a:t>
            </a:r>
            <a:r>
              <a:rPr lang="en-US" sz="2800" dirty="0" err="1">
                <a:effectLst/>
                <a:latin typeface="Times New Roman" panose="02020603050405020304" pitchFamily="18" charset="0"/>
                <a:ea typeface="Times New Roman" panose="02020603050405020304" pitchFamily="18" charset="0"/>
              </a:rPr>
              <a:t>suốt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Việt </a:t>
            </a:r>
            <a:r>
              <a:rPr lang="en-US" sz="2800" dirty="0" err="1">
                <a:effectLst/>
                <a:latin typeface="Times New Roman" panose="02020603050405020304" pitchFamily="18" charset="0"/>
                <a:ea typeface="Times New Roman" panose="02020603050405020304" pitchFamily="18" charset="0"/>
              </a:rPr>
              <a:t>cũng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luôn</a:t>
            </a:r>
            <a:r>
              <a:rPr lang="en-US" sz="2800" dirty="0">
                <a:effectLst/>
                <a:latin typeface="Times New Roman" panose="02020603050405020304" pitchFamily="18" charset="0"/>
                <a:ea typeface="Times New Roman" panose="02020603050405020304" pitchFamily="18" charset="0"/>
              </a:rPr>
              <a:t> quay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rPr>
              <a:t>. ”</a:t>
            </a:r>
          </a:p>
        </p:txBody>
      </p:sp>
      <p:grpSp>
        <p:nvGrpSpPr>
          <p:cNvPr id="3" name="Group 2">
            <a:extLst>
              <a:ext uri="{FF2B5EF4-FFF2-40B4-BE49-F238E27FC236}">
                <a16:creationId xmlns:a16="http://schemas.microsoft.com/office/drawing/2014/main" id="{6E6177C0-5B50-FC28-C057-3CDD1EF455CC}"/>
              </a:ext>
            </a:extLst>
          </p:cNvPr>
          <p:cNvGrpSpPr/>
          <p:nvPr/>
        </p:nvGrpSpPr>
        <p:grpSpPr>
          <a:xfrm>
            <a:off x="263177" y="542811"/>
            <a:ext cx="5213284" cy="5977259"/>
            <a:chOff x="233196" y="824224"/>
            <a:chExt cx="3505684" cy="5604529"/>
          </a:xfrm>
        </p:grpSpPr>
        <p:pic>
          <p:nvPicPr>
            <p:cNvPr id="4" name="Picture 3">
              <a:extLst>
                <a:ext uri="{FF2B5EF4-FFF2-40B4-BE49-F238E27FC236}">
                  <a16:creationId xmlns:a16="http://schemas.microsoft.com/office/drawing/2014/main" id="{56DC7936-3924-5EC4-992C-767D8FA1294E}"/>
                </a:ext>
              </a:extLst>
            </p:cNvPr>
            <p:cNvPicPr>
              <a:picLocks noChangeAspect="1"/>
            </p:cNvPicPr>
            <p:nvPr/>
          </p:nvPicPr>
          <p:blipFill>
            <a:blip r:embed="rId4"/>
            <a:stretch>
              <a:fillRect/>
            </a:stretch>
          </p:blipFill>
          <p:spPr>
            <a:xfrm>
              <a:off x="233196" y="824224"/>
              <a:ext cx="3505684" cy="4997456"/>
            </a:xfrm>
            <a:prstGeom prst="rect">
              <a:avLst/>
            </a:prstGeom>
          </p:spPr>
        </p:pic>
        <p:sp>
          <p:nvSpPr>
            <p:cNvPr id="5" name="Rectangle 4">
              <a:extLst>
                <a:ext uri="{FF2B5EF4-FFF2-40B4-BE49-F238E27FC236}">
                  <a16:creationId xmlns:a16="http://schemas.microsoft.com/office/drawing/2014/main" id="{48027529-B3B5-A7E4-201D-ED89CC4385C5}"/>
                </a:ext>
              </a:extLst>
            </p:cNvPr>
            <p:cNvSpPr/>
            <p:nvPr/>
          </p:nvSpPr>
          <p:spPr>
            <a:xfrm>
              <a:off x="345440" y="5984240"/>
              <a:ext cx="3393440" cy="44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CC"/>
                  </a:solidFill>
                  <a:latin typeface="Times New Roman" panose="02020603050405020304" pitchFamily="18" charset="0"/>
                  <a:cs typeface="Times New Roman" panose="02020603050405020304" pitchFamily="18" charset="0"/>
                </a:rPr>
                <a:t>Hòn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Vọng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Phu</a:t>
              </a:r>
              <a:endParaRPr lang="en-US" sz="2400" b="1" dirty="0">
                <a:solidFill>
                  <a:srgbClr val="0000CC"/>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8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4722A-F847-39F2-D4D4-E3E60C491D16}"/>
            </a:ext>
          </a:extLst>
        </p:cNvPr>
        <p:cNvGrpSpPr/>
        <p:nvPr/>
      </p:nvGrpSpPr>
      <p:grpSpPr>
        <a:xfrm>
          <a:off x="0" y="0"/>
          <a:ext cx="0" cy="0"/>
          <a:chOff x="0" y="0"/>
          <a:chExt cx="0" cy="0"/>
        </a:xfrm>
      </p:grpSpPr>
      <p:pic>
        <p:nvPicPr>
          <p:cNvPr id="2" name="Picture 2" descr="Chế hình ảnh bài thơ Lượm - sự vô ơn với thế hệ ông cha hi ...">
            <a:extLst>
              <a:ext uri="{FF2B5EF4-FFF2-40B4-BE49-F238E27FC236}">
                <a16:creationId xmlns:a16="http://schemas.microsoft.com/office/drawing/2014/main" id="{7364FD6E-DE83-6F36-6125-F2A0AA312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597" y="1101453"/>
            <a:ext cx="7511811" cy="454059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a:extLst>
              <a:ext uri="{FF2B5EF4-FFF2-40B4-BE49-F238E27FC236}">
                <a16:creationId xmlns:a16="http://schemas.microsoft.com/office/drawing/2014/main" id="{9CDCF457-B332-31D5-15FE-BBC72DB0D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8" y="-8386"/>
            <a:ext cx="12187269" cy="6858767"/>
          </a:xfrm>
          <a:prstGeom prst="rect">
            <a:avLst/>
          </a:prstGeom>
        </p:spPr>
      </p:pic>
      <p:pic>
        <p:nvPicPr>
          <p:cNvPr id="146" name="Picture 145">
            <a:extLst>
              <a:ext uri="{FF2B5EF4-FFF2-40B4-BE49-F238E27FC236}">
                <a16:creationId xmlns:a16="http://schemas.microsoft.com/office/drawing/2014/main" id="{7F2199F2-4E13-A653-ACCA-CA79B11CA1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969" y="1101453"/>
            <a:ext cx="1168595" cy="1168595"/>
          </a:xfrm>
          <a:prstGeom prst="rect">
            <a:avLst/>
          </a:prstGeom>
        </p:spPr>
      </p:pic>
      <p:pic>
        <p:nvPicPr>
          <p:cNvPr id="147" name="Picture 146">
            <a:extLst>
              <a:ext uri="{FF2B5EF4-FFF2-40B4-BE49-F238E27FC236}">
                <a16:creationId xmlns:a16="http://schemas.microsoft.com/office/drawing/2014/main" id="{6169CDC6-E6DD-54E0-402D-497C1E6B2E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3" y="883976"/>
            <a:ext cx="1061107" cy="1061107"/>
          </a:xfrm>
          <a:prstGeom prst="rect">
            <a:avLst/>
          </a:prstGeom>
        </p:spPr>
      </p:pic>
      <p:pic>
        <p:nvPicPr>
          <p:cNvPr id="148" name="Picture 147">
            <a:extLst>
              <a:ext uri="{FF2B5EF4-FFF2-40B4-BE49-F238E27FC236}">
                <a16:creationId xmlns:a16="http://schemas.microsoft.com/office/drawing/2014/main" id="{784CE12D-3F66-ACF4-007F-38D573F848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88251" y="1738169"/>
            <a:ext cx="1127571" cy="1127571"/>
          </a:xfrm>
          <a:prstGeom prst="rect">
            <a:avLst/>
          </a:prstGeom>
        </p:spPr>
      </p:pic>
      <p:pic>
        <p:nvPicPr>
          <p:cNvPr id="149" name="Picture 148">
            <a:extLst>
              <a:ext uri="{FF2B5EF4-FFF2-40B4-BE49-F238E27FC236}">
                <a16:creationId xmlns:a16="http://schemas.microsoft.com/office/drawing/2014/main" id="{DEA69F8B-358A-D0FC-0BE4-A1797B79DB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844" y="-972069"/>
            <a:ext cx="1761897" cy="6059949"/>
          </a:xfrm>
          <a:prstGeom prst="rect">
            <a:avLst/>
          </a:prstGeom>
        </p:spPr>
      </p:pic>
      <p:pic>
        <p:nvPicPr>
          <p:cNvPr id="150" name="Picture 149">
            <a:extLst>
              <a:ext uri="{FF2B5EF4-FFF2-40B4-BE49-F238E27FC236}">
                <a16:creationId xmlns:a16="http://schemas.microsoft.com/office/drawing/2014/main" id="{8D2AFC2C-B439-6FC7-7A4F-E002F75199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7939" y="5085117"/>
            <a:ext cx="647700" cy="904875"/>
          </a:xfrm>
          <a:prstGeom prst="rect">
            <a:avLst/>
          </a:prstGeom>
        </p:spPr>
      </p:pic>
      <p:pic>
        <p:nvPicPr>
          <p:cNvPr id="159" name="Picture 158">
            <a:hlinkClick r:id="rId11" action="ppaction://hlinksldjump"/>
            <a:extLst>
              <a:ext uri="{FF2B5EF4-FFF2-40B4-BE49-F238E27FC236}">
                <a16:creationId xmlns:a16="http://schemas.microsoft.com/office/drawing/2014/main" id="{5F6DB3EF-FF50-DC11-476C-B3E337C7C2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03420" y="5852161"/>
            <a:ext cx="1180821" cy="998220"/>
          </a:xfrm>
          <a:prstGeom prst="rect">
            <a:avLst/>
          </a:prstGeom>
        </p:spPr>
      </p:pic>
      <p:pic>
        <p:nvPicPr>
          <p:cNvPr id="4" name="vuidehoc">
            <a:hlinkClick r:id="" action="ppaction://media"/>
            <a:extLst>
              <a:ext uri="{FF2B5EF4-FFF2-40B4-BE49-F238E27FC236}">
                <a16:creationId xmlns:a16="http://schemas.microsoft.com/office/drawing/2014/main" id="{20C83C4B-22B6-3BFF-7C60-4564C8BBEC3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703" y="-671549"/>
            <a:ext cx="609600" cy="609600"/>
          </a:xfrm>
          <a:prstGeom prst="rect">
            <a:avLst/>
          </a:prstGeom>
        </p:spPr>
      </p:pic>
      <p:pic>
        <p:nvPicPr>
          <p:cNvPr id="139" name="mau1">
            <a:hlinkClick r:id="rId14" action="ppaction://hlinksldjump"/>
            <a:extLst>
              <a:ext uri="{FF2B5EF4-FFF2-40B4-BE49-F238E27FC236}">
                <a16:creationId xmlns:a16="http://schemas.microsoft.com/office/drawing/2014/main" id="{B0BAC0CD-8676-6234-BBDD-82DEBF2CF4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50950" y="719757"/>
            <a:ext cx="2651991" cy="2651991"/>
          </a:xfrm>
          <a:prstGeom prst="rect">
            <a:avLst/>
          </a:prstGeom>
        </p:spPr>
      </p:pic>
      <p:pic>
        <p:nvPicPr>
          <p:cNvPr id="140" name="mau2">
            <a:hlinkClick r:id="rId16" action="ppaction://hlinksldjump"/>
            <a:extLst>
              <a:ext uri="{FF2B5EF4-FFF2-40B4-BE49-F238E27FC236}">
                <a16:creationId xmlns:a16="http://schemas.microsoft.com/office/drawing/2014/main" id="{754EDEF6-815A-8A25-D32E-5DE0004E40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27989" y="1082070"/>
            <a:ext cx="2633741" cy="2639811"/>
          </a:xfrm>
          <a:prstGeom prst="rect">
            <a:avLst/>
          </a:prstGeom>
        </p:spPr>
      </p:pic>
      <p:pic>
        <p:nvPicPr>
          <p:cNvPr id="141" name="mau3">
            <a:hlinkClick r:id="rId18" action="ppaction://hlinksldjump"/>
            <a:extLst>
              <a:ext uri="{FF2B5EF4-FFF2-40B4-BE49-F238E27FC236}">
                <a16:creationId xmlns:a16="http://schemas.microsoft.com/office/drawing/2014/main" id="{19CF7C82-FE28-DC45-1BC2-D0B84562353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198151" y="731937"/>
            <a:ext cx="2639811" cy="2639811"/>
          </a:xfrm>
          <a:prstGeom prst="rect">
            <a:avLst/>
          </a:prstGeom>
        </p:spPr>
      </p:pic>
      <p:pic>
        <p:nvPicPr>
          <p:cNvPr id="142" name="mau4">
            <a:hlinkClick r:id="rId20" action="ppaction://hlinksldjump"/>
            <a:extLst>
              <a:ext uri="{FF2B5EF4-FFF2-40B4-BE49-F238E27FC236}">
                <a16:creationId xmlns:a16="http://schemas.microsoft.com/office/drawing/2014/main" id="{13A000F2-19B0-FD69-C76B-6C9ECA3B874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96021" y="2999743"/>
            <a:ext cx="2651991" cy="2651991"/>
          </a:xfrm>
          <a:prstGeom prst="rect">
            <a:avLst/>
          </a:prstGeom>
        </p:spPr>
      </p:pic>
      <p:pic>
        <p:nvPicPr>
          <p:cNvPr id="143" name="mau5">
            <a:hlinkClick r:id="rId22" action="ppaction://hlinksldjump"/>
            <a:extLst>
              <a:ext uri="{FF2B5EF4-FFF2-40B4-BE49-F238E27FC236}">
                <a16:creationId xmlns:a16="http://schemas.microsoft.com/office/drawing/2014/main" id="{F92EA40A-A23E-D911-8DF2-F0163FE0E08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82185" y="3365658"/>
            <a:ext cx="2633741" cy="2639811"/>
          </a:xfrm>
          <a:prstGeom prst="rect">
            <a:avLst/>
          </a:prstGeom>
        </p:spPr>
      </p:pic>
      <p:pic>
        <p:nvPicPr>
          <p:cNvPr id="144" name="mau6">
            <a:hlinkClick r:id="rId24" action="ppaction://hlinksldjump"/>
            <a:extLst>
              <a:ext uri="{FF2B5EF4-FFF2-40B4-BE49-F238E27FC236}">
                <a16:creationId xmlns:a16="http://schemas.microsoft.com/office/drawing/2014/main" id="{CDC337B6-CFDE-F247-5A8D-04841AF81C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51872" y="3009435"/>
            <a:ext cx="2651991" cy="2651991"/>
          </a:xfrm>
          <a:prstGeom prst="rect">
            <a:avLst/>
          </a:prstGeom>
        </p:spPr>
      </p:pic>
    </p:spTree>
    <p:extLst>
      <p:ext uri="{BB962C8B-B14F-4D97-AF65-F5344CB8AC3E}">
        <p14:creationId xmlns:p14="http://schemas.microsoft.com/office/powerpoint/2010/main" val="364188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39"/>
                                        </p:tgtEl>
                                      </p:cBhvr>
                                    </p:animEffect>
                                    <p:set>
                                      <p:cBhvr>
                                        <p:cTn id="1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9" restart="whenNotActive" fill="hold" evtFilter="cancelBubble" nodeType="interactiveSeq">
                <p:stCondLst>
                  <p:cond evt="onClick" delay="0">
                    <p:tgtEl>
                      <p:spTgt spid="1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0"/>
                                        </p:tgtEl>
                                      </p:cBhvr>
                                    </p:animEffect>
                                    <p:set>
                                      <p:cBhvr>
                                        <p:cTn id="2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1"/>
                                        </p:tgtEl>
                                      </p:cBhvr>
                                    </p:animEffect>
                                    <p:set>
                                      <p:cBhvr>
                                        <p:cTn id="3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1" restart="whenNotActive" fill="hold" evtFilter="cancelBubble" nodeType="interactiveSeq">
                <p:stCondLst>
                  <p:cond evt="onClick" delay="0">
                    <p:tgtEl>
                      <p:spTgt spid="1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2"/>
                                        </p:tgtEl>
                                      </p:cBhvr>
                                    </p:animEffect>
                                    <p:set>
                                      <p:cBhvr>
                                        <p:cTn id="3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37" restart="whenNotActive" fill="hold" evtFilter="cancelBubble" nodeType="interactiveSeq">
                <p:stCondLst>
                  <p:cond evt="onClick" delay="0">
                    <p:tgtEl>
                      <p:spTgt spid="14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3"/>
                                        </p:tgtEl>
                                      </p:cBhvr>
                                    </p:animEffect>
                                    <p:set>
                                      <p:cBhvr>
                                        <p:cTn id="4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43" restart="whenNotActive" fill="hold" evtFilter="cancelBubble" nodeType="interactiveSeq">
                <p:stCondLst>
                  <p:cond evt="onClick" delay="0">
                    <p:tgtEl>
                      <p:spTgt spid="1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4"/>
                                        </p:tgtEl>
                                      </p:cBhvr>
                                    </p:animEffect>
                                    <p:set>
                                      <p:cBhvr>
                                        <p:cTn id="4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1F24C5B-EDA3-A6D8-3183-78770BD34E70}"/>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57E6A304-4705-C438-00F4-5A4AFC48D1E8}"/>
              </a:ext>
            </a:extLst>
          </p:cNvPr>
          <p:cNvSpPr/>
          <p:nvPr/>
        </p:nvSpPr>
        <p:spPr>
          <a:xfrm>
            <a:off x="834570" y="668654"/>
            <a:ext cx="11012873" cy="2598669"/>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Thông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tin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Uông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Ngọc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Dậu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báo</a:t>
            </a: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quê</a:t>
            </a:r>
            <a:r>
              <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ở Thanh </a:t>
            </a:r>
            <a:r>
              <a:rPr kumimoji="0" lang="en-US" sz="320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Hóa</a:t>
            </a:r>
            <a:endParaRPr kumimoji="0" lang="en-US" sz="320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báo</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quê</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Bến</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Tre</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quê</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ở Thanh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quê</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3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Quảng</a:t>
            </a:r>
            <a:r>
              <a:rPr kumimoji="0" lang="en-US" sz="3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Nam</a:t>
            </a:r>
          </a:p>
        </p:txBody>
      </p:sp>
      <p:sp>
        <p:nvSpPr>
          <p:cNvPr id="50" name="Snip Diagonal Corner Rectangle 49">
            <a:extLst>
              <a:ext uri="{FF2B5EF4-FFF2-40B4-BE49-F238E27FC236}">
                <a16:creationId xmlns:a16="http://schemas.microsoft.com/office/drawing/2014/main" id="{8C76ED19-1A59-6709-D5B2-4D6114D14525}"/>
              </a:ext>
            </a:extLst>
          </p:cNvPr>
          <p:cNvSpPr/>
          <p:nvPr/>
        </p:nvSpPr>
        <p:spPr>
          <a:xfrm>
            <a:off x="4210985" y="4236127"/>
            <a:ext cx="3770031" cy="1152079"/>
          </a:xfrm>
          <a:prstGeom prst="snip2DiagRect">
            <a:avLst>
              <a:gd name="adj1" fmla="val 0"/>
              <a:gd name="adj2" fmla="val 16667"/>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a:t>
            </a:r>
          </a:p>
        </p:txBody>
      </p:sp>
      <p:pic>
        <p:nvPicPr>
          <p:cNvPr id="46" name="Picture 45">
            <a:hlinkClick r:id="rId4" action="ppaction://hlinksldjump"/>
            <a:extLst>
              <a:ext uri="{FF2B5EF4-FFF2-40B4-BE49-F238E27FC236}">
                <a16:creationId xmlns:a16="http://schemas.microsoft.com/office/drawing/2014/main" id="{1215F361-A915-F0AC-A793-5E264C8D9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42647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46E85DF-0DD5-DAC2-E37F-8B2B7349F132}"/>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27440E7F-E827-CA3D-4462-58020BCF96DC}"/>
              </a:ext>
            </a:extLst>
          </p:cNvPr>
          <p:cNvSpPr/>
          <p:nvPr/>
        </p:nvSpPr>
        <p:spPr>
          <a:xfrm>
            <a:off x="542342" y="495777"/>
            <a:ext cx="11731357" cy="3653064"/>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Nhan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đề</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dung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kiên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cường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khuất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kháng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đài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kiên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cường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khuất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kháng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chống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đài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dũng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lớn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cộng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tộc</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đài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dũng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kì</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đài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vĩ</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50" name="Snip Diagonal Corner Rectangle 49">
            <a:extLst>
              <a:ext uri="{FF2B5EF4-FFF2-40B4-BE49-F238E27FC236}">
                <a16:creationId xmlns:a16="http://schemas.microsoft.com/office/drawing/2014/main" id="{8BC96AC0-7897-4565-A6C6-EA2567006BB2}"/>
              </a:ext>
            </a:extLst>
          </p:cNvPr>
          <p:cNvSpPr/>
          <p:nvPr/>
        </p:nvSpPr>
        <p:spPr>
          <a:xfrm>
            <a:off x="4204519" y="4745729"/>
            <a:ext cx="3782963" cy="105534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C</a:t>
            </a:r>
          </a:p>
        </p:txBody>
      </p:sp>
      <p:pic>
        <p:nvPicPr>
          <p:cNvPr id="46" name="Picture 45">
            <a:hlinkClick r:id="rId4" action="ppaction://hlinksldjump"/>
            <a:extLst>
              <a:ext uri="{FF2B5EF4-FFF2-40B4-BE49-F238E27FC236}">
                <a16:creationId xmlns:a16="http://schemas.microsoft.com/office/drawing/2014/main" id="{97D7A406-99CC-7CC1-DA0F-A6F5EF3F3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28973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61DA43-F79E-DD26-112D-CAA9BC6C4FDC}"/>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E438F5F2-FBA2-82F6-751C-E4CF7B6C5ABF}"/>
              </a:ext>
            </a:extLst>
          </p:cNvPr>
          <p:cNvSpPr/>
          <p:nvPr/>
        </p:nvSpPr>
        <p:spPr>
          <a:xfrm>
            <a:off x="834571" y="648829"/>
            <a:ext cx="11599383" cy="2889825"/>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3: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Bài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Tượng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đài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vĩ</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đại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nhất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được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viết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theo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kiểu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văn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bản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nào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Miêu</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tả</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B.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Nghị</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luận</a:t>
            </a:r>
            <a:endPar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Tự</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sự</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D.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Thuyết</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minh</a:t>
            </a:r>
            <a:r>
              <a:rPr kumimoji="0" lang="en-US" sz="28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p:txBody>
      </p:sp>
      <p:sp>
        <p:nvSpPr>
          <p:cNvPr id="50" name="Snip Diagonal Corner Rectangle 49">
            <a:extLst>
              <a:ext uri="{FF2B5EF4-FFF2-40B4-BE49-F238E27FC236}">
                <a16:creationId xmlns:a16="http://schemas.microsoft.com/office/drawing/2014/main" id="{F54EA2F0-7FF4-8B27-C199-A4D1D1F8BB13}"/>
              </a:ext>
            </a:extLst>
          </p:cNvPr>
          <p:cNvSpPr/>
          <p:nvPr/>
        </p:nvSpPr>
        <p:spPr>
          <a:xfrm>
            <a:off x="4404273" y="4470935"/>
            <a:ext cx="3383455" cy="917271"/>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B</a:t>
            </a:r>
          </a:p>
        </p:txBody>
      </p:sp>
      <p:pic>
        <p:nvPicPr>
          <p:cNvPr id="46" name="Picture 45">
            <a:hlinkClick r:id="rId4" action="ppaction://hlinksldjump"/>
            <a:extLst>
              <a:ext uri="{FF2B5EF4-FFF2-40B4-BE49-F238E27FC236}">
                <a16:creationId xmlns:a16="http://schemas.microsoft.com/office/drawing/2014/main" id="{E2453B65-9C16-4106-79C3-01DC9215D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5412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617821-BDDA-90DF-FAFD-AA6513ED3624}"/>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17C5A449-1D27-3B86-51FD-B3A6ECBAF4DF}"/>
              </a:ext>
            </a:extLst>
          </p:cNvPr>
          <p:cNvSpPr/>
          <p:nvPr/>
        </p:nvSpPr>
        <p:spPr>
          <a:xfrm>
            <a:off x="834573" y="410937"/>
            <a:ext cx="10522857" cy="2770879"/>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endParaRPr kumimoji="0" lang="en-US" sz="3200" b="1" i="0" u="none" strike="noStrike" kern="0" cap="none" spc="0" normalizeH="0" baseline="0" noProof="0" dirty="0">
              <a:ln>
                <a:noFill/>
              </a:ln>
              <a:solidFill>
                <a:srgbClr val="002060"/>
              </a:solidFill>
              <a:effectLst/>
              <a:uLnTx/>
              <a:uFillTx/>
              <a:latin typeface="#9Slide03 BoosterNextFYBlack" panose="02000A03000000020004" pitchFamily="2" charset="0"/>
              <a:ea typeface="+mn-ea"/>
              <a:cs typeface="#9Slide03 Arima Madurai Bold" panose="00000800000000000000" pitchFamily="2"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endParaRPr kumimoji="0" lang="en-US" sz="3200" b="1" i="0" u="none" strike="noStrike" kern="0" cap="none" spc="0" normalizeH="0" baseline="0" noProof="0" dirty="0">
              <a:ln>
                <a:noFill/>
              </a:ln>
              <a:solidFill>
                <a:srgbClr val="002060"/>
              </a:solidFill>
              <a:effectLst/>
              <a:uLnTx/>
              <a:uFillTx/>
              <a:latin typeface="#9Slide03 BoosterNextFYBlack" panose="02000A03000000020004" pitchFamily="2" charset="0"/>
              <a:ea typeface="+mn-ea"/>
              <a:cs typeface="#9Slide03 Arima Madurai Bold" panose="00000800000000000000" pitchFamily="2"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4: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Tượng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đài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mẹ</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Thứ</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Mẹ</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Việt Nam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anh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hùng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được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xây</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dựng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ở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tỉnh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nào</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Hà</a:t>
            </a: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Nội</a:t>
            </a: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B.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Ninh</a:t>
            </a: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Bình</a:t>
            </a:r>
            <a:endPar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Quảng</a:t>
            </a: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Nam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D.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Khánh</a:t>
            </a:r>
            <a:r>
              <a:rPr kumimoji="0" lang="en-US" sz="320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Hòa</a:t>
            </a:r>
            <a:r>
              <a:rPr kumimoji="0" lang="en-US" sz="3200" b="1" i="0" u="none" strike="noStrike" kern="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sym typeface="Arial"/>
              </a:rPr>
              <a:t>.</a:t>
            </a:r>
          </a:p>
        </p:txBody>
      </p:sp>
      <p:sp>
        <p:nvSpPr>
          <p:cNvPr id="50" name="Snip Diagonal Corner Rectangle 49">
            <a:extLst>
              <a:ext uri="{FF2B5EF4-FFF2-40B4-BE49-F238E27FC236}">
                <a16:creationId xmlns:a16="http://schemas.microsoft.com/office/drawing/2014/main" id="{D3966AB7-724F-A9BE-504E-48CA752972EF}"/>
              </a:ext>
            </a:extLst>
          </p:cNvPr>
          <p:cNvSpPr/>
          <p:nvPr/>
        </p:nvSpPr>
        <p:spPr>
          <a:xfrm>
            <a:off x="4399317" y="4219123"/>
            <a:ext cx="3282635" cy="91539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C</a:t>
            </a:r>
          </a:p>
        </p:txBody>
      </p:sp>
      <p:pic>
        <p:nvPicPr>
          <p:cNvPr id="46" name="Picture 45">
            <a:hlinkClick r:id="rId4" action="ppaction://hlinksldjump"/>
            <a:extLst>
              <a:ext uri="{FF2B5EF4-FFF2-40B4-BE49-F238E27FC236}">
                <a16:creationId xmlns:a16="http://schemas.microsoft.com/office/drawing/2014/main" id="{14921F7F-C79D-AC05-8112-4F3A7218C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30380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F3270-6E17-2569-C52C-0CBA610355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E34B6F-E03B-8921-8F0A-5B4AD7AC861C}"/>
              </a:ext>
            </a:extLst>
          </p:cNvPr>
          <p:cNvPicPr>
            <a:picLocks noChangeAspect="1"/>
          </p:cNvPicPr>
          <p:nvPr/>
        </p:nvPicPr>
        <p:blipFill>
          <a:blip r:embed="rId3"/>
          <a:stretch>
            <a:fillRect/>
          </a:stretch>
        </p:blipFill>
        <p:spPr>
          <a:xfrm>
            <a:off x="-179882" y="0"/>
            <a:ext cx="12371882" cy="6858000"/>
          </a:xfrm>
          <a:prstGeom prst="rect">
            <a:avLst/>
          </a:prstGeom>
        </p:spPr>
      </p:pic>
      <p:sp>
        <p:nvSpPr>
          <p:cNvPr id="13" name="18">
            <a:extLst>
              <a:ext uri="{FF2B5EF4-FFF2-40B4-BE49-F238E27FC236}">
                <a16:creationId xmlns:a16="http://schemas.microsoft.com/office/drawing/2014/main" id="{C0094A0B-889A-C3D9-EF1B-E8E99E9EF112}"/>
              </a:ext>
            </a:extLst>
          </p:cNvPr>
          <p:cNvSpPr>
            <a:spLocks noChangeArrowheads="1"/>
          </p:cNvSpPr>
          <p:nvPr>
            <p:custDataLst>
              <p:tags r:id="rId1"/>
            </p:custDataLst>
          </p:nvPr>
        </p:nvSpPr>
        <p:spPr bwMode="auto">
          <a:xfrm>
            <a:off x="3779534" y="754358"/>
            <a:ext cx="4956961"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TIẾT: 107 </a:t>
            </a:r>
            <a:r>
              <a:rPr kumimoji="0" lang="en-US" altLang="zh-CN" sz="4400" b="1" i="1"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a:t>
            </a:r>
            <a:r>
              <a:rPr kumimoji="0" lang="en-US" altLang="zh-CN" sz="4400" b="1" i="1"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Tiết</a:t>
            </a:r>
            <a:r>
              <a:rPr kumimoji="0" lang="en-US" altLang="zh-CN" sz="4400" b="1" i="1"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 1)</a:t>
            </a:r>
            <a:r>
              <a:rPr kumimoji="0" lang="en-US" altLang="zh-CN" sz="4400" b="1" i="1"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itchFamily="18" charset="0"/>
                <a:ea typeface="微软雅黑" panose="020B0503020204020204" pitchFamily="34" charset="-122"/>
                <a:cs typeface="Times New Roman" pitchFamily="18" charset="0"/>
              </a:rPr>
              <a:t> </a:t>
            </a:r>
          </a:p>
        </p:txBody>
      </p:sp>
      <p:sp>
        <p:nvSpPr>
          <p:cNvPr id="5" name="Rectangle 4">
            <a:extLst>
              <a:ext uri="{FF2B5EF4-FFF2-40B4-BE49-F238E27FC236}">
                <a16:creationId xmlns:a16="http://schemas.microsoft.com/office/drawing/2014/main" id="{8E4B12C0-A846-0563-33B5-100FC94B9DD8}"/>
              </a:ext>
            </a:extLst>
          </p:cNvPr>
          <p:cNvSpPr/>
          <p:nvPr/>
        </p:nvSpPr>
        <p:spPr>
          <a:xfrm>
            <a:off x="4107305" y="3117954"/>
            <a:ext cx="3687580" cy="554636"/>
          </a:xfrm>
          <a:prstGeom prst="rect">
            <a:avLst/>
          </a:prstGeom>
          <a:solidFill>
            <a:srgbClr val="F4F7FE"/>
          </a:solidFill>
          <a:ln>
            <a:solidFill>
              <a:srgbClr val="EDF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2186159-7FAA-ADC5-1950-1689BC5E31B7}"/>
              </a:ext>
            </a:extLst>
          </p:cNvPr>
          <p:cNvSpPr/>
          <p:nvPr/>
        </p:nvSpPr>
        <p:spPr>
          <a:xfrm>
            <a:off x="6320192" y="3486167"/>
            <a:ext cx="4378960" cy="467360"/>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UÔNG NGỌC DẬU</a:t>
            </a:r>
          </a:p>
        </p:txBody>
      </p:sp>
      <p:pic>
        <p:nvPicPr>
          <p:cNvPr id="8" name="Picture 7">
            <a:extLst>
              <a:ext uri="{FF2B5EF4-FFF2-40B4-BE49-F238E27FC236}">
                <a16:creationId xmlns:a16="http://schemas.microsoft.com/office/drawing/2014/main" id="{A551FC15-1EB2-1833-9B86-5643AE09CD97}"/>
              </a:ext>
            </a:extLst>
          </p:cNvPr>
          <p:cNvPicPr>
            <a:picLocks noChangeAspect="1"/>
          </p:cNvPicPr>
          <p:nvPr/>
        </p:nvPicPr>
        <p:blipFill>
          <a:blip r:embed="rId4"/>
          <a:stretch>
            <a:fillRect/>
          </a:stretch>
        </p:blipFill>
        <p:spPr>
          <a:xfrm>
            <a:off x="1219727" y="1452014"/>
            <a:ext cx="10650635" cy="2501513"/>
          </a:xfrm>
          <a:prstGeom prst="rect">
            <a:avLst/>
          </a:prstGeom>
        </p:spPr>
      </p:pic>
    </p:spTree>
    <p:extLst>
      <p:ext uri="{BB962C8B-B14F-4D97-AF65-F5344CB8AC3E}">
        <p14:creationId xmlns:p14="http://schemas.microsoft.com/office/powerpoint/2010/main" val="3974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663C5BC-4A6D-E712-A2B0-39F0B0BB6C4D}"/>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2A3192DE-D1B6-A7BE-3690-E1DD05676305}"/>
              </a:ext>
            </a:extLst>
          </p:cNvPr>
          <p:cNvSpPr/>
          <p:nvPr/>
        </p:nvSpPr>
        <p:spPr>
          <a:xfrm>
            <a:off x="834573" y="410936"/>
            <a:ext cx="10522857" cy="3900869"/>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5: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viết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bố</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27-7-2012,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binh</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nhằm</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mục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đích</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mẹ</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Mẹ</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Nam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ta.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ghi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nhớ</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27-7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hằng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vinh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danh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tất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cả</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quốc</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lớn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thật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luôn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tấm</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cũng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luôn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cội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nguồn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lao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to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lớn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cha ta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trước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50" name="Snip Diagonal Corner Rectangle 49">
            <a:extLst>
              <a:ext uri="{FF2B5EF4-FFF2-40B4-BE49-F238E27FC236}">
                <a16:creationId xmlns:a16="http://schemas.microsoft.com/office/drawing/2014/main" id="{21196670-1DF3-B003-4B57-E6196610A3B9}"/>
              </a:ext>
            </a:extLst>
          </p:cNvPr>
          <p:cNvSpPr/>
          <p:nvPr/>
        </p:nvSpPr>
        <p:spPr>
          <a:xfrm>
            <a:off x="4448878" y="4774207"/>
            <a:ext cx="3294245" cy="108269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D</a:t>
            </a:r>
          </a:p>
        </p:txBody>
      </p:sp>
      <p:pic>
        <p:nvPicPr>
          <p:cNvPr id="46" name="Picture 45">
            <a:hlinkClick r:id="rId4" action="ppaction://hlinksldjump"/>
            <a:extLst>
              <a:ext uri="{FF2B5EF4-FFF2-40B4-BE49-F238E27FC236}">
                <a16:creationId xmlns:a16="http://schemas.microsoft.com/office/drawing/2014/main" id="{A6A24017-A406-1FDA-9646-8E2B45291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8274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BACFE3A-A978-9F03-8B9B-86F1A22A7203}"/>
            </a:ext>
          </a:extLst>
        </p:cNvPr>
        <p:cNvGrpSpPr/>
        <p:nvPr/>
      </p:nvGrpSpPr>
      <p:grpSpPr>
        <a:xfrm>
          <a:off x="0" y="0"/>
          <a:ext cx="0" cy="0"/>
          <a:chOff x="0" y="0"/>
          <a:chExt cx="0" cy="0"/>
        </a:xfrm>
      </p:grpSpPr>
      <p:sp>
        <p:nvSpPr>
          <p:cNvPr id="40" name="Snip Diagonal Corner Rectangle 39">
            <a:extLst>
              <a:ext uri="{FF2B5EF4-FFF2-40B4-BE49-F238E27FC236}">
                <a16:creationId xmlns:a16="http://schemas.microsoft.com/office/drawing/2014/main" id="{54877699-C831-276B-E994-4BC25BA7AE1A}"/>
              </a:ext>
            </a:extLst>
          </p:cNvPr>
          <p:cNvSpPr/>
          <p:nvPr/>
        </p:nvSpPr>
        <p:spPr>
          <a:xfrm>
            <a:off x="834573" y="410937"/>
            <a:ext cx="10522857" cy="3831484"/>
          </a:xfrm>
          <a:prstGeom prst="snip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6: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Phép</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kern="0" noProof="0" dirty="0" err="1">
                <a:solidFill>
                  <a:srgbClr val="FF0000"/>
                </a:solidFill>
                <a:latin typeface="Times New Roman" panose="02020603050405020304" pitchFamily="18" charset="0"/>
                <a:cs typeface="Times New Roman" panose="02020603050405020304" pitchFamily="18" charset="0"/>
                <a:sym typeface="Arial"/>
              </a:rPr>
              <a:t>điệp</a:t>
            </a:r>
            <a:r>
              <a:rPr lang="en-US" sz="2400" b="1" kern="0" noProof="0" dirty="0">
                <a:solidFill>
                  <a:srgbClr val="FF0000"/>
                </a:solidFill>
                <a:latin typeface="Times New Roman" panose="02020603050405020304" pitchFamily="18" charset="0"/>
                <a:cs typeface="Times New Roman" panose="02020603050405020304" pitchFamily="18" charset="0"/>
                <a:sym typeface="Arial"/>
              </a:rPr>
              <a:t> </a:t>
            </a:r>
            <a:r>
              <a:rPr lang="en-US" sz="2400" b="1" kern="0" noProof="0" dirty="0" err="1">
                <a:solidFill>
                  <a:srgbClr val="FF0000"/>
                </a:solidFill>
                <a:latin typeface="Times New Roman" panose="02020603050405020304" pitchFamily="18" charset="0"/>
                <a:cs typeface="Times New Roman" panose="02020603050405020304" pitchFamily="18" charset="0"/>
                <a:sym typeface="Arial"/>
              </a:rPr>
              <a:t>ngữ</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dụng</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đạt</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4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Tạo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kê</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mạnh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tuổi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Tạo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kê</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mạnh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hàng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triệu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mang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thương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tật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Tạo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kê</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mạnh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dải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mang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bóng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dáng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0" marR="0" lvl="0" indent="0" algn="l" defTabSz="1219170" rtl="0" eaLnBrk="1" fontAlgn="auto" latinLnBrk="0" hangingPunct="1">
              <a:lnSpc>
                <a:spcPct val="100000"/>
              </a:lnSpc>
              <a:spcBef>
                <a:spcPts val="800"/>
              </a:spcBef>
              <a:spcAft>
                <a:spcPts val="800"/>
              </a:spcAft>
              <a:buClr>
                <a:srgbClr val="000000"/>
              </a:buClr>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Tạo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liệt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kê</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nhấn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mạnh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đấu</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bảo</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vệ</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lãnh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thiêng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liêng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Quốc</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Snip Diagonal Corner Rectangle 49">
            <a:extLst>
              <a:ext uri="{FF2B5EF4-FFF2-40B4-BE49-F238E27FC236}">
                <a16:creationId xmlns:a16="http://schemas.microsoft.com/office/drawing/2014/main" id="{66BDA093-45A9-3E3D-D1B1-9417A862E6FC}"/>
              </a:ext>
            </a:extLst>
          </p:cNvPr>
          <p:cNvSpPr/>
          <p:nvPr/>
        </p:nvSpPr>
        <p:spPr>
          <a:xfrm>
            <a:off x="4587648" y="4817326"/>
            <a:ext cx="3016704" cy="96736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sym typeface="Arial"/>
              </a:rPr>
              <a:t> C</a:t>
            </a:r>
          </a:p>
        </p:txBody>
      </p:sp>
      <p:pic>
        <p:nvPicPr>
          <p:cNvPr id="46" name="Picture 45">
            <a:hlinkClick r:id="rId4" action="ppaction://hlinksldjump"/>
            <a:extLst>
              <a:ext uri="{FF2B5EF4-FFF2-40B4-BE49-F238E27FC236}">
                <a16:creationId xmlns:a16="http://schemas.microsoft.com/office/drawing/2014/main" id="{ACFCFA59-810F-63C0-68AB-707E5FFBD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1" y="5388205"/>
            <a:ext cx="2400300" cy="1468203"/>
          </a:xfrm>
          <a:prstGeom prst="rect">
            <a:avLst/>
          </a:prstGeom>
        </p:spPr>
      </p:pic>
    </p:spTree>
    <p:extLst>
      <p:ext uri="{BB962C8B-B14F-4D97-AF65-F5344CB8AC3E}">
        <p14:creationId xmlns:p14="http://schemas.microsoft.com/office/powerpoint/2010/main" val="15059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ABE0-2FFF-0DB0-46FD-37E8F32A19A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7BF8313-8F4C-55B2-CE79-BE379CC4122E}"/>
              </a:ext>
            </a:extLst>
          </p:cNvPr>
          <p:cNvPicPr>
            <a:picLocks noChangeAspect="1"/>
          </p:cNvPicPr>
          <p:nvPr/>
        </p:nvPicPr>
        <p:blipFill>
          <a:blip r:embed="rId2"/>
          <a:stretch>
            <a:fillRect/>
          </a:stretch>
        </p:blipFill>
        <p:spPr>
          <a:xfrm>
            <a:off x="0" y="54912"/>
            <a:ext cx="12192000" cy="6858000"/>
          </a:xfrm>
          <a:prstGeom prst="rect">
            <a:avLst/>
          </a:prstGeom>
        </p:spPr>
      </p:pic>
      <p:sp>
        <p:nvSpPr>
          <p:cNvPr id="5" name="TextBox 4">
            <a:extLst>
              <a:ext uri="{FF2B5EF4-FFF2-40B4-BE49-F238E27FC236}">
                <a16:creationId xmlns:a16="http://schemas.microsoft.com/office/drawing/2014/main" id="{B911F593-DC84-D111-6E6D-D670D345250E}"/>
              </a:ext>
            </a:extLst>
          </p:cNvPr>
          <p:cNvSpPr txBox="1"/>
          <p:nvPr/>
        </p:nvSpPr>
        <p:spPr>
          <a:xfrm>
            <a:off x="539262" y="1565689"/>
            <a:ext cx="11113476" cy="1612942"/>
          </a:xfrm>
          <a:prstGeom prst="rect">
            <a:avLst/>
          </a:prstGeom>
          <a:noFill/>
          <a:ln w="38100">
            <a:solidFill>
              <a:schemeClr val="accent4">
                <a:lumMod val="50000"/>
              </a:schemeClr>
            </a:solidFill>
            <a:prstDash val="dash"/>
          </a:ln>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Kể chuyện về những tấm gương gan dạ, mưu trí, sáng tạo trong kháng chiến của dân t</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ộ</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88044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941A1-2AC2-B5F0-BA86-E4E48D3568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1B96334-400D-8DE8-BA93-CD4687E8B0BD}"/>
              </a:ext>
            </a:extLst>
          </p:cNvPr>
          <p:cNvSpPr txBox="1"/>
          <p:nvPr/>
        </p:nvSpPr>
        <p:spPr>
          <a:xfrm>
            <a:off x="6013174" y="2097156"/>
            <a:ext cx="599329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53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Võ Thị Sáu tên thật là Nguyễn Thị Sáu, sinh năm 1933</a:t>
            </a:r>
            <a:endParaRPr kumimoji="0" lang="en-US" sz="53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BF1FD5D-6442-2B75-EBFF-C3672D5AE070}"/>
              </a:ext>
            </a:extLst>
          </p:cNvPr>
          <p:cNvPicPr>
            <a:picLocks noChangeAspect="1"/>
          </p:cNvPicPr>
          <p:nvPr/>
        </p:nvPicPr>
        <p:blipFill>
          <a:blip r:embed="rId2"/>
          <a:stretch>
            <a:fillRect/>
          </a:stretch>
        </p:blipFill>
        <p:spPr>
          <a:xfrm>
            <a:off x="320423" y="0"/>
            <a:ext cx="5692751" cy="6858000"/>
          </a:xfrm>
          <a:prstGeom prst="rect">
            <a:avLst/>
          </a:prstGeom>
        </p:spPr>
      </p:pic>
    </p:spTree>
    <p:extLst>
      <p:ext uri="{BB962C8B-B14F-4D97-AF65-F5344CB8AC3E}">
        <p14:creationId xmlns:p14="http://schemas.microsoft.com/office/powerpoint/2010/main" val="3954454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0BFE-75C1-5C1A-6911-BCE895124C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C39D59-A54C-6DA7-2548-C7B68A8A8AF7}"/>
              </a:ext>
            </a:extLst>
          </p:cNvPr>
          <p:cNvPicPr>
            <a:picLocks noChangeAspect="1"/>
          </p:cNvPicPr>
          <p:nvPr/>
        </p:nvPicPr>
        <p:blipFill>
          <a:blip r:embed="rId2"/>
          <a:stretch>
            <a:fillRect/>
          </a:stretch>
        </p:blipFill>
        <p:spPr>
          <a:xfrm>
            <a:off x="606288" y="144117"/>
            <a:ext cx="10823712" cy="6515100"/>
          </a:xfrm>
          <a:prstGeom prst="rect">
            <a:avLst/>
          </a:prstGeom>
        </p:spPr>
      </p:pic>
    </p:spTree>
    <p:extLst>
      <p:ext uri="{BB962C8B-B14F-4D97-AF65-F5344CB8AC3E}">
        <p14:creationId xmlns:p14="http://schemas.microsoft.com/office/powerpoint/2010/main" val="3559055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0A1F3-B733-A9D7-158C-F99DC926E5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7CC5FB-2BDB-DE46-5162-D916A8B22F58}"/>
              </a:ext>
            </a:extLst>
          </p:cNvPr>
          <p:cNvPicPr>
            <a:picLocks noChangeAspect="1"/>
          </p:cNvPicPr>
          <p:nvPr/>
        </p:nvPicPr>
        <p:blipFill>
          <a:blip r:embed="rId2"/>
          <a:stretch>
            <a:fillRect/>
          </a:stretch>
        </p:blipFill>
        <p:spPr>
          <a:xfrm>
            <a:off x="467139" y="154677"/>
            <a:ext cx="11161644" cy="6385271"/>
          </a:xfrm>
          <a:prstGeom prst="rect">
            <a:avLst/>
          </a:prstGeom>
        </p:spPr>
      </p:pic>
    </p:spTree>
    <p:extLst>
      <p:ext uri="{BB962C8B-B14F-4D97-AF65-F5344CB8AC3E}">
        <p14:creationId xmlns:p14="http://schemas.microsoft.com/office/powerpoint/2010/main" val="3994206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E04F2-91DE-50F8-DE12-4A19928468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99FC85-2128-10EC-8C29-F5EE02B58F63}"/>
              </a:ext>
            </a:extLst>
          </p:cNvPr>
          <p:cNvPicPr>
            <a:picLocks noChangeAspect="1"/>
          </p:cNvPicPr>
          <p:nvPr/>
        </p:nvPicPr>
        <p:blipFill>
          <a:blip r:embed="rId2"/>
          <a:stretch>
            <a:fillRect/>
          </a:stretch>
        </p:blipFill>
        <p:spPr>
          <a:xfrm>
            <a:off x="110988" y="0"/>
            <a:ext cx="5862430" cy="7215810"/>
          </a:xfrm>
          <a:prstGeom prst="rect">
            <a:avLst/>
          </a:prstGeom>
        </p:spPr>
      </p:pic>
      <p:pic>
        <p:nvPicPr>
          <p:cNvPr id="3" name="Picture 2">
            <a:extLst>
              <a:ext uri="{FF2B5EF4-FFF2-40B4-BE49-F238E27FC236}">
                <a16:creationId xmlns:a16="http://schemas.microsoft.com/office/drawing/2014/main" id="{1D1D24C2-3336-E32D-5C4C-F995BBE3BFF6}"/>
              </a:ext>
            </a:extLst>
          </p:cNvPr>
          <p:cNvPicPr>
            <a:picLocks noChangeAspect="1"/>
          </p:cNvPicPr>
          <p:nvPr/>
        </p:nvPicPr>
        <p:blipFill>
          <a:blip r:embed="rId3"/>
          <a:stretch>
            <a:fillRect/>
          </a:stretch>
        </p:blipFill>
        <p:spPr>
          <a:xfrm>
            <a:off x="6096000" y="0"/>
            <a:ext cx="6095999" cy="6858000"/>
          </a:xfrm>
          <a:prstGeom prst="rect">
            <a:avLst/>
          </a:prstGeom>
        </p:spPr>
      </p:pic>
    </p:spTree>
    <p:extLst>
      <p:ext uri="{BB962C8B-B14F-4D97-AF65-F5344CB8AC3E}">
        <p14:creationId xmlns:p14="http://schemas.microsoft.com/office/powerpoint/2010/main" val="1351539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F0C3-3648-EDAB-F61A-97B571FBB0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696EBD-DADF-41AF-7784-5722666070C4}"/>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1E5968AA-4029-B094-D0F5-294548F35CD7}"/>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7DDA7DBE-F7B5-15CD-B9AC-092DDA78B390}"/>
              </a:ext>
            </a:extLst>
          </p:cNvPr>
          <p:cNvSpPr txBox="1"/>
          <p:nvPr/>
        </p:nvSpPr>
        <p:spPr>
          <a:xfrm>
            <a:off x="4435523" y="708984"/>
            <a:ext cx="34757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Hướng</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dẫn</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tự</a:t>
            </a:r>
            <a:r>
              <a:rPr kumimoji="0" lang="en-US" altLang="zh-CN"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rPr>
              <a:t> </a:t>
            </a:r>
            <a:r>
              <a:rPr kumimoji="0" lang="en-US" altLang="zh-CN" sz="3200" b="1" i="0" u="none" strike="noStrike" kern="1200" cap="none" spc="0" normalizeH="0" baseline="0" noProof="0" dirty="0" err="1">
                <a:ln>
                  <a:noFill/>
                </a:ln>
                <a:solidFill>
                  <a:srgbClr val="0000CC"/>
                </a:solidFill>
                <a:effectLst/>
                <a:uLnTx/>
                <a:uFillTx/>
                <a:latin typeface="Times New Roman" pitchFamily="18" charset="0"/>
                <a:ea typeface="汉仪白棋体简" panose="02010604000101010101" pitchFamily="2" charset="-122"/>
                <a:cs typeface="Times New Roman" pitchFamily="18" charset="0"/>
              </a:rPr>
              <a:t>học</a:t>
            </a:r>
            <a:endParaRPr kumimoji="0" lang="zh-CN" altLang="en-US" sz="3200" b="1" i="0" u="none" strike="noStrike" kern="1200" cap="none" spc="0" normalizeH="0" baseline="0" noProof="0" dirty="0">
              <a:ln>
                <a:noFill/>
              </a:ln>
              <a:solidFill>
                <a:srgbClr val="0000CC"/>
              </a:solidFill>
              <a:effectLst/>
              <a:uLnTx/>
              <a:uFillTx/>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13799867-EC22-0642-E970-BCC3765094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2EE1083C-D6B5-DA96-47AB-6AFE6F9CBC27}"/>
              </a:ext>
            </a:extLst>
          </p:cNvPr>
          <p:cNvSpPr txBox="1"/>
          <p:nvPr/>
        </p:nvSpPr>
        <p:spPr>
          <a:xfrm>
            <a:off x="1429436" y="2486976"/>
            <a:ext cx="10114670" cy="1837875"/>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kĩ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phần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nắm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đơn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kiến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sẽ</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học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VnArial NarrowH" panose="020B7200000000000000" pitchFamily="34" charset="0"/>
              </a:rPr>
              <a:t>.</a:t>
            </a:r>
            <a:endParaRPr kumimoji="0" lang="en-US" sz="2800" b="0" i="0" u="none" strike="noStrike" kern="1200" cap="none" spc="0" normalizeH="0" baseline="0" noProof="0" dirty="0">
              <a:ln>
                <a:noFill/>
              </a:ln>
              <a:solidFill>
                <a:prstClr val="black"/>
              </a:solidFill>
              <a:effectLst/>
              <a:uLnTx/>
              <a:uFillTx/>
              <a:latin typeface=".VnArial NarrowH" panose="020B7200000000000000" pitchFamily="34" charset="0"/>
              <a:ea typeface=".VnArial NarrowH" panose="020B7200000000000000" pitchFamily="34" charset="0"/>
              <a:cs typeface=".VnArial NarrowH" panose="020B72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VnArial NarrowH" panose="020B7200000000000000" pitchFamily="34" charset="0"/>
              </a:rPr>
              <a:t>-  Đọc kĩ VB và trả lời các câu hỏi ở phần sau.</a:t>
            </a:r>
            <a:endParaRPr kumimoji="0" lang="en-US" sz="2800" b="0" i="0" u="none" strike="noStrike" kern="1200" cap="none" spc="0" normalizeH="0" baseline="0" noProof="0" dirty="0">
              <a:ln>
                <a:noFill/>
              </a:ln>
              <a:solidFill>
                <a:prstClr val="black"/>
              </a:solidFill>
              <a:effectLst/>
              <a:uLnTx/>
              <a:uFillTx/>
              <a:latin typeface=".VnArial NarrowH" panose="020B7200000000000000" pitchFamily="34" charset="0"/>
              <a:ea typeface=".VnArial NarrowH" panose="020B7200000000000000" pitchFamily="34" charset="0"/>
              <a:cs typeface=".VnArial NarrowH" panose="020B7200000000000000"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Chuẩn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Phần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Kết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thúc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vấn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đề</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của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tiết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2</a:t>
            </a:r>
            <a:endParaRPr kumimoji="0" lang="en-US" sz="2800" b="1" i="1" u="none" strike="noStrike" kern="1200" cap="none" spc="0" normalizeH="0" baseline="0" noProof="0" dirty="0">
              <a:ln>
                <a:noFill/>
              </a:ln>
              <a:solidFill>
                <a:prstClr val="black"/>
              </a:solidFill>
              <a:effectLst/>
              <a:uLnTx/>
              <a:uFillTx/>
              <a:latin typeface=".VnArial NarrowH" panose="020B7200000000000000" pitchFamily="34" charset="0"/>
              <a:ea typeface=".VnArial NarrowH" panose="020B7200000000000000" pitchFamily="34" charset="0"/>
              <a:cs typeface=".VnArial NarrowH" panose="020B7200000000000000" pitchFamily="34" charset="0"/>
            </a:endParaRPr>
          </a:p>
        </p:txBody>
      </p:sp>
    </p:spTree>
    <p:extLst>
      <p:ext uri="{BB962C8B-B14F-4D97-AF65-F5344CB8AC3E}">
        <p14:creationId xmlns:p14="http://schemas.microsoft.com/office/powerpoint/2010/main" val="372695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2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7629-95E5-033A-E0C8-20A1883C4066}"/>
              </a:ext>
            </a:extLst>
          </p:cNvPr>
          <p:cNvPicPr>
            <a:picLocks noChangeAspect="1"/>
          </p:cNvPicPr>
          <p:nvPr/>
        </p:nvPicPr>
        <p:blipFill>
          <a:blip r:embed="rId2"/>
          <a:stretch>
            <a:fillRect/>
          </a:stretch>
        </p:blipFill>
        <p:spPr>
          <a:xfrm>
            <a:off x="0" y="-25554"/>
            <a:ext cx="12191995" cy="6883554"/>
          </a:xfrm>
          <a:prstGeom prst="rect">
            <a:avLst/>
          </a:prstGeom>
        </p:spPr>
      </p:pic>
      <p:sp>
        <p:nvSpPr>
          <p:cNvPr id="4" name="TextBox 3">
            <a:extLst>
              <a:ext uri="{FF2B5EF4-FFF2-40B4-BE49-F238E27FC236}">
                <a16:creationId xmlns:a16="http://schemas.microsoft.com/office/drawing/2014/main" id="{9FAA89D6-E37D-0D54-A15F-A7D3C08B8FF7}"/>
              </a:ext>
            </a:extLst>
          </p:cNvPr>
          <p:cNvSpPr txBox="1"/>
          <p:nvPr/>
        </p:nvSpPr>
        <p:spPr>
          <a:xfrm>
            <a:off x="2436259" y="2782863"/>
            <a:ext cx="7547428" cy="923330"/>
          </a:xfrm>
          <a:prstGeom prst="rect">
            <a:avLst/>
          </a:prstGeom>
          <a:noFill/>
        </p:spPr>
        <p:txBody>
          <a:bodyPr wrap="square">
            <a:spAutoFit/>
          </a:bodyPr>
          <a:lstStyle/>
          <a:p>
            <a:r>
              <a:rPr lang="en-US" sz="5400" b="1" i="1" dirty="0">
                <a:solidFill>
                  <a:srgbClr val="0000CC"/>
                </a:solidFill>
                <a:latin typeface="Times New Roman" panose="02020603050405020304" pitchFamily="18" charset="0"/>
                <a:cs typeface="Times New Roman" panose="02020603050405020304" pitchFamily="18" charset="0"/>
              </a:rPr>
              <a:t>3. </a:t>
            </a:r>
            <a:r>
              <a:rPr lang="en-US" sz="5400" b="1" i="1" dirty="0" err="1">
                <a:solidFill>
                  <a:srgbClr val="0000CC"/>
                </a:solidFill>
                <a:latin typeface="Times New Roman" panose="02020603050405020304" pitchFamily="18" charset="0"/>
                <a:cs typeface="Times New Roman" panose="02020603050405020304" pitchFamily="18" charset="0"/>
              </a:rPr>
              <a:t>Kết</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thúc</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vấn</a:t>
            </a:r>
            <a:r>
              <a:rPr lang="en-US" sz="5400" b="1" i="1" dirty="0">
                <a:solidFill>
                  <a:srgbClr val="0000CC"/>
                </a:solidFill>
                <a:latin typeface="Times New Roman" panose="02020603050405020304" pitchFamily="18" charset="0"/>
                <a:cs typeface="Times New Roman" panose="02020603050405020304" pitchFamily="18" charset="0"/>
              </a:rPr>
              <a:t> </a:t>
            </a:r>
            <a:r>
              <a:rPr lang="en-US" sz="5400" b="1" i="1" dirty="0" err="1">
                <a:solidFill>
                  <a:srgbClr val="0000CC"/>
                </a:solidFill>
                <a:latin typeface="Times New Roman" panose="02020603050405020304" pitchFamily="18" charset="0"/>
                <a:cs typeface="Times New Roman" panose="02020603050405020304" pitchFamily="18" charset="0"/>
              </a:rPr>
              <a:t>đề</a:t>
            </a:r>
            <a:endParaRPr lang="en-US" sz="5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88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8E72E-42B5-561E-D0C0-3BA901A20523}"/>
              </a:ext>
            </a:extLst>
          </p:cNvPr>
          <p:cNvSpPr txBox="1"/>
          <p:nvPr/>
        </p:nvSpPr>
        <p:spPr>
          <a:xfrm>
            <a:off x="5486399" y="1157896"/>
            <a:ext cx="6430618" cy="5139869"/>
          </a:xfrm>
          <a:prstGeom prst="rect">
            <a:avLst/>
          </a:prstGeom>
          <a:solidFill>
            <a:schemeClr val="bg1"/>
          </a:solidFill>
          <a:ln w="57150">
            <a:solidFill>
              <a:srgbClr val="00B050"/>
            </a:solidFill>
            <a:prstDash val="lgDash"/>
          </a:ln>
        </p:spPr>
        <p:txBody>
          <a:bodyPr wrap="square">
            <a:spAutoFit/>
          </a:bodyPr>
          <a:lstStyle/>
          <a:p>
            <a:pPr lvl="0" algn="just">
              <a:spcBef>
                <a:spcPts val="1200"/>
              </a:spcBef>
              <a:spcAft>
                <a:spcPts val="1200"/>
              </a:spcAft>
            </a:pP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Uông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Ngọc Dậu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1957,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Thanh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gn="just">
              <a:spcBef>
                <a:spcPts val="1200"/>
              </a:spcBef>
              <a:spcAft>
                <a:spcPts val="1200"/>
              </a:spcAft>
              <a:buFontTx/>
              <a:buChar char="-"/>
            </a:pP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Ông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miền</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spc="-2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lvl="0" indent="-457200" algn="just">
              <a:spcBef>
                <a:spcPts val="1200"/>
              </a:spcBef>
              <a:spcAft>
                <a:spcPts val="1200"/>
              </a:spcAft>
              <a:buFontTx/>
              <a:buChar char="-"/>
            </a:pPr>
            <a:r>
              <a:rPr lang="en-US" sz="3200" kern="0" dirty="0">
                <a:solidFill>
                  <a:srgbClr val="000000"/>
                </a:solidFill>
                <a:latin typeface="Times New Roman" panose="02020603050405020304" pitchFamily="18" charset="0"/>
                <a:ea typeface="Times New Roman" panose="02020603050405020304" pitchFamily="18" charset="0"/>
              </a:rPr>
              <a:t>Phong </a:t>
            </a:r>
            <a:r>
              <a:rPr lang="en-US" sz="3200" kern="0" dirty="0" err="1">
                <a:solidFill>
                  <a:srgbClr val="000000"/>
                </a:solidFill>
                <a:latin typeface="Times New Roman" panose="02020603050405020304" pitchFamily="18" charset="0"/>
                <a:ea typeface="Times New Roman" panose="02020603050405020304" pitchFamily="18" charset="0"/>
              </a:rPr>
              <a:t>cách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sáng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tác</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chính</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luận</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sắc</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bén</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bình</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luận</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sâu</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sắc</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về</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các</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vấn</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đề</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thời</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sự</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xã</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hội</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và</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văn</a:t>
            </a:r>
            <a:r>
              <a:rPr lang="en-US" sz="3200" kern="0" dirty="0">
                <a:solidFill>
                  <a:srgbClr val="0A0A0A"/>
                </a:solidFill>
                <a:latin typeface="Times New Roman" panose="02020603050405020304" pitchFamily="18" charset="0"/>
                <a:ea typeface="Times New Roman" panose="02020603050405020304" pitchFamily="18" charset="0"/>
              </a:rPr>
              <a:t> </a:t>
            </a:r>
            <a:r>
              <a:rPr lang="en-US" sz="3200" kern="0" dirty="0" err="1">
                <a:solidFill>
                  <a:srgbClr val="0A0A0A"/>
                </a:solidFill>
                <a:latin typeface="Times New Roman" panose="02020603050405020304" pitchFamily="18" charset="0"/>
                <a:ea typeface="Times New Roman" panose="02020603050405020304" pitchFamily="18" charset="0"/>
              </a:rPr>
              <a:t>hóa</a:t>
            </a:r>
            <a:endParaRPr lang="en-US" sz="3200" spc="-2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矩形: 圆角 11">
            <a:extLst>
              <a:ext uri="{FF2B5EF4-FFF2-40B4-BE49-F238E27FC236}">
                <a16:creationId xmlns:a16="http://schemas.microsoft.com/office/drawing/2014/main" id="{D0C09999-3290-9C4E-9AFA-4660559AFD7E}"/>
              </a:ext>
            </a:extLst>
          </p:cNvPr>
          <p:cNvSpPr/>
          <p:nvPr/>
        </p:nvSpPr>
        <p:spPr>
          <a:xfrm>
            <a:off x="665922" y="346699"/>
            <a:ext cx="2649538" cy="657551"/>
          </a:xfrm>
          <a:prstGeom prst="roundRect">
            <a:avLst>
              <a:gd name="adj" fmla="val 50000"/>
            </a:avLst>
          </a:prstGeom>
          <a:solidFill>
            <a:schemeClr val="bg1"/>
          </a:solidFill>
          <a:ln w="12700" cap="flat" cmpd="sng" algn="ctr">
            <a:solidFill>
              <a:srgbClr val="FFFFFF"/>
            </a:solidFill>
            <a:prstDash val="solid"/>
            <a:miter lim="800000"/>
          </a:ln>
          <a:effectLst>
            <a:outerShdw blurRad="63500" sx="102000" sy="102000" algn="ctr" rotWithShape="0">
              <a:prstClr val="black">
                <a:alpha val="40000"/>
              </a:prstClr>
            </a:outerShdw>
          </a:effectLst>
        </p:spPr>
        <p:txBody>
          <a:bodyPr anchor="ctr"/>
          <a:lstStyle/>
          <a:p>
            <a:pPr lvl="0">
              <a:buClr>
                <a:srgbClr val="000000"/>
              </a:buClr>
              <a:defRPr/>
            </a:pPr>
            <a:r>
              <a:rPr lang="en-US" sz="3600" b="1" kern="0" dirty="0">
                <a:solidFill>
                  <a:srgbClr val="002060"/>
                </a:solidFill>
                <a:latin typeface="Times New Roman" panose="02020603050405020304" pitchFamily="18" charset="0"/>
                <a:cs typeface="Times New Roman" panose="02020603050405020304" pitchFamily="18" charset="0"/>
                <a:sym typeface="Arial"/>
              </a:rPr>
              <a:t>1. </a:t>
            </a:r>
            <a:r>
              <a:rPr lang="en-US" sz="3600" b="1" kern="0" dirty="0" err="1">
                <a:solidFill>
                  <a:srgbClr val="002060"/>
                </a:solidFill>
                <a:latin typeface="Times New Roman" panose="02020603050405020304" pitchFamily="18" charset="0"/>
                <a:cs typeface="Times New Roman" panose="02020603050405020304" pitchFamily="18" charset="0"/>
                <a:sym typeface="Arial"/>
              </a:rPr>
              <a:t>Tác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giả</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p>
        </p:txBody>
      </p:sp>
      <p:pic>
        <p:nvPicPr>
          <p:cNvPr id="7" name="Picture 6">
            <a:extLst>
              <a:ext uri="{FF2B5EF4-FFF2-40B4-BE49-F238E27FC236}">
                <a16:creationId xmlns:a16="http://schemas.microsoft.com/office/drawing/2014/main" id="{8E2050B8-FF6F-D583-AD5A-CEFB167D1AC3}"/>
              </a:ext>
            </a:extLst>
          </p:cNvPr>
          <p:cNvPicPr>
            <a:picLocks noChangeAspect="1"/>
          </p:cNvPicPr>
          <p:nvPr/>
        </p:nvPicPr>
        <p:blipFill>
          <a:blip r:embed="rId2"/>
          <a:stretch>
            <a:fillRect/>
          </a:stretch>
        </p:blipFill>
        <p:spPr>
          <a:xfrm>
            <a:off x="201805" y="1421952"/>
            <a:ext cx="5075873" cy="5117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3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B3CF35-BAEC-D2DA-1031-53E8846714D2}"/>
              </a:ext>
            </a:extLst>
          </p:cNvPr>
          <p:cNvSpPr txBox="1"/>
          <p:nvPr/>
        </p:nvSpPr>
        <p:spPr>
          <a:xfrm>
            <a:off x="5216577" y="739978"/>
            <a:ext cx="6313069" cy="3004145"/>
          </a:xfrm>
          <a:prstGeom prst="rect">
            <a:avLst/>
          </a:prstGeom>
        </p:spPr>
        <p:txBody>
          <a:bodyPr vert="horz" lIns="91440" tIns="45720" rIns="91440" bIns="45720" rtlCol="0" anchor="b">
            <a:normAutofit/>
          </a:bodyPr>
          <a:lstStyle/>
          <a:p>
            <a:pPr algn="ctr">
              <a:lnSpc>
                <a:spcPct val="90000"/>
              </a:lnSpc>
              <a:spcBef>
                <a:spcPct val="0"/>
              </a:spcBef>
              <a:spcAft>
                <a:spcPts val="500"/>
              </a:spcAft>
            </a:pPr>
            <a:r>
              <a:rPr lang="en-US" sz="5100" b="1" i="1" dirty="0">
                <a:solidFill>
                  <a:srgbClr val="FF0000"/>
                </a:solidFill>
                <a:effectLst/>
                <a:latin typeface="Times New Roman" panose="02020603050405020304" pitchFamily="18" charset="0"/>
                <a:ea typeface="+mj-ea"/>
                <a:cs typeface="Times New Roman" panose="02020603050405020304" pitchFamily="18" charset="0"/>
              </a:rPr>
              <a:t>Ở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phần</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kết</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thúc</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vấn</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đề</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tác</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giả</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đã</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gửi</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đến</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thông</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điệp</a:t>
            </a:r>
            <a:r>
              <a:rPr lang="en-US" sz="5100" b="1" i="1" dirty="0">
                <a:solidFill>
                  <a:srgbClr val="FF0000"/>
                </a:solidFill>
                <a:effectLst/>
                <a:latin typeface="Times New Roman" panose="02020603050405020304" pitchFamily="18" charset="0"/>
                <a:ea typeface="+mj-ea"/>
                <a:cs typeface="Times New Roman" panose="02020603050405020304" pitchFamily="18" charset="0"/>
              </a:rPr>
              <a:t> </a:t>
            </a:r>
            <a:r>
              <a:rPr lang="en-US" sz="5100" b="1" i="1" dirty="0" err="1">
                <a:solidFill>
                  <a:srgbClr val="FF0000"/>
                </a:solidFill>
                <a:effectLst/>
                <a:latin typeface="Times New Roman" panose="02020603050405020304" pitchFamily="18" charset="0"/>
                <a:ea typeface="+mj-ea"/>
                <a:cs typeface="Times New Roman" panose="02020603050405020304" pitchFamily="18" charset="0"/>
              </a:rPr>
              <a:t>gì</a:t>
            </a:r>
            <a:r>
              <a:rPr lang="en-US" sz="5100" b="1" i="1" dirty="0">
                <a:solidFill>
                  <a:srgbClr val="FF0000"/>
                </a:solidFill>
                <a:effectLst/>
                <a:latin typeface="Times New Roman" panose="02020603050405020304" pitchFamily="18" charset="0"/>
                <a:ea typeface="+mj-ea"/>
                <a:cs typeface="Times New Roman" panose="02020603050405020304" pitchFamily="18" charset="0"/>
              </a:rPr>
              <a:t>?</a:t>
            </a:r>
            <a:endParaRPr lang="en-US" sz="5100"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a:extLst>
              <a:ext uri="{FF2B5EF4-FFF2-40B4-BE49-F238E27FC236}">
                <a16:creationId xmlns:a16="http://schemas.microsoft.com/office/drawing/2014/main" id="{D27E1754-9867-AD08-E653-6994D19E2045}"/>
              </a:ext>
            </a:extLst>
          </p:cNvPr>
          <p:cNvPicPr>
            <a:picLocks noChangeAspect="1"/>
          </p:cNvPicPr>
          <p:nvPr/>
        </p:nvPicPr>
        <p:blipFill rotWithShape="1">
          <a:blip r:embed="rId3"/>
          <a:srcRect l="11888" r="986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558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AB0144-00EB-57D6-4484-C3C4A7C58589}"/>
              </a:ext>
            </a:extLst>
          </p:cNvPr>
          <p:cNvSpPr txBox="1"/>
          <p:nvPr/>
        </p:nvSpPr>
        <p:spPr>
          <a:xfrm>
            <a:off x="584616" y="1024496"/>
            <a:ext cx="10882859" cy="2404504"/>
          </a:xfrm>
          <a:prstGeom prst="rect">
            <a:avLst/>
          </a:prstGeom>
          <a:noFill/>
          <a:ln w="38100">
            <a:solidFill>
              <a:schemeClr val="accent4">
                <a:lumMod val="75000"/>
              </a:schemeClr>
            </a:solidFill>
            <a:prstDash val="dash"/>
          </a:ln>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Tượng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đài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vĩ</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đại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nhất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là</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hình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hài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Tổ</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quốc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có</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máu</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xương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mồ</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hôi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công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sức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trí</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tuệ</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lớp</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lớp</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hùng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liệt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sĩ</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qua bao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thăng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trầm</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vẫn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nguyên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vẹn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tròn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đầy</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là</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dân</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tộc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với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cuộc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sống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hòa</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bình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độc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lập</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tự</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do,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ngày</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một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ấm</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no,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hạnh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phúc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p>
        </p:txBody>
      </p:sp>
      <p:sp>
        <p:nvSpPr>
          <p:cNvPr id="5" name="TextBox 4">
            <a:extLst>
              <a:ext uri="{FF2B5EF4-FFF2-40B4-BE49-F238E27FC236}">
                <a16:creationId xmlns:a16="http://schemas.microsoft.com/office/drawing/2014/main" id="{F14C4C10-16BC-6885-ABC2-5447EA700EAA}"/>
              </a:ext>
            </a:extLst>
          </p:cNvPr>
          <p:cNvSpPr txBox="1"/>
          <p:nvPr/>
        </p:nvSpPr>
        <p:spPr>
          <a:xfrm>
            <a:off x="4171013" y="227563"/>
            <a:ext cx="3324069" cy="646331"/>
          </a:xfrm>
          <a:prstGeom prst="rect">
            <a:avLst/>
          </a:prstGeom>
          <a:solidFill>
            <a:schemeClr val="accent4">
              <a:lumMod val="40000"/>
              <a:lumOff val="60000"/>
            </a:schemeClr>
          </a:solidFill>
        </p:spPr>
        <p:txBody>
          <a:bodyPr wrap="square">
            <a:spAutoFit/>
          </a:bodyPr>
          <a:lstStyle/>
          <a:p>
            <a:r>
              <a:rPr lang="en-US" sz="3600" b="1" dirty="0">
                <a:solidFill>
                  <a:srgbClr val="FF0000"/>
                </a:solidFill>
                <a:effectLst/>
                <a:latin typeface="Times New Roman" panose="02020603050405020304" pitchFamily="18" charset="0"/>
                <a:ea typeface="+mj-ea"/>
                <a:cs typeface="Times New Roman" panose="02020603050405020304" pitchFamily="18" charset="0"/>
              </a:rPr>
              <a:t>THÔNG ĐIỆP: </a:t>
            </a:r>
            <a:endParaRPr lang="en-US" sz="3600" dirty="0"/>
          </a:p>
        </p:txBody>
      </p:sp>
      <p:sp>
        <p:nvSpPr>
          <p:cNvPr id="7" name="TextBox 6">
            <a:extLst>
              <a:ext uri="{FF2B5EF4-FFF2-40B4-BE49-F238E27FC236}">
                <a16:creationId xmlns:a16="http://schemas.microsoft.com/office/drawing/2014/main" id="{52C19FFC-6BB1-AD62-D533-F6895BC9AF14}"/>
              </a:ext>
            </a:extLst>
          </p:cNvPr>
          <p:cNvSpPr txBox="1"/>
          <p:nvPr/>
        </p:nvSpPr>
        <p:spPr>
          <a:xfrm>
            <a:off x="584616" y="3579602"/>
            <a:ext cx="11137692" cy="122264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Không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có</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tượng</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đài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nào</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có</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thể</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tạc</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hết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sự</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con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người</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Việt</a:t>
            </a:r>
            <a:r>
              <a:rPr kumimoji="0" lang="en-US" sz="32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Nam. </a:t>
            </a:r>
          </a:p>
        </p:txBody>
      </p:sp>
      <p:sp>
        <p:nvSpPr>
          <p:cNvPr id="9" name="TextBox 8">
            <a:extLst>
              <a:ext uri="{FF2B5EF4-FFF2-40B4-BE49-F238E27FC236}">
                <a16:creationId xmlns:a16="http://schemas.microsoft.com/office/drawing/2014/main" id="{AA35F6A8-C833-7C4F-6B94-BB0ACB82F5C9}"/>
              </a:ext>
            </a:extLst>
          </p:cNvPr>
          <p:cNvSpPr txBox="1"/>
          <p:nvPr/>
        </p:nvSpPr>
        <p:spPr>
          <a:xfrm>
            <a:off x="918148" y="5294895"/>
            <a:ext cx="10549327" cy="1077218"/>
          </a:xfrm>
          <a:prstGeom prst="rect">
            <a:avLst/>
          </a:prstGeom>
          <a:noFill/>
        </p:spPr>
        <p:txBody>
          <a:bodyPr wrap="square">
            <a:spAutoFit/>
          </a:bodyPr>
          <a:lstStyle/>
          <a:p>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Kết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thúc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vấn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đề</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là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sự</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tri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ân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tới</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các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vị</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anh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hùng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đã</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vì</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đất</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nước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là</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niềm</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tự</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hào</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về</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lịch</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sử</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vẻ</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vang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dân</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tộc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endParaRPr lang="en-US" sz="2000" b="1" dirty="0">
              <a:solidFill>
                <a:srgbClr val="FF0000"/>
              </a:solidFill>
            </a:endParaRPr>
          </a:p>
        </p:txBody>
      </p:sp>
      <p:sp>
        <p:nvSpPr>
          <p:cNvPr id="10" name="Arrow: Down 9">
            <a:extLst>
              <a:ext uri="{FF2B5EF4-FFF2-40B4-BE49-F238E27FC236}">
                <a16:creationId xmlns:a16="http://schemas.microsoft.com/office/drawing/2014/main" id="{88FDD285-A269-60BF-F817-A96269594B00}"/>
              </a:ext>
            </a:extLst>
          </p:cNvPr>
          <p:cNvSpPr/>
          <p:nvPr/>
        </p:nvSpPr>
        <p:spPr>
          <a:xfrm>
            <a:off x="4512039" y="4976734"/>
            <a:ext cx="2113613" cy="318161"/>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46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8C94F87D-D273-2DAE-048F-C075D1E3FC99}"/>
              </a:ext>
            </a:extLst>
          </p:cNvPr>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219838" y="55881"/>
            <a:ext cx="8169089" cy="6458260"/>
          </a:xfrm>
          <a:prstGeom prst="rect">
            <a:avLst/>
          </a:prstGeom>
        </p:spPr>
      </p:pic>
      <p:grpSp>
        <p:nvGrpSpPr>
          <p:cNvPr id="5" name="组合 11">
            <a:extLst>
              <a:ext uri="{FF2B5EF4-FFF2-40B4-BE49-F238E27FC236}">
                <a16:creationId xmlns:a16="http://schemas.microsoft.com/office/drawing/2014/main" id="{591B11AD-CF67-897C-52E3-10C10F52E018}"/>
              </a:ext>
            </a:extLst>
          </p:cNvPr>
          <p:cNvGrpSpPr/>
          <p:nvPr/>
        </p:nvGrpSpPr>
        <p:grpSpPr>
          <a:xfrm>
            <a:off x="3632841" y="343859"/>
            <a:ext cx="5275564" cy="5296449"/>
            <a:chOff x="-558688" y="0"/>
            <a:chExt cx="9107943" cy="6858000"/>
          </a:xfrm>
        </p:grpSpPr>
        <p:pic>
          <p:nvPicPr>
            <p:cNvPr id="6" name="图片 10">
              <a:extLst>
                <a:ext uri="{FF2B5EF4-FFF2-40B4-BE49-F238E27FC236}">
                  <a16:creationId xmlns:a16="http://schemas.microsoft.com/office/drawing/2014/main" id="{83AE77DE-10B7-F543-50C7-43A90483A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9">
              <a:extLst>
                <a:ext uri="{FF2B5EF4-FFF2-40B4-BE49-F238E27FC236}">
                  <a16:creationId xmlns:a16="http://schemas.microsoft.com/office/drawing/2014/main" id="{C938FD82-6206-FE94-B746-D62BDDC5F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0" name="Picture 9">
            <a:extLst>
              <a:ext uri="{FF2B5EF4-FFF2-40B4-BE49-F238E27FC236}">
                <a16:creationId xmlns:a16="http://schemas.microsoft.com/office/drawing/2014/main" id="{0AC415B6-4162-24FB-5740-8CEE3EA9FA6E}"/>
              </a:ext>
            </a:extLst>
          </p:cNvPr>
          <p:cNvPicPr>
            <a:picLocks noChangeAspect="1"/>
          </p:cNvPicPr>
          <p:nvPr/>
        </p:nvPicPr>
        <p:blipFill>
          <a:blip r:embed="rId5"/>
          <a:stretch>
            <a:fillRect/>
          </a:stretch>
        </p:blipFill>
        <p:spPr>
          <a:xfrm>
            <a:off x="4441698" y="1606905"/>
            <a:ext cx="3987130" cy="2770355"/>
          </a:xfrm>
          <a:prstGeom prst="rect">
            <a:avLst/>
          </a:prstGeom>
        </p:spPr>
      </p:pic>
    </p:spTree>
    <p:extLst>
      <p:ext uri="{BB962C8B-B14F-4D97-AF65-F5344CB8AC3E}">
        <p14:creationId xmlns:p14="http://schemas.microsoft.com/office/powerpoint/2010/main" val="8186355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7F1F71-B7CC-FE7A-0078-6A5097FC81E5}"/>
              </a:ext>
            </a:extLst>
          </p:cNvPr>
          <p:cNvSpPr txBox="1"/>
          <p:nvPr/>
        </p:nvSpPr>
        <p:spPr>
          <a:xfrm>
            <a:off x="580951" y="503028"/>
            <a:ext cx="11402990" cy="1222642"/>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Viết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một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đoạn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văn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khoảng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6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- 8</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ea typeface="Times New Roman" panose="02020603050405020304" pitchFamily="18" charset="0"/>
                <a:cs typeface="Arial"/>
                <a:sym typeface="Arial"/>
              </a:rPr>
              <a:t>câu</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suy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nghĩ</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em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truyền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thống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Uống</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nước</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nhớ</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Arial"/>
                <a:sym typeface="Arial"/>
              </a:rPr>
              <a:t>nguồn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dân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tộc</a:t>
            </a:r>
            <a:r>
              <a:rPr lang="en-US" sz="3200" kern="0" dirty="0">
                <a:solidFill>
                  <a:srgbClr val="000000"/>
                </a:solidFill>
                <a:latin typeface="Times New Roman" panose="02020603050405020304" pitchFamily="18" charset="0"/>
                <a:ea typeface="Times New Roman" panose="02020603050405020304" pitchFamily="18" charset="0"/>
                <a:cs typeface="Arial"/>
                <a:sym typeface="Arial"/>
              </a:rPr>
              <a:t> Việt Nam</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pic>
        <p:nvPicPr>
          <p:cNvPr id="9" name="Picture 8">
            <a:extLst>
              <a:ext uri="{FF2B5EF4-FFF2-40B4-BE49-F238E27FC236}">
                <a16:creationId xmlns:a16="http://schemas.microsoft.com/office/drawing/2014/main" id="{29EBC296-A7C6-477B-5BDB-D26D1FE0264D}"/>
              </a:ext>
            </a:extLst>
          </p:cNvPr>
          <p:cNvPicPr>
            <a:picLocks noChangeAspect="1"/>
          </p:cNvPicPr>
          <p:nvPr/>
        </p:nvPicPr>
        <p:blipFill>
          <a:blip r:embed="rId2"/>
          <a:stretch>
            <a:fillRect/>
          </a:stretch>
        </p:blipFill>
        <p:spPr>
          <a:xfrm>
            <a:off x="428534" y="4257334"/>
            <a:ext cx="3030348" cy="2703789"/>
          </a:xfrm>
          <a:prstGeom prst="rect">
            <a:avLst/>
          </a:prstGeom>
        </p:spPr>
      </p:pic>
      <p:pic>
        <p:nvPicPr>
          <p:cNvPr id="10" name="Picture 9">
            <a:extLst>
              <a:ext uri="{FF2B5EF4-FFF2-40B4-BE49-F238E27FC236}">
                <a16:creationId xmlns:a16="http://schemas.microsoft.com/office/drawing/2014/main" id="{ECCEC575-7683-B683-B631-3841033F08F1}"/>
              </a:ext>
            </a:extLst>
          </p:cNvPr>
          <p:cNvPicPr>
            <a:picLocks noChangeAspect="1"/>
          </p:cNvPicPr>
          <p:nvPr/>
        </p:nvPicPr>
        <p:blipFill>
          <a:blip r:embed="rId3"/>
          <a:stretch>
            <a:fillRect/>
          </a:stretch>
        </p:blipFill>
        <p:spPr>
          <a:xfrm>
            <a:off x="3995999" y="4330232"/>
            <a:ext cx="3285081" cy="2703789"/>
          </a:xfrm>
          <a:prstGeom prst="rect">
            <a:avLst/>
          </a:prstGeom>
        </p:spPr>
      </p:pic>
      <p:pic>
        <p:nvPicPr>
          <p:cNvPr id="11" name="Picture 10">
            <a:extLst>
              <a:ext uri="{FF2B5EF4-FFF2-40B4-BE49-F238E27FC236}">
                <a16:creationId xmlns:a16="http://schemas.microsoft.com/office/drawing/2014/main" id="{C7EF8563-3D31-77E3-867D-E00056DB4717}"/>
              </a:ext>
            </a:extLst>
          </p:cNvPr>
          <p:cNvPicPr>
            <a:picLocks noChangeAspect="1"/>
          </p:cNvPicPr>
          <p:nvPr/>
        </p:nvPicPr>
        <p:blipFill>
          <a:blip r:embed="rId4"/>
          <a:stretch>
            <a:fillRect/>
          </a:stretch>
        </p:blipFill>
        <p:spPr>
          <a:xfrm>
            <a:off x="3850640" y="1653060"/>
            <a:ext cx="3495639" cy="2758324"/>
          </a:xfrm>
          <a:prstGeom prst="rect">
            <a:avLst/>
          </a:prstGeom>
        </p:spPr>
      </p:pic>
      <p:pic>
        <p:nvPicPr>
          <p:cNvPr id="12" name="Picture 11">
            <a:extLst>
              <a:ext uri="{FF2B5EF4-FFF2-40B4-BE49-F238E27FC236}">
                <a16:creationId xmlns:a16="http://schemas.microsoft.com/office/drawing/2014/main" id="{D288A72E-5D99-636C-7D5E-83E3A3B3EDD9}"/>
              </a:ext>
            </a:extLst>
          </p:cNvPr>
          <p:cNvPicPr>
            <a:picLocks noChangeAspect="1"/>
          </p:cNvPicPr>
          <p:nvPr/>
        </p:nvPicPr>
        <p:blipFill>
          <a:blip r:embed="rId5"/>
          <a:stretch>
            <a:fillRect/>
          </a:stretch>
        </p:blipFill>
        <p:spPr>
          <a:xfrm>
            <a:off x="7948594" y="1768509"/>
            <a:ext cx="3268379" cy="2565284"/>
          </a:xfrm>
          <a:prstGeom prst="rect">
            <a:avLst/>
          </a:prstGeom>
        </p:spPr>
      </p:pic>
      <p:pic>
        <p:nvPicPr>
          <p:cNvPr id="13" name="Picture 12">
            <a:extLst>
              <a:ext uri="{FF2B5EF4-FFF2-40B4-BE49-F238E27FC236}">
                <a16:creationId xmlns:a16="http://schemas.microsoft.com/office/drawing/2014/main" id="{FC269888-25D2-84F7-6941-A05D66A2CE01}"/>
              </a:ext>
            </a:extLst>
          </p:cNvPr>
          <p:cNvPicPr>
            <a:picLocks noChangeAspect="1"/>
          </p:cNvPicPr>
          <p:nvPr/>
        </p:nvPicPr>
        <p:blipFill>
          <a:blip r:embed="rId6"/>
          <a:stretch>
            <a:fillRect/>
          </a:stretch>
        </p:blipFill>
        <p:spPr>
          <a:xfrm>
            <a:off x="7725710" y="4433355"/>
            <a:ext cx="3491264" cy="2351746"/>
          </a:xfrm>
          <a:prstGeom prst="rect">
            <a:avLst/>
          </a:prstGeom>
        </p:spPr>
      </p:pic>
      <p:pic>
        <p:nvPicPr>
          <p:cNvPr id="14" name="Picture 13">
            <a:extLst>
              <a:ext uri="{FF2B5EF4-FFF2-40B4-BE49-F238E27FC236}">
                <a16:creationId xmlns:a16="http://schemas.microsoft.com/office/drawing/2014/main" id="{832261F9-97F0-5B9A-D919-E23A47D3A5A8}"/>
              </a:ext>
            </a:extLst>
          </p:cNvPr>
          <p:cNvPicPr>
            <a:picLocks noChangeAspect="1"/>
          </p:cNvPicPr>
          <p:nvPr/>
        </p:nvPicPr>
        <p:blipFill>
          <a:blip r:embed="rId7"/>
          <a:stretch>
            <a:fillRect/>
          </a:stretch>
        </p:blipFill>
        <p:spPr>
          <a:xfrm>
            <a:off x="407069" y="1768509"/>
            <a:ext cx="3147819" cy="2351405"/>
          </a:xfrm>
          <a:prstGeom prst="rect">
            <a:avLst/>
          </a:prstGeom>
        </p:spPr>
      </p:pic>
    </p:spTree>
    <p:extLst>
      <p:ext uri="{BB962C8B-B14F-4D97-AF65-F5344CB8AC3E}">
        <p14:creationId xmlns:p14="http://schemas.microsoft.com/office/powerpoint/2010/main" val="1667442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33672-439F-2920-67DB-B5A800BB727F}"/>
              </a:ext>
            </a:extLst>
          </p:cNvPr>
          <p:cNvSpPr>
            <a:spLocks noGrp="1"/>
          </p:cNvSpPr>
          <p:nvPr>
            <p:ph type="body" idx="1"/>
          </p:nvPr>
        </p:nvSpPr>
        <p:spPr/>
        <p:txBody>
          <a:bodyPr/>
          <a:lstStyle/>
          <a:p>
            <a:endParaRPr lang="en-US"/>
          </a:p>
        </p:txBody>
      </p:sp>
      <p:sp>
        <p:nvSpPr>
          <p:cNvPr id="3" name="TextBox 2">
            <a:extLst>
              <a:ext uri="{FF2B5EF4-FFF2-40B4-BE49-F238E27FC236}">
                <a16:creationId xmlns:a16="http://schemas.microsoft.com/office/drawing/2014/main" id="{875025E7-5E11-D44A-9BE0-3A15B948A368}"/>
              </a:ext>
            </a:extLst>
          </p:cNvPr>
          <p:cNvSpPr txBox="1"/>
          <p:nvPr/>
        </p:nvSpPr>
        <p:spPr>
          <a:xfrm>
            <a:off x="934278" y="367748"/>
            <a:ext cx="10942983" cy="600164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ý:</a:t>
            </a:r>
          </a:p>
          <a:p>
            <a:pPr marL="457200" indent="-457200">
              <a:buAutoNum type="arabicPeriod"/>
            </a:pP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8-10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rang,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endParaRPr lang="en-US" sz="3200" dirty="0">
              <a:latin typeface="Times New Roman" panose="02020603050405020304" pitchFamily="18" charset="0"/>
              <a:cs typeface="Times New Roman" panose="02020603050405020304" pitchFamily="18" charset="0"/>
            </a:endParaRPr>
          </a:p>
          <a:p>
            <a:pPr marL="457200" indent="-457200">
              <a:buAutoNum type="arabicPeriod"/>
            </a:pP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Suy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Việt Nam</a:t>
            </a:r>
          </a:p>
          <a:p>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p>
          <a:p>
            <a:pPr marL="342900" indent="-342900">
              <a:buFontTx/>
              <a:buChar char="-"/>
            </a:pP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pPr marL="342900" indent="-342900">
              <a:buFontTx/>
              <a:buChar char="-"/>
            </a:pP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endParaRPr lang="en-US" sz="3200" dirty="0">
              <a:latin typeface="Times New Roman" panose="02020603050405020304" pitchFamily="18" charset="0"/>
              <a:cs typeface="Times New Roman" panose="02020603050405020304" pitchFamily="18" charset="0"/>
            </a:endParaRPr>
          </a:p>
          <a:p>
            <a:pPr marL="342900" indent="-342900">
              <a:buFontTx/>
              <a:buChar char="-"/>
            </a:pPr>
            <a:r>
              <a:rPr lang="en-US" sz="3200" dirty="0">
                <a:latin typeface="Times New Roman" panose="02020603050405020304" pitchFamily="18" charset="0"/>
                <a:cs typeface="Times New Roman" panose="02020603050405020304" pitchFamily="18" charset="0"/>
              </a:rPr>
              <a:t>Vai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 ý </a:t>
            </a:r>
            <a:r>
              <a:rPr lang="en-US" sz="3200" dirty="0" err="1">
                <a:latin typeface="Times New Roman" panose="02020603050405020304" pitchFamily="18" charset="0"/>
                <a:cs typeface="Times New Roman" panose="02020603050405020304" pitchFamily="18" charset="0"/>
              </a:rPr>
              <a:t>nghĩa</a:t>
            </a:r>
            <a:endParaRPr lang="en-US" sz="3200" dirty="0">
              <a:latin typeface="Times New Roman" panose="02020603050405020304" pitchFamily="18" charset="0"/>
              <a:cs typeface="Times New Roman" panose="02020603050405020304" pitchFamily="18" charset="0"/>
            </a:endParaRPr>
          </a:p>
          <a:p>
            <a:pPr marL="342900" indent="-342900">
              <a:buFontTx/>
              <a:buChar char="-"/>
            </a:pP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endParaRPr lang="en-US" sz="3200" dirty="0">
              <a:latin typeface="Times New Roman" panose="02020603050405020304" pitchFamily="18" charset="0"/>
              <a:cs typeface="Times New Roman" panose="02020603050405020304" pitchFamily="18" charset="0"/>
            </a:endParaRPr>
          </a:p>
          <a:p>
            <a:pPr marL="342900" indent="-342900">
              <a:buFontTx/>
              <a:buChar char="-"/>
            </a:pPr>
            <a:endParaRPr lang="en-US" sz="3200" dirty="0">
              <a:latin typeface="Times New Roman" panose="02020603050405020304" pitchFamily="18" charset="0"/>
              <a:cs typeface="Times New Roman" panose="02020603050405020304" pitchFamily="18" charset="0"/>
            </a:endParaRPr>
          </a:p>
          <a:p>
            <a:pPr marL="457200" indent="-457200">
              <a:buAutoNum type="arabicPeriod"/>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384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58B0B5-80D1-548E-B30A-82070AE9B9BB}"/>
              </a:ext>
            </a:extLst>
          </p:cNvPr>
          <p:cNvSpPr>
            <a:spLocks noGrp="1"/>
          </p:cNvSpPr>
          <p:nvPr>
            <p:ph type="body" idx="1"/>
          </p:nvPr>
        </p:nvSpPr>
        <p:spPr/>
        <p:txBody>
          <a:bodyPr/>
          <a:lstStyle/>
          <a:p>
            <a:endParaRPr lang="en-US"/>
          </a:p>
        </p:txBody>
      </p:sp>
      <p:sp>
        <p:nvSpPr>
          <p:cNvPr id="3" name="TextBox 2">
            <a:extLst>
              <a:ext uri="{FF2B5EF4-FFF2-40B4-BE49-F238E27FC236}">
                <a16:creationId xmlns:a16="http://schemas.microsoft.com/office/drawing/2014/main" id="{0C49D24F-C82D-86D8-97E0-37EB5F7E7D5D}"/>
              </a:ext>
            </a:extLst>
          </p:cNvPr>
          <p:cNvSpPr txBox="1"/>
          <p:nvPr/>
        </p:nvSpPr>
        <p:spPr>
          <a:xfrm>
            <a:off x="715617" y="367748"/>
            <a:ext cx="11052313" cy="6124754"/>
          </a:xfrm>
          <a:prstGeom prst="rect">
            <a:avLst/>
          </a:prstGeom>
          <a:noFill/>
        </p:spPr>
        <p:txBody>
          <a:bodyPr wrap="square" rtlCol="0">
            <a:spAutoFit/>
          </a:bodyPr>
          <a:lstStyle/>
          <a:p>
            <a:pPr algn="just"/>
            <a:r>
              <a:rPr lang="en-US" sz="2800" b="0" i="0" dirty="0">
                <a:solidFill>
                  <a:srgbClr val="0A0A0A"/>
                </a:solidFill>
                <a:effectLst/>
                <a:latin typeface="+mj-lt"/>
              </a:rPr>
              <a:t>    </a:t>
            </a:r>
            <a:r>
              <a:rPr lang="vi-VN" sz="2800" b="0" i="0" dirty="0">
                <a:solidFill>
                  <a:srgbClr val="0A0A0A"/>
                </a:solidFill>
                <a:effectLst/>
                <a:latin typeface="+mj-lt"/>
              </a:rPr>
              <a:t>"Uống nước nhớ nguồn" là đạo lý sống vô cùng cao đẹp và là sợi chỉ đỏ xuyên suốt lịch sử hàng nghìn năm của dân tộc Việt Nam. Về nghĩa đen, câu tục ngữ nhắc nhở chúng ta khi hưởng dòng nước mát phải nhớ về khởi nguồn của nó; còn về nghĩa bóng, đó là lời răn dạy về lòng biết ơn đối với những người đi trước đã tạo dựng nên thành quả cho thế hệ sau. Trong cuộc sống hôm nay, truyền thống này được thể hiện qua những hành động thiết thực như thờ cúng tổ tiên, thăm hỏi thầy cô, hay tri ân những anh hùng liệt sĩ đã hy sinh vì nền độc lập của Tổ quốc. Lòng biết ơn không chỉ là biểu hiện của một nhân cách sống tử tế, có trước có sau, mà còn là nguồn sức mạnh gắn kết cộng đồng, giúp chúng ta trân trọng hiện tại và có trách nhiệm hơn với tương lai. Mỗi người trẻ cần khắc ghi truyền thống này bằng cách nỗ lực học tập, rèn luyện để xứng đáng với những gì cha ông đã gây dựng, bởi một dân tộc biết quý trọng quá khứ mới có thể vững bước trên con đường phát triển bền vững.</a:t>
            </a:r>
            <a:endParaRPr lang="en-US" sz="2800" dirty="0">
              <a:latin typeface="+mj-lt"/>
            </a:endParaRPr>
          </a:p>
        </p:txBody>
      </p:sp>
    </p:spTree>
    <p:extLst>
      <p:ext uri="{BB962C8B-B14F-4D97-AF65-F5344CB8AC3E}">
        <p14:creationId xmlns:p14="http://schemas.microsoft.com/office/powerpoint/2010/main" val="62985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276CB-35BD-8F0C-AE57-A281DA8F33FC}"/>
              </a:ext>
            </a:extLst>
          </p:cNvPr>
          <p:cNvSpPr>
            <a:spLocks noGrp="1"/>
          </p:cNvSpPr>
          <p:nvPr>
            <p:ph type="body" idx="1"/>
          </p:nvPr>
        </p:nvSpPr>
        <p:spPr/>
        <p:txBody>
          <a:bodyPr/>
          <a:lstStyle/>
          <a:p>
            <a:endParaRPr lang="en-US"/>
          </a:p>
        </p:txBody>
      </p:sp>
      <p:sp>
        <p:nvSpPr>
          <p:cNvPr id="3" name="TextBox 2">
            <a:extLst>
              <a:ext uri="{FF2B5EF4-FFF2-40B4-BE49-F238E27FC236}">
                <a16:creationId xmlns:a16="http://schemas.microsoft.com/office/drawing/2014/main" id="{0C04EAD3-5A88-5965-01C8-6C2171543C72}"/>
              </a:ext>
            </a:extLst>
          </p:cNvPr>
          <p:cNvSpPr txBox="1"/>
          <p:nvPr/>
        </p:nvSpPr>
        <p:spPr>
          <a:xfrm>
            <a:off x="506896" y="417443"/>
            <a:ext cx="10714382" cy="4524315"/>
          </a:xfrm>
          <a:prstGeom prst="rect">
            <a:avLst/>
          </a:prstGeom>
          <a:noFill/>
        </p:spPr>
        <p:txBody>
          <a:bodyPr wrap="square" rtlCol="0">
            <a:spAutoFit/>
          </a:bodyPr>
          <a:lstStyle/>
          <a:p>
            <a:pPr algn="just"/>
            <a:r>
              <a:rPr lang="vi-VN" sz="3200" b="0" i="0" dirty="0">
                <a:solidFill>
                  <a:srgbClr val="0A0A0A"/>
                </a:solidFill>
                <a:effectLst/>
                <a:latin typeface="+mj-lt"/>
              </a:rPr>
              <a:t>"Uống nước nhớ nguồn" là truyền thống đạo đức quý báu, nhắc nhở chúng ta phải luôn biết ơn những người đã tạo ra thành quả cho mình thụ hưởng. Lòng biết ơn không chỉ là cách hành xử tử tế giữa người với người, mà còn là sợi dây gắn kết quá khứ với hiện tại, tạo nên sức mạnh nội lực cho dân tộc. Trong xã hội hiện đại, việc giữ gìn truyền thống này qua những hành động tri ân cụ thể giúp mỗi cá nhân hoàn thiện nhân cách và sống có trách nhiệm hơn. Trân trọng cội nguồn chính là nền tảng vững chắc để chúng ta xây dựng một tương lai tốt đẹp.</a:t>
            </a:r>
            <a:endParaRPr lang="en-US" sz="3200" dirty="0">
              <a:latin typeface="+mj-lt"/>
            </a:endParaRPr>
          </a:p>
        </p:txBody>
      </p:sp>
    </p:spTree>
    <p:extLst>
      <p:ext uri="{BB962C8B-B14F-4D97-AF65-F5344CB8AC3E}">
        <p14:creationId xmlns:p14="http://schemas.microsoft.com/office/powerpoint/2010/main" val="1440249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59DD62-60C7-DA01-24C9-EDC037D74575}"/>
              </a:ext>
            </a:extLst>
          </p:cNvPr>
          <p:cNvPicPr>
            <a:picLocks noChangeAspect="1"/>
          </p:cNvPicPr>
          <p:nvPr/>
        </p:nvPicPr>
        <p:blipFill>
          <a:blip r:embed="rId2"/>
          <a:stretch>
            <a:fillRect/>
          </a:stretch>
        </p:blipFill>
        <p:spPr>
          <a:xfrm>
            <a:off x="0" y="54912"/>
            <a:ext cx="12192000" cy="6858000"/>
          </a:xfrm>
          <a:prstGeom prst="rect">
            <a:avLst/>
          </a:prstGeom>
        </p:spPr>
      </p:pic>
      <p:sp>
        <p:nvSpPr>
          <p:cNvPr id="5" name="TextBox 4">
            <a:extLst>
              <a:ext uri="{FF2B5EF4-FFF2-40B4-BE49-F238E27FC236}">
                <a16:creationId xmlns:a16="http://schemas.microsoft.com/office/drawing/2014/main" id="{4736E989-2BE4-64FC-C425-9F76D6A8087A}"/>
              </a:ext>
            </a:extLst>
          </p:cNvPr>
          <p:cNvSpPr txBox="1"/>
          <p:nvPr/>
        </p:nvSpPr>
        <p:spPr>
          <a:xfrm>
            <a:off x="539262" y="1565689"/>
            <a:ext cx="11113476" cy="1612942"/>
          </a:xfrm>
          <a:prstGeom prst="rect">
            <a:avLst/>
          </a:prstGeom>
          <a:noFill/>
          <a:ln w="38100">
            <a:solidFill>
              <a:schemeClr val="accent4">
                <a:lumMod val="50000"/>
              </a:schemeClr>
            </a:solidFill>
            <a:prstDash val="dash"/>
          </a:ln>
        </p:spPr>
        <p:txBody>
          <a:bodyPr wrap="square">
            <a:spAutoFit/>
          </a:bodyPr>
          <a:lstStyle/>
          <a:p>
            <a:pPr>
              <a:lnSpc>
                <a:spcPct val="130000"/>
              </a:lnSpc>
            </a:pPr>
            <a:r>
              <a:rPr lang="vi-VN" sz="4000" b="1" dirty="0">
                <a:solidFill>
                  <a:srgbClr val="FF0000"/>
                </a:solidFill>
                <a:latin typeface="Times New Roman" panose="02020603050405020304" pitchFamily="18" charset="0"/>
                <a:ea typeface="Times New Roman" panose="02020603050405020304" pitchFamily="18" charset="0"/>
              </a:rPr>
              <a:t>Kể chuyện về những tấm gương gan dạ, mưu trí, sáng tạo trong kháng chiến của dân t</a:t>
            </a:r>
            <a:r>
              <a:rPr lang="en-US" sz="4000" b="1" dirty="0">
                <a:solidFill>
                  <a:srgbClr val="FF0000"/>
                </a:solidFill>
                <a:latin typeface="Times New Roman" panose="02020603050405020304" pitchFamily="18" charset="0"/>
                <a:ea typeface="Times New Roman" panose="02020603050405020304" pitchFamily="18" charset="0"/>
              </a:rPr>
              <a:t>ộ</a:t>
            </a:r>
            <a:r>
              <a:rPr lang="vi-VN" sz="4000" b="1" dirty="0">
                <a:solidFill>
                  <a:srgbClr val="FF0000"/>
                </a:solidFill>
                <a:latin typeface="Times New Roman" panose="02020603050405020304" pitchFamily="18" charset="0"/>
                <a:ea typeface="Times New Roman" panose="02020603050405020304" pitchFamily="18" charset="0"/>
              </a:rPr>
              <a:t>c</a:t>
            </a:r>
            <a:endParaRPr lang="en-US" sz="40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39037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ểu sử anh hùng Võ Thị Sáu - Người con gái Đất Đỏ huyền thoại">
            <a:extLst>
              <a:ext uri="{FF2B5EF4-FFF2-40B4-BE49-F238E27FC236}">
                <a16:creationId xmlns:a16="http://schemas.microsoft.com/office/drawing/2014/main" id="{95C8EDC2-FED4-1AD3-B269-7547AB8A6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30" y="364227"/>
            <a:ext cx="4800600" cy="5619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163D15-950B-AA4F-7BA4-A36DD98BB38B}"/>
              </a:ext>
            </a:extLst>
          </p:cNvPr>
          <p:cNvSpPr txBox="1"/>
          <p:nvPr/>
        </p:nvSpPr>
        <p:spPr>
          <a:xfrm>
            <a:off x="5675243" y="487017"/>
            <a:ext cx="5690773"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mj-lt"/>
                <a:ea typeface="+mn-ea"/>
                <a:cs typeface="+mn-cs"/>
              </a:rPr>
              <a:t>Tuổi thơ cách mạng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mj-lt"/>
                <a:ea typeface="+mn-ea"/>
                <a:cs typeface="+mn-cs"/>
              </a:rPr>
              <a:t>Võ Thị Sáu tên thật là Nguyễn Thị Sáu, sinh năm 1933 tại xã Phước Thọ, huyện Đất Đỏ, tỉnh Bà Rịa. Chứng kiến cảnh quê hương bị thực dân Pháp chiếm đóng và sự tàn bạo của chúng, chị đã sớm giác ngộ cách mạng. Năm 14 tuổi, chị gia nhập Đội Công an xung phong Đất Đỏ, trở thành một chiến sĩ trinh sát gan dạ, mưu trí.</a:t>
            </a:r>
            <a:endParaRPr lang="en-US" sz="3200" dirty="0">
              <a:latin typeface="+mj-lt"/>
            </a:endParaRPr>
          </a:p>
        </p:txBody>
      </p:sp>
    </p:spTree>
    <p:extLst>
      <p:ext uri="{BB962C8B-B14F-4D97-AF65-F5344CB8AC3E}">
        <p14:creationId xmlns:p14="http://schemas.microsoft.com/office/powerpoint/2010/main" val="2765651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é lộ những giây phút cuối đời của nữ anh hùng huyền thoại Võ Thị Sáu | Báo  Dân trí">
            <a:extLst>
              <a:ext uri="{FF2B5EF4-FFF2-40B4-BE49-F238E27FC236}">
                <a16:creationId xmlns:a16="http://schemas.microsoft.com/office/drawing/2014/main" id="{CB55DA4C-280B-3534-5BB3-7D7CA9F53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69" y="460721"/>
            <a:ext cx="4750905" cy="52045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15E970-A11C-4064-86A5-CBE9F0E683B3}"/>
              </a:ext>
            </a:extLst>
          </p:cNvPr>
          <p:cNvSpPr txBox="1"/>
          <p:nvPr/>
        </p:nvSpPr>
        <p:spPr>
          <a:xfrm>
            <a:off x="5675243" y="460721"/>
            <a:ext cx="580445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Chiến công và sự hy sinh oanh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Chị Sáu đã thực hiện nhiều nhiệm vụ táo bạo, trong đó có việc dùng lựu đạn tiêu diệt tên cai tổng Tòng, một Việt gian khét tiếng ác ôn. Sau trận đánh đó, chị bị địch bắt.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Trong suốt gần ba năm bị giam cầm qua nhiều nhà tù, từ khám Chí Hòa đến Côn Đảo, chị Sáu phải chịu đựng những đòn tra tấn dã man, nhưng chị vẫn kiên cường, không khuất phục kẻ thù. Tinh thần lạc quan, yêu đời và niềm tin mãnh liệt vào chiến thắng của cách mạng luôn hiện hữu trong chị, ngay cả khi đối mặt với cái chết. </a:t>
            </a:r>
            <a:endParaRPr kumimoji="0" lang="vi-VN" sz="24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241043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F88BD-0EA4-0870-1E7F-1A7FD2FBDA03}"/>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1F2A5C5-E801-F640-5346-F3BC9B299181}"/>
              </a:ext>
            </a:extLst>
          </p:cNvPr>
          <p:cNvSpPr txBox="1"/>
          <p:nvPr/>
        </p:nvSpPr>
        <p:spPr>
          <a:xfrm>
            <a:off x="3095616" y="1034543"/>
            <a:ext cx="7118251" cy="743473"/>
          </a:xfrm>
          <a:prstGeom prst="rect">
            <a:avLst/>
          </a:prstGeom>
          <a:noFill/>
        </p:spPr>
        <p:txBody>
          <a:bodyPr wrap="square">
            <a:spAutoFit/>
          </a:bodyPr>
          <a:lstStyle/>
          <a:p>
            <a:pPr algn="just">
              <a:lnSpc>
                <a:spcPct val="115000"/>
              </a:lnSpc>
            </a:pPr>
            <a:r>
              <a:rPr lang="pt-BR" sz="4000" b="1" dirty="0">
                <a:solidFill>
                  <a:srgbClr val="0000CC"/>
                </a:solidFill>
                <a:latin typeface="Times New Roman" panose="02020603050405020304" pitchFamily="18" charset="0"/>
                <a:ea typeface="Calibri" panose="020F0502020204030204" pitchFamily="34" charset="0"/>
              </a:rPr>
              <a:t>Đọc – chú thích</a:t>
            </a:r>
            <a:endParaRPr lang="en-US" sz="4000" dirty="0">
              <a:solidFill>
                <a:srgbClr val="0000CC"/>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CACBD6D2-D3EF-DCE8-5F66-346501AC053E}"/>
              </a:ext>
            </a:extLst>
          </p:cNvPr>
          <p:cNvSpPr txBox="1"/>
          <p:nvPr/>
        </p:nvSpPr>
        <p:spPr>
          <a:xfrm>
            <a:off x="752976" y="2306492"/>
            <a:ext cx="11008775" cy="657552"/>
          </a:xfrm>
          <a:prstGeom prst="rect">
            <a:avLst/>
          </a:prstGeom>
          <a:noFill/>
          <a:ln>
            <a:solidFill>
              <a:srgbClr val="FF0000"/>
            </a:solidFill>
          </a:ln>
        </p:spPr>
        <p:txBody>
          <a:bodyPr wrap="square">
            <a:spAutoFit/>
          </a:bodyPr>
          <a:lstStyle/>
          <a:p>
            <a:pPr algn="just">
              <a:lnSpc>
                <a:spcPct val="110000"/>
              </a:lnSpc>
            </a:pPr>
            <a:r>
              <a:rPr lang="nl-NL" sz="3600" b="1" dirty="0">
                <a:solidFill>
                  <a:srgbClr val="0000CC"/>
                </a:solidFill>
                <a:latin typeface="Times New Roman" panose="02020603050405020304" pitchFamily="18" charset="0"/>
                <a:ea typeface="Calibri" panose="020F0502020204030204" pitchFamily="34" charset="0"/>
              </a:rPr>
              <a:t>- Giọng đọc: </a:t>
            </a:r>
            <a:r>
              <a:rPr lang="en-US" sz="3600" b="1" dirty="0" err="1">
                <a:solidFill>
                  <a:srgbClr val="0000CC"/>
                </a:solidFill>
                <a:latin typeface="Times New Roman" panose="02020603050405020304" pitchFamily="18" charset="0"/>
                <a:ea typeface="Calibri" panose="020F0502020204030204" pitchFamily="34" charset="0"/>
              </a:rPr>
              <a:t>Giọng</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mạch</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lạc</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rõ</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ràng</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truyền</a:t>
            </a:r>
            <a:r>
              <a:rPr lang="en-US" sz="3600" b="1" dirty="0">
                <a:solidFill>
                  <a:srgbClr val="0000CC"/>
                </a:solidFill>
                <a:latin typeface="Times New Roman" panose="02020603050405020304" pitchFamily="18" charset="0"/>
                <a:ea typeface="Calibri" panose="020F0502020204030204" pitchFamily="34" charset="0"/>
              </a:rPr>
              <a:t> </a:t>
            </a:r>
            <a:r>
              <a:rPr lang="en-US" sz="3600" b="1" dirty="0" err="1">
                <a:solidFill>
                  <a:srgbClr val="0000CC"/>
                </a:solidFill>
                <a:latin typeface="Times New Roman" panose="02020603050405020304" pitchFamily="18" charset="0"/>
                <a:ea typeface="Calibri" panose="020F0502020204030204" pitchFamily="34" charset="0"/>
              </a:rPr>
              <a:t>cảm</a:t>
            </a:r>
            <a:r>
              <a:rPr lang="en-US" sz="3600" b="1" dirty="0">
                <a:solidFill>
                  <a:srgbClr val="0000CC"/>
                </a:solidFill>
                <a:latin typeface="Times New Roman" panose="02020603050405020304" pitchFamily="18" charset="0"/>
                <a:ea typeface="Calibri" panose="020F0502020204030204" pitchFamily="34" charset="0"/>
              </a:rPr>
              <a:t> </a:t>
            </a:r>
          </a:p>
        </p:txBody>
      </p:sp>
      <p:pic>
        <p:nvPicPr>
          <p:cNvPr id="7" name="Picture 6">
            <a:extLst>
              <a:ext uri="{FF2B5EF4-FFF2-40B4-BE49-F238E27FC236}">
                <a16:creationId xmlns:a16="http://schemas.microsoft.com/office/drawing/2014/main" id="{038C182B-1C38-4DD0-745B-89F0C5785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061" y="866903"/>
            <a:ext cx="1404057" cy="1156943"/>
          </a:xfrm>
          <a:prstGeom prst="rect">
            <a:avLst/>
          </a:prstGeom>
        </p:spPr>
      </p:pic>
      <p:sp>
        <p:nvSpPr>
          <p:cNvPr id="2" name="矩形: 圆角 11">
            <a:extLst>
              <a:ext uri="{FF2B5EF4-FFF2-40B4-BE49-F238E27FC236}">
                <a16:creationId xmlns:a16="http://schemas.microsoft.com/office/drawing/2014/main" id="{2C7DFCF0-E90A-A4BA-0AA0-30C0725263E3}"/>
              </a:ext>
            </a:extLst>
          </p:cNvPr>
          <p:cNvSpPr/>
          <p:nvPr/>
        </p:nvSpPr>
        <p:spPr>
          <a:xfrm>
            <a:off x="0" y="69088"/>
            <a:ext cx="2649538" cy="657551"/>
          </a:xfrm>
          <a:prstGeom prst="roundRect">
            <a:avLst>
              <a:gd name="adj" fmla="val 50000"/>
            </a:avLst>
          </a:prstGeom>
          <a:solidFill>
            <a:schemeClr val="bg1"/>
          </a:solidFill>
          <a:ln w="12700" cap="flat" cmpd="sng" algn="ctr">
            <a:solidFill>
              <a:srgbClr val="FFFFFF"/>
            </a:solidFill>
            <a:prstDash val="solid"/>
            <a:miter lim="800000"/>
          </a:ln>
          <a:effectLst>
            <a:outerShdw blurRad="63500" sx="102000" sy="102000" algn="ctr" rotWithShape="0">
              <a:prstClr val="black">
                <a:alpha val="40000"/>
              </a:prstClr>
            </a:outerShdw>
          </a:effectLst>
        </p:spPr>
        <p:txBody>
          <a:bodyPr anchor="ctr"/>
          <a:lstStyle/>
          <a:p>
            <a:pPr algn="ctr" eaLnBrk="0" fontAlgn="base" hangingPunct="0">
              <a:spcBef>
                <a:spcPct val="0"/>
              </a:spcBef>
              <a:spcAft>
                <a:spcPct val="0"/>
              </a:spcAft>
              <a:defRPr/>
            </a:pPr>
            <a:r>
              <a:rPr lang="en-US" altLang="zh-CN" sz="3200" b="1" kern="0" dirty="0">
                <a:solidFill>
                  <a:srgbClr val="002060"/>
                </a:solidFill>
                <a:latin typeface="Times New Roman" panose="02020603050405020304" pitchFamily="18" charset="0"/>
                <a:ea typeface="宋体"/>
                <a:cs typeface="Times New Roman" panose="02020603050405020304" pitchFamily="18" charset="0"/>
                <a:sym typeface="+mn-lt"/>
              </a:rPr>
              <a:t>2. </a:t>
            </a:r>
            <a:r>
              <a:rPr lang="en-US" altLang="zh-CN" sz="3200" b="1" kern="0" dirty="0" err="1">
                <a:solidFill>
                  <a:srgbClr val="002060"/>
                </a:solidFill>
                <a:latin typeface="Times New Roman" panose="02020603050405020304" pitchFamily="18" charset="0"/>
                <a:ea typeface="宋体"/>
                <a:cs typeface="Times New Roman" panose="02020603050405020304" pitchFamily="18" charset="0"/>
                <a:sym typeface="+mn-lt"/>
              </a:rPr>
              <a:t>Tác</a:t>
            </a:r>
            <a:r>
              <a:rPr lang="en-US" altLang="zh-CN" sz="3200" b="1" kern="0" dirty="0">
                <a:solidFill>
                  <a:srgbClr val="002060"/>
                </a:solidFill>
                <a:latin typeface="Times New Roman" panose="02020603050405020304" pitchFamily="18" charset="0"/>
                <a:ea typeface="宋体"/>
                <a:cs typeface="Times New Roman" panose="02020603050405020304" pitchFamily="18" charset="0"/>
                <a:sym typeface="+mn-lt"/>
              </a:rPr>
              <a:t> </a:t>
            </a:r>
            <a:r>
              <a:rPr lang="en-US" altLang="zh-CN" sz="3200" b="1" kern="0" dirty="0" err="1">
                <a:solidFill>
                  <a:srgbClr val="002060"/>
                </a:solidFill>
                <a:latin typeface="Times New Roman" panose="02020603050405020304" pitchFamily="18" charset="0"/>
                <a:ea typeface="宋体"/>
                <a:cs typeface="Times New Roman" panose="02020603050405020304" pitchFamily="18" charset="0"/>
                <a:sym typeface="+mn-lt"/>
              </a:rPr>
              <a:t>phẩm</a:t>
            </a:r>
            <a:endParaRPr lang="zh-CN" altLang="en-US" sz="3200" b="1" kern="0" dirty="0">
              <a:solidFill>
                <a:srgbClr val="002060"/>
              </a:solidFill>
              <a:latin typeface="Times New Roman" panose="02020603050405020304" pitchFamily="18" charset="0"/>
              <a:ea typeface="宋体"/>
              <a:cs typeface="Times New Roman" panose="02020603050405020304" pitchFamily="18" charset="0"/>
              <a:sym typeface="+mn-lt"/>
            </a:endParaRPr>
          </a:p>
        </p:txBody>
      </p:sp>
    </p:spTree>
    <p:extLst>
      <p:ext uri="{BB962C8B-B14F-4D97-AF65-F5344CB8AC3E}">
        <p14:creationId xmlns:p14="http://schemas.microsoft.com/office/powerpoint/2010/main" val="36629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ọc tập tấm gương hy sinh vì sự nghiệp bảo vệ Tổ quốc của nữ anh hùng Võ  Thị sáu">
            <a:extLst>
              <a:ext uri="{FF2B5EF4-FFF2-40B4-BE49-F238E27FC236}">
                <a16:creationId xmlns:a16="http://schemas.microsoft.com/office/drawing/2014/main" id="{17A7AC97-95E0-23BC-BAD7-5E1AB6E53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357" y="488258"/>
            <a:ext cx="6589643" cy="5554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1F47F0-44D5-8025-D58D-87794E419041}"/>
              </a:ext>
            </a:extLst>
          </p:cNvPr>
          <p:cNvSpPr txBox="1"/>
          <p:nvPr/>
        </p:nvSpPr>
        <p:spPr>
          <a:xfrm>
            <a:off x="7235687" y="1166842"/>
            <a:ext cx="446267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Sáng ngày 23/01/1952, giặc Pháp đưa chị ra pháp trường Côn Đảo để xử tử. Trên đường đi, chị vẫn cất cao tiếng hát, ngắt những bông hoa lê-ki-ma đỏ thắm, giữ vững khí phách hiên ngang. Tại pháp trường, chị từ chối bịt mắt và hô to những lời cuối cùng: "Đả đảo thực dân Pháp! Kháng chiến nhất định thắng lợi!", rồi mỉm cười đón nhận cái chết khi chỉ mới 19 tuổi.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mj-lt"/>
                <a:ea typeface="+mn-ea"/>
                <a:cs typeface="+mn-cs"/>
              </a:rPr>
              <a:t>Di sản bất tử</a:t>
            </a:r>
            <a:endParaRPr kumimoji="0" lang="vi-VN" sz="24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314675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ị Võ Thị Sáu - Vọng mãi lời ca">
            <a:extLst>
              <a:ext uri="{FF2B5EF4-FFF2-40B4-BE49-F238E27FC236}">
                <a16:creationId xmlns:a16="http://schemas.microsoft.com/office/drawing/2014/main" id="{ED8E614E-7FFE-CD6E-44E9-FAF66C8C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191" y="415994"/>
            <a:ext cx="4025347" cy="5915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82DCD7-D671-888B-AFC0-124193AE383B}"/>
              </a:ext>
            </a:extLst>
          </p:cNvPr>
          <p:cNvSpPr txBox="1"/>
          <p:nvPr/>
        </p:nvSpPr>
        <p:spPr>
          <a:xfrm>
            <a:off x="5267739" y="415994"/>
            <a:ext cx="634116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mn-cs"/>
              </a:rPr>
              <a:t>Di sản bất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mn-cs"/>
              </a:rPr>
              <a:t>Sự hy sinh anh dũng của Võ Thị Sáu đã trở thành huyền thoại, là tấm gương sáng chói về lòng yêu nước, ý chí kiên cường cho các thế hệ người Việt Nam noi theo. Chị được Nhà nước truy tặng danh hiệu Anh hùng Lực lượng vũ trang nhân dân vào năm 1993. Câu chuyện về chị sống mãi trong lòng dân tộc, như bài hát "Biết ơn chị Võ Thị Sáu" vẫn vang vọng đến ngày nay. </a:t>
            </a:r>
            <a:endParaRPr kumimoji="0" lang="en-US" sz="28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1118049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3B7B0-72CF-4335-87A4-9CCC5157366F}"/>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66">
            <a:extLst>
              <a:ext uri="{FF2B5EF4-FFF2-40B4-BE49-F238E27FC236}">
                <a16:creationId xmlns:a16="http://schemas.microsoft.com/office/drawing/2014/main" id="{0F782BF1-FF61-4641-9DF1-F9977354D4B5}"/>
              </a:ext>
            </a:extLst>
          </p:cNvPr>
          <p:cNvPicPr>
            <a:picLocks noChangeAspect="1"/>
          </p:cNvPicPr>
          <p:nvPr/>
        </p:nvPicPr>
        <p:blipFill>
          <a:blip r:embed="rId3"/>
          <a:stretch>
            <a:fillRect/>
          </a:stretch>
        </p:blipFill>
        <p:spPr>
          <a:xfrm>
            <a:off x="4353625" y="0"/>
            <a:ext cx="3643959" cy="1523159"/>
          </a:xfrm>
          <a:prstGeom prst="rect">
            <a:avLst/>
          </a:prstGeom>
        </p:spPr>
      </p:pic>
      <p:sp>
        <p:nvSpPr>
          <p:cNvPr id="4" name="品 10">
            <a:extLst>
              <a:ext uri="{FF2B5EF4-FFF2-40B4-BE49-F238E27FC236}">
                <a16:creationId xmlns:a16="http://schemas.microsoft.com/office/drawing/2014/main" id="{CF306CC6-A023-4F03-B7AD-60865D73072C}"/>
              </a:ext>
            </a:extLst>
          </p:cNvPr>
          <p:cNvSpPr txBox="1"/>
          <p:nvPr/>
        </p:nvSpPr>
        <p:spPr>
          <a:xfrm>
            <a:off x="4435523" y="708984"/>
            <a:ext cx="3475736" cy="584775"/>
          </a:xfrm>
          <a:prstGeom prst="rect">
            <a:avLst/>
          </a:prstGeom>
          <a:noFill/>
        </p:spPr>
        <p:txBody>
          <a:bodyPr wrap="square" rtlCol="0">
            <a:spAutoFit/>
          </a:bodyPr>
          <a:lstStyle/>
          <a:p>
            <a:pPr algn="ctr" defTabSz="457200"/>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Hướng</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dẫn</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tự</a:t>
            </a:r>
            <a:r>
              <a:rPr lang="en-US" altLang="zh-CN" sz="3200" b="1" dirty="0">
                <a:solidFill>
                  <a:srgbClr val="0000CC"/>
                </a:solidFill>
                <a:latin typeface="Times New Roman" pitchFamily="18" charset="0"/>
                <a:ea typeface="汉仪白棋体简" panose="02010604000101010101" pitchFamily="2" charset="-122"/>
                <a:cs typeface="Times New Roman" pitchFamily="18" charset="0"/>
              </a:rPr>
              <a:t> </a:t>
            </a:r>
            <a:r>
              <a:rPr lang="en-US" altLang="zh-CN" sz="3200" b="1" dirty="0" err="1">
                <a:solidFill>
                  <a:srgbClr val="0000CC"/>
                </a:solidFill>
                <a:latin typeface="Times New Roman" pitchFamily="18" charset="0"/>
                <a:ea typeface="汉仪白棋体简" panose="02010604000101010101" pitchFamily="2" charset="-122"/>
                <a:cs typeface="Times New Roman" pitchFamily="18" charset="0"/>
              </a:rPr>
              <a:t>học</a:t>
            </a:r>
            <a:endParaRPr lang="zh-CN" altLang="en-US" sz="3200" b="1" dirty="0">
              <a:solidFill>
                <a:srgbClr val="0000CC"/>
              </a:solidFill>
              <a:latin typeface="Times New Roman" pitchFamily="18" charset="0"/>
              <a:ea typeface="汉仪白棋体简" panose="02010604000101010101" pitchFamily="2" charset="-122"/>
              <a:cs typeface="Times New Roman" pitchFamily="18" charset="0"/>
            </a:endParaRPr>
          </a:p>
        </p:txBody>
      </p:sp>
      <p:pic>
        <p:nvPicPr>
          <p:cNvPr id="10" name="图片 1">
            <a:extLst>
              <a:ext uri="{FF2B5EF4-FFF2-40B4-BE49-F238E27FC236}">
                <a16:creationId xmlns:a16="http://schemas.microsoft.com/office/drawing/2014/main" id="{0BD8E8EA-5780-4AC7-88AB-3E23CA3E11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303" y="-103264"/>
            <a:ext cx="3172251" cy="2794046"/>
          </a:xfrm>
          <a:prstGeom prst="rect">
            <a:avLst/>
          </a:prstGeom>
        </p:spPr>
      </p:pic>
      <p:sp>
        <p:nvSpPr>
          <p:cNvPr id="9" name="TextBox 8">
            <a:extLst>
              <a:ext uri="{FF2B5EF4-FFF2-40B4-BE49-F238E27FC236}">
                <a16:creationId xmlns:a16="http://schemas.microsoft.com/office/drawing/2014/main" id="{5E62625F-8666-0A33-355E-7AA70CDDB3E7}"/>
              </a:ext>
            </a:extLst>
          </p:cNvPr>
          <p:cNvSpPr txBox="1"/>
          <p:nvPr/>
        </p:nvSpPr>
        <p:spPr>
          <a:xfrm>
            <a:off x="1429436" y="2486976"/>
            <a:ext cx="10114670" cy="1837875"/>
          </a:xfrm>
          <a:prstGeom prst="rect">
            <a:avLst/>
          </a:prstGeom>
          <a:noFill/>
          <a:ln>
            <a:solidFill>
              <a:srgbClr val="FF0000"/>
            </a:solidFill>
          </a:ln>
        </p:spPr>
        <p:txBody>
          <a:bodyPr wrap="square">
            <a:spAutoFit/>
          </a:bodyPr>
          <a:lstStyle/>
          <a:p>
            <a:r>
              <a:rPr lang="pt-BR" sz="2800" dirty="0">
                <a:solidFill>
                  <a:srgbClr val="000000"/>
                </a:solidFill>
                <a:latin typeface="Times New Roman" panose="02020603050405020304" pitchFamily="18" charset="0"/>
                <a:ea typeface="Arial" panose="020B060402020202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Đọc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kĩ</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phần</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câu</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hỏi</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để</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nắm</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được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các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đơn</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vị</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kiến</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thức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sẽ</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được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Calibri" panose="020F0502020204030204" pitchFamily="34" charset="0"/>
                <a:cs typeface=".VnArial NarrowH" panose="020B7200000000000000" pitchFamily="34" charset="0"/>
              </a:rPr>
              <a:t>học</a:t>
            </a:r>
            <a:r>
              <a:rPr lang="en-US" sz="2800" dirty="0">
                <a:solidFill>
                  <a:srgbClr val="000000"/>
                </a:solidFill>
                <a:latin typeface="Times New Roman" panose="02020603050405020304" pitchFamily="18" charset="0"/>
                <a:ea typeface="Calibri" panose="020F0502020204030204" pitchFamily="34" charset="0"/>
                <a:cs typeface=".VnArial NarrowH" panose="020B7200000000000000" pitchFamily="34" charset="0"/>
              </a:rPr>
              <a:t>.</a:t>
            </a:r>
            <a:endParaRPr lang="en-US" sz="2800" dirty="0">
              <a:latin typeface=".VnArial NarrowH" panose="020B7200000000000000" pitchFamily="34" charset="0"/>
              <a:ea typeface=".VnArial NarrowH" panose="020B7200000000000000" pitchFamily="34" charset="0"/>
              <a:cs typeface=".VnArial NarrowH" panose="020B7200000000000000" pitchFamily="34" charset="0"/>
            </a:endParaRPr>
          </a:p>
          <a:p>
            <a:pPr algn="just"/>
            <a:r>
              <a:rPr lang="pt-BR" sz="2800" dirty="0">
                <a:solidFill>
                  <a:srgbClr val="000000"/>
                </a:solidFill>
                <a:latin typeface="Times New Roman" panose="02020603050405020304" pitchFamily="18" charset="0"/>
                <a:ea typeface="Arial" panose="020B0604020202020204" pitchFamily="34" charset="0"/>
                <a:cs typeface=".VnArial NarrowH" panose="020B7200000000000000" pitchFamily="34" charset="0"/>
              </a:rPr>
              <a:t>-  Đọc kĩ VB và trả lời các câu hỏi ở phần sau.</a:t>
            </a:r>
            <a:endParaRPr lang="en-US" sz="2800" dirty="0">
              <a:latin typeface=".VnArial NarrowH" panose="020B7200000000000000" pitchFamily="34" charset="0"/>
              <a:ea typeface=".VnArial NarrowH" panose="020B7200000000000000" pitchFamily="34" charset="0"/>
              <a:cs typeface=".VnArial NarrowH" panose="020B7200000000000000" pitchFamily="34" charset="0"/>
            </a:endParaRPr>
          </a:p>
          <a:p>
            <a:pPr>
              <a:lnSpc>
                <a:spcPct val="115000"/>
              </a:lnSpc>
            </a:pPr>
            <a:r>
              <a:rPr lang="en-US" sz="2800" dirty="0">
                <a:solidFill>
                  <a:srgbClr val="000000"/>
                </a:solidFill>
                <a:latin typeface="Times New Roman" panose="02020603050405020304" pitchFamily="18" charset="0"/>
                <a:ea typeface=".VnArial NarrowH" panose="020B7200000000000000"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VnArial NarrowH" panose="020B7200000000000000" pitchFamily="34" charset="0"/>
                <a:cs typeface=".VnArial NarrowH" panose="020B7200000000000000" pitchFamily="34" charset="0"/>
              </a:rPr>
              <a:t>Chuẩn</a:t>
            </a:r>
            <a:r>
              <a:rPr lang="en-US" sz="2800" dirty="0">
                <a:solidFill>
                  <a:srgbClr val="000000"/>
                </a:solidFill>
                <a:latin typeface="Times New Roman" panose="02020603050405020304" pitchFamily="18" charset="0"/>
                <a:ea typeface=".VnArial NarrowH" panose="020B7200000000000000" pitchFamily="34" charset="0"/>
                <a:cs typeface=".VnArial NarrowH" panose="020B7200000000000000" pitchFamily="34" charset="0"/>
              </a:rPr>
              <a:t> </a:t>
            </a:r>
            <a:r>
              <a:rPr lang="en-US" sz="2800" dirty="0" err="1">
                <a:solidFill>
                  <a:srgbClr val="000000"/>
                </a:solidFill>
                <a:latin typeface="Times New Roman" panose="02020603050405020304" pitchFamily="18" charset="0"/>
                <a:ea typeface=".VnArial NarrowH" panose="020B7200000000000000" pitchFamily="34" charset="0"/>
                <a:cs typeface=".VnArial NarrowH" panose="020B7200000000000000" pitchFamily="34" charset="0"/>
              </a:rPr>
              <a:t>bị</a:t>
            </a:r>
            <a:r>
              <a:rPr lang="en-US" sz="2800" dirty="0">
                <a:solidFill>
                  <a:srgbClr val="000000"/>
                </a:solidFill>
                <a:latin typeface="Times New Roman" panose="02020603050405020304" pitchFamily="18" charset="0"/>
                <a:ea typeface=".VnArial NarrowH" panose="020B7200000000000000" pitchFamily="34" charset="0"/>
                <a:cs typeface=".VnArial NarrowH" panose="020B7200000000000000" pitchFamily="34" charset="0"/>
              </a:rPr>
              <a:t> :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Viết</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đoạn</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trình</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bày</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kiến</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về</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một</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hiện</a:t>
            </a:r>
            <a:r>
              <a:rPr lang="en-US" sz="2800" b="1" i="1" dirty="0">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2800" b="1" i="1" dirty="0" err="1">
                <a:solidFill>
                  <a:srgbClr val="000000"/>
                </a:solidFill>
                <a:latin typeface="Times New Roman" panose="02020603050405020304" pitchFamily="18" charset="0"/>
                <a:ea typeface="Times New Roman" panose="02020603050405020304" pitchFamily="18" charset="0"/>
                <a:cs typeface=".VnArial NarrowH" panose="020B7200000000000000" pitchFamily="34" charset="0"/>
              </a:rPr>
              <a:t>tượng</a:t>
            </a:r>
            <a:endParaRPr lang="en-US" sz="2800" b="1" i="1" dirty="0">
              <a:latin typeface=".VnArial NarrowH" panose="020B7200000000000000" pitchFamily="34" charset="0"/>
              <a:ea typeface=".VnArial NarrowH" panose="020B7200000000000000" pitchFamily="34" charset="0"/>
              <a:cs typeface=".VnArial NarrowH" panose="020B7200000000000000" pitchFamily="34" charset="0"/>
            </a:endParaRPr>
          </a:p>
        </p:txBody>
      </p:sp>
    </p:spTree>
    <p:extLst>
      <p:ext uri="{BB962C8B-B14F-4D97-AF65-F5344CB8AC3E}">
        <p14:creationId xmlns:p14="http://schemas.microsoft.com/office/powerpoint/2010/main" val="23916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Diagram&#10;&#10;Description automatically generated">
            <a:extLst>
              <a:ext uri="{FF2B5EF4-FFF2-40B4-BE49-F238E27FC236}">
                <a16:creationId xmlns:a16="http://schemas.microsoft.com/office/drawing/2014/main" id="{51559407-97A1-33B0-EFFF-CDF6E97D1382}"/>
              </a:ext>
            </a:extLst>
          </p:cNvPr>
          <p:cNvPicPr>
            <a:picLocks noChangeAspect="1"/>
          </p:cNvPicPr>
          <p:nvPr/>
        </p:nvPicPr>
        <p:blipFill rotWithShape="1">
          <a:blip r:embed="rId2"/>
          <a:srcRect l="4020"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5691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2DCD58-9673-4032-C140-BE51C3B09A3E}"/>
              </a:ext>
            </a:extLst>
          </p:cNvPr>
          <p:cNvSpPr txBox="1"/>
          <p:nvPr/>
        </p:nvSpPr>
        <p:spPr>
          <a:xfrm>
            <a:off x="3478968" y="448675"/>
            <a:ext cx="7763654" cy="1077218"/>
          </a:xfrm>
          <a:prstGeom prst="rect">
            <a:avLst/>
          </a:prstGeom>
          <a:solidFill>
            <a:schemeClr val="bg1"/>
          </a:solidFill>
          <a:ln>
            <a:solidFill>
              <a:schemeClr val="accent1"/>
            </a:solidFill>
          </a:ln>
        </p:spPr>
        <p:txBody>
          <a:bodyPr wrap="square">
            <a:spAutoFit/>
          </a:bodyPr>
          <a:lstStyle>
            <a:defPPr>
              <a:defRPr lang="en-US"/>
            </a:defPPr>
            <a:lvl1pPr>
              <a:defRPr kumimoji="0" sz="3200" b="0" i="0" u="none" strike="noStrike" cap="none" spc="0" normalizeH="0" baseline="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defRPr>
            </a:lvl1pPr>
          </a:lstStyle>
          <a:p>
            <a:pPr algn="just"/>
            <a:r>
              <a:rPr lang="en-US" dirty="0"/>
              <a:t>Ở </a:t>
            </a:r>
            <a:r>
              <a:rPr lang="en-US" dirty="0" err="1"/>
              <a:t>trên</a:t>
            </a:r>
            <a:r>
              <a:rPr lang="en-US" dirty="0"/>
              <a:t> </a:t>
            </a:r>
            <a:r>
              <a:rPr lang="en-US" dirty="0" err="1"/>
              <a:t>đất</a:t>
            </a:r>
            <a:r>
              <a:rPr lang="en-US" dirty="0"/>
              <a:t> </a:t>
            </a:r>
            <a:r>
              <a:rPr lang="en-US" dirty="0" err="1"/>
              <a:t>nước</a:t>
            </a:r>
            <a:r>
              <a:rPr lang="en-US" dirty="0"/>
              <a:t> </a:t>
            </a:r>
            <a:r>
              <a:rPr lang="en-US" dirty="0" err="1"/>
              <a:t>Việt</a:t>
            </a:r>
            <a:r>
              <a:rPr lang="en-US" dirty="0"/>
              <a:t> Nam ở </a:t>
            </a:r>
            <a:r>
              <a:rPr lang="en-US" dirty="0" err="1"/>
              <a:t>vùng</a:t>
            </a:r>
            <a:r>
              <a:rPr lang="en-US" dirty="0"/>
              <a:t> </a:t>
            </a:r>
            <a:r>
              <a:rPr lang="en-US" dirty="0" err="1"/>
              <a:t>quê</a:t>
            </a:r>
            <a:r>
              <a:rPr lang="en-US" dirty="0"/>
              <a:t> </a:t>
            </a:r>
            <a:r>
              <a:rPr lang="en-US" dirty="0" err="1"/>
              <a:t>nào</a:t>
            </a:r>
            <a:r>
              <a:rPr lang="en-US" dirty="0"/>
              <a:t> </a:t>
            </a:r>
            <a:r>
              <a:rPr lang="en-US" dirty="0" err="1"/>
              <a:t>cũng</a:t>
            </a:r>
            <a:r>
              <a:rPr lang="en-US" dirty="0"/>
              <a:t> </a:t>
            </a:r>
            <a:r>
              <a:rPr lang="en-US" dirty="0" err="1"/>
              <a:t>có</a:t>
            </a:r>
            <a:r>
              <a:rPr lang="en-US" dirty="0"/>
              <a:t> </a:t>
            </a:r>
            <a:r>
              <a:rPr lang="en-US" dirty="0" err="1"/>
              <a:t>những</a:t>
            </a:r>
            <a:r>
              <a:rPr lang="en-US" dirty="0"/>
              <a:t> </a:t>
            </a:r>
            <a:r>
              <a:rPr lang="en-US" dirty="0" err="1"/>
              <a:t>câu</a:t>
            </a:r>
            <a:r>
              <a:rPr lang="en-US" dirty="0"/>
              <a:t> </a:t>
            </a:r>
            <a:r>
              <a:rPr lang="en-US" dirty="0" err="1"/>
              <a:t>chuyện</a:t>
            </a:r>
            <a:r>
              <a:rPr lang="en-US" dirty="0"/>
              <a:t> </a:t>
            </a:r>
            <a:r>
              <a:rPr lang="en-US" dirty="0" err="1"/>
              <a:t>về</a:t>
            </a:r>
            <a:r>
              <a:rPr lang="en-US" dirty="0"/>
              <a:t> </a:t>
            </a:r>
            <a:r>
              <a:rPr lang="en-US" dirty="0" err="1"/>
              <a:t>sự</a:t>
            </a:r>
            <a:r>
              <a:rPr lang="en-US" dirty="0"/>
              <a:t> hi </a:t>
            </a:r>
            <a:r>
              <a:rPr lang="en-US" dirty="0" err="1"/>
              <a:t>sinh</a:t>
            </a:r>
            <a:r>
              <a:rPr lang="en-US" dirty="0"/>
              <a:t>. </a:t>
            </a:r>
          </a:p>
        </p:txBody>
      </p:sp>
      <p:sp>
        <p:nvSpPr>
          <p:cNvPr id="9" name="TextBox 8">
            <a:extLst>
              <a:ext uri="{FF2B5EF4-FFF2-40B4-BE49-F238E27FC236}">
                <a16:creationId xmlns:a16="http://schemas.microsoft.com/office/drawing/2014/main" id="{D2749D85-B942-0467-DD11-38C4089EA7AD}"/>
              </a:ext>
            </a:extLst>
          </p:cNvPr>
          <p:cNvSpPr txBox="1"/>
          <p:nvPr/>
        </p:nvSpPr>
        <p:spPr>
          <a:xfrm>
            <a:off x="226726" y="1967795"/>
            <a:ext cx="2246652" cy="1569660"/>
          </a:xfrm>
          <a:prstGeom prst="rect">
            <a:avLst/>
          </a:prstGeom>
          <a:solidFill>
            <a:schemeClr val="bg1"/>
          </a:solidFill>
          <a:ln>
            <a:solidFill>
              <a:schemeClr val="accent1"/>
            </a:solidFill>
          </a:ln>
        </p:spPr>
        <p:txBody>
          <a:bodyPr wrap="square">
            <a:spAutoFit/>
          </a:bodyPr>
          <a:lstStyle/>
          <a:p>
            <a:pPr algn="ct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Ý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kiến</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rất</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tự</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nhiên</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nhẹ</a:t>
            </a:r>
            <a:r>
              <a:rPr kumimoji="0" 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1" i="0" u="none" strike="noStrike" kern="1200" cap="none" spc="0" normalizeH="0" baseline="0" noProof="0" dirty="0" err="1">
                <a:ln>
                  <a:noFill/>
                </a:ln>
                <a:solidFill>
                  <a:srgbClr val="0000CC"/>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nhàng</a:t>
            </a:r>
            <a:endParaRPr lang="en-US" b="1" dirty="0">
              <a:solidFill>
                <a:srgbClr val="0000CC"/>
              </a:solidFill>
            </a:endParaRPr>
          </a:p>
        </p:txBody>
      </p:sp>
      <p:sp>
        <p:nvSpPr>
          <p:cNvPr id="13" name="TextBox 12">
            <a:extLst>
              <a:ext uri="{FF2B5EF4-FFF2-40B4-BE49-F238E27FC236}">
                <a16:creationId xmlns:a16="http://schemas.microsoft.com/office/drawing/2014/main" id="{73E508ED-3535-8EFB-D879-1F0F63B6DFAB}"/>
              </a:ext>
            </a:extLst>
          </p:cNvPr>
          <p:cNvSpPr txBox="1"/>
          <p:nvPr/>
        </p:nvSpPr>
        <p:spPr>
          <a:xfrm>
            <a:off x="3478967" y="1983769"/>
            <a:ext cx="7763655" cy="1077218"/>
          </a:xfrm>
          <a:prstGeom prst="rect">
            <a:avLst/>
          </a:prstGeom>
          <a:solidFill>
            <a:schemeClr val="bg1"/>
          </a:solidFill>
          <a:ln>
            <a:solidFill>
              <a:schemeClr val="accent1"/>
            </a:solidFill>
          </a:ln>
        </p:spPr>
        <p:txBody>
          <a:bodyPr wrap="square">
            <a:spAutoFit/>
          </a:bodyPr>
          <a:lstStyle>
            <a:defPPr>
              <a:defRPr lang="en-US"/>
            </a:defPPr>
            <a:lvl1pPr>
              <a:defRPr kumimoji="0" sz="3200" b="0" i="0" u="none" strike="noStrike" cap="none" spc="0" normalizeH="0" baseline="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defRPr>
            </a:lvl1pPr>
          </a:lstStyle>
          <a:p>
            <a:r>
              <a:rPr lang="en-US" dirty="0"/>
              <a:t>Con </a:t>
            </a:r>
            <a:r>
              <a:rPr lang="en-US" dirty="0" err="1"/>
              <a:t>người</a:t>
            </a:r>
            <a:r>
              <a:rPr lang="en-US" dirty="0"/>
              <a:t> </a:t>
            </a:r>
            <a:r>
              <a:rPr lang="en-US" dirty="0" err="1"/>
              <a:t>Việt</a:t>
            </a:r>
            <a:r>
              <a:rPr lang="en-US" dirty="0"/>
              <a:t> Nam </a:t>
            </a:r>
            <a:r>
              <a:rPr lang="en-US" dirty="0" err="1"/>
              <a:t>đều</a:t>
            </a:r>
            <a:r>
              <a:rPr lang="en-US" dirty="0"/>
              <a:t> </a:t>
            </a:r>
            <a:r>
              <a:rPr lang="en-US" dirty="0" err="1"/>
              <a:t>sẵn</a:t>
            </a:r>
            <a:r>
              <a:rPr lang="en-US" dirty="0"/>
              <a:t> </a:t>
            </a:r>
            <a:r>
              <a:rPr lang="en-US" dirty="0" err="1"/>
              <a:t>sàng</a:t>
            </a:r>
            <a:r>
              <a:rPr lang="en-US" dirty="0"/>
              <a:t> hi </a:t>
            </a:r>
            <a:r>
              <a:rPr lang="en-US" dirty="0" err="1"/>
              <a:t>sinh</a:t>
            </a:r>
            <a:r>
              <a:rPr lang="en-US" dirty="0"/>
              <a:t> </a:t>
            </a:r>
            <a:r>
              <a:rPr lang="en-US" dirty="0" err="1"/>
              <a:t>vì</a:t>
            </a:r>
            <a:r>
              <a:rPr lang="en-US" dirty="0"/>
              <a:t> </a:t>
            </a:r>
            <a:r>
              <a:rPr lang="en-US" dirty="0" err="1"/>
              <a:t>nghĩa</a:t>
            </a:r>
            <a:r>
              <a:rPr lang="en-US" dirty="0"/>
              <a:t> </a:t>
            </a:r>
            <a:r>
              <a:rPr lang="en-US" dirty="0" err="1"/>
              <a:t>lớn</a:t>
            </a:r>
            <a:r>
              <a:rPr lang="en-US" dirty="0"/>
              <a:t>.</a:t>
            </a:r>
          </a:p>
        </p:txBody>
      </p:sp>
      <p:sp>
        <p:nvSpPr>
          <p:cNvPr id="15" name="TextBox 14">
            <a:extLst>
              <a:ext uri="{FF2B5EF4-FFF2-40B4-BE49-F238E27FC236}">
                <a16:creationId xmlns:a16="http://schemas.microsoft.com/office/drawing/2014/main" id="{E244CE06-4EB3-AB45-5DAF-1D10688A54F4}"/>
              </a:ext>
            </a:extLst>
          </p:cNvPr>
          <p:cNvSpPr txBox="1"/>
          <p:nvPr/>
        </p:nvSpPr>
        <p:spPr>
          <a:xfrm>
            <a:off x="3478968" y="3486085"/>
            <a:ext cx="7898566" cy="1077218"/>
          </a:xfrm>
          <a:prstGeom prst="rect">
            <a:avLst/>
          </a:prstGeom>
          <a:solidFill>
            <a:schemeClr val="bg1"/>
          </a:solidFill>
          <a:ln>
            <a:solidFill>
              <a:schemeClr val="accent1"/>
            </a:solidFill>
          </a:ln>
        </p:spPr>
        <p:txBody>
          <a:bodyPr wrap="square">
            <a:spAutoFit/>
          </a:bodyPr>
          <a:lstStyle/>
          <a:p>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hi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vì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trở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huyền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thoại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truyền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này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sang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khác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VnArial NarrowH" panose="020B7200000000000000" pitchFamily="34" charset="0"/>
                <a:cs typeface=".VnArial NarrowH" panose="020B7200000000000000" pitchFamily="34" charset="0"/>
              </a:rPr>
              <a:t>. </a:t>
            </a:r>
            <a:endParaRPr lang="en-US" dirty="0"/>
          </a:p>
        </p:txBody>
      </p:sp>
      <p:sp>
        <p:nvSpPr>
          <p:cNvPr id="22" name="Arrow: Down 21">
            <a:extLst>
              <a:ext uri="{FF2B5EF4-FFF2-40B4-BE49-F238E27FC236}">
                <a16:creationId xmlns:a16="http://schemas.microsoft.com/office/drawing/2014/main" id="{134A3DD6-F19C-3ECC-656F-A8C9DC29723F}"/>
              </a:ext>
            </a:extLst>
          </p:cNvPr>
          <p:cNvSpPr/>
          <p:nvPr/>
        </p:nvSpPr>
        <p:spPr>
          <a:xfrm>
            <a:off x="6674371" y="1574020"/>
            <a:ext cx="580868" cy="301096"/>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C2B5D5AA-599E-8CF0-E77C-EFFDFD297087}"/>
              </a:ext>
            </a:extLst>
          </p:cNvPr>
          <p:cNvSpPr/>
          <p:nvPr/>
        </p:nvSpPr>
        <p:spPr>
          <a:xfrm>
            <a:off x="6674371" y="3139324"/>
            <a:ext cx="580868" cy="301096"/>
          </a:xfrm>
          <a:prstGeom prst="downArrow">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F29F043D-5C2F-518A-91B1-774EE379BE41}"/>
              </a:ext>
            </a:extLst>
          </p:cNvPr>
          <p:cNvCxnSpPr>
            <a:stCxn id="9" idx="3"/>
          </p:cNvCxnSpPr>
          <p:nvPr/>
        </p:nvCxnSpPr>
        <p:spPr>
          <a:xfrm flipV="1">
            <a:off x="2473378" y="869430"/>
            <a:ext cx="1005589" cy="18831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1CF6DAF-8325-6C3C-47C7-66146FA9470E}"/>
              </a:ext>
            </a:extLst>
          </p:cNvPr>
          <p:cNvCxnSpPr>
            <a:stCxn id="9" idx="3"/>
            <a:endCxn id="13" idx="1"/>
          </p:cNvCxnSpPr>
          <p:nvPr/>
        </p:nvCxnSpPr>
        <p:spPr>
          <a:xfrm flipV="1">
            <a:off x="2473378" y="2522378"/>
            <a:ext cx="1005589" cy="2302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81A413B-8DFB-D2F7-344B-63BDDAD4F5BA}"/>
              </a:ext>
            </a:extLst>
          </p:cNvPr>
          <p:cNvCxnSpPr>
            <a:stCxn id="9" idx="3"/>
            <a:endCxn id="15" idx="1"/>
          </p:cNvCxnSpPr>
          <p:nvPr/>
        </p:nvCxnSpPr>
        <p:spPr>
          <a:xfrm>
            <a:off x="2473378" y="2752625"/>
            <a:ext cx="1005590" cy="12720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67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317629-95E5-033A-E0C8-20A1883C4066}"/>
              </a:ext>
            </a:extLst>
          </p:cNvPr>
          <p:cNvPicPr>
            <a:picLocks noChangeAspect="1"/>
          </p:cNvPicPr>
          <p:nvPr/>
        </p:nvPicPr>
        <p:blipFill>
          <a:blip r:embed="rId2"/>
          <a:stretch>
            <a:fillRect/>
          </a:stretch>
        </p:blipFill>
        <p:spPr>
          <a:xfrm>
            <a:off x="0" y="-25554"/>
            <a:ext cx="12191995" cy="6883554"/>
          </a:xfrm>
          <a:prstGeom prst="rect">
            <a:avLst/>
          </a:prstGeom>
        </p:spPr>
      </p:pic>
      <p:sp>
        <p:nvSpPr>
          <p:cNvPr id="4" name="TextBox 3">
            <a:extLst>
              <a:ext uri="{FF2B5EF4-FFF2-40B4-BE49-F238E27FC236}">
                <a16:creationId xmlns:a16="http://schemas.microsoft.com/office/drawing/2014/main" id="{9FAA89D6-E37D-0D54-A15F-A7D3C08B8FF7}"/>
              </a:ext>
            </a:extLst>
          </p:cNvPr>
          <p:cNvSpPr txBox="1"/>
          <p:nvPr/>
        </p:nvSpPr>
        <p:spPr>
          <a:xfrm>
            <a:off x="1104415" y="576376"/>
            <a:ext cx="7547428" cy="1097480"/>
          </a:xfrm>
          <a:prstGeom prst="rect">
            <a:avLst/>
          </a:prstGeom>
          <a:noFill/>
        </p:spPr>
        <p:txBody>
          <a:bodyPr wrap="square">
            <a:spAutoFit/>
          </a:bodyPr>
          <a:lstStyle/>
          <a:p>
            <a:pPr>
              <a:lnSpc>
                <a:spcPct val="120000"/>
              </a:lnSpc>
            </a:pPr>
            <a:r>
              <a:rPr lang="en-US" sz="6000" b="1" i="1" dirty="0">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2. </a:t>
            </a:r>
            <a:r>
              <a:rPr lang="en-US" sz="6000" b="1" i="1" dirty="0" err="1">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Giải</a:t>
            </a:r>
            <a:r>
              <a:rPr lang="en-US" sz="6000" b="1" i="1" dirty="0">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6000" b="1" i="1" dirty="0" err="1">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quyết</a:t>
            </a:r>
            <a:r>
              <a:rPr lang="en-US" sz="6000" b="1" i="1" dirty="0">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6000" b="1" i="1" dirty="0" err="1">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vấn</a:t>
            </a:r>
            <a:r>
              <a:rPr lang="en-US" sz="6000" b="1" i="1" dirty="0">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 </a:t>
            </a:r>
            <a:r>
              <a:rPr lang="en-US" sz="6000" b="1" i="1" dirty="0" err="1">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đề</a:t>
            </a:r>
            <a:r>
              <a:rPr lang="en-US" sz="6000" b="1" i="1" dirty="0">
                <a:solidFill>
                  <a:srgbClr val="0000CC"/>
                </a:solidFill>
                <a:latin typeface="Times New Roman" panose="02020603050405020304" pitchFamily="18" charset="0"/>
                <a:ea typeface="Times New Roman" panose="02020603050405020304" pitchFamily="18" charset="0"/>
                <a:cs typeface=".VnArial NarrowH" panose="020B7200000000000000" pitchFamily="34" charset="0"/>
              </a:rPr>
              <a:t>.</a:t>
            </a:r>
            <a:endParaRPr lang="en-US" sz="6000" dirty="0">
              <a:solidFill>
                <a:srgbClr val="0000CC"/>
              </a:solidFill>
              <a:latin typeface=".VnArial NarrowH" panose="020B7200000000000000" pitchFamily="34" charset="0"/>
              <a:ea typeface=".VnArial NarrowH" panose="020B7200000000000000" pitchFamily="34" charset="0"/>
              <a:cs typeface=".VnArial NarrowH" panose="020B7200000000000000" pitchFamily="34" charset="0"/>
            </a:endParaRPr>
          </a:p>
        </p:txBody>
      </p:sp>
    </p:spTree>
    <p:extLst>
      <p:ext uri="{BB962C8B-B14F-4D97-AF65-F5344CB8AC3E}">
        <p14:creationId xmlns:p14="http://schemas.microsoft.com/office/powerpoint/2010/main" val="275883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40000"/>
            <a:lum/>
          </a:blip>
          <a:srcRect/>
          <a:stretch>
            <a:fillRect l="-2000" r="-5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74FC49-2F23-450A-3E1F-427D00E8BA7A}"/>
              </a:ext>
            </a:extLst>
          </p:cNvPr>
          <p:cNvPicPr>
            <a:picLocks noChangeAspect="1"/>
          </p:cNvPicPr>
          <p:nvPr/>
        </p:nvPicPr>
        <p:blipFill>
          <a:blip r:embed="rId8"/>
          <a:stretch>
            <a:fillRect/>
          </a:stretch>
        </p:blipFill>
        <p:spPr>
          <a:xfrm>
            <a:off x="0" y="0"/>
            <a:ext cx="2882615" cy="1582667"/>
          </a:xfrm>
          <a:prstGeom prst="rect">
            <a:avLst/>
          </a:prstGeom>
        </p:spPr>
      </p:pic>
      <p:pic>
        <p:nvPicPr>
          <p:cNvPr id="9" name="Picture 8">
            <a:extLst>
              <a:ext uri="{FF2B5EF4-FFF2-40B4-BE49-F238E27FC236}">
                <a16:creationId xmlns:a16="http://schemas.microsoft.com/office/drawing/2014/main" id="{BAC4CD59-C2A3-4316-99B3-D6D6117B26F9}"/>
              </a:ext>
            </a:extLst>
          </p:cNvPr>
          <p:cNvPicPr>
            <a:picLocks noChangeAspect="1"/>
          </p:cNvPicPr>
          <p:nvPr/>
        </p:nvPicPr>
        <p:blipFill>
          <a:blip r:embed="rId9"/>
          <a:stretch>
            <a:fillRect/>
          </a:stretch>
        </p:blipFill>
        <p:spPr>
          <a:xfrm>
            <a:off x="3268095" y="472762"/>
            <a:ext cx="6133108" cy="1326838"/>
          </a:xfrm>
          <a:prstGeom prst="rect">
            <a:avLst/>
          </a:prstGeom>
        </p:spPr>
      </p:pic>
      <p:sp>
        <p:nvSpPr>
          <p:cNvPr id="2" name="TextBox 1">
            <a:extLst>
              <a:ext uri="{FF2B5EF4-FFF2-40B4-BE49-F238E27FC236}">
                <a16:creationId xmlns:a16="http://schemas.microsoft.com/office/drawing/2014/main" id="{14CD8ADB-6C23-B4E5-0C1F-084E912B83F0}"/>
              </a:ext>
            </a:extLst>
          </p:cNvPr>
          <p:cNvSpPr txBox="1"/>
          <p:nvPr/>
        </p:nvSpPr>
        <p:spPr>
          <a:xfrm>
            <a:off x="657939" y="1351107"/>
            <a:ext cx="11353420" cy="4763676"/>
          </a:xfrm>
          <a:prstGeom prst="rect">
            <a:avLst/>
          </a:prstGeom>
          <a:noFill/>
          <a:ln>
            <a:solidFill>
              <a:srgbClr val="FFFFFF"/>
            </a:solidFill>
          </a:ln>
        </p:spPr>
        <p:txBody>
          <a:bodyPr wrap="square">
            <a:spAutoFit/>
          </a:bodyPr>
          <a:lstStyle/>
          <a:p>
            <a:pPr marL="0" marR="0" lvl="0" indent="0" defTabSz="1219261" eaLnBrk="1" fontAlgn="auto" latinLnBrk="0" hangingPunct="1">
              <a:lnSpc>
                <a:spcPct val="120000"/>
              </a:lnSpc>
              <a:spcBef>
                <a:spcPts val="0"/>
              </a:spcBef>
              <a:spcAft>
                <a:spcPts val="0"/>
              </a:spcAft>
              <a:buClr>
                <a:srgbClr val="000000"/>
              </a:buClr>
              <a:buSzTx/>
              <a:buFontTx/>
              <a:buNone/>
              <a:tabLst/>
              <a:defRPr/>
            </a:pPr>
            <a:r>
              <a:rPr kumimoji="0" lang="pt-BR"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1. Hình thức: </a:t>
            </a:r>
            <a:r>
              <a:rPr kumimoji="0" lang="pt-BR"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Thảo luận </a:t>
            </a:r>
            <a:r>
              <a:rPr lang="pt-BR" sz="3200" b="1" kern="0" dirty="0">
                <a:solidFill>
                  <a:srgbClr val="002060"/>
                </a:solidFill>
                <a:latin typeface="Times New Roman" panose="02020603050405020304" pitchFamily="18" charset="0"/>
                <a:cs typeface="Times New Roman" panose="02020603050405020304" pitchFamily="18" charset="0"/>
                <a:sym typeface="Arial"/>
              </a:rPr>
              <a:t>nhóm đôi</a:t>
            </a:r>
            <a:endParaRPr kumimoji="0" lang="pt-BR"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pt-BR"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2. Nội dung: </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1. Ở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phần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giải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quyết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vấn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đề</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đoạn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2,3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tác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giả</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đã</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đưa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ra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những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dẫn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chứng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lí</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lẽ</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gì</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để</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thể</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hiện</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sự</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hi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sinh</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thế</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hệ</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trước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a:t>
            </a:r>
            <a:endParaRPr kumimoji="0" lang="en-US" sz="3200" b="0" i="0" u="none" strike="noStrike" kern="1200" cap="none" spc="0" normalizeH="0" baseline="0" noProof="0" dirty="0">
              <a:ln>
                <a:noFill/>
              </a:ln>
              <a:solidFill>
                <a:srgbClr val="002060"/>
              </a:solidFill>
              <a:effectLst/>
              <a:uLnTx/>
              <a:uFillTx/>
              <a:latin typeface=".VnArial NarrowH" panose="020B7200000000000000" pitchFamily="34" charset="0"/>
              <a:ea typeface=".VnArial NarrowH" panose="020B7200000000000000" pitchFamily="34" charset="0"/>
              <a:cs typeface=".VnArial NarrowH" panose="020B7200000000000000" pitchFamily="34"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2.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Tác</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giả</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đã</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dùng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nghệ</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thuật</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gì</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VnArial NarrowH" panose="020B7200000000000000" pitchFamily="34" charset="0"/>
              </a:rPr>
              <a:t> ?</a:t>
            </a:r>
            <a:endParaRPr kumimoji="0" lang="en-US" sz="3200" b="0" i="0" u="none" strike="noStrike" kern="1200" cap="none" spc="0" normalizeH="0" baseline="0" noProof="0" dirty="0">
              <a:ln>
                <a:noFill/>
              </a:ln>
              <a:solidFill>
                <a:srgbClr val="002060"/>
              </a:solidFill>
              <a:effectLst/>
              <a:uLnTx/>
              <a:uFillTx/>
              <a:latin typeface=".VnArial NarrowH" panose="020B7200000000000000" pitchFamily="34" charset="0"/>
              <a:ea typeface=".VnArial NarrowH" panose="020B7200000000000000" pitchFamily="34" charset="0"/>
              <a:cs typeface=".VnArial NarrowH" panose="020B7200000000000000" pitchFamily="34" charset="0"/>
            </a:endParaRPr>
          </a:p>
          <a:p>
            <a:pPr marL="0" marR="0" lvl="0" indent="0" defTabSz="1219261" eaLnBrk="1" fontAlgn="auto" latinLnBrk="0" hangingPunct="1">
              <a:lnSpc>
                <a:spcPct val="120000"/>
              </a:lnSpc>
              <a:spcBef>
                <a:spcPts val="0"/>
              </a:spcBef>
              <a:spcAft>
                <a:spcPts val="0"/>
              </a:spcAft>
              <a:buClr>
                <a:srgbClr val="000000"/>
              </a:buClr>
              <a:buSzTx/>
              <a:buFontTx/>
              <a:buNone/>
              <a:tabLst/>
              <a:defRPr/>
            </a:pPr>
            <a:r>
              <a:rPr kumimoji="0" lang="pt-BR" sz="4267"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3</a:t>
            </a:r>
            <a:r>
              <a:rPr kumimoji="0" lang="pt-BR"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Cách tiến hành: </a:t>
            </a:r>
          </a:p>
          <a:p>
            <a:pPr marL="0" marR="0" lvl="0" indent="0" defTabSz="1219261" eaLnBrk="1" fontAlgn="auto" latinLnBrk="0" hangingPunct="1">
              <a:lnSpc>
                <a:spcPct val="120000"/>
              </a:lnSpc>
              <a:spcBef>
                <a:spcPts val="0"/>
              </a:spcBef>
              <a:spcAft>
                <a:spcPts val="0"/>
              </a:spcAft>
              <a:buClr>
                <a:srgbClr val="000000"/>
              </a:buClr>
              <a:buSzTx/>
              <a:buFontTx/>
              <a:buNone/>
              <a:tabLst/>
              <a:defRPr/>
            </a:pPr>
            <a:r>
              <a:rPr kumimoji="0" lang="pt-BR"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 Thời gian: 3 phút</a:t>
            </a:r>
          </a:p>
          <a:p>
            <a:pPr marL="0" marR="0" lvl="0" indent="0" defTabSz="1219261" eaLnBrk="1" fontAlgn="auto" latinLnBrk="0" hangingPunct="1">
              <a:lnSpc>
                <a:spcPct val="120000"/>
              </a:lnSpc>
              <a:spcBef>
                <a:spcPts val="0"/>
              </a:spcBef>
              <a:spcAft>
                <a:spcPts val="0"/>
              </a:spcAft>
              <a:buClr>
                <a:srgbClr val="000000"/>
              </a:buClr>
              <a:buSzTx/>
              <a:buFontTx/>
              <a:buNone/>
              <a:tabLst/>
              <a:defRPr/>
            </a:pPr>
            <a:r>
              <a:rPr kumimoji="0" lang="pt-BR"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 Trình bày:Phiếu học tập</a:t>
            </a:r>
            <a:endParaRPr kumimoji="0" lang="pt-BR" sz="32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5" name="Đồng hồ đếm ngược 3 phút có âm thanh">
            <a:hlinkClick r:id="" action="ppaction://media"/>
            <a:extLst>
              <a:ext uri="{FF2B5EF4-FFF2-40B4-BE49-F238E27FC236}">
                <a16:creationId xmlns:a16="http://schemas.microsoft.com/office/drawing/2014/main" id="{6E07E590-EE60-E0AC-0F31-6A32994CD8C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335497" y="286252"/>
            <a:ext cx="1384216" cy="778604"/>
          </a:xfrm>
          <a:prstGeom prst="rect">
            <a:avLst/>
          </a:prstGeom>
        </p:spPr>
      </p:pic>
      <p:pic>
        <p:nvPicPr>
          <p:cNvPr id="10" name="Yiruma – River Flows In You.mp3">
            <a:hlinkClick r:id="" action="ppaction://media"/>
            <a:extLst>
              <a:ext uri="{FF2B5EF4-FFF2-40B4-BE49-F238E27FC236}">
                <a16:creationId xmlns:a16="http://schemas.microsoft.com/office/drawing/2014/main" id="{19A9CB5E-E3B8-3788-4E65-0EAA40EEEC8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8750" y="370754"/>
            <a:ext cx="609600" cy="609600"/>
          </a:xfrm>
          <a:prstGeom prst="rect">
            <a:avLst/>
          </a:prstGeom>
        </p:spPr>
      </p:pic>
    </p:spTree>
    <p:extLst>
      <p:ext uri="{BB962C8B-B14F-4D97-AF65-F5344CB8AC3E}">
        <p14:creationId xmlns:p14="http://schemas.microsoft.com/office/powerpoint/2010/main" val="10622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8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audio>
              <p:cMediaNode vol="100000">
                <p:cTn id="21"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2FD147-7E11-2473-0CAF-85A3626F354A}"/>
              </a:ext>
            </a:extLst>
          </p:cNvPr>
          <p:cNvSpPr txBox="1"/>
          <p:nvPr/>
        </p:nvSpPr>
        <p:spPr>
          <a:xfrm>
            <a:off x="5446643" y="244242"/>
            <a:ext cx="6577468" cy="4865434"/>
          </a:xfrm>
          <a:prstGeom prst="rect">
            <a:avLst/>
          </a:prstGeom>
          <a:solidFill>
            <a:srgbClr val="FFFFFF"/>
          </a:solidFill>
        </p:spPr>
        <p:txBody>
          <a:bodyPr wrap="square">
            <a:spAutoFit/>
          </a:bodyPr>
          <a:lstStyle/>
          <a:p>
            <a:pPr marL="0" marR="0" lvl="0" indent="0"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Đoạn</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2: </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a:p>
            <a:pPr marL="0" marR="0" lvl="0" indent="0" defTabSz="914400" eaLnBrk="1" fontAlgn="auto" latinLnBrk="0" hangingPunct="1">
              <a:lnSpc>
                <a:spcPct val="11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Những</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tấm</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gương</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về</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sự</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32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32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p>
          <a:p>
            <a:pPr marL="0" marR="0" lvl="0" indent="0"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Trên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dải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chữ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S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này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mỗi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ngọn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núi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mỗi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dòng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mỗi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tấc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đều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thành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in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những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liệt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xả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thân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dân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tộc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p>
          <a:p>
            <a:pPr marL="0" marR="0" lvl="0" indent="0"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Xương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máu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liệt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hòa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vào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núi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vào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cây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cỏ</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p>
          <a:p>
            <a:pPr marL="0" marR="0" lvl="0" indent="0"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tuổi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liệt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thế</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núi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p>
        </p:txBody>
      </p:sp>
      <p:pic>
        <p:nvPicPr>
          <p:cNvPr id="3" name="Picture 2">
            <a:extLst>
              <a:ext uri="{FF2B5EF4-FFF2-40B4-BE49-F238E27FC236}">
                <a16:creationId xmlns:a16="http://schemas.microsoft.com/office/drawing/2014/main" id="{E5A57CA0-A5F7-9A61-9BA6-FA1A28B11EB3}"/>
              </a:ext>
            </a:extLst>
          </p:cNvPr>
          <p:cNvPicPr>
            <a:picLocks noChangeAspect="1"/>
          </p:cNvPicPr>
          <p:nvPr/>
        </p:nvPicPr>
        <p:blipFill>
          <a:blip r:embed="rId4"/>
          <a:stretch>
            <a:fillRect/>
          </a:stretch>
        </p:blipFill>
        <p:spPr>
          <a:xfrm>
            <a:off x="372328" y="985125"/>
            <a:ext cx="4676750" cy="49882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408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2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0EA2-FBB7-A927-010C-473F4EDE0D03}"/>
              </a:ext>
            </a:extLst>
          </p:cNvPr>
          <p:cNvSpPr txBox="1"/>
          <p:nvPr/>
        </p:nvSpPr>
        <p:spPr>
          <a:xfrm>
            <a:off x="6096000" y="1016000"/>
            <a:ext cx="5269064" cy="3375796"/>
          </a:xfrm>
          <a:prstGeom prst="rect">
            <a:avLst/>
          </a:prstGeom>
          <a:solidFill>
            <a:srgbClr val="FFFFFF"/>
          </a:solidFill>
        </p:spPr>
        <p:txBody>
          <a:bodyPr wrap="square">
            <a:spAutoFit/>
          </a:bodyPr>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Địa</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danh</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in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đậm</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dấu</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ấn</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của</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sự</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hi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sinh</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bảo</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vệ</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chủ</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1" i="0"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quyền</a:t>
            </a:r>
            <a:r>
              <a:rPr kumimoji="0" lang="en-US" sz="2800" b="1" i="0"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Trên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mọi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nẻo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đất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nước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từ</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Tây Bắc, Việt Bắc … Tây Nguyên… con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Trường Sơn … con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trên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Biển Đông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và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cả</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con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đường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trên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không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p>
        </p:txBody>
      </p:sp>
      <p:pic>
        <p:nvPicPr>
          <p:cNvPr id="3" name="Picture 2">
            <a:extLst>
              <a:ext uri="{FF2B5EF4-FFF2-40B4-BE49-F238E27FC236}">
                <a16:creationId xmlns:a16="http://schemas.microsoft.com/office/drawing/2014/main" id="{955E057C-8856-4392-2068-9BDFD276E82E}"/>
              </a:ext>
            </a:extLst>
          </p:cNvPr>
          <p:cNvPicPr>
            <a:picLocks noChangeAspect="1"/>
          </p:cNvPicPr>
          <p:nvPr/>
        </p:nvPicPr>
        <p:blipFill>
          <a:blip r:embed="rId4"/>
          <a:stretch>
            <a:fillRect/>
          </a:stretch>
        </p:blipFill>
        <p:spPr>
          <a:xfrm>
            <a:off x="173989" y="1016000"/>
            <a:ext cx="5269063" cy="517607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C683F6BC-3909-3422-9CC9-B43E6417B05D}"/>
              </a:ext>
            </a:extLst>
          </p:cNvPr>
          <p:cNvSpPr/>
          <p:nvPr/>
        </p:nvSpPr>
        <p:spPr>
          <a:xfrm>
            <a:off x="892092" y="6192078"/>
            <a:ext cx="3647440" cy="564257"/>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Con </a:t>
            </a:r>
            <a:r>
              <a:rPr kumimoji="0" lang="en-US" sz="2400" b="0"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đường</a:t>
            </a:r>
            <a:r>
              <a:rPr kumimoji="0" lang="en-US" sz="2400" b="0"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Trường</a:t>
            </a:r>
            <a:r>
              <a:rPr kumimoji="0" lang="en-US" sz="2400" b="0"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rPr>
              <a:t>Sơn</a:t>
            </a:r>
            <a:endParaRPr kumimoji="0" lang="en-US" sz="2400" b="0" i="0" u="none" strike="noStrike" kern="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4E0A6EC5-265C-18A5-1955-99EF1462CAFD}"/>
              </a:ext>
            </a:extLst>
          </p:cNvPr>
          <p:cNvSpPr txBox="1"/>
          <p:nvPr/>
        </p:nvSpPr>
        <p:spPr>
          <a:xfrm>
            <a:off x="292059" y="195888"/>
            <a:ext cx="6100996" cy="657552"/>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36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1" u="none" strike="noStrike" kern="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Đoạn</a:t>
            </a:r>
            <a:r>
              <a:rPr kumimoji="0" lang="en-US" sz="3600" b="1" i="1"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rPr>
              <a:t> 2: </a:t>
            </a:r>
            <a:endParaRPr kumimoji="0" lang="en-US" sz="3600" b="0" i="0" u="none" strike="noStrike" kern="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8051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_rels/theme6.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olsey template">
  <a:themeElements>
    <a:clrScheme name="Custom 347">
      <a:dk1>
        <a:srgbClr val="252729"/>
      </a:dk1>
      <a:lt1>
        <a:srgbClr val="FFFFFF"/>
      </a:lt1>
      <a:dk2>
        <a:srgbClr val="607896"/>
      </a:dk2>
      <a:lt2>
        <a:srgbClr val="E8EDF1"/>
      </a:lt2>
      <a:accent1>
        <a:srgbClr val="3796BF"/>
      </a:accent1>
      <a:accent2>
        <a:srgbClr val="4BB5D9"/>
      </a:accent2>
      <a:accent3>
        <a:srgbClr val="81D1EC"/>
      </a:accent3>
      <a:accent4>
        <a:srgbClr val="FF9900"/>
      </a:accent4>
      <a:accent5>
        <a:srgbClr val="FFCB50"/>
      </a:accent5>
      <a:accent6>
        <a:srgbClr val="A9C747"/>
      </a:accent6>
      <a:hlink>
        <a:srgbClr val="4D77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defTabSz="685800">
          <a:buClrTx/>
          <a:defRPr sz="1350" kern="1200">
            <a:solidFill>
              <a:prstClr val="white"/>
            </a:solidFill>
            <a:latin typeface="Calibri" panose="020F0502020204030204"/>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5995</TotalTime>
  <Words>2404</Words>
  <Application>Microsoft Office PowerPoint</Application>
  <PresentationFormat>Widescreen</PresentationFormat>
  <Paragraphs>129</Paragraphs>
  <Slides>43</Slides>
  <Notes>11</Notes>
  <HiddenSlides>0</HiddenSlides>
  <MMClips>4</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43</vt:i4>
      </vt:variant>
    </vt:vector>
  </HeadingPairs>
  <TitlesOfParts>
    <vt:vector size="58" baseType="lpstr">
      <vt:lpstr>#9Slide03 Arima Madurai Bold</vt:lpstr>
      <vt:lpstr>#9Slide03 BoosterNextFYBlack</vt:lpstr>
      <vt:lpstr>.VnArial NarrowH</vt:lpstr>
      <vt:lpstr>Arial</vt:lpstr>
      <vt:lpstr>Calibri</vt:lpstr>
      <vt:lpstr>Calibri Light</vt:lpstr>
      <vt:lpstr>Oswald</vt:lpstr>
      <vt:lpstr>Roboto Condensed</vt:lpstr>
      <vt:lpstr>Times New Roman</vt:lpstr>
      <vt:lpstr>Office Theme</vt:lpstr>
      <vt:lpstr>13_Office Theme</vt:lpstr>
      <vt:lpstr>1_Office Theme</vt:lpstr>
      <vt:lpstr>3_Office Theme</vt:lpstr>
      <vt:lpstr>Wolsey template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Ngo Thuy Loan</cp:lastModifiedBy>
  <cp:revision>100</cp:revision>
  <dcterms:created xsi:type="dcterms:W3CDTF">2022-05-11T15:04:43Z</dcterms:created>
  <dcterms:modified xsi:type="dcterms:W3CDTF">2026-03-13T02:56:12Z</dcterms:modified>
</cp:coreProperties>
</file>