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lá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lốt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cút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Rau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muống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4.  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muống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me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 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b="0" i="0" u="none" strike="noStrike" cap="none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  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đùi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lọc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tẩm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Xúc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xích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bơ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cay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Magi Chin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endParaRPr sz="1200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quả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trái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cây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Su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 (Vinamik110ml )</a:t>
              </a:r>
              <a:endParaRPr sz="1200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Tôm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nõn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rim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3.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chíp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tỏi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4.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xương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chân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giò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vị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thuốc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bắc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cuộn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hành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Su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luộc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chấm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4.  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 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dirty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800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06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/04/2026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/04/2026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280021" y="3396501"/>
            <a:ext cx="2487168" cy="1600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Mì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ý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Mì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ý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sốt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băm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bò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băm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Nước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 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 err="1">
                <a:solidFill>
                  <a:srgbClr val="FF0000"/>
                </a:solidFill>
                <a:latin typeface="Times New Roman"/>
                <a:cs typeface="Times New Roman"/>
                <a:sym typeface="Times New Roman"/>
              </a:rPr>
              <a:t>Chuối</a:t>
            </a:r>
            <a:r>
              <a:rPr lang="en-US" sz="1200" dirty="0">
                <a:solidFill>
                  <a:srgbClr val="FF0000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/>
                <a:cs typeface="Times New Roman"/>
                <a:sym typeface="Times New Roman"/>
              </a:rPr>
              <a:t>tiêu</a:t>
            </a:r>
            <a:endParaRPr sz="14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965412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205</Words>
  <Application>Microsoft Office PowerPoint</Application>
  <PresentationFormat>On-screen Show (16:9)</PresentationFormat>
  <Paragraphs>42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SingPC</cp:lastModifiedBy>
  <cp:revision>93</cp:revision>
  <dcterms:modified xsi:type="dcterms:W3CDTF">2026-04-03T09:14:35Z</dcterms:modified>
</cp:coreProperties>
</file>