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xíu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cuộn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hành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Rau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muống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 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muống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me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 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  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phi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tẩm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Chả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lợn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cay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luộc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gừng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bò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vang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3.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chíp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tỏi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4.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xương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Má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đùi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lọc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me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hào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 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 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trái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cây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( 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Vinamik110ml 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)</a:t>
              </a: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03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/04/2026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Bún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tươi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chao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lá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móc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mật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rán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hào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cà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rốt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dầm</a:t>
            </a:r>
            <a:endParaRPr lang="en-US" sz="1200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 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Nước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chấm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chua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ngọt</a:t>
            </a:r>
            <a:endParaRPr lang="en-US" sz="1200" b="0" i="0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Bánh</a:t>
            </a: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Su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kem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Hữu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Nghị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965412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213</Words>
  <Application>Microsoft Office PowerPoint</Application>
  <PresentationFormat>On-screen Show (16:9)</PresentationFormat>
  <Paragraphs>42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Microsoft account</cp:lastModifiedBy>
  <cp:revision>80</cp:revision>
  <dcterms:modified xsi:type="dcterms:W3CDTF">2026-03-26T07:50:27Z</dcterms:modified>
</cp:coreProperties>
</file>