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quay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cuộn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hành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Su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luộc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chấm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Cá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phi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tẩm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Chả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lợn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bơ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cay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miến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quả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bò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vang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chíp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đỏ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đỗ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khỏe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vị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dâu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Cánh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đúc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</a:p>
            <a:p>
              <a:pPr>
                <a:buSzPts val="1200"/>
              </a:pPr>
              <a:r>
                <a:rPr lang="en-US" dirty="0" err="1">
                  <a:solidFill>
                    <a:srgbClr val="FF0000"/>
                  </a:solidFill>
                  <a:latin typeface="Times New Roman"/>
                  <a:cs typeface="Times New Roman"/>
                  <a:sym typeface="Times New Roman"/>
                </a:rPr>
                <a:t>Sữa</a:t>
              </a:r>
              <a:r>
                <a:rPr lang="en-US" dirty="0">
                  <a:solidFill>
                    <a:srgbClr val="FF0000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Times New Roman"/>
                  <a:cs typeface="Times New Roman"/>
                  <a:sym typeface="Times New Roman"/>
                </a:rPr>
                <a:t>fristi</a:t>
              </a:r>
              <a:r>
                <a:rPr lang="en-US" dirty="0">
                  <a:solidFill>
                    <a:srgbClr val="FF0000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Times New Roman"/>
                  <a:cs typeface="Times New Roman"/>
                  <a:sym typeface="Times New Roman"/>
                </a:rPr>
                <a:t>cô</a:t>
              </a:r>
              <a:r>
                <a:rPr lang="en-US" dirty="0">
                  <a:solidFill>
                    <a:srgbClr val="FF0000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Times New Roman"/>
                  <a:cs typeface="Times New Roman"/>
                  <a:sym typeface="Times New Roman"/>
                </a:rPr>
                <a:t>gái</a:t>
              </a:r>
              <a:r>
                <a:rPr lang="en-US" dirty="0">
                  <a:solidFill>
                    <a:srgbClr val="FF0000"/>
                  </a:solidFill>
                  <a:latin typeface="Times New Roman"/>
                  <a:cs typeface="Times New Roman"/>
                  <a:sym typeface="Times New Roman"/>
                </a:rPr>
                <a:t> Hà Lan</a:t>
              </a:r>
              <a:endParaRPr lang="en-US" sz="1600" dirty="0">
                <a:solidFill>
                  <a:srgbClr val="FF0000"/>
                </a:solidFill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09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/03/2026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/03/2026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Bún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tươi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nướng</a:t>
            </a:r>
            <a:endParaRPr sz="1200" b="0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hào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cà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rốt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dầm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Nước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chấm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chua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ngọt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 lang="en-US" sz="1200" b="0" i="0" u="none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1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1200" b="0" i="0" u="sng" strike="noStrike" cap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>
              <a:solidFill>
                <a:schemeClr val="tx1"/>
              </a:solidFill>
            </a:endParaRPr>
          </a:p>
          <a:p>
            <a:pPr>
              <a:buSzPts val="1200"/>
            </a:pPr>
            <a:r>
              <a:rPr lang="en-US" sz="1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Bánh </a:t>
            </a:r>
            <a:r>
              <a:rPr lang="en-US" sz="1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bông</a:t>
            </a:r>
            <a:r>
              <a:rPr lang="en-US" sz="1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</a:t>
            </a:r>
            <a:r>
              <a:rPr lang="en-US" sz="1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nho</a:t>
            </a:r>
            <a:endParaRPr lang="en-US" sz="18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175</Words>
  <Application>Microsoft Office PowerPoint</Application>
  <PresentationFormat>On-screen Show (16:9)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SingPC</cp:lastModifiedBy>
  <cp:revision>48</cp:revision>
  <dcterms:modified xsi:type="dcterms:W3CDTF">2026-03-05T06:54:35Z</dcterms:modified>
</cp:coreProperties>
</file>