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i/NOINwcm6hxzuELg86QNMklLGe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71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2388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1923248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2388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" name="Google Shape;45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00860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oogle Shape;47;p1"/>
          <p:cNvGrpSpPr/>
          <p:nvPr/>
        </p:nvGrpSpPr>
        <p:grpSpPr>
          <a:xfrm>
            <a:off x="55793" y="0"/>
            <a:ext cx="9144000" cy="5143500"/>
            <a:chOff x="186371" y="-23622"/>
            <a:chExt cx="8805333" cy="5143500"/>
          </a:xfrm>
        </p:grpSpPr>
        <p:pic>
          <p:nvPicPr>
            <p:cNvPr id="48" name="Google Shape;48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86371" y="-23622"/>
              <a:ext cx="8805333" cy="51435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9" name="Google Shape;49;p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88189" y="118601"/>
              <a:ext cx="1224521" cy="61924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0" name="Google Shape;50;p1"/>
            <p:cNvSpPr/>
            <p:nvPr/>
          </p:nvSpPr>
          <p:spPr>
            <a:xfrm>
              <a:off x="7659729" y="23622"/>
              <a:ext cx="1224521" cy="924645"/>
            </a:xfrm>
            <a:prstGeom prst="ellipse">
              <a:avLst/>
            </a:pr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1"/>
            <p:cNvSpPr txBox="1"/>
            <p:nvPr/>
          </p:nvSpPr>
          <p:spPr>
            <a:xfrm>
              <a:off x="364471" y="1390540"/>
              <a:ext cx="2580245" cy="138999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bò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nấu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ri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Xúc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xích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bơ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cay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ngọt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tỏi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óc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đậu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nấu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chua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Sữa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fristi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Cô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gái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Lan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	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2" name="Google Shape;52;p1"/>
            <p:cNvSpPr txBox="1"/>
            <p:nvPr/>
          </p:nvSpPr>
          <p:spPr>
            <a:xfrm>
              <a:off x="3290707" y="1390540"/>
              <a:ext cx="2489207" cy="138999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Đùi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gà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lọc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chiên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vừng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Trứng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kho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Bắp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rốt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luộc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củ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quả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hầm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xương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Caramen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Kotobuki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Hải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3" name="Google Shape;53;p1"/>
            <p:cNvSpPr txBox="1"/>
            <p:nvPr/>
          </p:nvSpPr>
          <p:spPr>
            <a:xfrm>
              <a:off x="6180072" y="1290246"/>
              <a:ext cx="2580245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Tôm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nõn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chiên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rim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Đậu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rán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sốt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chua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chíp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bí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xanh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nấu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xương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Sữa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cao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khỏe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cô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gái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Lan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vị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dâu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4" name="Google Shape;54;p1"/>
            <p:cNvSpPr txBox="1"/>
            <p:nvPr/>
          </p:nvSpPr>
          <p:spPr>
            <a:xfrm>
              <a:off x="3290707" y="3456406"/>
              <a:ext cx="2489207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chân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giò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hầm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vị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thuốc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bắc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Trứng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cuộn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hành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3.   Su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rốt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luộc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chấm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vừng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bắp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nấu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chua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Bánh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Su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kem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Hữu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Nghị</a:t>
              </a:r>
              <a:endParaRPr sz="18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5" name="Google Shape;55;p1"/>
            <p:cNvSpPr txBox="1"/>
            <p:nvPr/>
          </p:nvSpPr>
          <p:spPr>
            <a:xfrm>
              <a:off x="6180072" y="3456405"/>
              <a:ext cx="2489207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6" name="Google Shape;56;p1"/>
            <p:cNvSpPr txBox="1"/>
            <p:nvPr/>
          </p:nvSpPr>
          <p:spPr>
            <a:xfrm>
              <a:off x="2474832" y="103769"/>
              <a:ext cx="4533000" cy="63408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THỰC ĐƠN BÁN TRÚ</a:t>
              </a:r>
              <a:endParaRPr sz="2400" b="1" i="0" u="none" strike="noStrike" cap="none" dirty="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Từ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ngày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b="1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02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/03/2026 </a:t>
              </a: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đến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ngày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b="1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06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/03/2026</a:t>
              </a:r>
              <a:endParaRPr sz="1400" b="1" i="0" u="none" strike="noStrike" cap="none" dirty="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pic>
        <p:nvPicPr>
          <p:cNvPr id="57" name="Google Shape;57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081789" y="127391"/>
            <a:ext cx="741218" cy="747761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"/>
          <p:cNvSpPr txBox="1"/>
          <p:nvPr/>
        </p:nvSpPr>
        <p:spPr>
          <a:xfrm>
            <a:off x="6403139" y="3411870"/>
            <a:ext cx="2487168" cy="1600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Bữa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trưa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Cơm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rang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vi-VN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Cánh gà chiên giòn 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vi-VN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hả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lợn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,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trứng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gà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b="0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Ngô</a:t>
            </a:r>
            <a:r>
              <a:rPr lang="en-US"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b="0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ngọt</a:t>
            </a:r>
            <a:r>
              <a:rPr lang="en-US"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, </a:t>
            </a:r>
            <a:r>
              <a:rPr lang="en-US" sz="1200" b="0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đỗ</a:t>
            </a:r>
            <a:r>
              <a:rPr lang="en-US"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b="0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quả</a:t>
            </a:r>
            <a:r>
              <a:rPr lang="en-US"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, </a:t>
            </a:r>
            <a:r>
              <a:rPr lang="en-US" sz="1200" b="0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cà</a:t>
            </a:r>
            <a:r>
              <a:rPr lang="en-US"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b="0" i="0" u="none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rốt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en-US"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 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Canh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thịt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nấu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chua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thả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dứa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Tráng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miệng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dirty="0" err="1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Sữa</a:t>
            </a:r>
            <a:r>
              <a:rPr lang="en-US" sz="1200" dirty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fristi</a:t>
            </a:r>
            <a:r>
              <a:rPr lang="en-US" sz="1200" dirty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cô</a:t>
            </a:r>
            <a:r>
              <a:rPr lang="en-US" sz="1200" dirty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gái</a:t>
            </a:r>
            <a:r>
              <a:rPr lang="en-US" sz="1200" dirty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Hà</a:t>
            </a:r>
            <a:r>
              <a:rPr lang="en-US" sz="1200" dirty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 Lan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194</Words>
  <Application>Microsoft Office PowerPoint</Application>
  <PresentationFormat>On-screen Show (16:9)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Anh Khoa Nguyễn</dc:creator>
  <cp:lastModifiedBy>SingPC</cp:lastModifiedBy>
  <cp:revision>40</cp:revision>
  <dcterms:modified xsi:type="dcterms:W3CDTF">2026-03-02T04:00:26Z</dcterms:modified>
</cp:coreProperties>
</file>