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/NOINwcm6hxzuELg86QNMklLG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9232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19138"/>
            <a:ext cx="6402388" cy="3600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5" name="Google Shape;45;p1:notes"/>
          <p:cNvSpPr txBox="1">
            <a:spLocks noGrp="1"/>
          </p:cNvSpPr>
          <p:nvPr>
            <p:ph type="body" idx="1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25" tIns="96625" rIns="96625" bIns="966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008603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2" name="Google Shape;12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6" name="Google Shape;16;p4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" name="Google Shape;30;p8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1" name="Google Shape;31;p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2" name="Google Shape;32;p8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9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6" name="Google Shape;36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0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10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oogle Shape;47;p1"/>
          <p:cNvGrpSpPr/>
          <p:nvPr/>
        </p:nvGrpSpPr>
        <p:grpSpPr>
          <a:xfrm>
            <a:off x="55793" y="0"/>
            <a:ext cx="9144000" cy="5143500"/>
            <a:chOff x="186371" y="-23622"/>
            <a:chExt cx="8805333" cy="5143500"/>
          </a:xfrm>
        </p:grpSpPr>
        <p:pic>
          <p:nvPicPr>
            <p:cNvPr id="48" name="Google Shape;48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86371" y="-23622"/>
              <a:ext cx="8805333" cy="5143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9" name="Google Shape;49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288189" y="118601"/>
              <a:ext cx="1224521" cy="61924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0" name="Google Shape;50;p1"/>
            <p:cNvSpPr/>
            <p:nvPr/>
          </p:nvSpPr>
          <p:spPr>
            <a:xfrm>
              <a:off x="7659729" y="23622"/>
              <a:ext cx="1224521" cy="924645"/>
            </a:xfrm>
            <a:prstGeom prst="ellipse">
              <a:avLst/>
            </a:prstGeom>
            <a:solidFill>
              <a:srgbClr val="FAFAF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highlight>
                  <a:srgbClr val="FFFF00"/>
                </a:highlight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1"/>
            <p:cNvSpPr txBox="1"/>
            <p:nvPr/>
          </p:nvSpPr>
          <p:spPr>
            <a:xfrm>
              <a:off x="364471" y="1390540"/>
              <a:ext cx="2580245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bơ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  <a:buFont typeface="Times New Roman"/>
                <a:buAutoNum type="arabicPeriod"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cút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kho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 Su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luộc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chấm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vừng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4.   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2"/>
                </a:buClr>
                <a:buSzPts val="1200"/>
              </a:pP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 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FF99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	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2" name="Google Shape;52;p1"/>
            <p:cNvSpPr txBox="1"/>
            <p:nvPr/>
          </p:nvSpPr>
          <p:spPr>
            <a:xfrm>
              <a:off x="3290707" y="1390540"/>
              <a:ext cx="2489207" cy="1389998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  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Tôm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nõn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chiên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rim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2. 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Xúc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xích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bơ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cay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chíp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tỏi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4.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bí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xanh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dirty="0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 smtClean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Caramen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Kotobuki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Hải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3" name="Google Shape;53;p1"/>
            <p:cNvSpPr txBox="1"/>
            <p:nvPr/>
          </p:nvSpPr>
          <p:spPr>
            <a:xfrm>
              <a:off x="6180072" y="1290246"/>
              <a:ext cx="2580245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1.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bò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ri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Đậu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trắng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sốt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chua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3. Rau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muống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xào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tỏi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4.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Canh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rau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muống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nấu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cs typeface="Times New Roman"/>
                  <a:sym typeface="Times New Roman"/>
                </a:rPr>
                <a:t> me</a:t>
              </a:r>
              <a:endParaRPr dirty="0"/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EA999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fristi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cô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gái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</a:t>
              </a:r>
              <a:r>
                <a:rPr lang="en-US" sz="1200" dirty="0">
                  <a:solidFill>
                    <a:schemeClr val="dk2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Lan</a:t>
              </a:r>
              <a:endParaRPr sz="12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4" name="Google Shape;54;p1"/>
            <p:cNvSpPr txBox="1"/>
            <p:nvPr/>
          </p:nvSpPr>
          <p:spPr>
            <a:xfrm>
              <a:off x="3290707" y="3456406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Bữa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trưa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Thịt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chân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giò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thuốc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bắc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228600" marR="0" lvl="0" indent="-22860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AutoNum type="arabicPeriod"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Trứng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cuộn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hành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3.  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Bắp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cải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cà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rốt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xào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4.   Canh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củ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quả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hầm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xương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</a:pP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5.  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Cơm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gạo</a:t>
              </a:r>
              <a:r>
                <a:rPr lang="en-US" sz="1200" b="0" i="0" u="none" strike="noStrike" cap="none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none" strike="noStrike" cap="none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dẻo</a:t>
              </a:r>
              <a:endParaRPr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b="0" i="0" u="sng" strike="noStrike" cap="none" dirty="0" err="1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miệng</a:t>
              </a:r>
              <a:r>
                <a:rPr lang="en-US" sz="1200" b="0" i="0" u="sng" strike="noStrike" cap="none" dirty="0">
                  <a:solidFill>
                    <a:srgbClr val="93C47D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:</a:t>
              </a:r>
              <a:endParaRPr dirty="0"/>
            </a:p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</a:pP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Sữa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trái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cây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su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( </a:t>
              </a:r>
              <a:r>
                <a:rPr lang="en-US" sz="1200" dirty="0" err="1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Vinamik</a:t>
              </a:r>
              <a:r>
                <a:rPr lang="en-US" sz="1200" dirty="0">
                  <a:solidFill>
                    <a:srgbClr val="595959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)</a:t>
              </a: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 dirty="0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5" name="Google Shape;55;p1"/>
            <p:cNvSpPr txBox="1"/>
            <p:nvPr/>
          </p:nvSpPr>
          <p:spPr>
            <a:xfrm>
              <a:off x="6180072" y="3456405"/>
              <a:ext cx="2489207" cy="1433347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182875" tIns="0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56" name="Google Shape;56;p1"/>
            <p:cNvSpPr txBox="1"/>
            <p:nvPr/>
          </p:nvSpPr>
          <p:spPr>
            <a:xfrm>
              <a:off x="2474832" y="103769"/>
              <a:ext cx="4533000" cy="634081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Arial"/>
                <a:buNone/>
              </a:pPr>
              <a:r>
                <a:rPr lang="en-US" sz="2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THỰC ĐƠN BÁN TRÚ</a:t>
              </a:r>
              <a:endParaRPr sz="2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Từ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23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/03/2026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đến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sz="1400" b="1" i="0" u="none" strike="noStrike" cap="none" dirty="0" err="1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ngày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</a:t>
              </a:r>
              <a:r>
                <a:rPr lang="en-US" b="1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27</a:t>
              </a:r>
              <a:r>
                <a:rPr lang="en-US" sz="1400" b="1" i="0" u="none" strike="noStrike" cap="none" dirty="0">
                  <a:solidFill>
                    <a:srgbClr val="CC0000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/03/2026</a:t>
              </a:r>
              <a:endParaRPr sz="1400" b="1" i="0" u="none" strike="noStrike" cap="none" dirty="0">
                <a:solidFill>
                  <a:srgbClr val="CC0000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pic>
        <p:nvPicPr>
          <p:cNvPr id="57" name="Google Shape;5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81789" y="127391"/>
            <a:ext cx="741218" cy="74776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"/>
          <p:cNvSpPr txBox="1"/>
          <p:nvPr/>
        </p:nvSpPr>
        <p:spPr>
          <a:xfrm>
            <a:off x="6403139" y="3411870"/>
            <a:ext cx="2487168" cy="1569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Bữa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trưa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Cơm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rang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Cánh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gà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chiên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2286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AutoNum type="arabicPeriod"/>
            </a:pP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Chả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lợn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Trứng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gà</a:t>
            </a:r>
            <a:endParaRPr sz="1200" b="0" i="0" u="none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none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Ngô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ngọt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đỗ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quả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+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cà</a:t>
            </a:r>
            <a:r>
              <a:rPr lang="en-US" sz="1200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rốt</a:t>
            </a:r>
            <a:endParaRPr lang="en-US" sz="1200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 lang="en-US" sz="1200" b="0" i="0" strike="noStrike" cap="none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  Cạnh </a:t>
            </a:r>
            <a:r>
              <a:rPr lang="en-US" sz="1200" b="0" i="0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thịt</a:t>
            </a:r>
            <a:r>
              <a:rPr lang="en-US" sz="1200" b="0" i="0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nấu</a:t>
            </a:r>
            <a:r>
              <a:rPr lang="en-US" sz="1200" b="0" i="0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chua</a:t>
            </a:r>
            <a:r>
              <a:rPr lang="en-US" sz="1200" b="0" i="0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thả</a:t>
            </a:r>
            <a:r>
              <a:rPr lang="en-US" sz="1200" b="0" i="0" strike="noStrike" cap="none" dirty="0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strike="noStrike" cap="none" dirty="0" err="1">
                <a:solidFill>
                  <a:srgbClr val="59595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dứa</a:t>
            </a:r>
            <a:endParaRPr lang="en-US" sz="1200" b="0" i="0" strike="noStrike" cap="none" dirty="0">
              <a:solidFill>
                <a:srgbClr val="595959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</a:pP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Tráng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200" b="0" i="0" u="sng" strike="noStrike" cap="none" dirty="0" err="1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miệng</a:t>
            </a:r>
            <a:r>
              <a:rPr lang="en-US" sz="1200" b="0" i="0" u="sng" strike="noStrike" cap="none" dirty="0">
                <a:solidFill>
                  <a:srgbClr val="EA99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 dirty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Bánh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bông</a:t>
            </a:r>
            <a:r>
              <a:rPr lang="en-US" sz="1200" dirty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lan</a:t>
            </a:r>
            <a:r>
              <a:rPr lang="en-US" sz="1200" dirty="0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 </a:t>
            </a:r>
            <a:r>
              <a:rPr lang="en-US" sz="1200" dirty="0" err="1">
                <a:solidFill>
                  <a:srgbClr val="595959"/>
                </a:solidFill>
                <a:latin typeface="Times New Roman"/>
                <a:cs typeface="Times New Roman"/>
                <a:sym typeface="Times New Roman"/>
              </a:rPr>
              <a:t>nho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5965412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219</Words>
  <Application>Microsoft Office PowerPoint</Application>
  <PresentationFormat>On-screen Show (16:9)</PresentationFormat>
  <Paragraphs>42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Times New Roman</vt:lpstr>
      <vt:lpstr>Simple Light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Anh Khoa Nguyễn</dc:creator>
  <cp:lastModifiedBy>Microsoft account</cp:lastModifiedBy>
  <cp:revision>71</cp:revision>
  <dcterms:modified xsi:type="dcterms:W3CDTF">2026-03-19T04:21:23Z</dcterms:modified>
</cp:coreProperties>
</file>