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lọc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Rau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rau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me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rô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phi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giòn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(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Vinamik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)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băm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rang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mắm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Su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hào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óc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ô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 smtClean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</a:t>
              </a:r>
              <a:r>
                <a:rPr lang="en-US" sz="1400" b="1" i="0" u="none" strike="noStrike" cap="none" dirty="0" smtClean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Mì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ý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bò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băm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Nước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sốt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 smtClean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 smtClean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Bánh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Su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Kem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Hữu</a:t>
            </a:r>
            <a:r>
              <a:rPr lang="en-US" sz="1200" dirty="0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 smtClean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Nghị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176</Words>
  <Application>Microsoft Office PowerPoint</Application>
  <PresentationFormat>On-screen Show (16:9)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54</cp:revision>
  <dcterms:modified xsi:type="dcterms:W3CDTF">2026-03-15T09:00:54Z</dcterms:modified>
</cp:coreProperties>
</file>