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băm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mắm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Bánh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Su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kem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Hữu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Nghị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phi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Chả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lợn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đỏ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đỗ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chao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om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hương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đúc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Khoai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tây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09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/02/2026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/02/2026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Bún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tươi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chao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lá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móc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mật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rán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hào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dầm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chấm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ngọt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Sữa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trái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cây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Kun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173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26</cp:revision>
  <dcterms:modified xsi:type="dcterms:W3CDTF">2026-02-09T02:43:13Z</dcterms:modified>
</cp:coreProperties>
</file>