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5143500" type="screen16x9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i/NOINwcm6hxzuELg86QNMklLGe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726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19138"/>
            <a:ext cx="6402388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25" tIns="96625" rIns="96625" bIns="966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1923248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19138"/>
            <a:ext cx="6402388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5" name="Google Shape;45;p1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25" tIns="96625" rIns="96625" bIns="96625" anchor="t" anchorCtr="0">
            <a:no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00860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6" name="Google Shape;16;p4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3" name="Google Shape;23;p6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8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30;p8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9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0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39" name="Google Shape;39;p10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Google Shape;47;p1"/>
          <p:cNvGrpSpPr/>
          <p:nvPr/>
        </p:nvGrpSpPr>
        <p:grpSpPr>
          <a:xfrm>
            <a:off x="55793" y="0"/>
            <a:ext cx="9144000" cy="5143500"/>
            <a:chOff x="186371" y="-23622"/>
            <a:chExt cx="8805333" cy="5143500"/>
          </a:xfrm>
        </p:grpSpPr>
        <p:pic>
          <p:nvPicPr>
            <p:cNvPr id="48" name="Google Shape;48;p1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86371" y="-23622"/>
              <a:ext cx="8805333" cy="51435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9" name="Google Shape;49;p1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288189" y="118601"/>
              <a:ext cx="1224521" cy="61924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0" name="Google Shape;50;p1"/>
            <p:cNvSpPr/>
            <p:nvPr/>
          </p:nvSpPr>
          <p:spPr>
            <a:xfrm>
              <a:off x="7659729" y="23622"/>
              <a:ext cx="1224521" cy="924645"/>
            </a:xfrm>
            <a:prstGeom prst="ellipse">
              <a:avLst/>
            </a:pr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" name="Google Shape;51;p1"/>
            <p:cNvSpPr txBox="1"/>
            <p:nvPr/>
          </p:nvSpPr>
          <p:spPr>
            <a:xfrm>
              <a:off x="364471" y="1390540"/>
              <a:ext cx="2580245" cy="1389998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82875" tIns="0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0" i="0" u="sng" strike="noStrike" cap="none" dirty="0" err="1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Bữa</a:t>
              </a:r>
              <a:r>
                <a:rPr lang="en-US" sz="1200" b="0" i="0" u="sng" strike="noStrike" cap="none" dirty="0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trưa</a:t>
              </a:r>
              <a:r>
                <a:rPr lang="en-US" sz="1200" b="0" i="0" u="sng" strike="noStrike" cap="none" dirty="0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Gà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chao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sốt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chua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ngọt</a:t>
              </a:r>
              <a:endParaRPr sz="1200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200"/>
                <a:buFont typeface="Times New Roman"/>
                <a:buAutoNum type="arabicPeriod"/>
              </a:pP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Trứng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đúc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thịt</a:t>
              </a:r>
              <a:endParaRPr sz="1200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200"/>
                <a:buFont typeface="Times New Roman"/>
                <a:buAutoNum type="arabicPeriod"/>
              </a:pP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Cải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ngọt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xào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tỏi</a:t>
              </a:r>
              <a:endParaRPr sz="1200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200"/>
                <a:buFont typeface="Times New Roman"/>
                <a:buAutoNum type="arabicPeriod"/>
              </a:pP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Canh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bí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xanh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nấu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xương</a:t>
              </a:r>
              <a:endParaRPr sz="1200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200"/>
                <a:buFont typeface="Times New Roman"/>
                <a:buAutoNum type="arabicPeriod"/>
              </a:pP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Cơm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gạo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dẻo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0" i="0" u="sng" strike="noStrike" cap="none" dirty="0" err="1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Tráng</a:t>
              </a:r>
              <a:r>
                <a:rPr lang="en-US" sz="1200" b="0" i="0" u="sng" strike="noStrike" cap="none" dirty="0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miệng</a:t>
              </a:r>
              <a:r>
                <a:rPr lang="en-US" sz="1200" b="0" i="0" u="sng" strike="noStrike" cap="none" dirty="0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Sữa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fristi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Cô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gái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Hà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Lan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	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2" name="Google Shape;52;p1"/>
            <p:cNvSpPr txBox="1"/>
            <p:nvPr/>
          </p:nvSpPr>
          <p:spPr>
            <a:xfrm>
              <a:off x="3290707" y="1390540"/>
              <a:ext cx="2489207" cy="1389998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82875" tIns="0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Bữa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trưa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Thịt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bò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nấu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cà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ri</a:t>
              </a:r>
              <a:endParaRPr sz="1200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Đậu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thịt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sốt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cà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chua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Giá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đỗ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cà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rốt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xào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miến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Canh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cải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xanh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nấu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thịt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Cơm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gạo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dẻo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Tráng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miệng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Bánh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Su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kem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Hữu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Nghị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3" name="Google Shape;53;p1"/>
            <p:cNvSpPr txBox="1"/>
            <p:nvPr/>
          </p:nvSpPr>
          <p:spPr>
            <a:xfrm>
              <a:off x="6180072" y="1290246"/>
              <a:ext cx="2580245" cy="1433347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82875" tIns="0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0" i="0" u="sng" strike="noStrike" cap="none" dirty="0" err="1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Bữa</a:t>
              </a:r>
              <a:r>
                <a:rPr lang="en-US" sz="1200" b="0" i="0" u="sng" strike="noStrike" cap="none" dirty="0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trưa</a:t>
              </a:r>
              <a:r>
                <a:rPr lang="en-US" sz="1200" b="0" i="0" u="sng" strike="noStrike" cap="none" dirty="0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Cá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rô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phi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chiên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tẩm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vừng</a:t>
              </a:r>
              <a:r>
                <a:rPr lang="en-US" sz="1200" b="0" i="0" u="none" strike="noStrike" cap="none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Má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đùi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gà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hầm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nấm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hg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hạt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sen</a:t>
              </a:r>
              <a:r>
                <a:rPr lang="en-US" sz="1200" b="0" i="0" u="none" strike="noStrike" cap="none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Bắp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cải</a:t>
              </a:r>
              <a:r>
                <a:rPr lang="en-US" sz="1200" b="0" i="0" u="none" strike="noStrike" cap="none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cà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rốt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xào</a:t>
              </a:r>
              <a:endParaRPr dirty="0"/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b="0" i="0" u="none" strike="noStrike" cap="none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Canh</a:t>
              </a:r>
              <a:r>
                <a:rPr lang="en-US" sz="1200" b="0" i="0" u="none" strike="noStrike" cap="none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bí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đỏ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đỗ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xanh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hầm</a:t>
              </a:r>
              <a:r>
                <a:rPr lang="en-US" sz="1200" b="0" i="0" u="none" strike="noStrike" cap="none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</a:t>
              </a:r>
              <a:r>
                <a:rPr lang="en-US" sz="1200" b="0" i="0" u="none" strike="noStrike" cap="none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ương</a:t>
              </a:r>
              <a:endParaRPr dirty="0"/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Cơm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gạo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dẻo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0" i="0" u="sng" strike="noStrike" cap="none" dirty="0" err="1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Tráng</a:t>
              </a:r>
              <a:r>
                <a:rPr lang="en-US" sz="1200" b="0" i="0" u="sng" strike="noStrike" cap="none" dirty="0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miệng</a:t>
              </a:r>
              <a:r>
                <a:rPr lang="en-US" sz="1200" b="0" i="0" u="sng" strike="noStrike" cap="none" dirty="0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Caramen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Kotobuki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Hải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Hà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4" name="Google Shape;54;p1"/>
            <p:cNvSpPr txBox="1"/>
            <p:nvPr/>
          </p:nvSpPr>
          <p:spPr>
            <a:xfrm>
              <a:off x="3290707" y="3456406"/>
              <a:ext cx="2489207" cy="1433347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82875" tIns="0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Bữa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trưa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Thịt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rán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lá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lốt</a:t>
              </a:r>
              <a:endParaRPr sz="1200" b="0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Trứng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cút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xào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me</a:t>
              </a:r>
              <a:endParaRPr sz="1200" b="0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Su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su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cà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rốt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chấm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muối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vừng</a:t>
              </a:r>
              <a:endParaRPr sz="1200" b="0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b="0" i="0" u="none" strike="noStrike" cap="none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Canh</a:t>
              </a:r>
              <a:r>
                <a:rPr lang="en-US" sz="1200" b="0" i="0" u="none" strike="noStrike" cap="none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óc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đậu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nấu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thịt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cà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chua</a:t>
              </a:r>
              <a:endParaRPr sz="1200" b="0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b="0" i="0" u="none" strike="noStrike" cap="none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Cơm</a:t>
              </a:r>
              <a:r>
                <a:rPr lang="en-US" sz="1200" b="0" i="0" u="none" strike="noStrike" cap="none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gạo</a:t>
              </a:r>
              <a:r>
                <a:rPr lang="en-US" sz="1200" b="0" i="0" u="none" strike="noStrike" cap="none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dẻo</a:t>
              </a:r>
              <a:endParaRPr sz="1200" b="0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Tráng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miệng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Sữa</a:t>
              </a:r>
              <a:r>
                <a:rPr lang="en-US" sz="1200" b="0" i="0" u="none" strike="noStrike" cap="none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trái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cây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Kun</a:t>
              </a:r>
              <a:endParaRPr sz="18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5" name="Google Shape;55;p1"/>
            <p:cNvSpPr txBox="1"/>
            <p:nvPr/>
          </p:nvSpPr>
          <p:spPr>
            <a:xfrm>
              <a:off x="6180072" y="3456405"/>
              <a:ext cx="2489207" cy="1433347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82875" tIns="0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6" name="Google Shape;56;p1"/>
            <p:cNvSpPr txBox="1"/>
            <p:nvPr/>
          </p:nvSpPr>
          <p:spPr>
            <a:xfrm>
              <a:off x="2474832" y="103769"/>
              <a:ext cx="4533000" cy="634081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1" i="0" u="none" strike="noStrike" cap="none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THỰC ĐƠN BÁN TRÚ</a:t>
              </a:r>
              <a:endParaRPr sz="2400" b="1" i="0" u="none" strike="noStrike" cap="none" dirty="0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 dirty="0" err="1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Từ</a:t>
              </a:r>
              <a:r>
                <a:rPr lang="en-US" sz="1400" b="1" i="0" u="none" strike="noStrike" cap="none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400" b="1" i="0" u="none" strike="noStrike" cap="none" dirty="0" err="1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ngày</a:t>
              </a:r>
              <a:r>
                <a:rPr lang="en-US" sz="1400" b="1" i="0" u="none" strike="noStrike" cap="none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b="1" dirty="0" smtClean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02</a:t>
              </a:r>
              <a:r>
                <a:rPr lang="en-US" sz="1400" b="1" i="0" u="none" strike="noStrike" cap="none" dirty="0" smtClean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/02/2026 </a:t>
              </a:r>
              <a:r>
                <a:rPr lang="en-US" sz="1400" b="1" i="0" u="none" strike="noStrike" cap="none" dirty="0" err="1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đến</a:t>
              </a:r>
              <a:r>
                <a:rPr lang="en-US" sz="1400" b="1" i="0" u="none" strike="noStrike" cap="none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400" b="1" i="0" u="none" strike="noStrike" cap="none" dirty="0" err="1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ngày</a:t>
              </a:r>
              <a:r>
                <a:rPr lang="en-US" sz="1400" b="1" i="0" u="none" strike="noStrike" cap="none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b="1" dirty="0" smtClean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06</a:t>
              </a:r>
              <a:r>
                <a:rPr lang="en-US" sz="1400" b="1" i="0" u="none" strike="noStrike" cap="none" dirty="0" smtClean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/02/2026</a:t>
              </a:r>
              <a:endParaRPr sz="1400" b="1" i="0" u="none" strike="noStrike" cap="none" dirty="0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pic>
        <p:nvPicPr>
          <p:cNvPr id="57" name="Google Shape;57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081789" y="127391"/>
            <a:ext cx="741218" cy="747761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"/>
          <p:cNvSpPr txBox="1"/>
          <p:nvPr/>
        </p:nvSpPr>
        <p:spPr>
          <a:xfrm>
            <a:off x="6403139" y="3411870"/>
            <a:ext cx="2487168" cy="16004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sng" strike="noStrike" cap="none" dirty="0" err="1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Bữa</a:t>
            </a:r>
            <a:r>
              <a:rPr lang="en-US" sz="1200" b="0" i="0" u="sng" strike="noStrike" cap="none" dirty="0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b="0" i="0" u="sng" strike="noStrike" cap="none" dirty="0" err="1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trưa</a:t>
            </a:r>
            <a:r>
              <a:rPr lang="en-US" sz="1200" b="0" i="0" u="sng" strike="noStrike" cap="none" dirty="0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dirty="0"/>
          </a:p>
          <a:p>
            <a:pPr marL="2286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AutoNum type="arabicPeriod"/>
            </a:pP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Cơm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rang</a:t>
            </a:r>
            <a:endParaRPr sz="1200" b="0" i="0" u="none" strike="noStrike" cap="none" dirty="0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AutoNum type="arabicPeriod"/>
            </a:pP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Xúc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xích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chiên</a:t>
            </a:r>
            <a:endParaRPr sz="1200" b="0" i="0" u="none" strike="noStrike" cap="none" dirty="0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AutoNum type="arabicPeriod"/>
            </a:pP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Giò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lụa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,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Chả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lợn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,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Trứng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gà</a:t>
            </a:r>
            <a:r>
              <a:rPr lang="en-US" sz="1200" b="0" i="0" u="none" strike="noStrike" cap="none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1200" b="0" i="0" u="none" strike="noStrike" cap="none" dirty="0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AutoNum type="arabicPeriod"/>
            </a:pP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Ngô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ngot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,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đỗ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quả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,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cà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rốt</a:t>
            </a:r>
            <a:endParaRPr sz="1200" b="0" i="0" u="none" strike="noStrike" cap="none" dirty="0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</a:pPr>
            <a:r>
              <a:rPr lang="en-US" sz="1200" b="0" i="0" u="none" strike="noStrike" cap="none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5. </a:t>
            </a:r>
            <a:r>
              <a:rPr lang="en-US" sz="1200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Canh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thịt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nấu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chua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thả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dứa</a:t>
            </a:r>
            <a:endParaRPr sz="1200" b="0" i="0" u="none" strike="noStrike" cap="none" dirty="0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sng" strike="noStrike" cap="none" dirty="0" err="1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Tráng</a:t>
            </a:r>
            <a:r>
              <a:rPr lang="en-US" sz="1200" b="0" i="0" u="sng" strike="noStrike" cap="none" dirty="0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b="0" i="0" u="sng" strike="noStrike" cap="none" dirty="0" err="1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miệng</a:t>
            </a:r>
            <a:r>
              <a:rPr lang="en-US" sz="1200" b="0" i="0" u="sng" strike="noStrike" cap="none" dirty="0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dirty="0" err="1" smtClean="0">
                <a:solidFill>
                  <a:srgbClr val="595959"/>
                </a:solidFill>
                <a:latin typeface="Times New Roman"/>
                <a:cs typeface="Times New Roman"/>
                <a:sym typeface="Times New Roman"/>
              </a:rPr>
              <a:t>Sữa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cs typeface="Times New Roman"/>
                <a:sym typeface="Times New Roman"/>
              </a:rPr>
              <a:t>fristi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cs typeface="Times New Roman"/>
                <a:sym typeface="Times New Roman"/>
              </a:rPr>
              <a:t>cô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cs typeface="Times New Roman"/>
                <a:sym typeface="Times New Roman"/>
              </a:rPr>
              <a:t>gái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cs typeface="Times New Roman"/>
                <a:sym typeface="Times New Roman"/>
              </a:rPr>
              <a:t>Hà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cs typeface="Times New Roman"/>
                <a:sym typeface="Times New Roman"/>
              </a:rPr>
              <a:t> Lan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192</Words>
  <Application>Microsoft Office PowerPoint</Application>
  <PresentationFormat>On-screen Show (16:9)</PresentationFormat>
  <Paragraphs>42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Simple Light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Anh Khoa Nguyễn</dc:creator>
  <cp:lastModifiedBy>Microsoft account</cp:lastModifiedBy>
  <cp:revision>21</cp:revision>
  <dcterms:modified xsi:type="dcterms:W3CDTF">2026-01-29T13:53:51Z</dcterms:modified>
</cp:coreProperties>
</file>