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lọc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băm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mắm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Chả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lợn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đỏ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cúc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Bánh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Su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kem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Hữu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Nghị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Tôm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nõn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rim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phụ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dừa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</a:t>
              </a: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tầu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cây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Kun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26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/01/2026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/01/2026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Bún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tươi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chao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lá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móc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mật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rán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 </a:t>
            </a:r>
            <a:r>
              <a:rPr lang="en-US" sz="1200" b="0" i="0" u="none" strike="noStrike" cap="none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hào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none" strike="noStrike" cap="none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none" strike="noStrike" cap="none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none" strike="noStrike" cap="none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dầm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chấm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ngọt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Sữa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fristi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cô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gái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Hà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Lan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174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14</cp:revision>
  <dcterms:modified xsi:type="dcterms:W3CDTF">2026-01-22T04:21:08Z</dcterms:modified>
</cp:coreProperties>
</file>