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/NOINwcm6hxzuELg86QNMklLG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9232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0860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1"/>
          <p:cNvGrpSpPr/>
          <p:nvPr/>
        </p:nvGrpSpPr>
        <p:grpSpPr>
          <a:xfrm>
            <a:off x="55793" y="0"/>
            <a:ext cx="9144000" cy="5143500"/>
            <a:chOff x="186371" y="-23622"/>
            <a:chExt cx="8805333" cy="5143500"/>
          </a:xfrm>
        </p:grpSpPr>
        <p:pic>
          <p:nvPicPr>
            <p:cNvPr id="48" name="Google Shape;48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6371" y="-23622"/>
              <a:ext cx="8805333" cy="5143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Google Shape;4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8189" y="118601"/>
              <a:ext cx="1224521" cy="6192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" name="Google Shape;50;p1"/>
            <p:cNvSpPr/>
            <p:nvPr/>
          </p:nvSpPr>
          <p:spPr>
            <a:xfrm>
              <a:off x="7659729" y="23622"/>
              <a:ext cx="1224521" cy="924645"/>
            </a:xfrm>
            <a:prstGeom prst="ellipse">
              <a:avLst/>
            </a:pr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 txBox="1"/>
            <p:nvPr/>
          </p:nvSpPr>
          <p:spPr>
            <a:xfrm>
              <a:off x="364471" y="1390540"/>
              <a:ext cx="2580245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ngọt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đúc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ngọt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	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" name="Google Shape;52;p1"/>
            <p:cNvSpPr txBox="1"/>
            <p:nvPr/>
          </p:nvSpPr>
          <p:spPr>
            <a:xfrm>
              <a:off x="3290707" y="1390540"/>
              <a:ext cx="2489207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bò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vang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Giá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đỗ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miến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Phù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Đổng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3" name="Google Shape;53;p1"/>
            <p:cNvSpPr txBox="1"/>
            <p:nvPr/>
          </p:nvSpPr>
          <p:spPr>
            <a:xfrm>
              <a:off x="6180072" y="1290246"/>
              <a:ext cx="2580245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chân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giò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vị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thuốc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bắc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Giò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lụa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cay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Bắp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củ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quả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ương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Caramen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Kotobuki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Hải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4" name="Google Shape;54;p1"/>
            <p:cNvSpPr txBox="1"/>
            <p:nvPr/>
          </p:nvSpPr>
          <p:spPr>
            <a:xfrm>
              <a:off x="3290707" y="3456406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Cá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rô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phi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tẩm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Má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đùi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ngô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ngọt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nấm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hg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cúc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b="0" i="0" u="none" strike="noStrike" cap="none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5" name="Google Shape;55;p1"/>
            <p:cNvSpPr txBox="1"/>
            <p:nvPr/>
          </p:nvSpPr>
          <p:spPr>
            <a:xfrm>
              <a:off x="6180072" y="3456405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6" name="Google Shape;56;p1"/>
            <p:cNvSpPr txBox="1"/>
            <p:nvPr/>
          </p:nvSpPr>
          <p:spPr>
            <a:xfrm>
              <a:off x="2474832" y="103769"/>
              <a:ext cx="4533000" cy="63408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THỰC ĐƠN BÁN TRÚ</a:t>
              </a:r>
              <a:endParaRPr sz="2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Từ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19/01/2026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đến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23</a:t>
              </a:r>
              <a:r>
                <a:rPr lang="en-US" sz="1400" b="1" i="0" u="none" strike="noStrike" cap="none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/01/2026</a:t>
              </a:r>
              <a:endParaRPr sz="1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81789" y="127391"/>
            <a:ext cx="741218" cy="74776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6403139" y="3411870"/>
            <a:ext cx="2487168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Bữa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Mì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ý</a:t>
            </a: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Mì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ý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sốt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thịt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băm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bò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băm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Nước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sốt</a:t>
            </a: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miệng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Bánh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bông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lan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nho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170</Words>
  <Application>Microsoft Office PowerPoint</Application>
  <PresentationFormat>On-screen Show (16:9)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Simple Light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Khoa Nguyễn</dc:creator>
  <cp:lastModifiedBy>Microsoft account</cp:lastModifiedBy>
  <cp:revision>8</cp:revision>
  <dcterms:modified xsi:type="dcterms:W3CDTF">2026-01-15T08:04:23Z</dcterms:modified>
</cp:coreProperties>
</file>