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 trưa:</a:t>
              </a:r>
              <a:endParaRPr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 xá xíu sốt chua ngọt</a:t>
              </a:r>
              <a:endParaRPr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 cút xào me</a:t>
              </a:r>
              <a:endParaRPr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Khoai tây xào</a:t>
              </a:r>
              <a:endParaRPr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 cải xanh nấu thịt</a:t>
              </a:r>
              <a:endParaRPr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 gạo dẻo</a:t>
              </a:r>
              <a:endParaRPr sz="1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 miệng:</a:t>
              </a:r>
              <a:endParaRPr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 trái cây Fristi Việt quất	</a:t>
              </a:r>
              <a:endParaRPr sz="1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 trưa:</a:t>
              </a:r>
              <a:endParaRPr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Sườn xào chua ngọt</a:t>
              </a:r>
              <a:endParaRPr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Chả lợn sốt bơ cay</a:t>
              </a:r>
              <a:endParaRPr sz="1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 ngọt xào tỏi</a:t>
              </a:r>
              <a:endParaRPr sz="1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 bí đỏ đỗ xanh hầm thịt</a:t>
              </a:r>
              <a:endParaRPr sz="1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 gạo dẻo</a:t>
              </a:r>
              <a:endParaRPr sz="1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 miệng:</a:t>
              </a:r>
              <a:endParaRPr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Bánh su kem Hữu Nghị</a:t>
              </a:r>
              <a:endParaRPr sz="1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Tôm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nõn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rim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cúc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 trưa:</a:t>
              </a:r>
              <a:endParaRPr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 gà hầm nấm hương hạt sen</a:t>
              </a:r>
              <a:endParaRPr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 gà kho thịt </a:t>
              </a:r>
              <a:endParaRPr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 cải xà mì</a:t>
              </a:r>
              <a:endParaRPr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 óc đậu nấu thịt cà chua </a:t>
              </a:r>
              <a:endParaRPr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 gạo dẻo</a:t>
              </a:r>
              <a:endParaRPr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 miệng:</a:t>
              </a:r>
              <a:endParaRPr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 chua Phù Đổng</a:t>
              </a: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 ngày 12/01/2026 đến ngày 16/01/2026</a:t>
              </a:r>
              <a:endParaRPr sz="1400" b="1" i="0" u="none" strike="noStrike" cap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 trưa:</a:t>
            </a:r>
            <a:endParaRPr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Xôi Hoàng Phố </a:t>
            </a:r>
            <a:endParaRPr sz="1200" b="0" i="0" u="none" strike="noStrike" cap="non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 kho</a:t>
            </a:r>
            <a:endParaRPr sz="1200" b="0" i="0" u="none" strike="noStrike" cap="non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Xúc xích hấp </a:t>
            </a:r>
            <a:endParaRPr sz="1200" b="0" i="0" u="none" strike="noStrike" cap="non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Chả kho</a:t>
            </a:r>
            <a:endParaRPr sz="1200" b="0" i="0" u="none" strike="noStrike" cap="non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 quả luộc</a:t>
            </a:r>
            <a:endParaRPr sz="1200" b="0" i="0" u="none" strike="noStrike" cap="none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 miệng: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Sữa uống Yomost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On-screen Show (16:9)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Microsoft account</cp:lastModifiedBy>
  <cp:revision>2</cp:revision>
  <dcterms:modified xsi:type="dcterms:W3CDTF">2026-01-08T08:30:38Z</dcterms:modified>
</cp:coreProperties>
</file>