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0"/>
  </p:notesMasterIdLst>
  <p:sldIdLst>
    <p:sldId id="276" r:id="rId2"/>
    <p:sldId id="341" r:id="rId3"/>
    <p:sldId id="342" r:id="rId4"/>
    <p:sldId id="343" r:id="rId5"/>
    <p:sldId id="274" r:id="rId6"/>
    <p:sldId id="279" r:id="rId7"/>
    <p:sldId id="277" r:id="rId8"/>
    <p:sldId id="275" r:id="rId9"/>
    <p:sldId id="328" r:id="rId10"/>
    <p:sldId id="278" r:id="rId11"/>
    <p:sldId id="303" r:id="rId12"/>
    <p:sldId id="305" r:id="rId13"/>
    <p:sldId id="304" r:id="rId14"/>
    <p:sldId id="280" r:id="rId15"/>
    <p:sldId id="333" r:id="rId16"/>
    <p:sldId id="306" r:id="rId17"/>
    <p:sldId id="334" r:id="rId18"/>
    <p:sldId id="336" r:id="rId19"/>
    <p:sldId id="308" r:id="rId20"/>
    <p:sldId id="337" r:id="rId21"/>
    <p:sldId id="344" r:id="rId22"/>
    <p:sldId id="345" r:id="rId23"/>
    <p:sldId id="310" r:id="rId24"/>
    <p:sldId id="338" r:id="rId25"/>
    <p:sldId id="315" r:id="rId26"/>
    <p:sldId id="314" r:id="rId27"/>
    <p:sldId id="339" r:id="rId28"/>
    <p:sldId id="340" r:id="rId29"/>
    <p:sldId id="316" r:id="rId30"/>
    <p:sldId id="288" r:id="rId31"/>
    <p:sldId id="291" r:id="rId32"/>
    <p:sldId id="321" r:id="rId33"/>
    <p:sldId id="318" r:id="rId34"/>
    <p:sldId id="323" r:id="rId35"/>
    <p:sldId id="324" r:id="rId36"/>
    <p:sldId id="325" r:id="rId37"/>
    <p:sldId id="326" r:id="rId38"/>
    <p:sldId id="327" r:id="rId39"/>
  </p:sldIdLst>
  <p:sldSz cx="18288000" cy="10287000"/>
  <p:notesSz cx="6858000" cy="9144000"/>
  <p:embeddedFontLst>
    <p:embeddedFont>
      <p:font typeface="Muli" panose="020B0604020202020204" charset="0"/>
      <p:regular r:id="rId41"/>
    </p:embeddedFont>
    <p:embeddedFont>
      <p:font typeface="#9Slide03 Jura SemiBold" panose="020B0604020202020204" charset="0"/>
      <p:bold r:id="rId42"/>
    </p:embeddedFont>
    <p:embeddedFont>
      <p:font typeface="Calibri" panose="020F0502020204030204" pitchFamily="34" charset="0"/>
      <p:regular r:id="rId43"/>
      <p:bold r:id="rId44"/>
      <p:italic r:id="rId45"/>
      <p:boldItalic r:id="rId46"/>
    </p:embeddedFont>
    <p:embeddedFont>
      <p:font typeface="Roboto Condensed" panose="020B0604020202020204" charset="0"/>
      <p:regular r:id="rId47"/>
      <p:bold r:id="rId48"/>
      <p:italic r:id="rId49"/>
      <p:boldItalic r:id="rId50"/>
    </p:embeddedFont>
    <p:embeddedFont>
      <p:font typeface="맑은 고딕" panose="020B0503020000020004" pitchFamily="34" charset="-127"/>
      <p:regular r:id="rId51"/>
      <p:bold r:id="rId52"/>
    </p:embeddedFont>
    <p:embeddedFont>
      <p:font typeface="#9Slide05 FS Blonde Script" panose="020B0604020202020204" charset="0"/>
      <p:italic r:id="rId53"/>
    </p:embeddedFont>
    <p:embeddedFont>
      <p:font typeface="#9Slide07 IcielKoni" panose="020B0604020202020204" charset="0"/>
      <p:bold r:id="rId54"/>
    </p:embeddedFont>
    <p:embeddedFont>
      <p:font typeface="#9Slide07 SVNGuerrilla" panose="00000500000000000000" charset="0"/>
      <p:regular r:id="rId55"/>
    </p:embeddedFont>
    <p:embeddedFont>
      <p:font typeface="Cambria" panose="02040503050406030204" pitchFamily="18" charset="0"/>
      <p:regular r:id="rId56"/>
      <p:bold r:id="rId57"/>
      <p:italic r:id="rId58"/>
      <p:boldItalic r:id="rId59"/>
    </p:embeddedFont>
    <p:embeddedFont>
      <p:font typeface="Roboto" panose="020B0604020202020204" charset="0"/>
      <p:regular r:id="rId60"/>
      <p:bold r:id="rId61"/>
      <p:italic r:id="rId62"/>
      <p:boldItalic r:id="rId6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89F96"/>
    <a:srgbClr val="51405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3636" autoAdjust="0"/>
  </p:normalViewPr>
  <p:slideViewPr>
    <p:cSldViewPr>
      <p:cViewPr varScale="1">
        <p:scale>
          <a:sx n="46" d="100"/>
          <a:sy n="46" d="100"/>
        </p:scale>
        <p:origin x="756"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font" Target="fonts/font15.fntdata"/><Relationship Id="rId63" Type="http://schemas.openxmlformats.org/officeDocument/2006/relationships/font" Target="fonts/font2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61" Type="http://schemas.openxmlformats.org/officeDocument/2006/relationships/font" Target="fonts/font21.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font" Target="fonts/font11.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20721D8-4CF7-4706-8623-1F5D9823C37F}" type="datetimeFigureOut">
              <a:rPr lang="en-US" smtClean="0"/>
              <a:t>3/1/2024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78FFD3F-9725-4C26-B78F-75518D3C32D7}" type="slidenum">
              <a:rPr lang="en-US" smtClean="0"/>
              <a:t>‹#›</a:t>
            </a:fld>
            <a:endParaRPr lang="en-US"/>
          </a:p>
        </p:txBody>
      </p:sp>
    </p:spTree>
    <p:extLst>
      <p:ext uri="{BB962C8B-B14F-4D97-AF65-F5344CB8AC3E}">
        <p14:creationId xmlns:p14="http://schemas.microsoft.com/office/powerpoint/2010/main" val="20663298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buddhistart.vn/vuot-vu-mon/" TargetMode="External"/><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sz="1200" b="0" i="0" kern="1200" dirty="0">
                <a:solidFill>
                  <a:schemeClr val="tx1"/>
                </a:solidFill>
                <a:effectLst/>
                <a:latin typeface="+mn-lt"/>
                <a:ea typeface="+mn-ea"/>
                <a:cs typeface="+mn-cs"/>
              </a:rPr>
              <a:t>Câu hỏi</a:t>
            </a:r>
          </a:p>
          <a:p>
            <a:r>
              <a:rPr lang="vi-VN" sz="1200" b="0" i="0" kern="1200" dirty="0">
                <a:solidFill>
                  <a:schemeClr val="tx1"/>
                </a:solidFill>
                <a:effectLst/>
                <a:latin typeface="+mn-lt"/>
                <a:ea typeface="+mn-ea"/>
                <a:cs typeface="+mn-cs"/>
              </a:rPr>
              <a:t>Thơ đường luật bắt nguồn từ đâu?</a:t>
            </a:r>
          </a:p>
          <a:p>
            <a:r>
              <a:rPr lang="vi-VN" sz="1200" b="0" i="0" kern="1200" dirty="0">
                <a:solidFill>
                  <a:schemeClr val="tx1"/>
                </a:solidFill>
                <a:effectLst/>
                <a:latin typeface="+mn-lt"/>
                <a:ea typeface="+mn-ea"/>
                <a:cs typeface="+mn-cs"/>
              </a:rPr>
              <a:t>Thơ đường luật ra đời vào thời gian nào?</a:t>
            </a:r>
          </a:p>
          <a:p>
            <a:r>
              <a:rPr lang="vi-VN" sz="1200" b="0" i="0" kern="1200" dirty="0">
                <a:solidFill>
                  <a:schemeClr val="tx1"/>
                </a:solidFill>
                <a:effectLst/>
                <a:latin typeface="+mn-lt"/>
                <a:ea typeface="+mn-ea"/>
                <a:cs typeface="+mn-cs"/>
              </a:rPr>
              <a:t>Những quốc gia nào du nhập thơ đường luật?</a:t>
            </a:r>
          </a:p>
          <a:p>
            <a:r>
              <a:rPr lang="vi-VN" sz="1200" b="0" i="0" kern="1200" dirty="0">
                <a:solidFill>
                  <a:schemeClr val="tx1"/>
                </a:solidFill>
                <a:effectLst/>
                <a:latin typeface="+mn-lt"/>
                <a:ea typeface="+mn-ea"/>
                <a:cs typeface="+mn-cs"/>
              </a:rPr>
              <a:t>Hãy liệt kê những thể thơ của thơ đường luật?</a:t>
            </a:r>
          </a:p>
          <a:p>
            <a:r>
              <a:rPr lang="vi-VN" sz="1200" b="0" i="0" kern="1200" dirty="0">
                <a:solidFill>
                  <a:schemeClr val="tx1"/>
                </a:solidFill>
                <a:effectLst/>
                <a:latin typeface="+mn-lt"/>
                <a:ea typeface="+mn-ea"/>
                <a:cs typeface="+mn-cs"/>
              </a:rPr>
              <a:t>Nêu bố cục của bài thơ làm theo thể thơ thất ngôn tứ tuyệt?</a:t>
            </a:r>
          </a:p>
          <a:p>
            <a:r>
              <a:rPr lang="vi-VN" sz="1200" b="0" i="0" kern="1200" dirty="0">
                <a:solidFill>
                  <a:schemeClr val="tx1"/>
                </a:solidFill>
                <a:effectLst/>
                <a:latin typeface="+mn-lt"/>
                <a:ea typeface="+mn-ea"/>
                <a:cs typeface="+mn-cs"/>
              </a:rPr>
              <a:t>Nêu bố cục của bài thơ làm theo thể thơ thất ngôn bát cú đường luật?</a:t>
            </a:r>
          </a:p>
          <a:p>
            <a:r>
              <a:rPr lang="vi-VN" sz="1200" b="0" i="0" kern="1200" dirty="0">
                <a:solidFill>
                  <a:schemeClr val="tx1"/>
                </a:solidFill>
                <a:effectLst/>
                <a:latin typeface="+mn-lt"/>
                <a:ea typeface="+mn-ea"/>
                <a:cs typeface="+mn-cs"/>
              </a:rPr>
              <a:t>Trong bài thơ đường luật, “niêm” có nghĩa là gì?</a:t>
            </a:r>
          </a:p>
          <a:p>
            <a:r>
              <a:rPr lang="vi-VN" sz="1200" b="0" i="0" kern="1200" dirty="0">
                <a:solidFill>
                  <a:schemeClr val="tx1"/>
                </a:solidFill>
                <a:effectLst/>
                <a:latin typeface="+mn-lt"/>
                <a:ea typeface="+mn-ea"/>
                <a:cs typeface="+mn-cs"/>
              </a:rPr>
              <a:t>Thơ đường luật thường được ngắt nhịp như thế nào?</a:t>
            </a:r>
          </a:p>
          <a:p>
            <a:r>
              <a:rPr lang="vi-VN" sz="1200" b="0" i="0" kern="1200" dirty="0">
                <a:solidFill>
                  <a:schemeClr val="tx1"/>
                </a:solidFill>
                <a:effectLst/>
                <a:latin typeface="+mn-lt"/>
                <a:ea typeface="+mn-ea"/>
                <a:cs typeface="+mn-cs"/>
              </a:rPr>
              <a:t>Vâng của bài thơ thất ngôn bát cú đường luật được gieo như thế nào?</a:t>
            </a:r>
          </a:p>
          <a:p>
            <a:r>
              <a:rPr lang="vi-VN" sz="1200" b="0" i="0" kern="1200" dirty="0">
                <a:solidFill>
                  <a:schemeClr val="tx1"/>
                </a:solidFill>
                <a:effectLst/>
                <a:latin typeface="+mn-lt"/>
                <a:ea typeface="+mn-ea"/>
                <a:cs typeface="+mn-cs"/>
              </a:rPr>
              <a:t>Hãy nêu “luật” của thơ đường luật?</a:t>
            </a:r>
          </a:p>
          <a:p>
            <a:r>
              <a:rPr lang="vi-VN" sz="1200" b="0" i="0" kern="1200" dirty="0">
                <a:solidFill>
                  <a:schemeClr val="tx1"/>
                </a:solidFill>
                <a:effectLst/>
                <a:latin typeface="+mn-lt"/>
                <a:ea typeface="+mn-ea"/>
                <a:cs typeface="+mn-cs"/>
              </a:rPr>
              <a:t>Thế nào là thơ trào phúng?</a:t>
            </a:r>
          </a:p>
          <a:p>
            <a:r>
              <a:rPr lang="vi-VN" sz="1200" b="0" i="0" kern="1200" dirty="0">
                <a:solidFill>
                  <a:schemeClr val="tx1"/>
                </a:solidFill>
                <a:effectLst/>
                <a:latin typeface="+mn-lt"/>
                <a:ea typeface="+mn-ea"/>
                <a:cs typeface="+mn-cs"/>
              </a:rPr>
              <a:t>Chơi chữ là gì?</a:t>
            </a:r>
          </a:p>
          <a:p>
            <a:r>
              <a:rPr lang="vi-VN" sz="1200" b="0" i="0" kern="1200" dirty="0">
                <a:solidFill>
                  <a:schemeClr val="tx1"/>
                </a:solidFill>
                <a:effectLst/>
                <a:latin typeface="+mn-lt"/>
                <a:ea typeface="+mn-ea"/>
                <a:cs typeface="+mn-cs"/>
              </a:rPr>
              <a:t>Cường điệu là gì?</a:t>
            </a:r>
          </a:p>
          <a:p>
            <a:r>
              <a:rPr lang="vi-VN" sz="1200" b="0" i="0" kern="1200" dirty="0">
                <a:solidFill>
                  <a:schemeClr val="tx1"/>
                </a:solidFill>
                <a:effectLst/>
                <a:latin typeface="+mn-lt"/>
                <a:ea typeface="+mn-ea"/>
                <a:cs typeface="+mn-cs"/>
              </a:rPr>
              <a:t>Tương phản là gì?</a:t>
            </a:r>
          </a:p>
          <a:p>
            <a:r>
              <a:rPr lang="vi-VN" sz="1200" b="0" i="0" kern="1200" dirty="0">
                <a:solidFill>
                  <a:schemeClr val="tx1"/>
                </a:solidFill>
                <a:effectLst/>
                <a:latin typeface="+mn-lt"/>
                <a:ea typeface="+mn-ea"/>
                <a:cs typeface="+mn-cs"/>
              </a:rPr>
              <a:t>Dùng ngôn ngữ đời thường một cách hài hước để tạo nên tiếng cười trong thơ trào phúng thì thủ pháp đó gọi là gì?</a:t>
            </a:r>
          </a:p>
          <a:p>
            <a:r>
              <a:rPr lang="vi-VN" sz="1200" b="0" i="0" kern="1200" dirty="0">
                <a:solidFill>
                  <a:schemeClr val="tx1"/>
                </a:solidFill>
                <a:effectLst/>
                <a:latin typeface="+mn-lt"/>
                <a:ea typeface="+mn-ea"/>
                <a:cs typeface="+mn-cs"/>
              </a:rPr>
              <a:t/>
            </a:r>
            <a:br>
              <a:rPr lang="vi-VN" sz="1200" b="0" i="0" kern="1200" dirty="0">
                <a:solidFill>
                  <a:schemeClr val="tx1"/>
                </a:solidFill>
                <a:effectLst/>
                <a:latin typeface="+mn-lt"/>
                <a:ea typeface="+mn-ea"/>
                <a:cs typeface="+mn-cs"/>
              </a:rPr>
            </a:br>
            <a:endParaRPr lang="vi-VN" sz="1200" b="0" i="0" kern="1200" dirty="0">
              <a:solidFill>
                <a:schemeClr val="tx1"/>
              </a:solidFill>
              <a:effectLst/>
              <a:latin typeface="+mn-lt"/>
              <a:ea typeface="+mn-ea"/>
              <a:cs typeface="+mn-cs"/>
            </a:endParaRPr>
          </a:p>
          <a:p>
            <a:r>
              <a:rPr lang="vi-VN" sz="1200" b="0" i="0" kern="1200" dirty="0">
                <a:solidFill>
                  <a:schemeClr val="tx1"/>
                </a:solidFill>
                <a:effectLst/>
                <a:latin typeface="+mn-lt"/>
                <a:ea typeface="+mn-ea"/>
                <a:cs typeface="+mn-cs"/>
              </a:rPr>
              <a:t>Câu trả lời</a:t>
            </a:r>
          </a:p>
          <a:p>
            <a:r>
              <a:rPr lang="vi-VN" sz="1200" b="0" i="0" kern="1200" dirty="0">
                <a:solidFill>
                  <a:schemeClr val="tx1"/>
                </a:solidFill>
                <a:effectLst/>
                <a:latin typeface="+mn-lt"/>
                <a:ea typeface="+mn-ea"/>
                <a:cs typeface="+mn-cs"/>
              </a:rPr>
              <a:t>Trung Quốc</a:t>
            </a:r>
          </a:p>
          <a:p>
            <a:r>
              <a:rPr lang="vi-VN" sz="1200" b="0" i="0" kern="1200" dirty="0">
                <a:solidFill>
                  <a:schemeClr val="tx1"/>
                </a:solidFill>
                <a:effectLst/>
                <a:latin typeface="+mn-lt"/>
                <a:ea typeface="+mn-ea"/>
                <a:cs typeface="+mn-cs"/>
              </a:rPr>
              <a:t>Thời Đường (618-907)</a:t>
            </a:r>
          </a:p>
          <a:p>
            <a:r>
              <a:rPr lang="vi-VN" sz="1200" b="0" i="0" kern="1200" dirty="0">
                <a:solidFill>
                  <a:schemeClr val="tx1"/>
                </a:solidFill>
                <a:effectLst/>
                <a:latin typeface="+mn-lt"/>
                <a:ea typeface="+mn-ea"/>
                <a:cs typeface="+mn-cs"/>
              </a:rPr>
              <a:t>Việt Nam, Triều Tiên, Nhật Bản</a:t>
            </a:r>
          </a:p>
          <a:p>
            <a:r>
              <a:rPr lang="vi-VN" sz="1200" b="0" i="0" kern="1200" dirty="0">
                <a:solidFill>
                  <a:schemeClr val="tx1"/>
                </a:solidFill>
                <a:effectLst/>
                <a:latin typeface="+mn-lt"/>
                <a:ea typeface="+mn-ea"/>
                <a:cs typeface="+mn-cs"/>
              </a:rPr>
              <a:t>Thất ngôn và ngũ ngôn</a:t>
            </a:r>
          </a:p>
          <a:p>
            <a:r>
              <a:rPr lang="vi-VN" sz="1200" b="0" i="0" kern="1200" dirty="0">
                <a:solidFill>
                  <a:schemeClr val="tx1"/>
                </a:solidFill>
                <a:effectLst/>
                <a:latin typeface="+mn-lt"/>
                <a:ea typeface="+mn-ea"/>
                <a:cs typeface="+mn-cs"/>
              </a:rPr>
              <a:t>Khởi- thừa- chuyển- hợp</a:t>
            </a:r>
          </a:p>
          <a:p>
            <a:r>
              <a:rPr lang="vi-VN" sz="1200" b="0" i="0" kern="1200" dirty="0">
                <a:solidFill>
                  <a:schemeClr val="tx1"/>
                </a:solidFill>
                <a:effectLst/>
                <a:latin typeface="+mn-lt"/>
                <a:ea typeface="+mn-ea"/>
                <a:cs typeface="+mn-cs"/>
              </a:rPr>
              <a:t>Đề- thực- luận- kết</a:t>
            </a:r>
          </a:p>
          <a:p>
            <a:r>
              <a:rPr lang="vi-VN" sz="1200" b="0" i="0" kern="1200" dirty="0">
                <a:solidFill>
                  <a:schemeClr val="tx1"/>
                </a:solidFill>
                <a:effectLst/>
                <a:latin typeface="+mn-lt"/>
                <a:ea typeface="+mn-ea"/>
                <a:cs typeface="+mn-cs"/>
              </a:rPr>
              <a:t>Dính, liên kết</a:t>
            </a:r>
          </a:p>
          <a:p>
            <a:r>
              <a:rPr lang="vi-VN" sz="1200" b="0" i="0" kern="1200" dirty="0">
                <a:solidFill>
                  <a:schemeClr val="tx1"/>
                </a:solidFill>
                <a:effectLst/>
                <a:latin typeface="+mn-lt"/>
                <a:ea typeface="+mn-ea"/>
                <a:cs typeface="+mn-cs"/>
              </a:rPr>
              <a:t>Nhịp chẵn trước, lẻ sau (4/3, 2/3)</a:t>
            </a:r>
          </a:p>
          <a:p>
            <a:r>
              <a:rPr lang="vi-VN" sz="1200" b="0" i="0" kern="1200" dirty="0">
                <a:solidFill>
                  <a:schemeClr val="tx1"/>
                </a:solidFill>
                <a:effectLst/>
                <a:latin typeface="+mn-lt"/>
                <a:ea typeface="+mn-ea"/>
                <a:cs typeface="+mn-cs"/>
              </a:rPr>
              <a:t>Vâng bằng, cuối các câu 1,2,4,6,8</a:t>
            </a:r>
          </a:p>
          <a:p>
            <a:r>
              <a:rPr lang="vi-VN" sz="1200" b="0" i="0" kern="1200" dirty="0">
                <a:solidFill>
                  <a:schemeClr val="tx1"/>
                </a:solidFill>
                <a:effectLst/>
                <a:latin typeface="+mn-lt"/>
                <a:ea typeface="+mn-ea"/>
                <a:cs typeface="+mn-cs"/>
              </a:rPr>
              <a:t>Thơ Đường luật phải tuân thủ luật bằng trắc. Nếu chữ thứ 2 của câu thứ nhất mang thanh bằng thì bài thơ thuộc luật bằng, nếu mang thanh trắc thì là luật trắc.</a:t>
            </a:r>
          </a:p>
          <a:p>
            <a:r>
              <a:rPr lang="vi-VN" sz="1200" b="0" i="0" kern="1200" dirty="0">
                <a:solidFill>
                  <a:schemeClr val="tx1"/>
                </a:solidFill>
                <a:effectLst/>
                <a:latin typeface="+mn-lt"/>
                <a:ea typeface="+mn-ea"/>
                <a:cs typeface="+mn-cs"/>
              </a:rPr>
              <a:t>Là thể loại đặc biệt của sáng tác văn học, gắn liền với các cung bậc tiếng cười mang ý nghĩa xã hội như hài hước, châm biếm, đả kích. </a:t>
            </a:r>
          </a:p>
          <a:p>
            <a:r>
              <a:rPr lang="vi-VN" sz="1200" b="0" i="0" kern="1200" dirty="0">
                <a:solidFill>
                  <a:schemeClr val="tx1"/>
                </a:solidFill>
                <a:effectLst/>
                <a:latin typeface="+mn-lt"/>
                <a:ea typeface="+mn-ea"/>
                <a:cs typeface="+mn-cs"/>
              </a:rPr>
              <a:t>Vận dụng các hiện tượng đồng âm, trái nghĩa, đa nghĩa, láy…trong câu thơ để tạo ý nghĩa bất ngờ làm bật ra tiếng cười.</a:t>
            </a:r>
          </a:p>
          <a:p>
            <a:r>
              <a:rPr lang="vi-VN" sz="1200" b="0" i="0" kern="1200" dirty="0">
                <a:solidFill>
                  <a:schemeClr val="tx1"/>
                </a:solidFill>
                <a:effectLst/>
                <a:latin typeface="+mn-lt"/>
                <a:ea typeface="+mn-ea"/>
                <a:cs typeface="+mn-cs"/>
              </a:rPr>
              <a:t>Nói quá, nói phóng đại nhân lên gấp nhiều lần tính chất, mức độ nhằm làm nổi bật tính hài hước của đối tượng.</a:t>
            </a:r>
          </a:p>
          <a:p>
            <a:r>
              <a:rPr lang="vi-VN" sz="1200" b="0" i="0" kern="1200" dirty="0">
                <a:solidFill>
                  <a:schemeClr val="tx1"/>
                </a:solidFill>
                <a:effectLst/>
                <a:latin typeface="+mn-lt"/>
                <a:ea typeface="+mn-ea"/>
                <a:cs typeface="+mn-cs"/>
              </a:rPr>
              <a:t>Dùng các từ ngữ, hình ảnh…trái ngược nhau nhằm tạo nên sự đối lập nhằm tô đậm đặc điểm của đối tượng và châm biếm phê phán, đả kích đối tượng.</a:t>
            </a:r>
          </a:p>
          <a:p>
            <a:r>
              <a:rPr lang="vi-VN" sz="1200" b="0" i="0" kern="1200" dirty="0">
                <a:solidFill>
                  <a:schemeClr val="tx1"/>
                </a:solidFill>
                <a:effectLst/>
                <a:latin typeface="+mn-lt"/>
                <a:ea typeface="+mn-ea"/>
                <a:cs typeface="+mn-cs"/>
              </a:rPr>
              <a:t>Sử dụng khẩu ngữ</a:t>
            </a:r>
          </a:p>
        </p:txBody>
      </p:sp>
      <p:sp>
        <p:nvSpPr>
          <p:cNvPr id="4" name="Slide Number Placeholder 3"/>
          <p:cNvSpPr>
            <a:spLocks noGrp="1"/>
          </p:cNvSpPr>
          <p:nvPr>
            <p:ph type="sldNum" sz="quarter" idx="5"/>
          </p:nvPr>
        </p:nvSpPr>
        <p:spPr/>
        <p:txBody>
          <a:bodyPr/>
          <a:lstStyle/>
          <a:p>
            <a:fld id="{778FFD3F-9725-4C26-B78F-75518D3C32D7}" type="slidenum">
              <a:rPr lang="en-US" smtClean="0"/>
              <a:t>1</a:t>
            </a:fld>
            <a:endParaRPr lang="en-US"/>
          </a:p>
        </p:txBody>
      </p:sp>
    </p:spTree>
    <p:extLst>
      <p:ext uri="{BB962C8B-B14F-4D97-AF65-F5344CB8AC3E}">
        <p14:creationId xmlns:p14="http://schemas.microsoft.com/office/powerpoint/2010/main" val="37019120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Giáo</a:t>
            </a:r>
            <a:r>
              <a:rPr lang="vi-VN" baseline="0" dirty="0"/>
              <a:t> án của Thảo Nguyên 0979818956</a:t>
            </a:r>
            <a:endParaRPr lang="en-US" dirty="0"/>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13</a:t>
            </a:fld>
            <a:endParaRPr lang="en-US"/>
          </a:p>
        </p:txBody>
      </p:sp>
    </p:spTree>
    <p:extLst>
      <p:ext uri="{BB962C8B-B14F-4D97-AF65-F5344CB8AC3E}">
        <p14:creationId xmlns:p14="http://schemas.microsoft.com/office/powerpoint/2010/main" val="15053973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Giáo</a:t>
            </a:r>
            <a:r>
              <a:rPr lang="vi-VN" baseline="0" dirty="0"/>
              <a:t> án của Thảo Nguyên 0979818956</a:t>
            </a: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14</a:t>
            </a:fld>
            <a:endParaRPr lang="en-US"/>
          </a:p>
        </p:txBody>
      </p:sp>
    </p:spTree>
    <p:extLst>
      <p:ext uri="{BB962C8B-B14F-4D97-AF65-F5344CB8AC3E}">
        <p14:creationId xmlns:p14="http://schemas.microsoft.com/office/powerpoint/2010/main" val="4211581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FFD3F-9725-4C26-B78F-75518D3C32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47935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16</a:t>
            </a:fld>
            <a:endParaRPr lang="en-US"/>
          </a:p>
        </p:txBody>
      </p:sp>
    </p:spTree>
    <p:extLst>
      <p:ext uri="{BB962C8B-B14F-4D97-AF65-F5344CB8AC3E}">
        <p14:creationId xmlns:p14="http://schemas.microsoft.com/office/powerpoint/2010/main" val="239048151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17</a:t>
            </a:fld>
            <a:endParaRPr lang="en-US"/>
          </a:p>
        </p:txBody>
      </p:sp>
    </p:spTree>
    <p:extLst>
      <p:ext uri="{BB962C8B-B14F-4D97-AF65-F5344CB8AC3E}">
        <p14:creationId xmlns:p14="http://schemas.microsoft.com/office/powerpoint/2010/main" val="15651835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18</a:t>
            </a:fld>
            <a:endParaRPr lang="en-US"/>
          </a:p>
        </p:txBody>
      </p:sp>
    </p:spTree>
    <p:extLst>
      <p:ext uri="{BB962C8B-B14F-4D97-AF65-F5344CB8AC3E}">
        <p14:creationId xmlns:p14="http://schemas.microsoft.com/office/powerpoint/2010/main" val="150482815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19</a:t>
            </a:fld>
            <a:endParaRPr lang="en-US"/>
          </a:p>
        </p:txBody>
      </p:sp>
    </p:spTree>
    <p:extLst>
      <p:ext uri="{BB962C8B-B14F-4D97-AF65-F5344CB8AC3E}">
        <p14:creationId xmlns:p14="http://schemas.microsoft.com/office/powerpoint/2010/main" val="3456512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Xác</a:t>
            </a:r>
            <a:r>
              <a:rPr lang="en-US" baseline="0" dirty="0"/>
              <a:t> </a:t>
            </a:r>
            <a:r>
              <a:rPr lang="en-US" baseline="0" dirty="0" err="1"/>
              <a:t>định</a:t>
            </a:r>
            <a:r>
              <a:rPr lang="en-US" baseline="0" dirty="0"/>
              <a:t> </a:t>
            </a:r>
            <a:r>
              <a:rPr lang="en-US" baseline="0" dirty="0" err="1"/>
              <a:t>các</a:t>
            </a:r>
            <a:r>
              <a:rPr lang="en-US" baseline="0" dirty="0"/>
              <a:t> </a:t>
            </a:r>
            <a:r>
              <a:rPr lang="en-US" baseline="0" dirty="0" err="1"/>
              <a:t>đối</a:t>
            </a:r>
            <a:r>
              <a:rPr lang="en-US" baseline="0" dirty="0"/>
              <a:t> </a:t>
            </a:r>
            <a:r>
              <a:rPr lang="en-US" baseline="0" dirty="0" err="1"/>
              <a:t>tượng</a:t>
            </a:r>
            <a:r>
              <a:rPr lang="en-US" baseline="0" dirty="0"/>
              <a:t> </a:t>
            </a:r>
            <a:r>
              <a:rPr lang="en-US" baseline="0" dirty="0" err="1"/>
              <a:t>trào</a:t>
            </a:r>
            <a:r>
              <a:rPr lang="en-US" baseline="0" dirty="0"/>
              <a:t> </a:t>
            </a:r>
            <a:r>
              <a:rPr lang="en-US" baseline="0" dirty="0" err="1"/>
              <a:t>phúng</a:t>
            </a:r>
            <a:r>
              <a:rPr lang="en-US" baseline="0" dirty="0"/>
              <a:t> </a:t>
            </a:r>
            <a:r>
              <a:rPr lang="en-US" baseline="0" dirty="0" err="1"/>
              <a:t>mà</a:t>
            </a:r>
            <a:r>
              <a:rPr lang="en-US" baseline="0" dirty="0"/>
              <a:t> </a:t>
            </a:r>
            <a:r>
              <a:rPr lang="en-US" baseline="0" dirty="0" err="1"/>
              <a:t>bài</a:t>
            </a:r>
            <a:r>
              <a:rPr lang="en-US" baseline="0" dirty="0"/>
              <a:t> </a:t>
            </a:r>
            <a:r>
              <a:rPr lang="en-US" baseline="0" dirty="0" err="1"/>
              <a:t>thơ</a:t>
            </a:r>
            <a:r>
              <a:rPr lang="en-US" baseline="0" dirty="0"/>
              <a:t> </a:t>
            </a:r>
            <a:r>
              <a:rPr lang="en-US" baseline="0" dirty="0" err="1"/>
              <a:t>hướng</a:t>
            </a:r>
            <a:r>
              <a:rPr lang="en-US" baseline="0" dirty="0"/>
              <a:t> </a:t>
            </a:r>
            <a:r>
              <a:rPr lang="en-US" baseline="0" dirty="0" err="1"/>
              <a:t>tới</a:t>
            </a:r>
            <a:r>
              <a:rPr lang="en-US" baseline="0" dirty="0"/>
              <a:t>. </a:t>
            </a:r>
            <a:r>
              <a:rPr lang="en-US" baseline="0" dirty="0" err="1"/>
              <a:t>Thái</a:t>
            </a:r>
            <a:r>
              <a:rPr lang="en-US" baseline="0" dirty="0"/>
              <a:t> </a:t>
            </a:r>
            <a:r>
              <a:rPr lang="en-US" baseline="0" dirty="0" err="1"/>
              <a:t>độ</a:t>
            </a:r>
            <a:r>
              <a:rPr lang="en-US" baseline="0" dirty="0"/>
              <a:t> </a:t>
            </a:r>
            <a:r>
              <a:rPr lang="en-US" baseline="0" dirty="0" err="1"/>
              <a:t>của</a:t>
            </a:r>
            <a:r>
              <a:rPr lang="en-US" baseline="0" dirty="0"/>
              <a:t> </a:t>
            </a:r>
            <a:r>
              <a:rPr lang="en-US" baseline="0" dirty="0" err="1"/>
              <a:t>tác</a:t>
            </a:r>
            <a:r>
              <a:rPr lang="en-US" baseline="0" dirty="0"/>
              <a:t> </a:t>
            </a:r>
            <a:r>
              <a:rPr lang="en-US" baseline="0" dirty="0" err="1"/>
              <a:t>giả</a:t>
            </a:r>
            <a:r>
              <a:rPr lang="en-US" baseline="0" dirty="0"/>
              <a:t> </a:t>
            </a:r>
            <a:r>
              <a:rPr lang="en-US" baseline="0" dirty="0" err="1"/>
              <a:t>đối</a:t>
            </a:r>
            <a:r>
              <a:rPr lang="en-US" baseline="0" dirty="0"/>
              <a:t> </a:t>
            </a:r>
            <a:r>
              <a:rPr lang="en-US" baseline="0" dirty="0" err="1"/>
              <a:t>với</a:t>
            </a:r>
            <a:r>
              <a:rPr lang="en-US" baseline="0" dirty="0"/>
              <a:t> </a:t>
            </a:r>
            <a:r>
              <a:rPr lang="en-US" baseline="0" dirty="0" err="1"/>
              <a:t>các</a:t>
            </a:r>
            <a:r>
              <a:rPr lang="en-US" baseline="0" dirty="0"/>
              <a:t> </a:t>
            </a:r>
            <a:r>
              <a:rPr lang="en-US" baseline="0" dirty="0" err="1"/>
              <a:t>đối</a:t>
            </a:r>
            <a:r>
              <a:rPr lang="en-US" baseline="0" dirty="0"/>
              <a:t> </a:t>
            </a:r>
            <a:r>
              <a:rPr lang="en-US" baseline="0" dirty="0" err="1"/>
              <a:t>tượng</a:t>
            </a:r>
            <a:r>
              <a:rPr lang="en-US" baseline="0" dirty="0"/>
              <a:t> </a:t>
            </a:r>
            <a:r>
              <a:rPr lang="en-US" baseline="0" dirty="0" err="1"/>
              <a:t>đó</a:t>
            </a:r>
            <a:r>
              <a:rPr lang="en-US" baseline="0" dirty="0"/>
              <a:t> </a:t>
            </a:r>
            <a:r>
              <a:rPr lang="en-US" baseline="0" dirty="0" err="1"/>
              <a:t>được</a:t>
            </a:r>
            <a:r>
              <a:rPr lang="en-US" baseline="0" dirty="0"/>
              <a:t> </a:t>
            </a:r>
            <a:r>
              <a:rPr lang="en-US" baseline="0" dirty="0" err="1"/>
              <a:t>thể</a:t>
            </a:r>
            <a:r>
              <a:rPr lang="en-US" baseline="0" dirty="0"/>
              <a:t> </a:t>
            </a:r>
            <a:r>
              <a:rPr lang="en-US" baseline="0" dirty="0" err="1"/>
              <a:t>hiện</a:t>
            </a:r>
            <a:r>
              <a:rPr lang="en-US" baseline="0" dirty="0"/>
              <a:t> </a:t>
            </a:r>
            <a:r>
              <a:rPr lang="en-US" baseline="0" dirty="0" err="1"/>
              <a:t>như</a:t>
            </a:r>
            <a:r>
              <a:rPr lang="en-US" baseline="0" dirty="0"/>
              <a:t> </a:t>
            </a:r>
            <a:r>
              <a:rPr lang="en-US" baseline="0" dirty="0" err="1"/>
              <a:t>thế</a:t>
            </a:r>
            <a:r>
              <a:rPr lang="en-US" baseline="0" dirty="0"/>
              <a:t> </a:t>
            </a:r>
            <a:r>
              <a:rPr lang="en-US" baseline="0" dirty="0" err="1"/>
              <a:t>nào</a:t>
            </a:r>
            <a:r>
              <a:rPr lang="en-US" baseline="0" dirty="0"/>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FFD3F-9725-4C26-B78F-75518D3C32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96555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21</a:t>
            </a:fld>
            <a:endParaRPr lang="en-US"/>
          </a:p>
        </p:txBody>
      </p:sp>
    </p:spTree>
    <p:extLst>
      <p:ext uri="{BB962C8B-B14F-4D97-AF65-F5344CB8AC3E}">
        <p14:creationId xmlns:p14="http://schemas.microsoft.com/office/powerpoint/2010/main" val="28970274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22</a:t>
            </a:fld>
            <a:endParaRPr lang="en-US"/>
          </a:p>
        </p:txBody>
      </p:sp>
    </p:spTree>
    <p:extLst>
      <p:ext uri="{BB962C8B-B14F-4D97-AF65-F5344CB8AC3E}">
        <p14:creationId xmlns:p14="http://schemas.microsoft.com/office/powerpoint/2010/main" val="3103780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Giáo</a:t>
            </a:r>
            <a:r>
              <a:rPr lang="vi-VN" baseline="0" dirty="0"/>
              <a:t> án của Thảo Nguyên 0979818956</a:t>
            </a: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5</a:t>
            </a:fld>
            <a:endParaRPr lang="en-US"/>
          </a:p>
        </p:txBody>
      </p:sp>
    </p:spTree>
    <p:extLst>
      <p:ext uri="{BB962C8B-B14F-4D97-AF65-F5344CB8AC3E}">
        <p14:creationId xmlns:p14="http://schemas.microsoft.com/office/powerpoint/2010/main" val="195718800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Hai </a:t>
            </a:r>
            <a:r>
              <a:rPr lang="en-US" dirty="0" err="1"/>
              <a:t>câu</a:t>
            </a:r>
            <a:r>
              <a:rPr lang="en-US" baseline="0" dirty="0"/>
              <a:t> </a:t>
            </a:r>
            <a:r>
              <a:rPr lang="en-US" baseline="0" dirty="0" err="1"/>
              <a:t>đầu</a:t>
            </a:r>
            <a:r>
              <a:rPr lang="en-US" baseline="0" dirty="0"/>
              <a:t> </a:t>
            </a:r>
            <a:r>
              <a:rPr lang="en-US" baseline="0" dirty="0" err="1"/>
              <a:t>cho</a:t>
            </a:r>
            <a:r>
              <a:rPr lang="en-US" baseline="0" dirty="0"/>
              <a:t> </a:t>
            </a:r>
            <a:r>
              <a:rPr lang="en-US" baseline="0" dirty="0" err="1"/>
              <a:t>thấy</a:t>
            </a:r>
            <a:r>
              <a:rPr lang="en-US" baseline="0" dirty="0"/>
              <a:t> </a:t>
            </a:r>
            <a:r>
              <a:rPr lang="en-US" baseline="0" dirty="0" err="1"/>
              <a:t>kì</a:t>
            </a:r>
            <a:r>
              <a:rPr lang="en-US" baseline="0" dirty="0"/>
              <a:t> </a:t>
            </a:r>
            <a:r>
              <a:rPr lang="en-US" baseline="0" dirty="0" err="1"/>
              <a:t>thi</a:t>
            </a:r>
            <a:r>
              <a:rPr lang="en-US" baseline="0" dirty="0"/>
              <a:t> </a:t>
            </a:r>
            <a:r>
              <a:rPr lang="en-US" baseline="0" dirty="0" err="1"/>
              <a:t>có</a:t>
            </a:r>
            <a:r>
              <a:rPr lang="en-US" baseline="0" dirty="0"/>
              <a:t> </a:t>
            </a:r>
            <a:r>
              <a:rPr lang="en-US" baseline="0" dirty="0" err="1"/>
              <a:t>gì</a:t>
            </a:r>
            <a:r>
              <a:rPr lang="en-US" baseline="0" dirty="0"/>
              <a:t> </a:t>
            </a:r>
            <a:r>
              <a:rPr lang="en-US" baseline="0" dirty="0" err="1"/>
              <a:t>đặc</a:t>
            </a:r>
            <a:r>
              <a:rPr lang="en-US" baseline="0" dirty="0"/>
              <a:t> </a:t>
            </a:r>
            <a:r>
              <a:rPr lang="en-US" baseline="0" dirty="0" err="1"/>
              <a:t>biệt</a:t>
            </a:r>
            <a:r>
              <a:rPr lang="en-US" baseline="0" dirty="0"/>
              <a:t>?</a:t>
            </a:r>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23</a:t>
            </a:fld>
            <a:endParaRPr lang="en-US"/>
          </a:p>
        </p:txBody>
      </p:sp>
    </p:spTree>
    <p:extLst>
      <p:ext uri="{BB962C8B-B14F-4D97-AF65-F5344CB8AC3E}">
        <p14:creationId xmlns:p14="http://schemas.microsoft.com/office/powerpoint/2010/main" val="199415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Phân</a:t>
            </a:r>
            <a:r>
              <a:rPr lang="en-US" baseline="0" dirty="0"/>
              <a:t> </a:t>
            </a:r>
            <a:r>
              <a:rPr lang="en-US" baseline="0" dirty="0" err="1"/>
              <a:t>tích</a:t>
            </a:r>
            <a:r>
              <a:rPr lang="en-US" baseline="0" dirty="0"/>
              <a:t> ý </a:t>
            </a:r>
            <a:r>
              <a:rPr lang="en-US" baseline="0" dirty="0" err="1"/>
              <a:t>nghĩa</a:t>
            </a:r>
            <a:r>
              <a:rPr lang="en-US" baseline="0" dirty="0"/>
              <a:t> </a:t>
            </a:r>
            <a:r>
              <a:rPr lang="en-US" baseline="0" dirty="0" err="1"/>
              <a:t>trào</a:t>
            </a:r>
            <a:r>
              <a:rPr lang="en-US" baseline="0" dirty="0"/>
              <a:t> </a:t>
            </a:r>
            <a:r>
              <a:rPr lang="en-US" baseline="0" dirty="0" err="1"/>
              <a:t>phúng</a:t>
            </a:r>
            <a:r>
              <a:rPr lang="en-US" baseline="0" dirty="0"/>
              <a:t> </a:t>
            </a:r>
            <a:r>
              <a:rPr lang="en-US" baseline="0" dirty="0" err="1"/>
              <a:t>của</a:t>
            </a:r>
            <a:r>
              <a:rPr lang="en-US" baseline="0" dirty="0"/>
              <a:t> </a:t>
            </a:r>
            <a:r>
              <a:rPr lang="en-US" baseline="0" dirty="0" err="1"/>
              <a:t>nghệ</a:t>
            </a:r>
            <a:r>
              <a:rPr lang="en-US" baseline="0" dirty="0"/>
              <a:t> </a:t>
            </a:r>
            <a:r>
              <a:rPr lang="en-US" baseline="0" dirty="0" err="1"/>
              <a:t>thuật</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phép</a:t>
            </a:r>
            <a:r>
              <a:rPr lang="en-US" baseline="0" dirty="0"/>
              <a:t> </a:t>
            </a:r>
            <a:r>
              <a:rPr lang="en-US" baseline="0" dirty="0" err="1"/>
              <a:t>đối</a:t>
            </a:r>
            <a:r>
              <a:rPr lang="en-US" baseline="0" dirty="0"/>
              <a:t>, </a:t>
            </a:r>
            <a:r>
              <a:rPr lang="en-US" baseline="0" dirty="0" err="1"/>
              <a:t>nghệ</a:t>
            </a:r>
            <a:r>
              <a:rPr lang="en-US" baseline="0" dirty="0"/>
              <a:t> </a:t>
            </a:r>
            <a:r>
              <a:rPr lang="en-US" baseline="0" dirty="0" err="1"/>
              <a:t>thuật</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ngôn</a:t>
            </a:r>
            <a:r>
              <a:rPr lang="en-US" baseline="0" dirty="0"/>
              <a:t> </a:t>
            </a:r>
            <a:r>
              <a:rPr lang="en-US" baseline="0" dirty="0" err="1"/>
              <a:t>từ</a:t>
            </a:r>
            <a:r>
              <a:rPr lang="en-US" baseline="0" dirty="0"/>
              <a:t> ở </a:t>
            </a:r>
            <a:r>
              <a:rPr lang="en-US" baseline="0" dirty="0" err="1"/>
              <a:t>hai</a:t>
            </a:r>
            <a:r>
              <a:rPr lang="en-US" baseline="0" dirty="0"/>
              <a:t> </a:t>
            </a:r>
            <a:r>
              <a:rPr lang="en-US" baseline="0" dirty="0" err="1"/>
              <a:t>câu</a:t>
            </a:r>
            <a:r>
              <a:rPr lang="en-US" baseline="0" dirty="0"/>
              <a:t> </a:t>
            </a:r>
            <a:r>
              <a:rPr lang="en-US" baseline="0" dirty="0" err="1"/>
              <a:t>thực</a:t>
            </a:r>
            <a:r>
              <a:rPr lang="en-US" baseline="0" dirty="0"/>
              <a:t> </a:t>
            </a:r>
            <a:r>
              <a:rPr lang="en-US" baseline="0" dirty="0" err="1"/>
              <a:t>và</a:t>
            </a:r>
            <a:r>
              <a:rPr lang="en-US" baseline="0" dirty="0"/>
              <a:t> </a:t>
            </a:r>
            <a:r>
              <a:rPr lang="en-US" baseline="0" dirty="0" err="1"/>
              <a:t>hai</a:t>
            </a:r>
            <a:r>
              <a:rPr lang="en-US" baseline="0" dirty="0"/>
              <a:t> </a:t>
            </a:r>
            <a:r>
              <a:rPr lang="en-US" baseline="0" dirty="0" err="1"/>
              <a:t>câu</a:t>
            </a:r>
            <a:r>
              <a:rPr lang="en-US" baseline="0" dirty="0"/>
              <a:t> </a:t>
            </a:r>
            <a:r>
              <a:rPr lang="en-US" baseline="0" dirty="0" err="1"/>
              <a:t>luận</a:t>
            </a:r>
            <a:r>
              <a:rPr lang="en-US" baseline="0" dirty="0"/>
              <a:t> </a:t>
            </a:r>
            <a:r>
              <a:rPr lang="en-US" baseline="0" dirty="0" err="1"/>
              <a:t>của</a:t>
            </a:r>
            <a:r>
              <a:rPr lang="en-US" baseline="0" dirty="0"/>
              <a:t> </a:t>
            </a:r>
            <a:r>
              <a:rPr lang="en-US" baseline="0" dirty="0" err="1"/>
              <a:t>bài</a:t>
            </a:r>
            <a:r>
              <a:rPr lang="en-US" baseline="0" dirty="0"/>
              <a:t> </a:t>
            </a:r>
            <a:r>
              <a:rPr lang="en-US" baseline="0" dirty="0" err="1"/>
              <a:t>thơ</a:t>
            </a:r>
            <a:r>
              <a:rPr lang="en-US" baseline="0" dirty="0"/>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FFD3F-9725-4C26-B78F-75518D3C32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646507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Xác</a:t>
            </a:r>
            <a:r>
              <a:rPr lang="en-US" baseline="0" dirty="0"/>
              <a:t> </a:t>
            </a:r>
            <a:r>
              <a:rPr lang="en-US" baseline="0" dirty="0" err="1"/>
              <a:t>định</a:t>
            </a:r>
            <a:r>
              <a:rPr lang="en-US" baseline="0" dirty="0"/>
              <a:t> </a:t>
            </a:r>
            <a:r>
              <a:rPr lang="en-US" baseline="0" dirty="0" err="1"/>
              <a:t>sắc</a:t>
            </a:r>
            <a:r>
              <a:rPr lang="en-US" baseline="0" dirty="0"/>
              <a:t> </a:t>
            </a:r>
            <a:r>
              <a:rPr lang="en-US" baseline="0" dirty="0" err="1"/>
              <a:t>thái</a:t>
            </a:r>
            <a:r>
              <a:rPr lang="en-US" baseline="0" dirty="0"/>
              <a:t> </a:t>
            </a:r>
            <a:r>
              <a:rPr lang="en-US" baseline="0" dirty="0" err="1"/>
              <a:t>giọng</a:t>
            </a:r>
            <a:r>
              <a:rPr lang="en-US" baseline="0" dirty="0"/>
              <a:t> </a:t>
            </a:r>
            <a:r>
              <a:rPr lang="en-US" baseline="0" dirty="0" err="1"/>
              <a:t>điệu</a:t>
            </a:r>
            <a:r>
              <a:rPr lang="en-US" baseline="0" dirty="0"/>
              <a:t> </a:t>
            </a:r>
            <a:r>
              <a:rPr lang="en-US" baseline="0" dirty="0" err="1"/>
              <a:t>của</a:t>
            </a:r>
            <a:r>
              <a:rPr lang="en-US" baseline="0" dirty="0"/>
              <a:t> </a:t>
            </a:r>
            <a:r>
              <a:rPr lang="en-US" baseline="0" dirty="0" err="1"/>
              <a:t>tác</a:t>
            </a:r>
            <a:r>
              <a:rPr lang="en-US" baseline="0" dirty="0"/>
              <a:t> </a:t>
            </a:r>
            <a:r>
              <a:rPr lang="en-US" baseline="0" dirty="0" err="1"/>
              <a:t>giả</a:t>
            </a:r>
            <a:r>
              <a:rPr lang="en-US" baseline="0" dirty="0"/>
              <a:t> </a:t>
            </a:r>
            <a:r>
              <a:rPr lang="en-US" baseline="0" dirty="0" err="1"/>
              <a:t>trong</a:t>
            </a:r>
            <a:r>
              <a:rPr lang="en-US" baseline="0" dirty="0"/>
              <a:t> </a:t>
            </a:r>
            <a:r>
              <a:rPr lang="en-US" baseline="0" dirty="0" err="1"/>
              <a:t>hai</a:t>
            </a:r>
            <a:r>
              <a:rPr lang="en-US" baseline="0" dirty="0"/>
              <a:t> </a:t>
            </a:r>
            <a:r>
              <a:rPr lang="en-US" baseline="0" dirty="0" err="1"/>
              <a:t>câu</a:t>
            </a:r>
            <a:r>
              <a:rPr lang="en-US" baseline="0" dirty="0"/>
              <a:t> </a:t>
            </a:r>
            <a:r>
              <a:rPr lang="en-US" baseline="0" dirty="0" err="1"/>
              <a:t>kết</a:t>
            </a:r>
            <a:r>
              <a:rPr lang="en-US" baseline="0" dirty="0"/>
              <a:t>. Qua </a:t>
            </a:r>
            <a:r>
              <a:rPr lang="en-US" baseline="0" dirty="0" err="1"/>
              <a:t>hai</a:t>
            </a:r>
            <a:r>
              <a:rPr lang="en-US" baseline="0" dirty="0"/>
              <a:t> </a:t>
            </a:r>
            <a:r>
              <a:rPr lang="en-US" baseline="0" dirty="0" err="1"/>
              <a:t>câu</a:t>
            </a:r>
            <a:r>
              <a:rPr lang="en-US" baseline="0" dirty="0"/>
              <a:t> </a:t>
            </a:r>
            <a:r>
              <a:rPr lang="en-US" baseline="0" dirty="0" err="1"/>
              <a:t>kết</a:t>
            </a:r>
            <a:r>
              <a:rPr lang="en-US" baseline="0" dirty="0"/>
              <a:t> </a:t>
            </a:r>
            <a:r>
              <a:rPr lang="en-US" baseline="0" dirty="0" err="1"/>
              <a:t>cũng</a:t>
            </a:r>
            <a:r>
              <a:rPr lang="en-US" baseline="0" dirty="0"/>
              <a:t> </a:t>
            </a:r>
            <a:r>
              <a:rPr lang="en-US" baseline="0" dirty="0" err="1"/>
              <a:t>như</a:t>
            </a:r>
            <a:r>
              <a:rPr lang="en-US" baseline="0" dirty="0"/>
              <a:t> </a:t>
            </a:r>
            <a:r>
              <a:rPr lang="en-US" baseline="0" dirty="0" err="1"/>
              <a:t>cả</a:t>
            </a:r>
            <a:r>
              <a:rPr lang="en-US" baseline="0" dirty="0"/>
              <a:t> </a:t>
            </a:r>
            <a:r>
              <a:rPr lang="en-US" baseline="0" dirty="0" err="1"/>
              <a:t>bài</a:t>
            </a:r>
            <a:r>
              <a:rPr lang="en-US" baseline="0" dirty="0"/>
              <a:t> </a:t>
            </a:r>
            <a:r>
              <a:rPr lang="en-US" baseline="0" dirty="0" err="1"/>
              <a:t>thơ</a:t>
            </a:r>
            <a:r>
              <a:rPr lang="en-US" baseline="0" dirty="0"/>
              <a:t>, </a:t>
            </a:r>
            <a:r>
              <a:rPr lang="en-US" baseline="0" dirty="0" err="1"/>
              <a:t>có</a:t>
            </a:r>
            <a:r>
              <a:rPr lang="en-US" baseline="0" dirty="0"/>
              <a:t> </a:t>
            </a:r>
            <a:r>
              <a:rPr lang="en-US" baseline="0" dirty="0" err="1"/>
              <a:t>thể</a:t>
            </a:r>
            <a:r>
              <a:rPr lang="en-US" baseline="0" dirty="0"/>
              <a:t> </a:t>
            </a:r>
            <a:r>
              <a:rPr lang="en-US" baseline="0" dirty="0" err="1"/>
              <a:t>thấy</a:t>
            </a:r>
            <a:r>
              <a:rPr lang="en-US" baseline="0" dirty="0"/>
              <a:t> </a:t>
            </a:r>
            <a:r>
              <a:rPr lang="en-US" baseline="0" dirty="0" err="1"/>
              <a:t>được</a:t>
            </a:r>
            <a:r>
              <a:rPr lang="en-US" baseline="0" dirty="0"/>
              <a:t> </a:t>
            </a:r>
            <a:r>
              <a:rPr lang="en-US" baseline="0" dirty="0" err="1"/>
              <a:t>thái</a:t>
            </a:r>
            <a:r>
              <a:rPr lang="en-US" baseline="0" dirty="0"/>
              <a:t> </a:t>
            </a:r>
            <a:r>
              <a:rPr lang="en-US" baseline="0" dirty="0" err="1"/>
              <a:t>độ</a:t>
            </a:r>
            <a:r>
              <a:rPr lang="en-US" baseline="0" dirty="0"/>
              <a:t> </a:t>
            </a:r>
            <a:r>
              <a:rPr lang="en-US" baseline="0" dirty="0" err="1"/>
              <a:t>và</a:t>
            </a:r>
            <a:r>
              <a:rPr lang="en-US" baseline="0" dirty="0"/>
              <a:t> </a:t>
            </a:r>
            <a:r>
              <a:rPr lang="en-US" baseline="0" dirty="0" err="1"/>
              <a:t>nỗi</a:t>
            </a:r>
            <a:r>
              <a:rPr lang="en-US" baseline="0" dirty="0"/>
              <a:t> long </a:t>
            </a:r>
            <a:r>
              <a:rPr lang="en-US" baseline="0" dirty="0" err="1"/>
              <a:t>của</a:t>
            </a:r>
            <a:r>
              <a:rPr lang="en-US" baseline="0" dirty="0"/>
              <a:t> </a:t>
            </a:r>
            <a:r>
              <a:rPr lang="en-US" baseline="0" dirty="0" err="1"/>
              <a:t>tác</a:t>
            </a:r>
            <a:r>
              <a:rPr lang="en-US" baseline="0" dirty="0"/>
              <a:t> </a:t>
            </a:r>
            <a:r>
              <a:rPr lang="en-US" baseline="0" dirty="0" err="1"/>
              <a:t>giả</a:t>
            </a:r>
            <a:r>
              <a:rPr lang="en-US" baseline="0" dirty="0"/>
              <a:t> </a:t>
            </a:r>
            <a:r>
              <a:rPr lang="en-US" baseline="0" dirty="0" err="1"/>
              <a:t>trước</a:t>
            </a:r>
            <a:r>
              <a:rPr lang="en-US" baseline="0" dirty="0"/>
              <a:t> </a:t>
            </a:r>
            <a:r>
              <a:rPr lang="en-US" baseline="0" dirty="0" err="1"/>
              <a:t>tình</a:t>
            </a:r>
            <a:r>
              <a:rPr lang="en-US" baseline="0" dirty="0"/>
              <a:t> </a:t>
            </a:r>
            <a:r>
              <a:rPr lang="en-US" baseline="0" dirty="0" err="1"/>
              <a:t>cảnh</a:t>
            </a:r>
            <a:r>
              <a:rPr lang="en-US" baseline="0" dirty="0"/>
              <a:t> </a:t>
            </a:r>
            <a:r>
              <a:rPr lang="en-US" baseline="0" dirty="0" err="1"/>
              <a:t>đất</a:t>
            </a:r>
            <a:r>
              <a:rPr lang="en-US" baseline="0" dirty="0"/>
              <a:t> </a:t>
            </a:r>
            <a:r>
              <a:rPr lang="en-US" baseline="0" dirty="0" err="1"/>
              <a:t>nước</a:t>
            </a:r>
            <a:r>
              <a:rPr lang="en-US" baseline="0" dirty="0"/>
              <a:t> </a:t>
            </a:r>
            <a:r>
              <a:rPr lang="en-US" baseline="0" dirty="0" err="1"/>
              <a:t>như</a:t>
            </a:r>
            <a:r>
              <a:rPr lang="en-US" baseline="0" dirty="0"/>
              <a:t> </a:t>
            </a:r>
            <a:r>
              <a:rPr lang="en-US" baseline="0" dirty="0" err="1"/>
              <a:t>thế</a:t>
            </a:r>
            <a:r>
              <a:rPr lang="en-US" baseline="0" dirty="0"/>
              <a:t> </a:t>
            </a:r>
            <a:r>
              <a:rPr lang="en-US" baseline="0" dirty="0" err="1"/>
              <a:t>nào</a:t>
            </a:r>
            <a:r>
              <a:rPr lang="en-US" baseline="0" dirty="0"/>
              <a:t>?</a:t>
            </a:r>
            <a:endParaRPr lang="en-US" dirty="0"/>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25</a:t>
            </a:fld>
            <a:endParaRPr lang="en-US"/>
          </a:p>
        </p:txBody>
      </p:sp>
    </p:spTree>
    <p:extLst>
      <p:ext uri="{BB962C8B-B14F-4D97-AF65-F5344CB8AC3E}">
        <p14:creationId xmlns:p14="http://schemas.microsoft.com/office/powerpoint/2010/main" val="350310198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smtClean="0"/>
              <a:t>Giáo</a:t>
            </a:r>
            <a:r>
              <a:rPr lang="en-US" baseline="0" dirty="0" smtClean="0"/>
              <a:t> </a:t>
            </a:r>
            <a:r>
              <a:rPr lang="en-US" baseline="0" dirty="0" err="1" smtClean="0"/>
              <a:t>án</a:t>
            </a:r>
            <a:r>
              <a:rPr lang="en-US" baseline="0" dirty="0" smtClean="0"/>
              <a:t> </a:t>
            </a:r>
            <a:r>
              <a:rPr lang="en-US" baseline="0" dirty="0" err="1" smtClean="0"/>
              <a:t>của</a:t>
            </a:r>
            <a:r>
              <a:rPr lang="en-US" baseline="0" dirty="0" smtClean="0"/>
              <a:t> </a:t>
            </a:r>
            <a:r>
              <a:rPr lang="en-US" baseline="0" dirty="0" err="1" smtClean="0"/>
              <a:t>Thảo</a:t>
            </a:r>
            <a:r>
              <a:rPr lang="en-US" baseline="0" dirty="0" smtClean="0"/>
              <a:t> </a:t>
            </a:r>
            <a:r>
              <a:rPr lang="en-US" baseline="0" dirty="0" err="1" smtClean="0"/>
              <a:t>Nguyên</a:t>
            </a:r>
            <a:r>
              <a:rPr lang="en-US" baseline="0" dirty="0" smtClean="0"/>
              <a:t> 0979818956</a:t>
            </a:r>
            <a:endParaRPr lang="en-US" dirty="0" smtClean="0"/>
          </a:p>
          <a:p>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26</a:t>
            </a:fld>
            <a:endParaRPr lang="en-US"/>
          </a:p>
        </p:txBody>
      </p:sp>
    </p:spTree>
    <p:extLst>
      <p:ext uri="{BB962C8B-B14F-4D97-AF65-F5344CB8AC3E}">
        <p14:creationId xmlns:p14="http://schemas.microsoft.com/office/powerpoint/2010/main" val="38089459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The</a:t>
            </a:r>
            <a:r>
              <a:rPr lang="en-US" baseline="0" dirty="0"/>
              <a:t>o </a:t>
            </a:r>
            <a:r>
              <a:rPr lang="en-US" baseline="0" dirty="0" err="1"/>
              <a:t>em</a:t>
            </a:r>
            <a:r>
              <a:rPr lang="en-US" baseline="0" dirty="0"/>
              <a:t>, </a:t>
            </a:r>
            <a:r>
              <a:rPr lang="en-US" baseline="0" dirty="0" err="1"/>
              <a:t>sự</a:t>
            </a:r>
            <a:r>
              <a:rPr lang="en-US" baseline="0" dirty="0"/>
              <a:t> </a:t>
            </a:r>
            <a:r>
              <a:rPr lang="en-US" baseline="0" dirty="0" err="1"/>
              <a:t>kết</a:t>
            </a:r>
            <a:r>
              <a:rPr lang="en-US" baseline="0" dirty="0"/>
              <a:t> </a:t>
            </a:r>
            <a:r>
              <a:rPr lang="en-US" baseline="0" dirty="0" err="1"/>
              <a:t>hợp</a:t>
            </a:r>
            <a:r>
              <a:rPr lang="en-US" baseline="0" dirty="0"/>
              <a:t> </a:t>
            </a:r>
            <a:r>
              <a:rPr lang="en-US" baseline="0" dirty="0" err="1"/>
              <a:t>giữa</a:t>
            </a:r>
            <a:r>
              <a:rPr lang="en-US" baseline="0" dirty="0"/>
              <a:t> </a:t>
            </a:r>
            <a:r>
              <a:rPr lang="en-US" baseline="0" dirty="0" err="1"/>
              <a:t>cảm</a:t>
            </a:r>
            <a:r>
              <a:rPr lang="en-US" baseline="0" dirty="0"/>
              <a:t> </a:t>
            </a:r>
            <a:r>
              <a:rPr lang="en-US" baseline="0" dirty="0" err="1"/>
              <a:t>xúc</a:t>
            </a:r>
            <a:r>
              <a:rPr lang="en-US" baseline="0" dirty="0"/>
              <a:t> </a:t>
            </a:r>
            <a:r>
              <a:rPr lang="en-US" baseline="0" dirty="0" err="1"/>
              <a:t>trào</a:t>
            </a:r>
            <a:r>
              <a:rPr lang="en-US" baseline="0" dirty="0"/>
              <a:t> </a:t>
            </a:r>
            <a:r>
              <a:rPr lang="en-US" baseline="0" dirty="0" err="1"/>
              <a:t>phúng</a:t>
            </a:r>
            <a:r>
              <a:rPr lang="en-US" baseline="0" dirty="0"/>
              <a:t> </a:t>
            </a:r>
            <a:r>
              <a:rPr lang="en-US" baseline="0" dirty="0" err="1"/>
              <a:t>và</a:t>
            </a:r>
            <a:r>
              <a:rPr lang="en-US" baseline="0" dirty="0"/>
              <a:t> </a:t>
            </a:r>
            <a:r>
              <a:rPr lang="en-US" baseline="0" dirty="0" err="1"/>
              <a:t>trữ</a:t>
            </a:r>
            <a:r>
              <a:rPr lang="en-US" baseline="0" dirty="0"/>
              <a:t> </a:t>
            </a:r>
            <a:r>
              <a:rPr lang="en-US" baseline="0" dirty="0" err="1"/>
              <a:t>tình</a:t>
            </a:r>
            <a:r>
              <a:rPr lang="en-US" baseline="0" dirty="0"/>
              <a:t> </a:t>
            </a:r>
            <a:r>
              <a:rPr lang="en-US" baseline="0" dirty="0" err="1"/>
              <a:t>đã</a:t>
            </a:r>
            <a:r>
              <a:rPr lang="en-US" baseline="0" dirty="0"/>
              <a:t> </a:t>
            </a:r>
            <a:r>
              <a:rPr lang="en-US" baseline="0" dirty="0" err="1"/>
              <a:t>giúp</a:t>
            </a:r>
            <a:r>
              <a:rPr lang="en-US" baseline="0" dirty="0"/>
              <a:t> </a:t>
            </a:r>
            <a:r>
              <a:rPr lang="en-US" baseline="0" dirty="0" err="1"/>
              <a:t>nhà</a:t>
            </a:r>
            <a:r>
              <a:rPr lang="en-US" baseline="0" dirty="0"/>
              <a:t> </a:t>
            </a:r>
            <a:r>
              <a:rPr lang="en-US" baseline="0" dirty="0" err="1"/>
              <a:t>thơ</a:t>
            </a:r>
            <a:r>
              <a:rPr lang="en-US" baseline="0" dirty="0"/>
              <a:t> </a:t>
            </a:r>
            <a:r>
              <a:rPr lang="en-US" baseline="0" dirty="0" err="1"/>
              <a:t>thể</a:t>
            </a:r>
            <a:r>
              <a:rPr lang="en-US" baseline="0" dirty="0"/>
              <a:t> </a:t>
            </a:r>
            <a:r>
              <a:rPr lang="en-US" baseline="0" dirty="0" err="1"/>
              <a:t>hiện</a:t>
            </a:r>
            <a:r>
              <a:rPr lang="en-US" baseline="0" dirty="0"/>
              <a:t> </a:t>
            </a:r>
            <a:r>
              <a:rPr lang="en-US" baseline="0" dirty="0" err="1"/>
              <a:t>được</a:t>
            </a:r>
            <a:r>
              <a:rPr lang="en-US" baseline="0" dirty="0"/>
              <a:t> </a:t>
            </a:r>
            <a:r>
              <a:rPr lang="en-US" baseline="0" dirty="0" err="1"/>
              <a:t>điều</a:t>
            </a:r>
            <a:r>
              <a:rPr lang="en-US" baseline="0" dirty="0"/>
              <a:t> </a:t>
            </a:r>
            <a:r>
              <a:rPr lang="en-US" baseline="0" dirty="0" err="1"/>
              <a:t>gì</a:t>
            </a:r>
            <a:r>
              <a:rPr lang="en-US" baseline="0" dirty="0"/>
              <a:t>?</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FFD3F-9725-4C26-B78F-75518D3C32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3416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Giáo</a:t>
            </a:r>
            <a:r>
              <a:rPr lang="vi-VN" baseline="0" dirty="0"/>
              <a:t> án của Thảo Nguyên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FFD3F-9725-4C26-B78F-75518D3C32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92110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Giáo</a:t>
            </a:r>
            <a:r>
              <a:rPr lang="vi-VN" baseline="0" dirty="0"/>
              <a:t> án của Thảo Nguyên 0979818956</a:t>
            </a: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29</a:t>
            </a:fld>
            <a:endParaRPr lang="en-US"/>
          </a:p>
        </p:txBody>
      </p:sp>
    </p:spTree>
    <p:extLst>
      <p:ext uri="{BB962C8B-B14F-4D97-AF65-F5344CB8AC3E}">
        <p14:creationId xmlns:p14="http://schemas.microsoft.com/office/powerpoint/2010/main" val="8342186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Giáo</a:t>
            </a:r>
            <a:r>
              <a:rPr lang="vi-VN" baseline="0" dirty="0"/>
              <a:t> án của Thảo Nguyên 0979818956</a:t>
            </a: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30</a:t>
            </a:fld>
            <a:endParaRPr lang="en-US"/>
          </a:p>
        </p:txBody>
      </p:sp>
    </p:spTree>
    <p:extLst>
      <p:ext uri="{BB962C8B-B14F-4D97-AF65-F5344CB8AC3E}">
        <p14:creationId xmlns:p14="http://schemas.microsoft.com/office/powerpoint/2010/main" val="16466086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Giáo</a:t>
            </a:r>
            <a:r>
              <a:rPr lang="vi-VN" baseline="0" dirty="0"/>
              <a:t> án của Thảo Nguyên 0979818956</a:t>
            </a: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31</a:t>
            </a:fld>
            <a:endParaRPr lang="en-US"/>
          </a:p>
        </p:txBody>
      </p:sp>
    </p:spTree>
    <p:extLst>
      <p:ext uri="{BB962C8B-B14F-4D97-AF65-F5344CB8AC3E}">
        <p14:creationId xmlns:p14="http://schemas.microsoft.com/office/powerpoint/2010/main" val="9090395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b="0" i="0" dirty="0">
                <a:solidFill>
                  <a:srgbClr val="333333"/>
                </a:solidFill>
                <a:effectLst/>
                <a:latin typeface="Quicksand"/>
              </a:rPr>
              <a:t>Theo định nghĩa trong  từ điển tiếng Việt thì </a:t>
            </a:r>
            <a:r>
              <a:rPr lang="vi-VN" b="1" i="0" u="none" strike="noStrike" dirty="0">
                <a:solidFill>
                  <a:srgbClr val="0000FF"/>
                </a:solidFill>
                <a:effectLst/>
                <a:latin typeface="Quicksand"/>
                <a:hlinkClick r:id="rId3"/>
              </a:rPr>
              <a:t>vượt vũ môn</a:t>
            </a:r>
            <a:r>
              <a:rPr lang="vi-VN" b="0" i="0" dirty="0">
                <a:solidFill>
                  <a:srgbClr val="333333"/>
                </a:solidFill>
                <a:effectLst/>
                <a:latin typeface="Quicksand"/>
              </a:rPr>
              <a:t> là một cụm từ dùng để chỉ người học trò đi thi được đỗ đạt vinh hiển; cũng dùng để ví người thành đạt hoặc được thỏa chí, toại nguyện. Đây là một cụm từ cũ có từ điển tích cá chép hóa rồng.</a:t>
            </a:r>
            <a:endParaRPr lang="vi-VN" b="1" i="0" dirty="0">
              <a:solidFill>
                <a:srgbClr val="333333"/>
              </a:solidFill>
              <a:effectLst/>
              <a:latin typeface="Quicksand"/>
            </a:endParaRPr>
          </a:p>
          <a:p>
            <a:r>
              <a:rPr lang="en-US" dirty="0" err="1"/>
              <a:t>Các</a:t>
            </a:r>
            <a:r>
              <a:rPr lang="en-US" dirty="0"/>
              <a:t> </a:t>
            </a:r>
            <a:r>
              <a:rPr lang="en-US" dirty="0" err="1"/>
              <a:t>em</a:t>
            </a:r>
            <a:r>
              <a:rPr lang="en-US" dirty="0"/>
              <a:t> </a:t>
            </a:r>
            <a:r>
              <a:rPr lang="en-US" dirty="0" err="1"/>
              <a:t>hãy</a:t>
            </a:r>
            <a:r>
              <a:rPr lang="en-US" dirty="0"/>
              <a:t> </a:t>
            </a:r>
            <a:r>
              <a:rPr lang="en-US" dirty="0" err="1"/>
              <a:t>trả</a:t>
            </a:r>
            <a:r>
              <a:rPr lang="en-US" dirty="0"/>
              <a:t> </a:t>
            </a:r>
            <a:r>
              <a:rPr lang="en-US" dirty="0" err="1"/>
              <a:t>lời</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trắc</a:t>
            </a:r>
            <a:r>
              <a:rPr lang="en-US" dirty="0"/>
              <a:t> </a:t>
            </a:r>
            <a:r>
              <a:rPr lang="en-US" dirty="0" err="1"/>
              <a:t>nghiệm</a:t>
            </a:r>
            <a:r>
              <a:rPr lang="en-US" dirty="0"/>
              <a:t> </a:t>
            </a:r>
            <a:r>
              <a:rPr lang="en-US" dirty="0" err="1"/>
              <a:t>nhanh</a:t>
            </a:r>
            <a:r>
              <a:rPr lang="en-US" dirty="0"/>
              <a:t> </a:t>
            </a:r>
            <a:r>
              <a:rPr lang="en-US" dirty="0" err="1"/>
              <a:t>dưới</a:t>
            </a:r>
            <a:r>
              <a:rPr lang="en-US" dirty="0"/>
              <a:t> </a:t>
            </a:r>
            <a:r>
              <a:rPr lang="en-US" dirty="0" err="1"/>
              <a:t>đây</a:t>
            </a:r>
            <a:r>
              <a:rPr lang="en-US" dirty="0"/>
              <a:t> </a:t>
            </a:r>
            <a:r>
              <a:rPr lang="en-US" dirty="0" err="1"/>
              <a:t>để</a:t>
            </a:r>
            <a:r>
              <a:rPr lang="en-US" dirty="0"/>
              <a:t> </a:t>
            </a:r>
            <a:r>
              <a:rPr lang="en-US" dirty="0" err="1"/>
              <a:t>cùng</a:t>
            </a:r>
            <a:r>
              <a:rPr lang="en-US" dirty="0"/>
              <a:t> </a:t>
            </a:r>
            <a:r>
              <a:rPr lang="en-US" dirty="0" err="1"/>
              <a:t>cá</a:t>
            </a:r>
            <a:r>
              <a:rPr lang="en-US" dirty="0"/>
              <a:t> </a:t>
            </a:r>
            <a:r>
              <a:rPr lang="en-US" dirty="0" err="1"/>
              <a:t>chép</a:t>
            </a:r>
            <a:r>
              <a:rPr lang="en-US" dirty="0"/>
              <a:t> </a:t>
            </a:r>
            <a:r>
              <a:rPr lang="en-US" dirty="0" err="1"/>
              <a:t>vượt</a:t>
            </a:r>
            <a:r>
              <a:rPr lang="en-US" dirty="0"/>
              <a:t> qua </a:t>
            </a:r>
            <a:r>
              <a:rPr lang="en-US" dirty="0" err="1"/>
              <a:t>vũ</a:t>
            </a:r>
            <a:r>
              <a:rPr lang="en-US" dirty="0"/>
              <a:t> </a:t>
            </a:r>
            <a:r>
              <a:rPr lang="en-US" dirty="0" err="1"/>
              <a:t>môn</a:t>
            </a:r>
            <a:r>
              <a:rPr lang="en-US" dirty="0"/>
              <a:t> </a:t>
            </a:r>
            <a:r>
              <a:rPr lang="en-US" dirty="0" err="1"/>
              <a:t>nhé</a:t>
            </a:r>
            <a:r>
              <a:rPr lang="en-US" dirty="0"/>
              <a:t>.</a:t>
            </a:r>
          </a:p>
        </p:txBody>
      </p:sp>
      <p:sp>
        <p:nvSpPr>
          <p:cNvPr id="4" name="Slide Number Placeholder 3"/>
          <p:cNvSpPr>
            <a:spLocks noGrp="1"/>
          </p:cNvSpPr>
          <p:nvPr>
            <p:ph type="sldNum" sz="quarter" idx="5"/>
          </p:nvPr>
        </p:nvSpPr>
        <p:spPr/>
        <p:txBody>
          <a:bodyPr/>
          <a:lstStyle/>
          <a:p>
            <a:fld id="{778FFD3F-9725-4C26-B78F-75518D3C32D7}" type="slidenum">
              <a:rPr lang="en-US" smtClean="0"/>
              <a:t>32</a:t>
            </a:fld>
            <a:endParaRPr lang="en-US"/>
          </a:p>
        </p:txBody>
      </p:sp>
    </p:spTree>
    <p:extLst>
      <p:ext uri="{BB962C8B-B14F-4D97-AF65-F5344CB8AC3E}">
        <p14:creationId xmlns:p14="http://schemas.microsoft.com/office/powerpoint/2010/main" val="8101905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Giáo</a:t>
            </a:r>
            <a:r>
              <a:rPr lang="vi-VN" baseline="0" dirty="0"/>
              <a:t> án của Thảo Nguyên 0979818956</a:t>
            </a: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6</a:t>
            </a:fld>
            <a:endParaRPr lang="en-US"/>
          </a:p>
        </p:txBody>
      </p:sp>
    </p:spTree>
    <p:extLst>
      <p:ext uri="{BB962C8B-B14F-4D97-AF65-F5344CB8AC3E}">
        <p14:creationId xmlns:p14="http://schemas.microsoft.com/office/powerpoint/2010/main" val="3622895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Giáo</a:t>
            </a:r>
            <a:r>
              <a:rPr lang="vi-VN" baseline="0" dirty="0"/>
              <a:t> án của Thảo Nguyên 0979818956</a:t>
            </a: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33</a:t>
            </a:fld>
            <a:endParaRPr lang="en-US"/>
          </a:p>
        </p:txBody>
      </p:sp>
    </p:spTree>
    <p:extLst>
      <p:ext uri="{BB962C8B-B14F-4D97-AF65-F5344CB8AC3E}">
        <p14:creationId xmlns:p14="http://schemas.microsoft.com/office/powerpoint/2010/main" val="8189857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Giáo</a:t>
            </a:r>
            <a:r>
              <a:rPr lang="vi-VN" baseline="0" dirty="0"/>
              <a:t> án của Thảo Nguyên 0979818956</a:t>
            </a: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34</a:t>
            </a:fld>
            <a:endParaRPr lang="en-US"/>
          </a:p>
        </p:txBody>
      </p:sp>
    </p:spTree>
    <p:extLst>
      <p:ext uri="{BB962C8B-B14F-4D97-AF65-F5344CB8AC3E}">
        <p14:creationId xmlns:p14="http://schemas.microsoft.com/office/powerpoint/2010/main" val="18655714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Giáo</a:t>
            </a:r>
            <a:r>
              <a:rPr lang="vi-VN" baseline="0" dirty="0"/>
              <a:t> án của Thảo Nguyên 0979818956</a:t>
            </a: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35</a:t>
            </a:fld>
            <a:endParaRPr lang="en-US"/>
          </a:p>
        </p:txBody>
      </p:sp>
    </p:spTree>
    <p:extLst>
      <p:ext uri="{BB962C8B-B14F-4D97-AF65-F5344CB8AC3E}">
        <p14:creationId xmlns:p14="http://schemas.microsoft.com/office/powerpoint/2010/main" val="27279970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Giáo</a:t>
            </a:r>
            <a:r>
              <a:rPr lang="vi-VN" baseline="0" dirty="0"/>
              <a:t> án của Thảo Nguyên 0979818956</a:t>
            </a: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36</a:t>
            </a:fld>
            <a:endParaRPr lang="en-US"/>
          </a:p>
        </p:txBody>
      </p:sp>
    </p:spTree>
    <p:extLst>
      <p:ext uri="{BB962C8B-B14F-4D97-AF65-F5344CB8AC3E}">
        <p14:creationId xmlns:p14="http://schemas.microsoft.com/office/powerpoint/2010/main" val="9716378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Giáo</a:t>
            </a:r>
            <a:r>
              <a:rPr lang="vi-VN" baseline="0" dirty="0"/>
              <a:t> án của Thảo Nguyên 0979818956</a:t>
            </a: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37</a:t>
            </a:fld>
            <a:endParaRPr lang="en-US"/>
          </a:p>
        </p:txBody>
      </p:sp>
    </p:spTree>
    <p:extLst>
      <p:ext uri="{BB962C8B-B14F-4D97-AF65-F5344CB8AC3E}">
        <p14:creationId xmlns:p14="http://schemas.microsoft.com/office/powerpoint/2010/main" val="170315326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Giáo</a:t>
            </a:r>
            <a:r>
              <a:rPr lang="vi-VN" baseline="0" dirty="0"/>
              <a:t> án của Thảo Nguyên 0979818956</a:t>
            </a: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38</a:t>
            </a:fld>
            <a:endParaRPr lang="en-US"/>
          </a:p>
        </p:txBody>
      </p:sp>
    </p:spTree>
    <p:extLst>
      <p:ext uri="{BB962C8B-B14F-4D97-AF65-F5344CB8AC3E}">
        <p14:creationId xmlns:p14="http://schemas.microsoft.com/office/powerpoint/2010/main" val="1204817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Giáo</a:t>
            </a:r>
            <a:r>
              <a:rPr lang="vi-VN" baseline="0" dirty="0"/>
              <a:t> án của Thảo Nguyên 0979818956</a:t>
            </a: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7</a:t>
            </a:fld>
            <a:endParaRPr lang="en-US"/>
          </a:p>
        </p:txBody>
      </p:sp>
    </p:spTree>
    <p:extLst>
      <p:ext uri="{BB962C8B-B14F-4D97-AF65-F5344CB8AC3E}">
        <p14:creationId xmlns:p14="http://schemas.microsoft.com/office/powerpoint/2010/main" val="1831447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Giáo</a:t>
            </a:r>
            <a:r>
              <a:rPr lang="vi-VN" baseline="0" dirty="0"/>
              <a:t> án của Thảo Nguyên 0979818956</a:t>
            </a: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8</a:t>
            </a:fld>
            <a:endParaRPr lang="en-US"/>
          </a:p>
        </p:txBody>
      </p:sp>
    </p:spTree>
    <p:extLst>
      <p:ext uri="{BB962C8B-B14F-4D97-AF65-F5344CB8AC3E}">
        <p14:creationId xmlns:p14="http://schemas.microsoft.com/office/powerpoint/2010/main" val="10231624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Giáo</a:t>
            </a:r>
            <a:r>
              <a:rPr lang="vi-VN" baseline="0" dirty="0"/>
              <a:t> án của Thảo Nguyên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8FFD3F-9725-4C26-B78F-75518D3C32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8978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Tp</a:t>
            </a:r>
            <a:r>
              <a:rPr lang="en-US" dirty="0"/>
              <a:t>: </a:t>
            </a:r>
            <a:r>
              <a:rPr lang="en-US" dirty="0" err="1"/>
              <a:t>xuất</a:t>
            </a:r>
            <a:r>
              <a:rPr lang="en-US" dirty="0"/>
              <a:t> </a:t>
            </a:r>
            <a:r>
              <a:rPr lang="en-US" dirty="0" err="1"/>
              <a:t>xứ</a:t>
            </a:r>
            <a:r>
              <a:rPr lang="en-US" dirty="0"/>
              <a:t>, </a:t>
            </a:r>
            <a:r>
              <a:rPr lang="en-US" dirty="0" err="1"/>
              <a:t>thể</a:t>
            </a:r>
            <a:r>
              <a:rPr lang="en-US" dirty="0"/>
              <a:t> </a:t>
            </a:r>
            <a:r>
              <a:rPr lang="en-US" dirty="0" err="1"/>
              <a:t>thơ</a:t>
            </a:r>
            <a:r>
              <a:rPr lang="en-US" dirty="0"/>
              <a:t>, </a:t>
            </a:r>
            <a:r>
              <a:rPr lang="en-US" dirty="0" err="1"/>
              <a:t>bố</a:t>
            </a:r>
            <a:r>
              <a:rPr lang="en-US" dirty="0"/>
              <a:t> </a:t>
            </a:r>
            <a:r>
              <a:rPr lang="en-US" dirty="0" err="1"/>
              <a:t>cục</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10</a:t>
            </a:fld>
            <a:endParaRPr lang="en-US"/>
          </a:p>
        </p:txBody>
      </p:sp>
    </p:spTree>
    <p:extLst>
      <p:ext uri="{BB962C8B-B14F-4D97-AF65-F5344CB8AC3E}">
        <p14:creationId xmlns:p14="http://schemas.microsoft.com/office/powerpoint/2010/main" val="36305441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spc="10" dirty="0" err="1">
                <a:solidFill>
                  <a:srgbClr val="242A2E"/>
                </a:solidFill>
                <a:effectLst/>
                <a:latin typeface="Roboto" panose="02000000000000000000" pitchFamily="2" charset="0"/>
              </a:rPr>
              <a:t>Thời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thơ</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Tế</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Xương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sống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giai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đoạn</a:t>
            </a:r>
            <a:r>
              <a:rPr lang="en-GB" b="0" i="0" spc="10" dirty="0">
                <a:solidFill>
                  <a:srgbClr val="242A2E"/>
                </a:solidFill>
                <a:effectLst/>
                <a:latin typeface="Roboto" panose="02000000000000000000" pitchFamily="2" charset="0"/>
              </a:rPr>
              <a:t> bi </a:t>
            </a:r>
            <a:r>
              <a:rPr lang="en-GB" b="0" i="0" spc="10" dirty="0" err="1">
                <a:solidFill>
                  <a:srgbClr val="242A2E"/>
                </a:solidFill>
                <a:effectLst/>
                <a:latin typeface="Roboto" panose="02000000000000000000" pitchFamily="2" charset="0"/>
              </a:rPr>
              <a:t>phẫn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nhất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của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tộc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trào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yêu</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nước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bị</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thoái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trào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1873 </a:t>
            </a:r>
            <a:r>
              <a:rPr lang="en-GB" b="0" i="0" spc="10" dirty="0" err="1">
                <a:solidFill>
                  <a:srgbClr val="242A2E"/>
                </a:solidFill>
                <a:effectLst/>
                <a:latin typeface="Roboto" panose="02000000000000000000" pitchFamily="2" charset="0"/>
              </a:rPr>
              <a:t>Pháp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đánh</a:t>
            </a:r>
            <a:r>
              <a:rPr lang="en-GB" b="0" i="0" spc="10" dirty="0">
                <a:solidFill>
                  <a:srgbClr val="242A2E"/>
                </a:solidFill>
                <a:effectLst/>
                <a:latin typeface="Roboto" panose="02000000000000000000" pitchFamily="2" charset="0"/>
              </a:rPr>
              <a:t> Hà </a:t>
            </a:r>
            <a:r>
              <a:rPr lang="en-GB" b="0" i="0" spc="10" dirty="0" err="1">
                <a:solidFill>
                  <a:srgbClr val="242A2E"/>
                </a:solidFill>
                <a:effectLst/>
                <a:latin typeface="Roboto" panose="02000000000000000000" pitchFamily="2" charset="0"/>
              </a:rPr>
              <a:t>Nội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thứ</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nhất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rồi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tấn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công</a:t>
            </a:r>
            <a:r>
              <a:rPr lang="en-GB" b="0" i="0" spc="10" dirty="0">
                <a:solidFill>
                  <a:srgbClr val="242A2E"/>
                </a:solidFill>
                <a:effectLst/>
                <a:latin typeface="Roboto" panose="02000000000000000000" pitchFamily="2" charset="0"/>
              </a:rPr>
              <a:t> Nam </a:t>
            </a:r>
            <a:r>
              <a:rPr lang="en-GB" b="0" i="0" spc="10" dirty="0" err="1">
                <a:solidFill>
                  <a:srgbClr val="242A2E"/>
                </a:solidFill>
                <a:effectLst/>
                <a:latin typeface="Roboto" panose="02000000000000000000" pitchFamily="2" charset="0"/>
              </a:rPr>
              <a:t>Định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1884 </a:t>
            </a:r>
            <a:r>
              <a:rPr lang="en-GB" b="0" i="0" spc="10" dirty="0" err="1">
                <a:solidFill>
                  <a:srgbClr val="242A2E"/>
                </a:solidFill>
                <a:effectLst/>
                <a:latin typeface="Roboto" panose="02000000000000000000" pitchFamily="2" charset="0"/>
              </a:rPr>
              <a:t>triều</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đình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Nguyễn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chính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thức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ký</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hàng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ước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dâng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đất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nước</a:t>
            </a:r>
            <a:r>
              <a:rPr lang="en-GB" b="0" i="0" spc="10" dirty="0">
                <a:solidFill>
                  <a:srgbClr val="242A2E"/>
                </a:solidFill>
                <a:effectLst/>
                <a:latin typeface="Roboto" panose="02000000000000000000" pitchFamily="2" charset="0"/>
              </a:rPr>
              <a:t> ta </a:t>
            </a:r>
            <a:r>
              <a:rPr lang="en-GB" b="0" i="0" spc="10" dirty="0" err="1">
                <a:solidFill>
                  <a:srgbClr val="242A2E"/>
                </a:solidFill>
                <a:effectLst/>
                <a:latin typeface="Roboto" panose="02000000000000000000" pitchFamily="2" charset="0"/>
              </a:rPr>
              <a:t>cho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giặc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Pháp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người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học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chí</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lại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tài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làm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thơ</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cũng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như</a:t>
            </a:r>
            <a:r>
              <a:rPr lang="en-GB" b="0" i="0" spc="10" dirty="0">
                <a:solidFill>
                  <a:srgbClr val="242A2E"/>
                </a:solidFill>
                <a:effectLst/>
                <a:latin typeface="Roboto" panose="02000000000000000000" pitchFamily="2" charset="0"/>
              </a:rPr>
              <a:t> bao </a:t>
            </a:r>
            <a:r>
              <a:rPr lang="en-GB" b="0" i="0" spc="10" dirty="0" err="1">
                <a:solidFill>
                  <a:srgbClr val="242A2E"/>
                </a:solidFill>
                <a:effectLst/>
                <a:latin typeface="Roboto" panose="02000000000000000000" pitchFamily="2" charset="0"/>
              </a:rPr>
              <a:t>nho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sĩ</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trẻ</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thơ</a:t>
            </a:r>
            <a:r>
              <a:rPr lang="en-GB" b="0" i="0" spc="10" dirty="0">
                <a:solidFill>
                  <a:srgbClr val="242A2E"/>
                </a:solidFill>
                <a:effectLst/>
                <a:latin typeface="Roboto" panose="02000000000000000000" pitchFamily="2" charset="0"/>
              </a:rPr>
              <a:t> mang </a:t>
            </a:r>
            <a:r>
              <a:rPr lang="en-GB" b="0" i="0" spc="10" dirty="0" err="1">
                <a:solidFill>
                  <a:srgbClr val="242A2E"/>
                </a:solidFill>
                <a:effectLst/>
                <a:latin typeface="Roboto" panose="02000000000000000000" pitchFamily="2" charset="0"/>
              </a:rPr>
              <a:t>khát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vọng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học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đạt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để</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cuộc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sống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tử</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tế</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1886 </a:t>
            </a:r>
            <a:r>
              <a:rPr lang="en-GB" b="0" i="0" spc="10" dirty="0" err="1">
                <a:solidFill>
                  <a:srgbClr val="242A2E"/>
                </a:solidFill>
                <a:effectLst/>
                <a:latin typeface="Roboto" panose="02000000000000000000" pitchFamily="2" charset="0"/>
              </a:rPr>
              <a:t>lúc</a:t>
            </a:r>
            <a:r>
              <a:rPr lang="en-GB" b="0" i="0" spc="10" dirty="0">
                <a:solidFill>
                  <a:srgbClr val="242A2E"/>
                </a:solidFill>
                <a:effectLst/>
                <a:latin typeface="Roboto" panose="02000000000000000000" pitchFamily="2" charset="0"/>
              </a:rPr>
              <a:t> 16 </a:t>
            </a:r>
            <a:r>
              <a:rPr lang="en-GB" b="0" i="0" spc="10" dirty="0" err="1">
                <a:solidFill>
                  <a:srgbClr val="242A2E"/>
                </a:solidFill>
                <a:effectLst/>
                <a:latin typeface="Roboto" panose="02000000000000000000" pitchFamily="2" charset="0"/>
              </a:rPr>
              <a:t>tuổi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đã</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rồi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kiên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trì</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đeo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đuổi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đến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tám</a:t>
            </a:r>
            <a:r>
              <a:rPr lang="en-GB" b="0" i="0" spc="10" dirty="0">
                <a:solidFill>
                  <a:srgbClr val="242A2E"/>
                </a:solidFill>
                <a:effectLst/>
                <a:latin typeface="Roboto" panose="02000000000000000000" pitchFamily="2" charset="0"/>
              </a:rPr>
              <a:t> khoa </a:t>
            </a:r>
            <a:r>
              <a:rPr lang="en-GB" b="0" i="0" spc="10" dirty="0" err="1">
                <a:solidFill>
                  <a:srgbClr val="242A2E"/>
                </a:solidFill>
                <a:effectLst/>
                <a:latin typeface="Roboto" panose="02000000000000000000" pitchFamily="2" charset="0"/>
              </a:rPr>
              <a:t>thi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vào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các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1886, 1888, 1891, 1894, 1897, 1900, 1903, 1906).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lẽ</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cách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phóng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khoáng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tuân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thủ</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theo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lối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văn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khuôn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sáo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cử</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nghiệp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cộng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với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cách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thức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cử</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chọn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tài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của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chế</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độ</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thực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kiến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mãi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Phải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đến</a:t>
            </a:r>
            <a:r>
              <a:rPr lang="en-GB" b="0" i="0" spc="10" dirty="0">
                <a:solidFill>
                  <a:srgbClr val="242A2E"/>
                </a:solidFill>
                <a:effectLst/>
                <a:latin typeface="Roboto" panose="02000000000000000000" pitchFamily="2" charset="0"/>
              </a:rPr>
              <a:t> khoa </a:t>
            </a:r>
            <a:r>
              <a:rPr lang="en-GB" b="0" i="0" spc="10" dirty="0" err="1">
                <a:solidFill>
                  <a:srgbClr val="242A2E"/>
                </a:solidFill>
                <a:effectLst/>
                <a:latin typeface="Roboto" panose="02000000000000000000" pitchFamily="2" charset="0"/>
              </a:rPr>
              <a:t>thi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thứ</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tư</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niên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hiệu</a:t>
            </a:r>
            <a:r>
              <a:rPr lang="en-GB" b="0" i="0" spc="10" dirty="0">
                <a:solidFill>
                  <a:srgbClr val="242A2E"/>
                </a:solidFill>
                <a:effectLst/>
                <a:latin typeface="Roboto" panose="02000000000000000000" pitchFamily="2" charset="0"/>
              </a:rPr>
              <a:t> Thành Thái </a:t>
            </a:r>
            <a:r>
              <a:rPr lang="en-GB" b="0" i="0" spc="10" dirty="0" err="1">
                <a:solidFill>
                  <a:srgbClr val="242A2E"/>
                </a:solidFill>
                <a:effectLst/>
                <a:latin typeface="Roboto" panose="02000000000000000000" pitchFamily="2" charset="0"/>
              </a:rPr>
              <a:t>thứ</a:t>
            </a:r>
            <a:r>
              <a:rPr lang="en-GB" b="0" i="0" spc="10" dirty="0">
                <a:solidFill>
                  <a:srgbClr val="242A2E"/>
                </a:solidFill>
                <a:effectLst/>
                <a:latin typeface="Roboto" panose="02000000000000000000" pitchFamily="2" charset="0"/>
              </a:rPr>
              <a:t> 6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Giáp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Ngọ</a:t>
            </a:r>
            <a:r>
              <a:rPr lang="en-GB" b="0" i="0" spc="10" dirty="0">
                <a:solidFill>
                  <a:srgbClr val="242A2E"/>
                </a:solidFill>
                <a:effectLst/>
                <a:latin typeface="Roboto" panose="02000000000000000000" pitchFamily="2" charset="0"/>
              </a:rPr>
              <a:t> 1894, </a:t>
            </a:r>
            <a:r>
              <a:rPr lang="en-GB" b="0" i="0" spc="10" dirty="0" err="1">
                <a:solidFill>
                  <a:srgbClr val="242A2E"/>
                </a:solidFill>
                <a:effectLst/>
                <a:latin typeface="Roboto" panose="02000000000000000000" pitchFamily="2" charset="0"/>
              </a:rPr>
              <a:t>khi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đã</a:t>
            </a:r>
            <a:r>
              <a:rPr lang="en-GB" b="0" i="0" spc="10" dirty="0">
                <a:solidFill>
                  <a:srgbClr val="242A2E"/>
                </a:solidFill>
                <a:effectLst/>
                <a:latin typeface="Roboto" panose="02000000000000000000" pitchFamily="2" charset="0"/>
              </a:rPr>
              <a:t> 24 </a:t>
            </a:r>
            <a:r>
              <a:rPr lang="en-GB" b="0" i="0" spc="10" dirty="0" err="1">
                <a:solidFill>
                  <a:srgbClr val="242A2E"/>
                </a:solidFill>
                <a:effectLst/>
                <a:latin typeface="Roboto" panose="02000000000000000000" pitchFamily="2" charset="0"/>
              </a:rPr>
              <a:t>tuổi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mới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đỗ</a:t>
            </a:r>
            <a:r>
              <a:rPr lang="en-GB" b="0" i="0" spc="10" dirty="0">
                <a:solidFill>
                  <a:srgbClr val="242A2E"/>
                </a:solidFill>
                <a:effectLst/>
                <a:latin typeface="Roboto" panose="02000000000000000000" pitchFamily="2" charset="0"/>
              </a:rPr>
              <a:t> Tú </a:t>
            </a:r>
            <a:r>
              <a:rPr lang="en-GB" b="0" i="0" spc="10" dirty="0" err="1">
                <a:solidFill>
                  <a:srgbClr val="242A2E"/>
                </a:solidFill>
                <a:effectLst/>
                <a:latin typeface="Roboto" panose="02000000000000000000" pitchFamily="2" charset="0"/>
              </a:rPr>
              <a:t>tài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thiên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thủ</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lấy</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thêm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cuối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bảng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Những</a:t>
            </a:r>
            <a:r>
              <a:rPr lang="en-GB" b="0" i="0" spc="10" dirty="0">
                <a:solidFill>
                  <a:srgbClr val="242A2E"/>
                </a:solidFill>
                <a:effectLst/>
                <a:latin typeface="Roboto" panose="02000000000000000000" pitchFamily="2" charset="0"/>
              </a:rPr>
              <a:t> mong </a:t>
            </a:r>
            <a:r>
              <a:rPr lang="en-GB" b="0" i="0" spc="10" dirty="0" err="1">
                <a:solidFill>
                  <a:srgbClr val="242A2E"/>
                </a:solidFill>
                <a:effectLst/>
                <a:latin typeface="Roboto" panose="02000000000000000000" pitchFamily="2" charset="0"/>
              </a:rPr>
              <a:t>chăm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chỉ</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đèn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sách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để</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tấm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bằng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cử</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đỡ</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tủi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nghiên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bút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thoát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cảnh</a:t>
            </a:r>
            <a:r>
              <a:rPr lang="en-GB" b="0" i="0" spc="10" dirty="0">
                <a:solidFill>
                  <a:srgbClr val="242A2E"/>
                </a:solidFill>
                <a:effectLst/>
                <a:latin typeface="Roboto" panose="02000000000000000000" pitchFamily="2" charset="0"/>
              </a:rPr>
              <a:t> </a:t>
            </a:r>
            <a:r>
              <a:rPr lang="en-GB" b="0" i="1" spc="10" dirty="0">
                <a:solidFill>
                  <a:srgbClr val="242A2E"/>
                </a:solidFill>
                <a:effectLst/>
                <a:latin typeface="Roboto" panose="02000000000000000000" pitchFamily="2" charset="0"/>
              </a:rPr>
              <a:t>“</a:t>
            </a:r>
            <a:r>
              <a:rPr lang="en-GB" b="0" i="1" spc="10" dirty="0" err="1">
                <a:solidFill>
                  <a:srgbClr val="242A2E"/>
                </a:solidFill>
                <a:effectLst/>
                <a:latin typeface="Roboto" panose="02000000000000000000" pitchFamily="2" charset="0"/>
              </a:rPr>
              <a:t>thua</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mãi</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anh</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em</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cánh</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Bắc</a:t>
            </a:r>
            <a:r>
              <a:rPr lang="en-GB" b="0" i="1" spc="10" dirty="0">
                <a:solidFill>
                  <a:srgbClr val="242A2E"/>
                </a:solidFill>
                <a:effectLst/>
                <a:latin typeface="Roboto" panose="02000000000000000000" pitchFamily="2" charset="0"/>
              </a:rPr>
              <a:t> </a:t>
            </a:r>
            <a:r>
              <a:rPr lang="en-GB" b="0" i="1" spc="10" dirty="0" err="1">
                <a:solidFill>
                  <a:srgbClr val="242A2E"/>
                </a:solidFill>
                <a:effectLst/>
                <a:latin typeface="Roboto" panose="02000000000000000000" pitchFamily="2" charset="0"/>
              </a:rPr>
              <a:t>Kỳ</a:t>
            </a:r>
            <a:r>
              <a:rPr lang="en-GB" b="0" i="1" spc="10" dirty="0">
                <a:solidFill>
                  <a:srgbClr val="242A2E"/>
                </a:solidFill>
                <a:effectLst/>
                <a:latin typeface="Roboto" panose="02000000000000000000" pitchFamily="2" charset="0"/>
              </a:rPr>
              <a:t>”,</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cuối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cùng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niên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hiệu</a:t>
            </a:r>
            <a:r>
              <a:rPr lang="en-GB" b="0" i="0" spc="10" dirty="0">
                <a:solidFill>
                  <a:srgbClr val="242A2E"/>
                </a:solidFill>
                <a:effectLst/>
                <a:latin typeface="Roboto" panose="02000000000000000000" pitchFamily="2" charset="0"/>
              </a:rPr>
              <a:t> Thành Thái </a:t>
            </a:r>
            <a:r>
              <a:rPr lang="en-GB" b="0" i="0" spc="10" dirty="0" err="1">
                <a:solidFill>
                  <a:srgbClr val="242A2E"/>
                </a:solidFill>
                <a:effectLst/>
                <a:latin typeface="Roboto" panose="02000000000000000000" pitchFamily="2" charset="0"/>
              </a:rPr>
              <a:t>thứ</a:t>
            </a:r>
            <a:r>
              <a:rPr lang="en-GB" b="0" i="0" spc="10" dirty="0">
                <a:solidFill>
                  <a:srgbClr val="242A2E"/>
                </a:solidFill>
                <a:effectLst/>
                <a:latin typeface="Roboto" panose="02000000000000000000" pitchFamily="2" charset="0"/>
              </a:rPr>
              <a:t> 18 </a:t>
            </a:r>
            <a:r>
              <a:rPr lang="en-GB" b="0" i="0" spc="10" dirty="0" err="1">
                <a:solidFill>
                  <a:srgbClr val="242A2E"/>
                </a:solidFill>
                <a:effectLst/>
                <a:latin typeface="Roboto" panose="02000000000000000000" pitchFamily="2" charset="0"/>
              </a:rPr>
              <a:t>năm</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Bính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Ngọ</a:t>
            </a:r>
            <a:r>
              <a:rPr lang="en-GB" b="0" i="0" spc="10" dirty="0">
                <a:solidFill>
                  <a:srgbClr val="242A2E"/>
                </a:solidFill>
                <a:effectLst/>
                <a:latin typeface="Roboto" panose="02000000000000000000" pitchFamily="2" charset="0"/>
              </a:rPr>
              <a:t> 1906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còn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đổi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tên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Trần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Tế</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Xương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bằng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Trần</a:t>
            </a:r>
            <a:r>
              <a:rPr lang="en-GB" b="0" i="0" spc="10" dirty="0">
                <a:solidFill>
                  <a:srgbClr val="242A2E"/>
                </a:solidFill>
                <a:effectLst/>
                <a:latin typeface="Roboto" panose="02000000000000000000" pitchFamily="2" charset="0"/>
              </a:rPr>
              <a:t> Cao </a:t>
            </a:r>
            <a:r>
              <a:rPr lang="en-GB" b="0" i="0" spc="10" dirty="0" err="1">
                <a:solidFill>
                  <a:srgbClr val="242A2E"/>
                </a:solidFill>
                <a:effectLst/>
                <a:latin typeface="Roboto" panose="02000000000000000000" pitchFamily="2" charset="0"/>
              </a:rPr>
              <a:t>Xương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nhưng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vẫn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cay </a:t>
            </a:r>
            <a:r>
              <a:rPr lang="en-GB" b="0" i="0" spc="10" dirty="0" err="1">
                <a:solidFill>
                  <a:srgbClr val="242A2E"/>
                </a:solidFill>
                <a:effectLst/>
                <a:latin typeface="Roboto" panose="02000000000000000000" pitchFamily="2" charset="0"/>
              </a:rPr>
              <a:t>đắng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ra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cửa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Khổng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Trình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của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cái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buổi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nhiễu</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nhương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này</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không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có</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ngôi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vị</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nào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những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người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như</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Ông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đành</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chấp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số</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phận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cuộc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đời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phải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sống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môi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trường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thị</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đang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bị</a:t>
            </a:r>
            <a:r>
              <a:rPr lang="en-GB" b="0" i="0" spc="10" dirty="0">
                <a:solidFill>
                  <a:srgbClr val="242A2E"/>
                </a:solidFill>
                <a:effectLst/>
                <a:latin typeface="Roboto" panose="02000000000000000000" pitchFamily="2" charset="0"/>
              </a:rPr>
              <a:t> chi </a:t>
            </a:r>
            <a:r>
              <a:rPr lang="en-GB" b="0" i="0" spc="10" dirty="0" err="1">
                <a:solidFill>
                  <a:srgbClr val="242A2E"/>
                </a:solidFill>
                <a:effectLst/>
                <a:latin typeface="Roboto" panose="02000000000000000000" pitchFamily="2" charset="0"/>
              </a:rPr>
              <a:t>phối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sâu</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sắc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bởi</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chế</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độ</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thực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dân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nửa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phong</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kiến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nhiều</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giá</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trị</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đạo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đức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và</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nhân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văn</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bị</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pha</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tạp</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hoặc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đảo</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lộn</a:t>
            </a:r>
            <a:r>
              <a:rPr lang="en-GB" b="0" i="0" spc="10" dirty="0">
                <a:solidFill>
                  <a:srgbClr val="242A2E"/>
                </a:solidFill>
                <a:effectLst/>
                <a:latin typeface="Roboto" panose="02000000000000000000" pitchFamily="2" charset="0"/>
              </a:rPr>
              <a:t>.</a:t>
            </a:r>
          </a:p>
          <a:p>
            <a:r>
              <a:rPr lang="en-GB" b="0" i="0" spc="10" dirty="0" err="1">
                <a:solidFill>
                  <a:srgbClr val="242A2E"/>
                </a:solidFill>
                <a:effectLst/>
                <a:latin typeface="Roboto" panose="02000000000000000000" pitchFamily="2" charset="0"/>
              </a:rPr>
              <a:t>Đọc</a:t>
            </a:r>
            <a:r>
              <a:rPr lang="en-GB" b="0" i="0" spc="10" dirty="0">
                <a:solidFill>
                  <a:srgbClr val="242A2E"/>
                </a:solidFill>
                <a:effectLst/>
                <a:latin typeface="Roboto" panose="02000000000000000000" pitchFamily="2" charset="0"/>
              </a:rPr>
              <a:t> </a:t>
            </a:r>
            <a:r>
              <a:rPr lang="en-GB" b="0" i="0" spc="10" dirty="0" err="1">
                <a:solidFill>
                  <a:srgbClr val="242A2E"/>
                </a:solidFill>
                <a:effectLst/>
                <a:latin typeface="Roboto" panose="02000000000000000000" pitchFamily="2" charset="0"/>
              </a:rPr>
              <a:t>thêm</a:t>
            </a:r>
            <a:r>
              <a:rPr lang="en-GB" b="0" i="0" spc="10" dirty="0">
                <a:solidFill>
                  <a:srgbClr val="242A2E"/>
                </a:solidFill>
                <a:effectLst/>
                <a:latin typeface="Roboto" panose="02000000000000000000" pitchFamily="2" charset="0"/>
              </a:rPr>
              <a:t>: https://baonamdinh.vn/channel/5093/202008/ky-niem-150-nam-ngay-sinh-nha-tho-tran-te-xuong-5-9-1870-5-9-2020-nha-tho-tran-te-xuong-mot-nhan-cach-van-hoa-2539412/</a:t>
            </a:r>
            <a:endParaRPr lang="en-US" dirty="0"/>
          </a:p>
        </p:txBody>
      </p:sp>
      <p:sp>
        <p:nvSpPr>
          <p:cNvPr id="4" name="Slide Number Placeholder 3"/>
          <p:cNvSpPr>
            <a:spLocks noGrp="1"/>
          </p:cNvSpPr>
          <p:nvPr>
            <p:ph type="sldNum" sz="quarter" idx="5"/>
          </p:nvPr>
        </p:nvSpPr>
        <p:spPr/>
        <p:txBody>
          <a:bodyPr/>
          <a:lstStyle/>
          <a:p>
            <a:fld id="{778FFD3F-9725-4C26-B78F-75518D3C32D7}" type="slidenum">
              <a:rPr lang="en-US" smtClean="0"/>
              <a:t>11</a:t>
            </a:fld>
            <a:endParaRPr lang="en-US"/>
          </a:p>
        </p:txBody>
      </p:sp>
    </p:spTree>
    <p:extLst>
      <p:ext uri="{BB962C8B-B14F-4D97-AF65-F5344CB8AC3E}">
        <p14:creationId xmlns:p14="http://schemas.microsoft.com/office/powerpoint/2010/main" val="4040661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vi-VN" dirty="0"/>
              <a:t>Giáo</a:t>
            </a:r>
            <a:r>
              <a:rPr lang="vi-VN" baseline="0" dirty="0"/>
              <a:t> án của Thảo Nguyên 0979818956</a:t>
            </a:r>
            <a:endParaRPr lang="en-US" dirty="0"/>
          </a:p>
          <a:p>
            <a:endParaRPr lang="en-US" dirty="0"/>
          </a:p>
        </p:txBody>
      </p:sp>
      <p:sp>
        <p:nvSpPr>
          <p:cNvPr id="4" name="Slide Number Placeholder 3"/>
          <p:cNvSpPr>
            <a:spLocks noGrp="1"/>
          </p:cNvSpPr>
          <p:nvPr>
            <p:ph type="sldNum" sz="quarter" idx="10"/>
          </p:nvPr>
        </p:nvSpPr>
        <p:spPr/>
        <p:txBody>
          <a:bodyPr/>
          <a:lstStyle/>
          <a:p>
            <a:fld id="{778FFD3F-9725-4C26-B78F-75518D3C32D7}" type="slidenum">
              <a:rPr lang="en-US" smtClean="0"/>
              <a:t>12</a:t>
            </a:fld>
            <a:endParaRPr lang="en-US"/>
          </a:p>
        </p:txBody>
      </p:sp>
    </p:spTree>
    <p:extLst>
      <p:ext uri="{BB962C8B-B14F-4D97-AF65-F5344CB8AC3E}">
        <p14:creationId xmlns:p14="http://schemas.microsoft.com/office/powerpoint/2010/main" val="198944503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extLst>
              <a:ext uri="{96DAC541-7B7A-43D3-8B79-37D633B846F1}">
                <asvg:svgBlip xmlns="" xmlns:asvg="http://schemas.microsoft.com/office/drawing/2016/SVG/main" r:embed="rId14"/>
              </a:ext>
            </a:extLst>
          </a:blip>
          <a:srcRect/>
          <a:stretch>
            <a:fillRect l="-14000" r="-14000" b="-25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8.png"/><Relationship Id="rId4" Type="http://schemas.openxmlformats.org/officeDocument/2006/relationships/image" Target="../media/image9.svg"/></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image" Target="../media/image11.png"/><Relationship Id="rId4" Type="http://schemas.openxmlformats.org/officeDocument/2006/relationships/image" Target="../media/image9.svg"/></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3.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1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3.svg"/></Relationships>
</file>

<file path=ppt/slides/_rels/slide31.xml.rels><?xml version="1.0" encoding="UTF-8" standalone="yes"?>
<Relationships xmlns="http://schemas.openxmlformats.org/package/2006/relationships"><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29.svg"/><Relationship Id="rId5" Type="http://schemas.openxmlformats.org/officeDocument/2006/relationships/image" Target="../media/image24.png"/><Relationship Id="rId4" Type="http://schemas.openxmlformats.org/officeDocument/2006/relationships/image" Target="../media/image27.svg"/></Relationships>
</file>

<file path=ppt/slides/_rels/slide3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7.png"/><Relationship Id="rId7" Type="http://schemas.openxmlformats.org/officeDocument/2006/relationships/image" Target="../media/image24.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35.svg"/><Relationship Id="rId4" Type="http://schemas.openxmlformats.org/officeDocument/2006/relationships/image" Target="../media/image33.svg"/><Relationship Id="rId9" Type="http://schemas.openxmlformats.org/officeDocument/2006/relationships/image" Target="../media/image28.png"/></Relationships>
</file>

<file path=ppt/slides/_rels/slide34.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7.png"/><Relationship Id="rId7"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35.svg"/><Relationship Id="rId4" Type="http://schemas.openxmlformats.org/officeDocument/2006/relationships/image" Target="../media/image33.svg"/><Relationship Id="rId9" Type="http://schemas.openxmlformats.org/officeDocument/2006/relationships/image" Target="../media/image28.png"/></Relationships>
</file>

<file path=ppt/slides/_rels/slide35.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7.png"/><Relationship Id="rId7" Type="http://schemas.openxmlformats.org/officeDocument/2006/relationships/image" Target="../media/image24.png"/><Relationship Id="rId2" Type="http://schemas.openxmlformats.org/officeDocument/2006/relationships/notesSlide" Target="../notesSlides/notesSlide32.xml"/><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35.svg"/><Relationship Id="rId4" Type="http://schemas.openxmlformats.org/officeDocument/2006/relationships/image" Target="../media/image33.svg"/><Relationship Id="rId9" Type="http://schemas.openxmlformats.org/officeDocument/2006/relationships/image" Target="../media/image28.png"/></Relationships>
</file>

<file path=ppt/slides/_rels/slide36.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7.png"/><Relationship Id="rId7" Type="http://schemas.openxmlformats.org/officeDocument/2006/relationships/image" Target="../media/image24.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35.svg"/><Relationship Id="rId4" Type="http://schemas.openxmlformats.org/officeDocument/2006/relationships/image" Target="../media/image33.svg"/><Relationship Id="rId9" Type="http://schemas.openxmlformats.org/officeDocument/2006/relationships/image" Target="../media/image28.png"/></Relationships>
</file>

<file path=ppt/slides/_rels/slide37.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7.png"/><Relationship Id="rId7" Type="http://schemas.openxmlformats.org/officeDocument/2006/relationships/image" Target="../media/image24.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35.svg"/><Relationship Id="rId4" Type="http://schemas.openxmlformats.org/officeDocument/2006/relationships/image" Target="../media/image33.svg"/><Relationship Id="rId9" Type="http://schemas.openxmlformats.org/officeDocument/2006/relationships/image" Target="../media/image28.png"/></Relationships>
</file>

<file path=ppt/slides/_rels/slide38.xml.rels><?xml version="1.0" encoding="UTF-8" standalone="yes"?>
<Relationships xmlns="http://schemas.openxmlformats.org/package/2006/relationships"><Relationship Id="rId8" Type="http://schemas.openxmlformats.org/officeDocument/2006/relationships/image" Target="../media/image29.svg"/><Relationship Id="rId3" Type="http://schemas.openxmlformats.org/officeDocument/2006/relationships/image" Target="../media/image27.png"/><Relationship Id="rId7" Type="http://schemas.openxmlformats.org/officeDocument/2006/relationships/image" Target="../media/image24.png"/><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image" Target="../media/image27.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35.svg"/><Relationship Id="rId4" Type="http://schemas.openxmlformats.org/officeDocument/2006/relationships/image" Target="../media/image33.svg"/><Relationship Id="rId9"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microsoft.com/office/2007/relationships/hdphoto" Target="../media/hdphoto1.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CDD8E39-EA14-4679-9655-1BFF5A7B63EE}"/>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47EB152-2579-A24E-0E0C-F4D8B02ECDF8}"/>
              </a:ext>
            </a:extLst>
          </p:cNvPr>
          <p:cNvSpPr txBox="1"/>
          <p:nvPr/>
        </p:nvSpPr>
        <p:spPr>
          <a:xfrm>
            <a:off x="3316243" y="0"/>
            <a:ext cx="10974327" cy="2822859"/>
          </a:xfrm>
          <a:prstGeom prst="rect">
            <a:avLst/>
          </a:prstGeom>
        </p:spPr>
        <p:txBody>
          <a:bodyPr vert="horz" lIns="91440" tIns="45720" rIns="91440" bIns="45720" rtlCol="0" anchor="ctr">
            <a:normAutofit/>
          </a:bodyPr>
          <a:lstStyle/>
          <a:p>
            <a:pPr algn="ctr">
              <a:lnSpc>
                <a:spcPct val="90000"/>
              </a:lnSpc>
              <a:spcAft>
                <a:spcPts val="600"/>
              </a:spcAft>
            </a:pPr>
            <a:r>
              <a:rPr lang="en-US" sz="11500" dirty="0" err="1">
                <a:latin typeface="#9Slide07 SVNGuerrilla" panose="00000500000000000000" pitchFamily="2" charset="0"/>
              </a:rPr>
              <a:t>Bạn</a:t>
            </a:r>
            <a:r>
              <a:rPr lang="en-US" sz="11500" dirty="0">
                <a:latin typeface="#9Slide07 SVNGuerrilla" panose="00000500000000000000" pitchFamily="2" charset="0"/>
              </a:rPr>
              <a:t> </a:t>
            </a:r>
            <a:r>
              <a:rPr lang="en-US" sz="11500" dirty="0" err="1">
                <a:latin typeface="#9Slide07 SVNGuerrilla" panose="00000500000000000000" pitchFamily="2" charset="0"/>
              </a:rPr>
              <a:t>muốn</a:t>
            </a:r>
            <a:r>
              <a:rPr lang="en-US" sz="11500" dirty="0">
                <a:latin typeface="#9Slide07 SVNGuerrilla" panose="00000500000000000000" pitchFamily="2" charset="0"/>
              </a:rPr>
              <a:t> </a:t>
            </a:r>
            <a:r>
              <a:rPr lang="en-US" sz="11500" dirty="0" err="1">
                <a:latin typeface="#9Slide07 SVNGuerrilla" panose="00000500000000000000" pitchFamily="2" charset="0"/>
              </a:rPr>
              <a:t>hẹn</a:t>
            </a:r>
            <a:r>
              <a:rPr lang="en-US" sz="11500" dirty="0">
                <a:latin typeface="#9Slide07 SVNGuerrilla" panose="00000500000000000000" pitchFamily="2" charset="0"/>
              </a:rPr>
              <a:t> </a:t>
            </a:r>
            <a:r>
              <a:rPr lang="en-US" sz="11500" dirty="0" err="1">
                <a:latin typeface="#9Slide07 SVNGuerrilla" panose="00000500000000000000" pitchFamily="2" charset="0"/>
              </a:rPr>
              <a:t>hò</a:t>
            </a:r>
            <a:endParaRPr lang="en-US" sz="9600" dirty="0">
              <a:latin typeface="#9Slide07 SVNGuerrilla" panose="00000500000000000000" pitchFamily="2" charset="0"/>
            </a:endParaRPr>
          </a:p>
        </p:txBody>
      </p:sp>
      <p:sp>
        <p:nvSpPr>
          <p:cNvPr id="6" name="TextBox 5">
            <a:extLst>
              <a:ext uri="{FF2B5EF4-FFF2-40B4-BE49-F238E27FC236}">
                <a16:creationId xmlns:a16="http://schemas.microsoft.com/office/drawing/2014/main" id="{C5DD69A5-1073-B0D8-AEBA-CDEC87FEA044}"/>
              </a:ext>
            </a:extLst>
          </p:cNvPr>
          <p:cNvSpPr txBox="1"/>
          <p:nvPr/>
        </p:nvSpPr>
        <p:spPr>
          <a:xfrm>
            <a:off x="838200" y="2628900"/>
            <a:ext cx="16916400" cy="2743200"/>
          </a:xfrm>
          <a:prstGeom prst="rect">
            <a:avLst/>
          </a:prstGeom>
        </p:spPr>
        <p:txBody>
          <a:bodyPr vert="horz" lIns="91440" tIns="45720" rIns="91440" bIns="45720" rtlCol="0" anchor="t">
            <a:normAutofit/>
          </a:bodyPr>
          <a:lstStyle/>
          <a:p>
            <a:pPr algn="just">
              <a:lnSpc>
                <a:spcPct val="90000"/>
              </a:lnSpc>
              <a:spcAft>
                <a:spcPts val="600"/>
              </a:spcAft>
            </a:pP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nửa</a:t>
            </a:r>
            <a:r>
              <a:rPr lang="en-US" sz="4400" dirty="0">
                <a:latin typeface="Times New Roman" panose="02020603050405020304" pitchFamily="18" charset="0"/>
                <a:cs typeface="Times New Roman" panose="02020603050405020304" pitchFamily="18" charset="0"/>
              </a:rPr>
              <a:t> HS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lớp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hỏi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GV </a:t>
            </a:r>
            <a:r>
              <a:rPr lang="en-US" sz="4400" dirty="0" err="1">
                <a:latin typeface="Times New Roman" panose="02020603050405020304" pitchFamily="18" charset="0"/>
                <a:cs typeface="Times New Roman" panose="02020603050405020304" pitchFamily="18" charset="0"/>
              </a:rPr>
              <a:t>cho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phép</a:t>
            </a:r>
            <a:r>
              <a:rPr lang="en-US" sz="4400" dirty="0">
                <a:latin typeface="Times New Roman" panose="02020603050405020304" pitchFamily="18" charset="0"/>
                <a:cs typeface="Times New Roman" panose="02020603050405020304" pitchFamily="18" charset="0"/>
              </a:rPr>
              <a:t> HS di </a:t>
            </a:r>
            <a:r>
              <a:rPr lang="en-US" sz="4400" dirty="0" err="1">
                <a:latin typeface="Times New Roman" panose="02020603050405020304" pitchFamily="18" charset="0"/>
                <a:cs typeface="Times New Roman" panose="02020603050405020304" pitchFamily="18" charset="0"/>
              </a:rPr>
              <a:t>chuyển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khắp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phòng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sở</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hữu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hỏi</a:t>
            </a:r>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câu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Năm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cặp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hẹn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hò</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thành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sớm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sẽ</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GV.</a:t>
            </a:r>
          </a:p>
          <a:p>
            <a:pPr algn="just">
              <a:lnSpc>
                <a:spcPct val="90000"/>
              </a:lnSpc>
              <a:spcAft>
                <a:spcPts val="600"/>
              </a:spcAft>
            </a:pPr>
            <a:endParaRPr lang="en-US" sz="4400" dirty="0">
              <a:latin typeface="Times New Roman" panose="02020603050405020304" pitchFamily="18" charset="0"/>
              <a:cs typeface="Times New Roman" panose="02020603050405020304" pitchFamily="18" charset="0"/>
            </a:endParaRPr>
          </a:p>
        </p:txBody>
      </p:sp>
      <p:sp>
        <p:nvSpPr>
          <p:cNvPr id="2" name="Freeform 3">
            <a:extLst>
              <a:ext uri="{FF2B5EF4-FFF2-40B4-BE49-F238E27FC236}">
                <a16:creationId xmlns:a16="http://schemas.microsoft.com/office/drawing/2014/main" id="{04FF45BA-0CCE-99B3-7521-09AAA7373D60}"/>
              </a:ext>
            </a:extLst>
          </p:cNvPr>
          <p:cNvSpPr/>
          <p:nvPr/>
        </p:nvSpPr>
        <p:spPr>
          <a:xfrm>
            <a:off x="6096000" y="5448300"/>
            <a:ext cx="5414814" cy="5204990"/>
          </a:xfrm>
          <a:custGeom>
            <a:avLst/>
            <a:gdLst/>
            <a:ahLst/>
            <a:cxnLst/>
            <a:rect l="l" t="t" r="r" b="b"/>
            <a:pathLst>
              <a:path w="8561352" h="8229600">
                <a:moveTo>
                  <a:pt x="0" y="0"/>
                </a:moveTo>
                <a:lnTo>
                  <a:pt x="8561352" y="0"/>
                </a:lnTo>
                <a:lnTo>
                  <a:pt x="8561352" y="8229600"/>
                </a:lnTo>
                <a:lnTo>
                  <a:pt x="0" y="8229600"/>
                </a:lnTo>
                <a:lnTo>
                  <a:pt x="0" y="0"/>
                </a:lnTo>
                <a:close/>
              </a:path>
            </a:pathLst>
          </a:custGeom>
          <a:blipFill>
            <a:blip r:embed="rId3"/>
            <a:stretch>
              <a:fillRect/>
            </a:stretch>
          </a:blipFill>
        </p:spPr>
      </p:sp>
    </p:spTree>
    <p:extLst>
      <p:ext uri="{BB962C8B-B14F-4D97-AF65-F5344CB8AC3E}">
        <p14:creationId xmlns:p14="http://schemas.microsoft.com/office/powerpoint/2010/main" val="39400502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6C78D5C-B30B-2E89-9D14-DD784EB88C06}"/>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7" name="Freeform 8">
            <a:extLst>
              <a:ext uri="{FF2B5EF4-FFF2-40B4-BE49-F238E27FC236}">
                <a16:creationId xmlns:a16="http://schemas.microsoft.com/office/drawing/2014/main" id="{240E3BA6-C9DC-DFEE-A90E-27A655982233}"/>
              </a:ext>
            </a:extLst>
          </p:cNvPr>
          <p:cNvSpPr/>
          <p:nvPr/>
        </p:nvSpPr>
        <p:spPr>
          <a:xfrm>
            <a:off x="11811000" y="-723900"/>
            <a:ext cx="11446095" cy="2476519"/>
          </a:xfrm>
          <a:custGeom>
            <a:avLst/>
            <a:gdLst/>
            <a:ahLst/>
            <a:cxnLst/>
            <a:rect l="l" t="t" r="r" b="b"/>
            <a:pathLst>
              <a:path w="11446095" h="2476519">
                <a:moveTo>
                  <a:pt x="0" y="0"/>
                </a:moveTo>
                <a:lnTo>
                  <a:pt x="11446096" y="0"/>
                </a:lnTo>
                <a:lnTo>
                  <a:pt x="11446096" y="2476519"/>
                </a:lnTo>
                <a:lnTo>
                  <a:pt x="0" y="247651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pic>
        <p:nvPicPr>
          <p:cNvPr id="8" name="Picture 7">
            <a:extLst>
              <a:ext uri="{FF2B5EF4-FFF2-40B4-BE49-F238E27FC236}">
                <a16:creationId xmlns:a16="http://schemas.microsoft.com/office/drawing/2014/main" id="{B9D85E05-E7A0-153E-79B3-E71B59454A75}"/>
              </a:ext>
            </a:extLst>
          </p:cNvPr>
          <p:cNvPicPr>
            <a:picLocks noChangeAspect="1"/>
          </p:cNvPicPr>
          <p:nvPr/>
        </p:nvPicPr>
        <p:blipFill>
          <a:blip r:embed="rId5"/>
          <a:stretch>
            <a:fillRect/>
          </a:stretch>
        </p:blipFill>
        <p:spPr>
          <a:xfrm>
            <a:off x="1219200" y="1409700"/>
            <a:ext cx="6120404" cy="8744223"/>
          </a:xfrm>
          <a:prstGeom prst="rect">
            <a:avLst/>
          </a:prstGeom>
        </p:spPr>
      </p:pic>
      <p:grpSp>
        <p:nvGrpSpPr>
          <p:cNvPr id="9" name="Group 5">
            <a:extLst>
              <a:ext uri="{FF2B5EF4-FFF2-40B4-BE49-F238E27FC236}">
                <a16:creationId xmlns:a16="http://schemas.microsoft.com/office/drawing/2014/main" id="{A0C6AF44-8AB6-CA6C-4EA5-91389701AD53}"/>
              </a:ext>
            </a:extLst>
          </p:cNvPr>
          <p:cNvGrpSpPr/>
          <p:nvPr/>
        </p:nvGrpSpPr>
        <p:grpSpPr>
          <a:xfrm>
            <a:off x="8458200" y="2705100"/>
            <a:ext cx="8991600" cy="4876800"/>
            <a:chOff x="0" y="0"/>
            <a:chExt cx="14777713" cy="2254270"/>
          </a:xfrm>
        </p:grpSpPr>
        <p:sp>
          <p:nvSpPr>
            <p:cNvPr id="10" name="Freeform 6">
              <a:extLst>
                <a:ext uri="{FF2B5EF4-FFF2-40B4-BE49-F238E27FC236}">
                  <a16:creationId xmlns:a16="http://schemas.microsoft.com/office/drawing/2014/main" id="{B1A2CB9F-0023-324B-4A63-DC2FBFFE6A08}"/>
                </a:ext>
              </a:extLst>
            </p:cNvPr>
            <p:cNvSpPr/>
            <p:nvPr/>
          </p:nvSpPr>
          <p:spPr>
            <a:xfrm>
              <a:off x="0" y="0"/>
              <a:ext cx="14777713" cy="2254270"/>
            </a:xfrm>
            <a:custGeom>
              <a:avLst/>
              <a:gdLst>
                <a:gd name="connsiteX0" fmla="*/ 0 w 14777713"/>
                <a:gd name="connsiteY0" fmla="*/ 0 h 2254270"/>
                <a:gd name="connsiteX1" fmla="*/ 14777713 w 14777713"/>
                <a:gd name="connsiteY1" fmla="*/ 0 h 2254270"/>
                <a:gd name="connsiteX2" fmla="*/ 14777713 w 14777713"/>
                <a:gd name="connsiteY2" fmla="*/ 2254270 h 2254270"/>
                <a:gd name="connsiteX3" fmla="*/ 0 w 14777713"/>
                <a:gd name="connsiteY3" fmla="*/ 2254270 h 2254270"/>
                <a:gd name="connsiteX4" fmla="*/ 0 w 14777713"/>
                <a:gd name="connsiteY4" fmla="*/ 0 h 22542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777713" h="2254270" fill="none" extrusionOk="0">
                  <a:moveTo>
                    <a:pt x="0" y="0"/>
                  </a:moveTo>
                  <a:cubicBezTo>
                    <a:pt x="3528147" y="-49533"/>
                    <a:pt x="8020672" y="-14809"/>
                    <a:pt x="14777713" y="0"/>
                  </a:cubicBezTo>
                  <a:cubicBezTo>
                    <a:pt x="14865352" y="1068046"/>
                    <a:pt x="14705034" y="1295791"/>
                    <a:pt x="14777713" y="2254270"/>
                  </a:cubicBezTo>
                  <a:cubicBezTo>
                    <a:pt x="10334663" y="2206039"/>
                    <a:pt x="6753102" y="2338725"/>
                    <a:pt x="0" y="2254270"/>
                  </a:cubicBezTo>
                  <a:cubicBezTo>
                    <a:pt x="-38581" y="1970947"/>
                    <a:pt x="63341" y="308146"/>
                    <a:pt x="0" y="0"/>
                  </a:cubicBezTo>
                  <a:close/>
                </a:path>
                <a:path w="14777713" h="2254270" stroke="0" extrusionOk="0">
                  <a:moveTo>
                    <a:pt x="0" y="0"/>
                  </a:moveTo>
                  <a:cubicBezTo>
                    <a:pt x="3524777" y="118645"/>
                    <a:pt x="8486493" y="116012"/>
                    <a:pt x="14777713" y="0"/>
                  </a:cubicBezTo>
                  <a:cubicBezTo>
                    <a:pt x="14644831" y="745421"/>
                    <a:pt x="14862664" y="1825437"/>
                    <a:pt x="14777713" y="2254270"/>
                  </a:cubicBezTo>
                  <a:cubicBezTo>
                    <a:pt x="12836052" y="2388870"/>
                    <a:pt x="5391914" y="2097074"/>
                    <a:pt x="0" y="2254270"/>
                  </a:cubicBezTo>
                  <a:cubicBezTo>
                    <a:pt x="-20187" y="1866570"/>
                    <a:pt x="-152480" y="836173"/>
                    <a:pt x="0" y="0"/>
                  </a:cubicBezTo>
                  <a:close/>
                </a:path>
              </a:pathLst>
            </a:custGeom>
            <a:solidFill>
              <a:srgbClr val="D8D1BA"/>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1219033472">
                    <a:custGeom>
                      <a:avLst/>
                      <a:gdLst/>
                      <a:ahLst/>
                      <a:cxnLst/>
                      <a:rect l="l" t="t" r="r" b="b"/>
                      <a:pathLst>
                        <a:path w="14777713" h="2254270">
                          <a:moveTo>
                            <a:pt x="0" y="0"/>
                          </a:moveTo>
                          <a:lnTo>
                            <a:pt x="14777713" y="0"/>
                          </a:lnTo>
                          <a:lnTo>
                            <a:pt x="14777713" y="2254270"/>
                          </a:lnTo>
                          <a:lnTo>
                            <a:pt x="0" y="2254270"/>
                          </a:lnTo>
                          <a:close/>
                        </a:path>
                      </a:pathLst>
                    </a:custGeom>
                    <ask:type>
                      <ask:lineSketchCurved/>
                    </ask:type>
                  </ask:lineSketchStyleProps>
                </a:ext>
              </a:extLst>
            </a:ln>
          </p:spPr>
        </p:sp>
        <p:sp>
          <p:nvSpPr>
            <p:cNvPr id="11" name="TextBox 7">
              <a:extLst>
                <a:ext uri="{FF2B5EF4-FFF2-40B4-BE49-F238E27FC236}">
                  <a16:creationId xmlns:a16="http://schemas.microsoft.com/office/drawing/2014/main" id="{E4A88B3A-DFD4-9476-FD65-748B7AAEF505}"/>
                </a:ext>
              </a:extLst>
            </p:cNvPr>
            <p:cNvSpPr txBox="1"/>
            <p:nvPr/>
          </p:nvSpPr>
          <p:spPr>
            <a:xfrm>
              <a:off x="0" y="-19050"/>
              <a:ext cx="812800" cy="831850"/>
            </a:xfrm>
            <a:custGeom>
              <a:avLst/>
              <a:gdLst>
                <a:gd name="connsiteX0" fmla="*/ 0 w 812800"/>
                <a:gd name="connsiteY0" fmla="*/ 0 h 831850"/>
                <a:gd name="connsiteX1" fmla="*/ 812800 w 812800"/>
                <a:gd name="connsiteY1" fmla="*/ 0 h 831850"/>
                <a:gd name="connsiteX2" fmla="*/ 812800 w 812800"/>
                <a:gd name="connsiteY2" fmla="*/ 831850 h 831850"/>
                <a:gd name="connsiteX3" fmla="*/ 0 w 812800"/>
                <a:gd name="connsiteY3" fmla="*/ 831850 h 831850"/>
                <a:gd name="connsiteX4" fmla="*/ 0 w 812800"/>
                <a:gd name="connsiteY4" fmla="*/ 0 h 83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12800" h="831850" fill="none" extrusionOk="0">
                  <a:moveTo>
                    <a:pt x="0" y="0"/>
                  </a:moveTo>
                  <a:cubicBezTo>
                    <a:pt x="270920" y="37633"/>
                    <a:pt x="514623" y="19881"/>
                    <a:pt x="812800" y="0"/>
                  </a:cubicBezTo>
                  <a:cubicBezTo>
                    <a:pt x="828044" y="111436"/>
                    <a:pt x="852684" y="436230"/>
                    <a:pt x="812800" y="831850"/>
                  </a:cubicBezTo>
                  <a:cubicBezTo>
                    <a:pt x="550225" y="806536"/>
                    <a:pt x="189574" y="809850"/>
                    <a:pt x="0" y="831850"/>
                  </a:cubicBezTo>
                  <a:cubicBezTo>
                    <a:pt x="50235" y="607222"/>
                    <a:pt x="58065" y="141321"/>
                    <a:pt x="0" y="0"/>
                  </a:cubicBezTo>
                  <a:close/>
                </a:path>
                <a:path w="812800" h="831850" stroke="0" extrusionOk="0">
                  <a:moveTo>
                    <a:pt x="0" y="0"/>
                  </a:moveTo>
                  <a:cubicBezTo>
                    <a:pt x="84302" y="-13663"/>
                    <a:pt x="637687" y="23710"/>
                    <a:pt x="812800" y="0"/>
                  </a:cubicBezTo>
                  <a:cubicBezTo>
                    <a:pt x="764127" y="393725"/>
                    <a:pt x="798410" y="601186"/>
                    <a:pt x="812800" y="831850"/>
                  </a:cubicBezTo>
                  <a:cubicBezTo>
                    <a:pt x="532481" y="836171"/>
                    <a:pt x="214388" y="784201"/>
                    <a:pt x="0" y="831850"/>
                  </a:cubicBezTo>
                  <a:cubicBezTo>
                    <a:pt x="-69946" y="556013"/>
                    <a:pt x="-37969" y="83875"/>
                    <a:pt x="0" y="0"/>
                  </a:cubicBezTo>
                  <a:close/>
                </a:path>
              </a:pathLst>
            </a:custGeom>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xtLst>
                <a:ext uri="{C807C97D-BFC1-408E-A445-0C87EB9F89A2}">
                  <ask:lineSketchStyleProps xmlns="" xmlns:ask="http://schemas.microsoft.com/office/drawing/2018/sketchyshapes" sd="981765707">
                    <a:prstGeom prst="rect">
                      <a:avLst/>
                    </a:prstGeom>
                    <ask:type>
                      <ask:lineSketchCurved/>
                    </ask:type>
                  </ask:lineSketchStyleProps>
                </a:ext>
              </a:extLst>
            </a:ln>
          </p:spPr>
          <p:txBody>
            <a:bodyPr lIns="254000" tIns="254000" rIns="254000" bIns="254000" rtlCol="0" anchor="ctr"/>
            <a:lstStyle/>
            <a:p>
              <a:pPr>
                <a:lnSpc>
                  <a:spcPts val="1960"/>
                </a:lnSpc>
              </a:pPr>
              <a:endParaRPr lang="en-US" sz="1400" dirty="0">
                <a:solidFill>
                  <a:srgbClr val="000000"/>
                </a:solidFill>
                <a:latin typeface="Muli"/>
              </a:endParaRPr>
            </a:p>
          </p:txBody>
        </p:sp>
      </p:grpSp>
      <p:sp>
        <p:nvSpPr>
          <p:cNvPr id="12" name="TextBox 11">
            <a:extLst>
              <a:ext uri="{FF2B5EF4-FFF2-40B4-BE49-F238E27FC236}">
                <a16:creationId xmlns:a16="http://schemas.microsoft.com/office/drawing/2014/main" id="{A7B153BF-5175-CF1A-DF78-CFA79DC1F238}"/>
              </a:ext>
            </a:extLst>
          </p:cNvPr>
          <p:cNvSpPr txBox="1"/>
          <p:nvPr/>
        </p:nvSpPr>
        <p:spPr>
          <a:xfrm>
            <a:off x="8458200" y="3254901"/>
            <a:ext cx="8991600" cy="4154984"/>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Hoạt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động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nhóm</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Hoàn </a:t>
            </a:r>
            <a:r>
              <a:rPr lang="en-US" sz="4400" dirty="0" err="1">
                <a:latin typeface="Times New Roman" panose="02020603050405020304" pitchFamily="18" charset="0"/>
                <a:cs typeface="Times New Roman" panose="02020603050405020304" pitchFamily="18" charset="0"/>
              </a:rPr>
              <a:t>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Phiếu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tổng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bộ</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ban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p>
          <a:p>
            <a:pPr algn="just"/>
            <a:r>
              <a:rPr lang="en-US" sz="4400" dirty="0">
                <a:latin typeface="Times New Roman" panose="02020603050405020304" pitchFamily="18" charset="0"/>
                <a:cs typeface="Times New Roman" panose="02020603050405020304" pitchFamily="18" charset="0"/>
              </a:rPr>
              <a:t>+ HS </a:t>
            </a:r>
            <a:r>
              <a:rPr lang="en-US" sz="4400" dirty="0" err="1">
                <a:latin typeface="Times New Roman" panose="02020603050405020304" pitchFamily="18" charset="0"/>
                <a:cs typeface="Times New Roman" panose="02020603050405020304" pitchFamily="18" charset="0"/>
              </a:rPr>
              <a:t>trình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phẩm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từ</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9545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1135867" y="1271735"/>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giả</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6616CBF6-0F24-05F9-E178-D6601AC01BDB}"/>
              </a:ext>
            </a:extLst>
          </p:cNvPr>
          <p:cNvSpPr txBox="1"/>
          <p:nvPr/>
        </p:nvSpPr>
        <p:spPr>
          <a:xfrm>
            <a:off x="1130005" y="8343900"/>
            <a:ext cx="4343400" cy="1446550"/>
          </a:xfrm>
          <a:prstGeom prst="rect">
            <a:avLst/>
          </a:prstGeom>
          <a:noFill/>
        </p:spPr>
        <p:txBody>
          <a:bodyPr wrap="square" rtlCol="0">
            <a:spAutoFit/>
          </a:bodyPr>
          <a:lstStyle/>
          <a:p>
            <a:pPr algn="ct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Xương</a:t>
            </a:r>
            <a:endParaRPr lang="en-US" sz="4400" dirty="0">
              <a:latin typeface="Times New Roman" panose="02020603050405020304" pitchFamily="18" charset="0"/>
              <a:cs typeface="Times New Roman" panose="02020603050405020304" pitchFamily="18" charset="0"/>
            </a:endParaRPr>
          </a:p>
          <a:p>
            <a:pPr algn="ctr"/>
            <a:r>
              <a:rPr lang="en-US" sz="4400" dirty="0">
                <a:latin typeface="Times New Roman" panose="02020603050405020304" pitchFamily="18" charset="0"/>
                <a:cs typeface="Times New Roman" panose="02020603050405020304" pitchFamily="18" charset="0"/>
              </a:rPr>
              <a:t>(1870-1907)</a:t>
            </a:r>
          </a:p>
        </p:txBody>
      </p:sp>
      <p:pic>
        <p:nvPicPr>
          <p:cNvPr id="5" name="Picture 4">
            <a:extLst>
              <a:ext uri="{FF2B5EF4-FFF2-40B4-BE49-F238E27FC236}">
                <a16:creationId xmlns:a16="http://schemas.microsoft.com/office/drawing/2014/main" id="{FB0460A3-57FB-6202-090E-89FE59D40B58}"/>
              </a:ext>
            </a:extLst>
          </p:cNvPr>
          <p:cNvPicPr>
            <a:picLocks noChangeAspect="1"/>
          </p:cNvPicPr>
          <p:nvPr/>
        </p:nvPicPr>
        <p:blipFill>
          <a:blip r:embed="rId3"/>
          <a:stretch>
            <a:fillRect/>
          </a:stretch>
        </p:blipFill>
        <p:spPr>
          <a:xfrm>
            <a:off x="1366761" y="2628900"/>
            <a:ext cx="3869887" cy="5604290"/>
          </a:xfrm>
          <a:prstGeom prst="rect">
            <a:avLst/>
          </a:prstGeom>
        </p:spPr>
      </p:pic>
      <p:sp>
        <p:nvSpPr>
          <p:cNvPr id="6" name="TextBox 5">
            <a:extLst>
              <a:ext uri="{FF2B5EF4-FFF2-40B4-BE49-F238E27FC236}">
                <a16:creationId xmlns:a16="http://schemas.microsoft.com/office/drawing/2014/main" id="{7D3AEE2E-C8CC-987D-A8CC-E0EE92E1A702}"/>
              </a:ext>
            </a:extLst>
          </p:cNvPr>
          <p:cNvSpPr txBox="1"/>
          <p:nvPr/>
        </p:nvSpPr>
        <p:spPr>
          <a:xfrm>
            <a:off x="6623538" y="1832074"/>
            <a:ext cx="10972800" cy="7540526"/>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Quê</a:t>
            </a:r>
            <a:r>
              <a:rPr lang="en-US" sz="4400" dirty="0">
                <a:latin typeface="Times New Roman" panose="02020603050405020304" pitchFamily="18" charset="0"/>
                <a:cs typeface="Times New Roman" panose="02020603050405020304" pitchFamily="18" charset="0"/>
              </a:rPr>
              <a:t>: Nam </a:t>
            </a:r>
            <a:r>
              <a:rPr lang="en-US" sz="4400" dirty="0" err="1">
                <a:latin typeface="Times New Roman" panose="02020603050405020304" pitchFamily="18" charset="0"/>
                <a:cs typeface="Times New Roman" panose="02020603050405020304" pitchFamily="18" charset="0"/>
              </a:rPr>
              <a:t>Định</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nhưng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đỗ</a:t>
            </a:r>
            <a:r>
              <a:rPr lang="en-US" sz="4400" dirty="0">
                <a:latin typeface="Times New Roman" panose="02020603050405020304" pitchFamily="18" charset="0"/>
                <a:cs typeface="Times New Roman" panose="02020603050405020304" pitchFamily="18" charset="0"/>
              </a:rPr>
              <a:t> Tú </a:t>
            </a:r>
            <a:r>
              <a:rPr lang="en-US" sz="4400" dirty="0" err="1">
                <a:latin typeface="Times New Roman" panose="02020603050405020304" pitchFamily="18" charset="0"/>
                <a:cs typeface="Times New Roman" panose="02020603050405020304" pitchFamily="18" charset="0"/>
              </a:rPr>
              <a:t>tài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Tú </a:t>
            </a:r>
            <a:r>
              <a:rPr lang="en-US" sz="4400" dirty="0" err="1">
                <a:latin typeface="Times New Roman" panose="02020603050405020304" pitchFamily="18" charset="0"/>
                <a:cs typeface="Times New Roman" panose="02020603050405020304" pitchFamily="18" charset="0"/>
              </a:rPr>
              <a:t>Xương</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nhiều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Nôm</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đậm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ánh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rõ</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hội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thuộc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địa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nửa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kiến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ta </a:t>
            </a:r>
            <a:r>
              <a:rPr lang="en-US" sz="4400" dirty="0" err="1">
                <a:latin typeface="Times New Roman" panose="02020603050405020304" pitchFamily="18" charset="0"/>
                <a:cs typeface="Times New Roman" panose="02020603050405020304" pitchFamily="18" charset="0"/>
              </a:rPr>
              <a:t>cuối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XIX – </a:t>
            </a:r>
            <a:r>
              <a:rPr lang="en-US" sz="4400" dirty="0" err="1">
                <a:latin typeface="Times New Roman" panose="02020603050405020304" pitchFamily="18" charset="0"/>
                <a:cs typeface="Times New Roman" panose="02020603050405020304" pitchFamily="18" charset="0"/>
              </a:rPr>
              <a:t>đầu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kỉ</a:t>
            </a:r>
            <a:r>
              <a:rPr lang="en-US" sz="4400" dirty="0">
                <a:latin typeface="Times New Roman" panose="02020603050405020304" pitchFamily="18" charset="0"/>
                <a:cs typeface="Times New Roman" panose="02020603050405020304" pitchFamily="18" charset="0"/>
              </a:rPr>
              <a:t> XX.</a:t>
            </a: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Nôm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Tế</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Xương</a:t>
            </a:r>
            <a:r>
              <a:rPr lang="en-US" sz="4400"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Năm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chúc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nhau</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Thương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vợ</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Áo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che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bạn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Lấp</a:t>
            </a:r>
            <a:r>
              <a:rPr lang="en-US" sz="4400" i="1"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06C78D5C-B30B-2E89-9D14-DD784EB88C06}"/>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6922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barn(inVertical)">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6">
                                            <p:txEl>
                                              <p:pRg st="1" end="1"/>
                                            </p:txEl>
                                          </p:spTgt>
                                        </p:tgtEl>
                                        <p:attrNameLst>
                                          <p:attrName>style.visibility</p:attrName>
                                        </p:attrNameLst>
                                      </p:cBhvr>
                                      <p:to>
                                        <p:strVal val="visible"/>
                                      </p:to>
                                    </p:set>
                                    <p:animEffect transition="in" filter="barn(inVertical)">
                                      <p:cBhvr>
                                        <p:cTn id="23" dur="500"/>
                                        <p:tgtEl>
                                          <p:spTgt spid="6">
                                            <p:txEl>
                                              <p:pRg st="1" end="1"/>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barn(inVertical)">
                                      <p:cBhvr>
                                        <p:cTn id="26" dur="500"/>
                                        <p:tgtEl>
                                          <p:spTgt spid="6">
                                            <p:txEl>
                                              <p:pRg st="2" end="2"/>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6">
                                            <p:txEl>
                                              <p:pRg st="3" end="3"/>
                                            </p:txEl>
                                          </p:spTgt>
                                        </p:tgtEl>
                                        <p:attrNameLst>
                                          <p:attrName>style.visibility</p:attrName>
                                        </p:attrNameLst>
                                      </p:cBhvr>
                                      <p:to>
                                        <p:strVal val="visible"/>
                                      </p:to>
                                    </p:set>
                                    <p:animEffect transition="in" filter="barn(inVertical)">
                                      <p:cBhvr>
                                        <p:cTn id="29" dur="500"/>
                                        <p:tgtEl>
                                          <p:spTgt spid="6">
                                            <p:txEl>
                                              <p:pRg st="3" end="3"/>
                                            </p:txEl>
                                          </p:spTgt>
                                        </p:tgtEl>
                                      </p:cBhvr>
                                    </p:animEffect>
                                  </p:childTnLst>
                                </p:cTn>
                              </p:par>
                              <p:par>
                                <p:cTn id="30" presetID="16" presetClass="entr" presetSubtype="21" fill="hold" nodeType="withEffect">
                                  <p:stCondLst>
                                    <p:cond delay="0"/>
                                  </p:stCondLst>
                                  <p:childTnLst>
                                    <p:set>
                                      <p:cBhvr>
                                        <p:cTn id="31" dur="1" fill="hold">
                                          <p:stCondLst>
                                            <p:cond delay="0"/>
                                          </p:stCondLst>
                                        </p:cTn>
                                        <p:tgtEl>
                                          <p:spTgt spid="6">
                                            <p:txEl>
                                              <p:pRg st="4" end="4"/>
                                            </p:txEl>
                                          </p:spTgt>
                                        </p:tgtEl>
                                        <p:attrNameLst>
                                          <p:attrName>style.visibility</p:attrName>
                                        </p:attrNameLst>
                                      </p:cBhvr>
                                      <p:to>
                                        <p:strVal val="visible"/>
                                      </p:to>
                                    </p:set>
                                    <p:animEffect transition="in" filter="barn(inVertical)">
                                      <p:cBhvr>
                                        <p:cTn id="3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86AA2DA-281A-4806-8977-D617AEAC830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64185774-6FC0-4B8D-A8DB-A8854688960B}"/>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561967" y="0"/>
            <a:ext cx="3726033" cy="10287000"/>
          </a:xfrm>
          <a:custGeom>
            <a:avLst/>
            <a:gdLst>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57677 w 2632012"/>
              <a:gd name="connsiteY27" fmla="*/ 2548608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399465 w 2632012"/>
              <a:gd name="connsiteY28" fmla="*/ 2412506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46400 w 2632012"/>
              <a:gd name="connsiteY29" fmla="*/ 2252507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138134 w 2632012"/>
              <a:gd name="connsiteY24" fmla="*/ 5616065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183756 w 2632012"/>
              <a:gd name="connsiteY23" fmla="*/ 5808789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20409 w 2632012"/>
              <a:gd name="connsiteY22" fmla="*/ 6022287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 name="connsiteX0" fmla="*/ 932173 w 2632012"/>
              <a:gd name="connsiteY0" fmla="*/ 1512545 h 6858000"/>
              <a:gd name="connsiteX1" fmla="*/ 932462 w 2632012"/>
              <a:gd name="connsiteY1" fmla="*/ 1512581 h 6858000"/>
              <a:gd name="connsiteX2" fmla="*/ 932378 w 2632012"/>
              <a:gd name="connsiteY2" fmla="*/ 1512599 h 6858000"/>
              <a:gd name="connsiteX3" fmla="*/ 932173 w 2632012"/>
              <a:gd name="connsiteY3" fmla="*/ 1512545 h 6858000"/>
              <a:gd name="connsiteX4" fmla="*/ 1207569 w 2632012"/>
              <a:gd name="connsiteY4" fmla="*/ 0 h 6858000"/>
              <a:gd name="connsiteX5" fmla="*/ 2632012 w 2632012"/>
              <a:gd name="connsiteY5" fmla="*/ 0 h 6858000"/>
              <a:gd name="connsiteX6" fmla="*/ 2632012 w 2632012"/>
              <a:gd name="connsiteY6" fmla="*/ 6858000 h 6858000"/>
              <a:gd name="connsiteX7" fmla="*/ 13514 w 2632012"/>
              <a:gd name="connsiteY7" fmla="*/ 6858000 h 6858000"/>
              <a:gd name="connsiteX8" fmla="*/ 13170 w 2632012"/>
              <a:gd name="connsiteY8" fmla="*/ 6812829 h 6858000"/>
              <a:gd name="connsiteX9" fmla="*/ 20332 w 2632012"/>
              <a:gd name="connsiteY9" fmla="*/ 6760689 h 6858000"/>
              <a:gd name="connsiteX10" fmla="*/ 25596 w 2632012"/>
              <a:gd name="connsiteY10" fmla="*/ 6721251 h 6858000"/>
              <a:gd name="connsiteX11" fmla="*/ 22507 w 2632012"/>
              <a:gd name="connsiteY11" fmla="*/ 6650499 h 6858000"/>
              <a:gd name="connsiteX12" fmla="*/ 22444 w 2632012"/>
              <a:gd name="connsiteY12" fmla="*/ 6604241 h 6858000"/>
              <a:gd name="connsiteX13" fmla="*/ 31867 w 2632012"/>
              <a:gd name="connsiteY13" fmla="*/ 6559984 h 6858000"/>
              <a:gd name="connsiteX14" fmla="*/ 38635 w 2632012"/>
              <a:gd name="connsiteY14" fmla="*/ 6515473 h 6858000"/>
              <a:gd name="connsiteX15" fmla="*/ 38467 w 2632012"/>
              <a:gd name="connsiteY15" fmla="*/ 6463736 h 6858000"/>
              <a:gd name="connsiteX16" fmla="*/ 38052 w 2632012"/>
              <a:gd name="connsiteY16" fmla="*/ 6432794 h 6858000"/>
              <a:gd name="connsiteX17" fmla="*/ 80445 w 2632012"/>
              <a:gd name="connsiteY17" fmla="*/ 6301309 h 6858000"/>
              <a:gd name="connsiteX18" fmla="*/ 138157 w 2632012"/>
              <a:gd name="connsiteY18" fmla="*/ 6257030 h 6858000"/>
              <a:gd name="connsiteX19" fmla="*/ 170419 w 2632012"/>
              <a:gd name="connsiteY19" fmla="*/ 6171255 h 6858000"/>
              <a:gd name="connsiteX20" fmla="*/ 164027 w 2632012"/>
              <a:gd name="connsiteY20" fmla="*/ 6164357 h 6858000"/>
              <a:gd name="connsiteX21" fmla="*/ 213309 w 2632012"/>
              <a:gd name="connsiteY21" fmla="*/ 6109331 h 6858000"/>
              <a:gd name="connsiteX22" fmla="*/ 208456 w 2632012"/>
              <a:gd name="connsiteY22" fmla="*/ 5878851 h 6858000"/>
              <a:gd name="connsiteX23" fmla="*/ 219615 w 2632012"/>
              <a:gd name="connsiteY23" fmla="*/ 5557777 h 6858000"/>
              <a:gd name="connsiteX24" fmla="*/ 245711 w 2632012"/>
              <a:gd name="connsiteY24" fmla="*/ 5066230 h 6858000"/>
              <a:gd name="connsiteX25" fmla="*/ 276721 w 2632012"/>
              <a:gd name="connsiteY25" fmla="*/ 4162848 h 6858000"/>
              <a:gd name="connsiteX26" fmla="*/ 343082 w 2632012"/>
              <a:gd name="connsiteY26" fmla="*/ 3059377 h 6858000"/>
              <a:gd name="connsiteX27" fmla="*/ 369630 w 2632012"/>
              <a:gd name="connsiteY27" fmla="*/ 2692043 h 6858000"/>
              <a:gd name="connsiteX28" fmla="*/ 435324 w 2632012"/>
              <a:gd name="connsiteY28" fmla="*/ 2520083 h 6858000"/>
              <a:gd name="connsiteX29" fmla="*/ 482259 w 2632012"/>
              <a:gd name="connsiteY29" fmla="*/ 2336178 h 6858000"/>
              <a:gd name="connsiteX30" fmla="*/ 569515 w 2632012"/>
              <a:gd name="connsiteY30" fmla="*/ 2091909 h 6858000"/>
              <a:gd name="connsiteX31" fmla="*/ 638163 w 2632012"/>
              <a:gd name="connsiteY31" fmla="*/ 1994147 h 6858000"/>
              <a:gd name="connsiteX32" fmla="*/ 737312 w 2632012"/>
              <a:gd name="connsiteY32" fmla="*/ 1871408 h 6858000"/>
              <a:gd name="connsiteX33" fmla="*/ 788501 w 2632012"/>
              <a:gd name="connsiteY33" fmla="*/ 1793826 h 6858000"/>
              <a:gd name="connsiteX34" fmla="*/ 819432 w 2632012"/>
              <a:gd name="connsiteY34" fmla="*/ 1746824 h 6858000"/>
              <a:gd name="connsiteX35" fmla="*/ 843936 w 2632012"/>
              <a:gd name="connsiteY35" fmla="*/ 1697348 h 6858000"/>
              <a:gd name="connsiteX36" fmla="*/ 846526 w 2632012"/>
              <a:gd name="connsiteY36" fmla="*/ 1659754 h 6858000"/>
              <a:gd name="connsiteX37" fmla="*/ 873830 w 2632012"/>
              <a:gd name="connsiteY37" fmla="*/ 1628041 h 6858000"/>
              <a:gd name="connsiteX38" fmla="*/ 890626 w 2632012"/>
              <a:gd name="connsiteY38" fmla="*/ 1599883 h 6858000"/>
              <a:gd name="connsiteX39" fmla="*/ 921288 w 2632012"/>
              <a:gd name="connsiteY39" fmla="*/ 1579569 h 6858000"/>
              <a:gd name="connsiteX40" fmla="*/ 920756 w 2632012"/>
              <a:gd name="connsiteY40" fmla="*/ 1537369 h 6858000"/>
              <a:gd name="connsiteX41" fmla="*/ 946290 w 2632012"/>
              <a:gd name="connsiteY41" fmla="*/ 1514308 h 6858000"/>
              <a:gd name="connsiteX42" fmla="*/ 932462 w 2632012"/>
              <a:gd name="connsiteY42" fmla="*/ 1512581 h 6858000"/>
              <a:gd name="connsiteX43" fmla="*/ 940652 w 2632012"/>
              <a:gd name="connsiteY43" fmla="*/ 1510839 h 6858000"/>
              <a:gd name="connsiteX44" fmla="*/ 950739 w 2632012"/>
              <a:gd name="connsiteY44" fmla="*/ 1503635 h 6858000"/>
              <a:gd name="connsiteX45" fmla="*/ 966405 w 2632012"/>
              <a:gd name="connsiteY45" fmla="*/ 1439967 h 6858000"/>
              <a:gd name="connsiteX46" fmla="*/ 973516 w 2632012"/>
              <a:gd name="connsiteY46" fmla="*/ 1389073 h 6858000"/>
              <a:gd name="connsiteX47" fmla="*/ 986960 w 2632012"/>
              <a:gd name="connsiteY47" fmla="*/ 1351857 h 6858000"/>
              <a:gd name="connsiteX48" fmla="*/ 987761 w 2632012"/>
              <a:gd name="connsiteY48" fmla="*/ 1363479 h 6858000"/>
              <a:gd name="connsiteX49" fmla="*/ 989043 w 2632012"/>
              <a:gd name="connsiteY49" fmla="*/ 1346093 h 6858000"/>
              <a:gd name="connsiteX50" fmla="*/ 986960 w 2632012"/>
              <a:gd name="connsiteY50" fmla="*/ 1351857 h 6858000"/>
              <a:gd name="connsiteX51" fmla="*/ 985769 w 2632012"/>
              <a:gd name="connsiteY51" fmla="*/ 1334556 h 6858000"/>
              <a:gd name="connsiteX52" fmla="*/ 982507 w 2632012"/>
              <a:gd name="connsiteY52" fmla="*/ 1216698 h 6858000"/>
              <a:gd name="connsiteX53" fmla="*/ 984836 w 2632012"/>
              <a:gd name="connsiteY53" fmla="*/ 1082381 h 6858000"/>
              <a:gd name="connsiteX54" fmla="*/ 993140 w 2632012"/>
              <a:gd name="connsiteY54" fmla="*/ 1043366 h 6858000"/>
              <a:gd name="connsiteX55" fmla="*/ 995544 w 2632012"/>
              <a:gd name="connsiteY55" fmla="*/ 972540 h 6858000"/>
              <a:gd name="connsiteX56" fmla="*/ 1028500 w 2632012"/>
              <a:gd name="connsiteY56" fmla="*/ 923945 h 6858000"/>
              <a:gd name="connsiteX57" fmla="*/ 1022082 w 2632012"/>
              <a:gd name="connsiteY57" fmla="*/ 838835 h 6858000"/>
              <a:gd name="connsiteX58" fmla="*/ 1025925 w 2632012"/>
              <a:gd name="connsiteY58" fmla="*/ 787183 h 6858000"/>
              <a:gd name="connsiteX59" fmla="*/ 1027904 w 2632012"/>
              <a:gd name="connsiteY59" fmla="*/ 756272 h 6858000"/>
              <a:gd name="connsiteX60" fmla="*/ 1088796 w 2632012"/>
              <a:gd name="connsiteY60" fmla="*/ 641639 h 6858000"/>
              <a:gd name="connsiteX61" fmla="*/ 1164389 w 2632012"/>
              <a:gd name="connsiteY61" fmla="*/ 545140 h 6858000"/>
              <a:gd name="connsiteX62" fmla="*/ 1225321 w 2632012"/>
              <a:gd name="connsiteY62" fmla="*/ 413843 h 6858000"/>
              <a:gd name="connsiteX63" fmla="*/ 1241477 w 2632012"/>
              <a:gd name="connsiteY63" fmla="*/ 358607 h 6858000"/>
              <a:gd name="connsiteX64" fmla="*/ 1246119 w 2632012"/>
              <a:gd name="connsiteY64" fmla="*/ 254866 h 6858000"/>
              <a:gd name="connsiteX65" fmla="*/ 1266837 w 2632012"/>
              <a:gd name="connsiteY65" fmla="*/ 161517 h 6858000"/>
              <a:gd name="connsiteX66" fmla="*/ 1315021 w 2632012"/>
              <a:gd name="connsiteY66" fmla="*/ 54455 h 6858000"/>
              <a:gd name="connsiteX67" fmla="*/ 1319335 w 2632012"/>
              <a:gd name="connsiteY67" fmla="*/ 8880 h 6858000"/>
              <a:gd name="connsiteX68" fmla="*/ 1316402 w 2632012"/>
              <a:gd name="connsiteY68" fmla="*/ 852 h 6858000"/>
              <a:gd name="connsiteX69" fmla="*/ 1207569 w 2632012"/>
              <a:gd name="connsiteY69"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632012" h="6858000">
                <a:moveTo>
                  <a:pt x="932173" y="1512545"/>
                </a:moveTo>
                <a:lnTo>
                  <a:pt x="932462" y="1512581"/>
                </a:lnTo>
                <a:lnTo>
                  <a:pt x="932378" y="1512599"/>
                </a:lnTo>
                <a:cubicBezTo>
                  <a:pt x="930618" y="1512681"/>
                  <a:pt x="930202" y="1512462"/>
                  <a:pt x="932173" y="1512545"/>
                </a:cubicBezTo>
                <a:close/>
                <a:moveTo>
                  <a:pt x="1207569" y="0"/>
                </a:moveTo>
                <a:lnTo>
                  <a:pt x="2632012" y="0"/>
                </a:lnTo>
                <a:lnTo>
                  <a:pt x="2632012" y="6858000"/>
                </a:lnTo>
                <a:lnTo>
                  <a:pt x="13514" y="6858000"/>
                </a:lnTo>
                <a:cubicBezTo>
                  <a:pt x="13399" y="6842943"/>
                  <a:pt x="13285" y="6827886"/>
                  <a:pt x="13170" y="6812829"/>
                </a:cubicBezTo>
                <a:cubicBezTo>
                  <a:pt x="12714" y="6794763"/>
                  <a:pt x="13524" y="6777517"/>
                  <a:pt x="20332" y="6760689"/>
                </a:cubicBezTo>
                <a:cubicBezTo>
                  <a:pt x="10828" y="6746468"/>
                  <a:pt x="7794" y="6733277"/>
                  <a:pt x="25596" y="6721251"/>
                </a:cubicBezTo>
                <a:cubicBezTo>
                  <a:pt x="24143" y="6683539"/>
                  <a:pt x="1631" y="6673595"/>
                  <a:pt x="22507" y="6650499"/>
                </a:cubicBezTo>
                <a:cubicBezTo>
                  <a:pt x="-25124" y="6620536"/>
                  <a:pt x="16765" y="6629253"/>
                  <a:pt x="22444" y="6604241"/>
                </a:cubicBezTo>
                <a:cubicBezTo>
                  <a:pt x="28668" y="6588866"/>
                  <a:pt x="29169" y="6574778"/>
                  <a:pt x="31867" y="6559984"/>
                </a:cubicBezTo>
                <a:cubicBezTo>
                  <a:pt x="4443" y="6566661"/>
                  <a:pt x="62924" y="6515664"/>
                  <a:pt x="38635" y="6515473"/>
                </a:cubicBezTo>
                <a:cubicBezTo>
                  <a:pt x="72259" y="6495428"/>
                  <a:pt x="29118" y="6488543"/>
                  <a:pt x="38467" y="6463736"/>
                </a:cubicBezTo>
                <a:cubicBezTo>
                  <a:pt x="50944" y="6451623"/>
                  <a:pt x="52742" y="6443270"/>
                  <a:pt x="38052" y="6432794"/>
                </a:cubicBezTo>
                <a:cubicBezTo>
                  <a:pt x="98939" y="6376824"/>
                  <a:pt x="58603" y="6351821"/>
                  <a:pt x="80445" y="6301309"/>
                </a:cubicBezTo>
                <a:cubicBezTo>
                  <a:pt x="103917" y="6257537"/>
                  <a:pt x="78836" y="6301310"/>
                  <a:pt x="138157" y="6257030"/>
                </a:cubicBezTo>
                <a:cubicBezTo>
                  <a:pt x="155187" y="6248574"/>
                  <a:pt x="166108" y="6186701"/>
                  <a:pt x="170419" y="6171255"/>
                </a:cubicBezTo>
                <a:cubicBezTo>
                  <a:pt x="174731" y="6155809"/>
                  <a:pt x="166522" y="6166390"/>
                  <a:pt x="164027" y="6164357"/>
                </a:cubicBezTo>
                <a:cubicBezTo>
                  <a:pt x="206228" y="6137678"/>
                  <a:pt x="184454" y="6121750"/>
                  <a:pt x="213309" y="6109331"/>
                </a:cubicBezTo>
                <a:cubicBezTo>
                  <a:pt x="224262" y="6067371"/>
                  <a:pt x="183175" y="5890445"/>
                  <a:pt x="208456" y="5878851"/>
                </a:cubicBezTo>
                <a:cubicBezTo>
                  <a:pt x="225886" y="5808435"/>
                  <a:pt x="192379" y="5574013"/>
                  <a:pt x="219615" y="5557777"/>
                </a:cubicBezTo>
                <a:lnTo>
                  <a:pt x="245711" y="5066230"/>
                </a:lnTo>
                <a:cubicBezTo>
                  <a:pt x="117719" y="4582016"/>
                  <a:pt x="230524" y="4647254"/>
                  <a:pt x="276721" y="4162848"/>
                </a:cubicBezTo>
                <a:lnTo>
                  <a:pt x="343082" y="3059377"/>
                </a:lnTo>
                <a:cubicBezTo>
                  <a:pt x="347947" y="2889121"/>
                  <a:pt x="364765" y="2862299"/>
                  <a:pt x="369630" y="2692043"/>
                </a:cubicBezTo>
                <a:cubicBezTo>
                  <a:pt x="369393" y="2690043"/>
                  <a:pt x="435560" y="2522082"/>
                  <a:pt x="435324" y="2520083"/>
                </a:cubicBezTo>
                <a:lnTo>
                  <a:pt x="482259" y="2336178"/>
                </a:lnTo>
                <a:cubicBezTo>
                  <a:pt x="516201" y="2267350"/>
                  <a:pt x="537443" y="2148254"/>
                  <a:pt x="569515" y="2091909"/>
                </a:cubicBezTo>
                <a:cubicBezTo>
                  <a:pt x="629286" y="2030534"/>
                  <a:pt x="622061" y="2045605"/>
                  <a:pt x="638163" y="1994147"/>
                </a:cubicBezTo>
                <a:cubicBezTo>
                  <a:pt x="633178" y="1967912"/>
                  <a:pt x="705417" y="1945185"/>
                  <a:pt x="737312" y="1871408"/>
                </a:cubicBezTo>
                <a:cubicBezTo>
                  <a:pt x="759407" y="1814663"/>
                  <a:pt x="795838" y="1856475"/>
                  <a:pt x="788501" y="1793826"/>
                </a:cubicBezTo>
                <a:cubicBezTo>
                  <a:pt x="796402" y="1792725"/>
                  <a:pt x="813276" y="1750182"/>
                  <a:pt x="819432" y="1746824"/>
                </a:cubicBezTo>
                <a:lnTo>
                  <a:pt x="843936" y="1697348"/>
                </a:lnTo>
                <a:cubicBezTo>
                  <a:pt x="847635" y="1681502"/>
                  <a:pt x="845709" y="1667584"/>
                  <a:pt x="846526" y="1659754"/>
                </a:cubicBezTo>
                <a:lnTo>
                  <a:pt x="873830" y="1628041"/>
                </a:lnTo>
                <a:lnTo>
                  <a:pt x="890626" y="1599883"/>
                </a:lnTo>
                <a:lnTo>
                  <a:pt x="921288" y="1579569"/>
                </a:lnTo>
                <a:cubicBezTo>
                  <a:pt x="921111" y="1565502"/>
                  <a:pt x="920933" y="1551436"/>
                  <a:pt x="920756" y="1537369"/>
                </a:cubicBezTo>
                <a:cubicBezTo>
                  <a:pt x="918173" y="1533598"/>
                  <a:pt x="943194" y="1519497"/>
                  <a:pt x="946290" y="1514308"/>
                </a:cubicBezTo>
                <a:lnTo>
                  <a:pt x="932462" y="1512581"/>
                </a:lnTo>
                <a:lnTo>
                  <a:pt x="940652" y="1510839"/>
                </a:lnTo>
                <a:cubicBezTo>
                  <a:pt x="944059" y="1509546"/>
                  <a:pt x="947769" y="1507347"/>
                  <a:pt x="950739" y="1503635"/>
                </a:cubicBezTo>
                <a:lnTo>
                  <a:pt x="966405" y="1439967"/>
                </a:lnTo>
                <a:cubicBezTo>
                  <a:pt x="966567" y="1437915"/>
                  <a:pt x="970755" y="1392639"/>
                  <a:pt x="973516" y="1389073"/>
                </a:cubicBezTo>
                <a:lnTo>
                  <a:pt x="986960" y="1351857"/>
                </a:lnTo>
                <a:lnTo>
                  <a:pt x="987761" y="1363479"/>
                </a:lnTo>
                <a:cubicBezTo>
                  <a:pt x="987046" y="1391389"/>
                  <a:pt x="991418" y="1341827"/>
                  <a:pt x="989043" y="1346093"/>
                </a:cubicBezTo>
                <a:lnTo>
                  <a:pt x="986960" y="1351857"/>
                </a:lnTo>
                <a:lnTo>
                  <a:pt x="985769" y="1334556"/>
                </a:lnTo>
                <a:cubicBezTo>
                  <a:pt x="983992" y="1300062"/>
                  <a:pt x="982872" y="1251835"/>
                  <a:pt x="982507" y="1216698"/>
                </a:cubicBezTo>
                <a:cubicBezTo>
                  <a:pt x="989105" y="1176777"/>
                  <a:pt x="968656" y="1115073"/>
                  <a:pt x="984836" y="1082381"/>
                </a:cubicBezTo>
                <a:cubicBezTo>
                  <a:pt x="976467" y="1067557"/>
                  <a:pt x="974466" y="1054191"/>
                  <a:pt x="993140" y="1043366"/>
                </a:cubicBezTo>
                <a:cubicBezTo>
                  <a:pt x="994613" y="1005627"/>
                  <a:pt x="972947" y="994211"/>
                  <a:pt x="995544" y="972540"/>
                </a:cubicBezTo>
                <a:cubicBezTo>
                  <a:pt x="1001437" y="952637"/>
                  <a:pt x="1021106" y="938879"/>
                  <a:pt x="1028500" y="923945"/>
                </a:cubicBezTo>
                <a:cubicBezTo>
                  <a:pt x="1032923" y="901661"/>
                  <a:pt x="1022511" y="861628"/>
                  <a:pt x="1022082" y="838835"/>
                </a:cubicBezTo>
                <a:cubicBezTo>
                  <a:pt x="1057150" y="821053"/>
                  <a:pt x="1014683" y="811325"/>
                  <a:pt x="1025925" y="787183"/>
                </a:cubicBezTo>
                <a:cubicBezTo>
                  <a:pt x="1039299" y="775919"/>
                  <a:pt x="1041738" y="767701"/>
                  <a:pt x="1027904" y="756272"/>
                </a:cubicBezTo>
                <a:cubicBezTo>
                  <a:pt x="1092931" y="704439"/>
                  <a:pt x="1063111" y="690611"/>
                  <a:pt x="1088796" y="641639"/>
                </a:cubicBezTo>
                <a:cubicBezTo>
                  <a:pt x="1115586" y="599503"/>
                  <a:pt x="1101832" y="585408"/>
                  <a:pt x="1164389" y="545140"/>
                </a:cubicBezTo>
                <a:cubicBezTo>
                  <a:pt x="1183904" y="515341"/>
                  <a:pt x="1212474" y="444932"/>
                  <a:pt x="1225321" y="413843"/>
                </a:cubicBezTo>
                <a:cubicBezTo>
                  <a:pt x="1235550" y="389613"/>
                  <a:pt x="1230254" y="392779"/>
                  <a:pt x="1241477" y="358607"/>
                </a:cubicBezTo>
                <a:cubicBezTo>
                  <a:pt x="1244505" y="325057"/>
                  <a:pt x="1241891" y="287714"/>
                  <a:pt x="1246119" y="254866"/>
                </a:cubicBezTo>
                <a:cubicBezTo>
                  <a:pt x="1250325" y="233178"/>
                  <a:pt x="1255354" y="194919"/>
                  <a:pt x="1266837" y="161517"/>
                </a:cubicBezTo>
                <a:cubicBezTo>
                  <a:pt x="1312077" y="135871"/>
                  <a:pt x="1280314" y="75805"/>
                  <a:pt x="1315021" y="54455"/>
                </a:cubicBezTo>
                <a:cubicBezTo>
                  <a:pt x="1325412" y="38765"/>
                  <a:pt x="1323873" y="23602"/>
                  <a:pt x="1319335" y="8880"/>
                </a:cubicBezTo>
                <a:lnTo>
                  <a:pt x="1316402" y="852"/>
                </a:lnTo>
                <a:lnTo>
                  <a:pt x="1207569" y="0"/>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TextBox 2">
            <a:extLst>
              <a:ext uri="{FF2B5EF4-FFF2-40B4-BE49-F238E27FC236}">
                <a16:creationId xmlns:a16="http://schemas.microsoft.com/office/drawing/2014/main" id="{B4F224CC-03ED-F6E9-0868-AB85C4FD0DD0}"/>
              </a:ext>
            </a:extLst>
          </p:cNvPr>
          <p:cNvSpPr txBox="1"/>
          <p:nvPr/>
        </p:nvSpPr>
        <p:spPr>
          <a:xfrm>
            <a:off x="-220828" y="1714500"/>
            <a:ext cx="10591799" cy="7724254"/>
          </a:xfrm>
          <a:prstGeom prst="rect">
            <a:avLst/>
          </a:prstGeom>
        </p:spPr>
        <p:txBody>
          <a:bodyPr vert="horz" lIns="91440" tIns="45720" rIns="91440" bIns="45720" rtlCol="0">
            <a:normAutofit/>
          </a:bodyPr>
          <a:lstStyle/>
          <a:p>
            <a:pPr algn="ctr" fontAlgn="base">
              <a:spcAft>
                <a:spcPts val="600"/>
              </a:spcAft>
            </a:pPr>
            <a:r>
              <a:rPr lang="en-US" sz="3800" b="0" i="1" spc="10" dirty="0">
                <a:effectLst/>
                <a:latin typeface="#9Slide03 Jura SemiBold" panose="00000700000000000000" pitchFamily="2" charset="0"/>
              </a:rPr>
              <a:t>“</a:t>
            </a:r>
            <a:r>
              <a:rPr lang="en-US" sz="3800" b="0" i="1" spc="10" dirty="0" err="1">
                <a:effectLst/>
                <a:latin typeface="#9Slide03 Jura SemiBold" panose="00000700000000000000" pitchFamily="2" charset="0"/>
              </a:rPr>
              <a:t>Thật</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giả</a:t>
            </a:r>
            <a:r>
              <a:rPr lang="en-US" sz="3800" b="0" i="1" spc="10" dirty="0">
                <a:effectLst/>
                <a:latin typeface="#9Slide03 Jura SemiBold" panose="00000700000000000000" pitchFamily="2" charset="0"/>
              </a:rPr>
              <a:t> Thành Nam, </a:t>
            </a:r>
            <a:r>
              <a:rPr lang="en-US" sz="3800" b="0" i="1" spc="10" dirty="0" err="1">
                <a:effectLst/>
                <a:latin typeface="#9Slide03 Jura SemiBold" panose="00000700000000000000" pitchFamily="2" charset="0"/>
              </a:rPr>
              <a:t>buổi</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nhiễu</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nhương</a:t>
            </a:r>
            <a:r>
              <a:rPr lang="en-US" sz="3800" b="0" i="1" spc="10" dirty="0">
                <a:effectLst/>
                <a:latin typeface="#9Slide03 Jura SemiBold" panose="00000700000000000000" pitchFamily="2" charset="0"/>
              </a:rPr>
              <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Đèn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xanh</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một</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ngọn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rạng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văn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chương</a:t>
            </a:r>
            <a:r>
              <a:rPr lang="en-US" sz="3800" b="0" i="1" spc="10" dirty="0">
                <a:effectLst/>
                <a:latin typeface="#9Slide03 Jura SemiBold" panose="00000700000000000000" pitchFamily="2" charset="0"/>
              </a:rPr>
              <a:t>.</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Trường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thi</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lận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đận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lòng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chua</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chát</a:t>
            </a:r>
            <a:r>
              <a:rPr lang="en-US" sz="3800" b="0" i="1" spc="10" dirty="0">
                <a:effectLst/>
                <a:latin typeface="#9Slide03 Jura SemiBold" panose="00000700000000000000" pitchFamily="2" charset="0"/>
              </a:rPr>
              <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Cảnh</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sống</a:t>
            </a:r>
            <a:r>
              <a:rPr lang="en-US" sz="3800" b="0" i="1" spc="10" dirty="0">
                <a:effectLst/>
                <a:latin typeface="#9Slide03 Jura SemiBold" panose="00000700000000000000" pitchFamily="2" charset="0"/>
              </a:rPr>
              <a:t> long </a:t>
            </a:r>
            <a:r>
              <a:rPr lang="en-US" sz="3800" b="0" i="1" spc="10" dirty="0" err="1">
                <a:effectLst/>
                <a:latin typeface="#9Slide03 Jura SemiBold" panose="00000700000000000000" pitchFamily="2" charset="0"/>
              </a:rPr>
              <a:t>đong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dạ</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vấn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vương</a:t>
            </a:r>
            <a:r>
              <a:rPr lang="en-US" sz="3800" b="0" i="1" spc="10" dirty="0">
                <a:effectLst/>
                <a:latin typeface="#9Slide03 Jura SemiBold" panose="00000700000000000000" pitchFamily="2" charset="0"/>
              </a:rPr>
              <a:t>.</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Sắc</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sảo</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tâm</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hồn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ưa</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đả</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kích</a:t>
            </a:r>
            <a:r>
              <a:rPr lang="en-US" sz="3800" b="0" i="1" spc="10" dirty="0">
                <a:effectLst/>
                <a:latin typeface="#9Slide03 Jura SemiBold" panose="00000700000000000000" pitchFamily="2" charset="0"/>
              </a:rPr>
              <a:t>,</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Thiết</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tha</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nghệ</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thuật</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nặng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yêu</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thương</a:t>
            </a:r>
            <a:r>
              <a:rPr lang="en-US" sz="3800" b="0" i="1" spc="10" dirty="0">
                <a:effectLst/>
                <a:latin typeface="#9Slide03 Jura SemiBold" panose="00000700000000000000" pitchFamily="2" charset="0"/>
              </a:rPr>
              <a:t>.</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Tài</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cao</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phận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mỏng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thơ</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không</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mỏng</a:t>
            </a:r>
            <a:r>
              <a:rPr lang="en-US" sz="3800" b="0" i="1" spc="10" dirty="0">
                <a:effectLst/>
                <a:latin typeface="#9Slide03 Jura SemiBold" panose="00000700000000000000" pitchFamily="2" charset="0"/>
              </a:rPr>
              <a:t>,</a:t>
            </a:r>
            <a:br>
              <a:rPr lang="en-US" sz="3800" b="0" i="1" spc="10" dirty="0">
                <a:effectLst/>
                <a:latin typeface="#9Slide03 Jura SemiBold" panose="00000700000000000000" pitchFamily="2" charset="0"/>
              </a:rPr>
            </a:br>
            <a:r>
              <a:rPr lang="en-US" sz="3800" b="0" i="1" spc="10" dirty="0" err="1">
                <a:effectLst/>
                <a:latin typeface="#9Slide03 Jura SemiBold" panose="00000700000000000000" pitchFamily="2" charset="0"/>
              </a:rPr>
              <a:t>Ngạo</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nghễ</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thi</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đàn</a:t>
            </a:r>
            <a:r>
              <a:rPr lang="en-US" sz="3800" b="0" i="1" spc="10" dirty="0">
                <a:effectLst/>
                <a:latin typeface="#9Slide03 Jura SemiBold" panose="00000700000000000000" pitchFamily="2" charset="0"/>
              </a:rPr>
              <a:t> </a:t>
            </a:r>
            <a:r>
              <a:rPr lang="en-US" sz="3800" b="0" i="1" spc="10" dirty="0" err="1">
                <a:effectLst/>
                <a:latin typeface="#9Slide03 Jura SemiBold" panose="00000700000000000000" pitchFamily="2" charset="0"/>
              </a:rPr>
              <a:t>một</a:t>
            </a:r>
            <a:r>
              <a:rPr lang="en-US" sz="3800" b="0" i="1" spc="10" dirty="0">
                <a:effectLst/>
                <a:latin typeface="#9Slide03 Jura SemiBold" panose="00000700000000000000" pitchFamily="2" charset="0"/>
              </a:rPr>
              <a:t> Tú </a:t>
            </a:r>
            <a:r>
              <a:rPr lang="en-US" sz="3800" b="0" i="1" spc="10" dirty="0" err="1">
                <a:effectLst/>
                <a:latin typeface="#9Slide03 Jura SemiBold" panose="00000700000000000000" pitchFamily="2" charset="0"/>
              </a:rPr>
              <a:t>Xương</a:t>
            </a:r>
            <a:r>
              <a:rPr lang="en-US" sz="3800" b="0" i="1" spc="10" dirty="0">
                <a:effectLst/>
                <a:latin typeface="#9Slide03 Jura SemiBold" panose="00000700000000000000" pitchFamily="2" charset="0"/>
              </a:rPr>
              <a:t>”.</a:t>
            </a:r>
            <a:endParaRPr lang="en-US" sz="3800" i="1" dirty="0">
              <a:latin typeface="#9Slide03 Jura SemiBold" panose="00000700000000000000" pitchFamily="2" charset="0"/>
            </a:endParaRPr>
          </a:p>
          <a:p>
            <a:pPr algn="r" fontAlgn="base">
              <a:spcAft>
                <a:spcPts val="600"/>
              </a:spcAft>
            </a:pPr>
            <a:r>
              <a:rPr lang="en-US" sz="3800" b="0" spc="10" dirty="0" err="1">
                <a:effectLst/>
                <a:latin typeface="#9Slide03 Jura SemiBold" panose="00000700000000000000" pitchFamily="2" charset="0"/>
              </a:rPr>
              <a:t>Nguyễn</a:t>
            </a:r>
            <a:r>
              <a:rPr lang="en-US" sz="3800" b="0" spc="10" dirty="0">
                <a:effectLst/>
                <a:latin typeface="#9Slide03 Jura SemiBold" panose="00000700000000000000" pitchFamily="2" charset="0"/>
              </a:rPr>
              <a:t> </a:t>
            </a:r>
            <a:r>
              <a:rPr lang="en-US" sz="3800" b="0" spc="10" dirty="0" err="1">
                <a:effectLst/>
                <a:latin typeface="#9Slide03 Jura SemiBold" panose="00000700000000000000" pitchFamily="2" charset="0"/>
              </a:rPr>
              <a:t>Công</a:t>
            </a:r>
            <a:r>
              <a:rPr lang="en-US" sz="3800" b="0" spc="10" dirty="0">
                <a:effectLst/>
                <a:latin typeface="#9Slide03 Jura SemiBold" panose="00000700000000000000" pitchFamily="2" charset="0"/>
              </a:rPr>
              <a:t> Thành</a:t>
            </a:r>
            <a:r>
              <a:rPr lang="en-US" sz="3800" b="0" dirty="0">
                <a:effectLst/>
                <a:latin typeface="#9Slide03 Jura SemiBold" panose="00000700000000000000" pitchFamily="2" charset="0"/>
              </a:rPr>
              <a:t/>
            </a:r>
            <a:br>
              <a:rPr lang="en-US" sz="3800" b="0" dirty="0">
                <a:effectLst/>
                <a:latin typeface="#9Slide03 Jura SemiBold" panose="00000700000000000000" pitchFamily="2" charset="0"/>
              </a:rPr>
            </a:br>
            <a:r>
              <a:rPr lang="en-US" sz="3800" b="0" spc="10" dirty="0">
                <a:effectLst/>
                <a:latin typeface="#9Slide03 Jura SemiBold" panose="00000700000000000000" pitchFamily="2" charset="0"/>
              </a:rPr>
              <a:t>(</a:t>
            </a:r>
            <a:r>
              <a:rPr lang="en-US" sz="3800" b="0" spc="10" dirty="0" err="1">
                <a:effectLst/>
                <a:latin typeface="#9Slide03 Jura SemiBold" panose="00000700000000000000" pitchFamily="2" charset="0"/>
              </a:rPr>
              <a:t>Chủ</a:t>
            </a:r>
            <a:r>
              <a:rPr lang="en-US" sz="3800" b="0" spc="10" dirty="0">
                <a:effectLst/>
                <a:latin typeface="#9Slide03 Jura SemiBold" panose="00000700000000000000" pitchFamily="2" charset="0"/>
              </a:rPr>
              <a:t> </a:t>
            </a:r>
            <a:r>
              <a:rPr lang="en-US" sz="3800" b="0" spc="10" dirty="0" err="1">
                <a:effectLst/>
                <a:latin typeface="#9Slide03 Jura SemiBold" panose="00000700000000000000" pitchFamily="2" charset="0"/>
              </a:rPr>
              <a:t>tịch</a:t>
            </a:r>
            <a:r>
              <a:rPr lang="en-US" sz="3800" b="0" spc="10" dirty="0">
                <a:effectLst/>
                <a:latin typeface="#9Slide03 Jura SemiBold" panose="00000700000000000000" pitchFamily="2" charset="0"/>
              </a:rPr>
              <a:t> </a:t>
            </a:r>
            <a:r>
              <a:rPr lang="en-US" sz="3800" b="0" spc="10" dirty="0" err="1">
                <a:effectLst/>
                <a:latin typeface="#9Slide03 Jura SemiBold" panose="00000700000000000000" pitchFamily="2" charset="0"/>
              </a:rPr>
              <a:t>Hội</a:t>
            </a:r>
            <a:r>
              <a:rPr lang="en-US" sz="3800" b="0" spc="10" dirty="0">
                <a:effectLst/>
                <a:latin typeface="#9Slide03 Jura SemiBold" panose="00000700000000000000" pitchFamily="2" charset="0"/>
              </a:rPr>
              <a:t> VHNT </a:t>
            </a:r>
            <a:r>
              <a:rPr lang="en-US" sz="3800" b="0" spc="10" dirty="0" err="1">
                <a:effectLst/>
                <a:latin typeface="#9Slide03 Jura SemiBold" panose="00000700000000000000" pitchFamily="2" charset="0"/>
              </a:rPr>
              <a:t>tỉnh</a:t>
            </a:r>
            <a:r>
              <a:rPr lang="en-US" sz="3800" b="0" spc="10" dirty="0">
                <a:effectLst/>
                <a:latin typeface="#9Slide03 Jura SemiBold" panose="00000700000000000000" pitchFamily="2" charset="0"/>
              </a:rPr>
              <a:t>)</a:t>
            </a:r>
            <a:endParaRPr lang="en-US" sz="3800" b="0" dirty="0">
              <a:effectLst/>
              <a:latin typeface="#9Slide03 Jura SemiBold" panose="00000700000000000000" pitchFamily="2" charset="0"/>
            </a:endParaRPr>
          </a:p>
        </p:txBody>
      </p:sp>
      <p:sp>
        <p:nvSpPr>
          <p:cNvPr id="13" name="Freeform: Shape 12">
            <a:extLst>
              <a:ext uri="{FF2B5EF4-FFF2-40B4-BE49-F238E27FC236}">
                <a16:creationId xmlns:a16="http://schemas.microsoft.com/office/drawing/2014/main" id="{B7D3B4FC-79F4-47D2-9D79-DA876E6AD81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91482" y="3033744"/>
            <a:ext cx="6996820" cy="6065901"/>
          </a:xfrm>
          <a:custGeom>
            <a:avLst/>
            <a:gdLst>
              <a:gd name="connsiteX0" fmla="*/ 0 w 2400300"/>
              <a:gd name="connsiteY0" fmla="*/ 0 h 2400300"/>
              <a:gd name="connsiteX1" fmla="*/ 2400300 w 2400300"/>
              <a:gd name="connsiteY1" fmla="*/ 0 h 2400300"/>
              <a:gd name="connsiteX2" fmla="*/ 2400300 w 2400300"/>
              <a:gd name="connsiteY2" fmla="*/ 2400300 h 2400300"/>
              <a:gd name="connsiteX3" fmla="*/ 0 w 2400300"/>
              <a:gd name="connsiteY3" fmla="*/ 2400300 h 2400300"/>
            </a:gdLst>
            <a:ahLst/>
            <a:cxnLst>
              <a:cxn ang="0">
                <a:pos x="connsiteX0" y="connsiteY0"/>
              </a:cxn>
              <a:cxn ang="0">
                <a:pos x="connsiteX1" y="connsiteY1"/>
              </a:cxn>
              <a:cxn ang="0">
                <a:pos x="connsiteX2" y="connsiteY2"/>
              </a:cxn>
              <a:cxn ang="0">
                <a:pos x="connsiteX3" y="connsiteY3"/>
              </a:cxn>
            </a:cxnLst>
            <a:rect l="l" t="t" r="r" b="b"/>
            <a:pathLst>
              <a:path w="2400300" h="2400300">
                <a:moveTo>
                  <a:pt x="0" y="0"/>
                </a:moveTo>
                <a:lnTo>
                  <a:pt x="2400300" y="0"/>
                </a:lnTo>
                <a:lnTo>
                  <a:pt x="2400300" y="2400300"/>
                </a:lnTo>
                <a:lnTo>
                  <a:pt x="0" y="2400300"/>
                </a:lnTo>
                <a:close/>
              </a:path>
            </a:pathLst>
          </a:custGeom>
          <a:solidFill>
            <a:srgbClr val="F2F2F2"/>
          </a:solidFill>
          <a:ln>
            <a:noFill/>
          </a:ln>
          <a:effectLst>
            <a:outerShdw blurRad="25400" dist="12700" dir="3000000" algn="tl" rotWithShape="0">
              <a:prstClr val="black">
                <a:alpha val="27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4" name="Google Shape;369;p13">
            <a:extLst>
              <a:ext uri="{FF2B5EF4-FFF2-40B4-BE49-F238E27FC236}">
                <a16:creationId xmlns:a16="http://schemas.microsoft.com/office/drawing/2014/main" id="{BA488B4A-6FA7-162B-9B12-3898EAFF9BE0}"/>
              </a:ext>
            </a:extLst>
          </p:cNvPr>
          <p:cNvPicPr preferRelativeResize="0"/>
          <p:nvPr/>
        </p:nvPicPr>
        <p:blipFill rotWithShape="1">
          <a:blip r:embed="rId3"/>
          <a:srcRect l="10948" r="11223" b="-1"/>
          <a:stretch/>
        </p:blipFill>
        <p:spPr>
          <a:xfrm>
            <a:off x="10524564" y="3275043"/>
            <a:ext cx="6536844" cy="5599411"/>
          </a:xfrm>
          <a:prstGeom prst="rect">
            <a:avLst/>
          </a:prstGeom>
          <a:noFill/>
        </p:spPr>
      </p:pic>
      <p:sp>
        <p:nvSpPr>
          <p:cNvPr id="15" name="Rectangle 6">
            <a:extLst>
              <a:ext uri="{FF2B5EF4-FFF2-40B4-BE49-F238E27FC236}">
                <a16:creationId xmlns:a16="http://schemas.microsoft.com/office/drawing/2014/main" id="{EFF9196C-3887-4B80-8671-3CA6705C18D3}"/>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17814" y="8760534"/>
            <a:ext cx="1544153" cy="678220"/>
          </a:xfrm>
          <a:custGeom>
            <a:avLst/>
            <a:gdLst>
              <a:gd name="connsiteX0" fmla="*/ 0 w 2142503"/>
              <a:gd name="connsiteY0" fmla="*/ 0 h 571500"/>
              <a:gd name="connsiteX1" fmla="*/ 2142503 w 2142503"/>
              <a:gd name="connsiteY1" fmla="*/ 0 h 571500"/>
              <a:gd name="connsiteX2" fmla="*/ 2142503 w 2142503"/>
              <a:gd name="connsiteY2" fmla="*/ 571500 h 571500"/>
              <a:gd name="connsiteX3" fmla="*/ 0 w 2142503"/>
              <a:gd name="connsiteY3" fmla="*/ 571500 h 571500"/>
              <a:gd name="connsiteX4" fmla="*/ 0 w 2142503"/>
              <a:gd name="connsiteY4" fmla="*/ 0 h 571500"/>
              <a:gd name="connsiteX0" fmla="*/ 0 w 2142503"/>
              <a:gd name="connsiteY0" fmla="*/ 0 h 582145"/>
              <a:gd name="connsiteX1" fmla="*/ 2142503 w 2142503"/>
              <a:gd name="connsiteY1" fmla="*/ 0 h 582145"/>
              <a:gd name="connsiteX2" fmla="*/ 2142503 w 2142503"/>
              <a:gd name="connsiteY2" fmla="*/ 571500 h 582145"/>
              <a:gd name="connsiteX3" fmla="*/ 2050917 w 2142503"/>
              <a:gd name="connsiteY3" fmla="*/ 582088 h 582145"/>
              <a:gd name="connsiteX4" fmla="*/ 0 w 2142503"/>
              <a:gd name="connsiteY4" fmla="*/ 571500 h 582145"/>
              <a:gd name="connsiteX5" fmla="*/ 0 w 2142503"/>
              <a:gd name="connsiteY5" fmla="*/ 0 h 582145"/>
              <a:gd name="connsiteX0" fmla="*/ 0 w 2159832"/>
              <a:gd name="connsiteY0" fmla="*/ 0 h 582145"/>
              <a:gd name="connsiteX1" fmla="*/ 2142503 w 2159832"/>
              <a:gd name="connsiteY1" fmla="*/ 0 h 582145"/>
              <a:gd name="connsiteX2" fmla="*/ 2159829 w 2159832"/>
              <a:gd name="connsiteY2" fmla="*/ 96526 h 582145"/>
              <a:gd name="connsiteX3" fmla="*/ 2142503 w 2159832"/>
              <a:gd name="connsiteY3" fmla="*/ 571500 h 582145"/>
              <a:gd name="connsiteX4" fmla="*/ 2050917 w 2159832"/>
              <a:gd name="connsiteY4" fmla="*/ 582088 h 582145"/>
              <a:gd name="connsiteX5" fmla="*/ 0 w 2159832"/>
              <a:gd name="connsiteY5" fmla="*/ 571500 h 582145"/>
              <a:gd name="connsiteX6" fmla="*/ 0 w 2159832"/>
              <a:gd name="connsiteY6" fmla="*/ 0 h 582145"/>
              <a:gd name="connsiteX0" fmla="*/ 0 w 2159832"/>
              <a:gd name="connsiteY0" fmla="*/ 12386 h 594531"/>
              <a:gd name="connsiteX1" fmla="*/ 67826 w 2159832"/>
              <a:gd name="connsiteY1" fmla="*/ 0 h 594531"/>
              <a:gd name="connsiteX2" fmla="*/ 2142503 w 2159832"/>
              <a:gd name="connsiteY2" fmla="*/ 12386 h 594531"/>
              <a:gd name="connsiteX3" fmla="*/ 2159829 w 2159832"/>
              <a:gd name="connsiteY3" fmla="*/ 108912 h 594531"/>
              <a:gd name="connsiteX4" fmla="*/ 2142503 w 2159832"/>
              <a:gd name="connsiteY4" fmla="*/ 583886 h 594531"/>
              <a:gd name="connsiteX5" fmla="*/ 2050917 w 2159832"/>
              <a:gd name="connsiteY5" fmla="*/ 594474 h 594531"/>
              <a:gd name="connsiteX6" fmla="*/ 0 w 2159832"/>
              <a:gd name="connsiteY6" fmla="*/ 583886 h 594531"/>
              <a:gd name="connsiteX7" fmla="*/ 0 w 2159832"/>
              <a:gd name="connsiteY7" fmla="*/ 12386 h 594531"/>
              <a:gd name="connsiteX0" fmla="*/ 0 w 2168908"/>
              <a:gd name="connsiteY0" fmla="*/ 26000 h 594531"/>
              <a:gd name="connsiteX1" fmla="*/ 76902 w 2168908"/>
              <a:gd name="connsiteY1" fmla="*/ 0 h 594531"/>
              <a:gd name="connsiteX2" fmla="*/ 2151579 w 2168908"/>
              <a:gd name="connsiteY2" fmla="*/ 12386 h 594531"/>
              <a:gd name="connsiteX3" fmla="*/ 2168905 w 2168908"/>
              <a:gd name="connsiteY3" fmla="*/ 108912 h 594531"/>
              <a:gd name="connsiteX4" fmla="*/ 2151579 w 2168908"/>
              <a:gd name="connsiteY4" fmla="*/ 583886 h 594531"/>
              <a:gd name="connsiteX5" fmla="*/ 2059993 w 2168908"/>
              <a:gd name="connsiteY5" fmla="*/ 594474 h 594531"/>
              <a:gd name="connsiteX6" fmla="*/ 9076 w 2168908"/>
              <a:gd name="connsiteY6" fmla="*/ 583886 h 594531"/>
              <a:gd name="connsiteX7" fmla="*/ 0 w 2168908"/>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5393 w 2174301"/>
              <a:gd name="connsiteY0" fmla="*/ 26000 h 594531"/>
              <a:gd name="connsiteX1" fmla="*/ 82295 w 2174301"/>
              <a:gd name="connsiteY1" fmla="*/ 0 h 594531"/>
              <a:gd name="connsiteX2" fmla="*/ 2156972 w 2174301"/>
              <a:gd name="connsiteY2" fmla="*/ 12386 h 594531"/>
              <a:gd name="connsiteX3" fmla="*/ 2174298 w 2174301"/>
              <a:gd name="connsiteY3" fmla="*/ 108912 h 594531"/>
              <a:gd name="connsiteX4" fmla="*/ 2156972 w 2174301"/>
              <a:gd name="connsiteY4" fmla="*/ 583886 h 594531"/>
              <a:gd name="connsiteX5" fmla="*/ 2065386 w 2174301"/>
              <a:gd name="connsiteY5" fmla="*/ 594474 h 594531"/>
              <a:gd name="connsiteX6" fmla="*/ 14469 w 2174301"/>
              <a:gd name="connsiteY6" fmla="*/ 583886 h 594531"/>
              <a:gd name="connsiteX7" fmla="*/ 5393 w 2174301"/>
              <a:gd name="connsiteY7" fmla="*/ 26000 h 594531"/>
              <a:gd name="connsiteX0" fmla="*/ 147197 w 2316105"/>
              <a:gd name="connsiteY0" fmla="*/ 26000 h 594531"/>
              <a:gd name="connsiteX1" fmla="*/ 224099 w 2316105"/>
              <a:gd name="connsiteY1" fmla="*/ 0 h 594531"/>
              <a:gd name="connsiteX2" fmla="*/ 2298776 w 2316105"/>
              <a:gd name="connsiteY2" fmla="*/ 12386 h 594531"/>
              <a:gd name="connsiteX3" fmla="*/ 2316102 w 2316105"/>
              <a:gd name="connsiteY3" fmla="*/ 108912 h 594531"/>
              <a:gd name="connsiteX4" fmla="*/ 2298776 w 2316105"/>
              <a:gd name="connsiteY4" fmla="*/ 583886 h 594531"/>
              <a:gd name="connsiteX5" fmla="*/ 2207190 w 2316105"/>
              <a:gd name="connsiteY5" fmla="*/ 594474 h 594531"/>
              <a:gd name="connsiteX6" fmla="*/ 156273 w 2316105"/>
              <a:gd name="connsiteY6" fmla="*/ 583886 h 594531"/>
              <a:gd name="connsiteX7" fmla="*/ 142416 w 2316105"/>
              <a:gd name="connsiteY7" fmla="*/ 235975 h 594531"/>
              <a:gd name="connsiteX8" fmla="*/ 147197 w 2316105"/>
              <a:gd name="connsiteY8" fmla="*/ 26000 h 594531"/>
              <a:gd name="connsiteX0" fmla="*/ 154684 w 2323592"/>
              <a:gd name="connsiteY0" fmla="*/ 26000 h 594531"/>
              <a:gd name="connsiteX1" fmla="*/ 231586 w 2323592"/>
              <a:gd name="connsiteY1" fmla="*/ 0 h 594531"/>
              <a:gd name="connsiteX2" fmla="*/ 2306263 w 2323592"/>
              <a:gd name="connsiteY2" fmla="*/ 12386 h 594531"/>
              <a:gd name="connsiteX3" fmla="*/ 2323589 w 2323592"/>
              <a:gd name="connsiteY3" fmla="*/ 108912 h 594531"/>
              <a:gd name="connsiteX4" fmla="*/ 2306263 w 2323592"/>
              <a:gd name="connsiteY4" fmla="*/ 583886 h 594531"/>
              <a:gd name="connsiteX5" fmla="*/ 2214677 w 2323592"/>
              <a:gd name="connsiteY5" fmla="*/ 594474 h 594531"/>
              <a:gd name="connsiteX6" fmla="*/ 163760 w 2323592"/>
              <a:gd name="connsiteY6" fmla="*/ 583886 h 594531"/>
              <a:gd name="connsiteX7" fmla="*/ 158979 w 2323592"/>
              <a:gd name="connsiteY7" fmla="*/ 403879 h 594531"/>
              <a:gd name="connsiteX8" fmla="*/ 149903 w 2323592"/>
              <a:gd name="connsiteY8" fmla="*/ 235975 h 594531"/>
              <a:gd name="connsiteX9" fmla="*/ 154684 w 2323592"/>
              <a:gd name="connsiteY9" fmla="*/ 26000 h 594531"/>
              <a:gd name="connsiteX0" fmla="*/ 13665 w 2182573"/>
              <a:gd name="connsiteY0" fmla="*/ 26000 h 594531"/>
              <a:gd name="connsiteX1" fmla="*/ 90567 w 2182573"/>
              <a:gd name="connsiteY1" fmla="*/ 0 h 594531"/>
              <a:gd name="connsiteX2" fmla="*/ 2165244 w 2182573"/>
              <a:gd name="connsiteY2" fmla="*/ 12386 h 594531"/>
              <a:gd name="connsiteX3" fmla="*/ 2182570 w 2182573"/>
              <a:gd name="connsiteY3" fmla="*/ 108912 h 594531"/>
              <a:gd name="connsiteX4" fmla="*/ 2165244 w 2182573"/>
              <a:gd name="connsiteY4" fmla="*/ 583886 h 594531"/>
              <a:gd name="connsiteX5" fmla="*/ 2073658 w 2182573"/>
              <a:gd name="connsiteY5" fmla="*/ 594474 h 594531"/>
              <a:gd name="connsiteX6" fmla="*/ 22741 w 2182573"/>
              <a:gd name="connsiteY6" fmla="*/ 583886 h 594531"/>
              <a:gd name="connsiteX7" fmla="*/ 17960 w 2182573"/>
              <a:gd name="connsiteY7" fmla="*/ 403879 h 594531"/>
              <a:gd name="connsiteX8" fmla="*/ 8884 w 2182573"/>
              <a:gd name="connsiteY8" fmla="*/ 235975 h 594531"/>
              <a:gd name="connsiteX9" fmla="*/ 13665 w 2182573"/>
              <a:gd name="connsiteY9" fmla="*/ 26000 h 594531"/>
              <a:gd name="connsiteX0" fmla="*/ 13665 w 2202120"/>
              <a:gd name="connsiteY0" fmla="*/ 26000 h 594531"/>
              <a:gd name="connsiteX1" fmla="*/ 90567 w 2202120"/>
              <a:gd name="connsiteY1" fmla="*/ 0 h 594531"/>
              <a:gd name="connsiteX2" fmla="*/ 2165244 w 2202120"/>
              <a:gd name="connsiteY2" fmla="*/ 12386 h 594531"/>
              <a:gd name="connsiteX3" fmla="*/ 2182570 w 2202120"/>
              <a:gd name="connsiteY3" fmla="*/ 108912 h 594531"/>
              <a:gd name="connsiteX4" fmla="*/ 2192471 w 2202120"/>
              <a:gd name="connsiteY4" fmla="*/ 583886 h 594531"/>
              <a:gd name="connsiteX5" fmla="*/ 2073658 w 2202120"/>
              <a:gd name="connsiteY5" fmla="*/ 594474 h 594531"/>
              <a:gd name="connsiteX6" fmla="*/ 22741 w 2202120"/>
              <a:gd name="connsiteY6" fmla="*/ 583886 h 594531"/>
              <a:gd name="connsiteX7" fmla="*/ 17960 w 2202120"/>
              <a:gd name="connsiteY7" fmla="*/ 403879 h 594531"/>
              <a:gd name="connsiteX8" fmla="*/ 8884 w 2202120"/>
              <a:gd name="connsiteY8" fmla="*/ 235975 h 594531"/>
              <a:gd name="connsiteX9" fmla="*/ 13665 w 2202120"/>
              <a:gd name="connsiteY9" fmla="*/ 26000 h 594531"/>
              <a:gd name="connsiteX0" fmla="*/ 13665 w 2202036"/>
              <a:gd name="connsiteY0" fmla="*/ 26000 h 594531"/>
              <a:gd name="connsiteX1" fmla="*/ 90567 w 2202036"/>
              <a:gd name="connsiteY1" fmla="*/ 0 h 594531"/>
              <a:gd name="connsiteX2" fmla="*/ 2165244 w 2202036"/>
              <a:gd name="connsiteY2" fmla="*/ 12386 h 594531"/>
              <a:gd name="connsiteX3" fmla="*/ 2182570 w 2202036"/>
              <a:gd name="connsiteY3" fmla="*/ 108912 h 594531"/>
              <a:gd name="connsiteX4" fmla="*/ 2191645 w 2202036"/>
              <a:gd name="connsiteY4" fmla="*/ 422031 h 594531"/>
              <a:gd name="connsiteX5" fmla="*/ 2192471 w 2202036"/>
              <a:gd name="connsiteY5" fmla="*/ 583886 h 594531"/>
              <a:gd name="connsiteX6" fmla="*/ 2073658 w 2202036"/>
              <a:gd name="connsiteY6" fmla="*/ 594474 h 594531"/>
              <a:gd name="connsiteX7" fmla="*/ 22741 w 2202036"/>
              <a:gd name="connsiteY7" fmla="*/ 583886 h 594531"/>
              <a:gd name="connsiteX8" fmla="*/ 17960 w 2202036"/>
              <a:gd name="connsiteY8" fmla="*/ 403879 h 594531"/>
              <a:gd name="connsiteX9" fmla="*/ 8884 w 2202036"/>
              <a:gd name="connsiteY9" fmla="*/ 235975 h 594531"/>
              <a:gd name="connsiteX10" fmla="*/ 13665 w 2202036"/>
              <a:gd name="connsiteY10" fmla="*/ 26000 h 594531"/>
              <a:gd name="connsiteX0" fmla="*/ 142254 w 2330625"/>
              <a:gd name="connsiteY0" fmla="*/ 26000 h 594531"/>
              <a:gd name="connsiteX1" fmla="*/ 219156 w 2330625"/>
              <a:gd name="connsiteY1" fmla="*/ 0 h 594531"/>
              <a:gd name="connsiteX2" fmla="*/ 2293833 w 2330625"/>
              <a:gd name="connsiteY2" fmla="*/ 12386 h 594531"/>
              <a:gd name="connsiteX3" fmla="*/ 2311159 w 2330625"/>
              <a:gd name="connsiteY3" fmla="*/ 108912 h 594531"/>
              <a:gd name="connsiteX4" fmla="*/ 2320234 w 2330625"/>
              <a:gd name="connsiteY4" fmla="*/ 422031 h 594531"/>
              <a:gd name="connsiteX5" fmla="*/ 2321060 w 2330625"/>
              <a:gd name="connsiteY5" fmla="*/ 583886 h 594531"/>
              <a:gd name="connsiteX6" fmla="*/ 2202247 w 2330625"/>
              <a:gd name="connsiteY6" fmla="*/ 594474 h 594531"/>
              <a:gd name="connsiteX7" fmla="*/ 151330 w 2330625"/>
              <a:gd name="connsiteY7" fmla="*/ 583886 h 594531"/>
              <a:gd name="connsiteX8" fmla="*/ 155624 w 2330625"/>
              <a:gd name="connsiteY8" fmla="*/ 512790 h 594531"/>
              <a:gd name="connsiteX9" fmla="*/ 146549 w 2330625"/>
              <a:gd name="connsiteY9" fmla="*/ 403879 h 594531"/>
              <a:gd name="connsiteX10" fmla="*/ 137473 w 2330625"/>
              <a:gd name="connsiteY10" fmla="*/ 235975 h 594531"/>
              <a:gd name="connsiteX11" fmla="*/ 142254 w 2330625"/>
              <a:gd name="connsiteY11" fmla="*/ 26000 h 594531"/>
              <a:gd name="connsiteX0" fmla="*/ 13413 w 2201784"/>
              <a:gd name="connsiteY0" fmla="*/ 26000 h 594531"/>
              <a:gd name="connsiteX1" fmla="*/ 90315 w 2201784"/>
              <a:gd name="connsiteY1" fmla="*/ 0 h 594531"/>
              <a:gd name="connsiteX2" fmla="*/ 2164992 w 2201784"/>
              <a:gd name="connsiteY2" fmla="*/ 12386 h 594531"/>
              <a:gd name="connsiteX3" fmla="*/ 2182318 w 2201784"/>
              <a:gd name="connsiteY3" fmla="*/ 108912 h 594531"/>
              <a:gd name="connsiteX4" fmla="*/ 2191393 w 2201784"/>
              <a:gd name="connsiteY4" fmla="*/ 422031 h 594531"/>
              <a:gd name="connsiteX5" fmla="*/ 2192219 w 2201784"/>
              <a:gd name="connsiteY5" fmla="*/ 583886 h 594531"/>
              <a:gd name="connsiteX6" fmla="*/ 2073406 w 2201784"/>
              <a:gd name="connsiteY6" fmla="*/ 594474 h 594531"/>
              <a:gd name="connsiteX7" fmla="*/ 22489 w 2201784"/>
              <a:gd name="connsiteY7" fmla="*/ 583886 h 594531"/>
              <a:gd name="connsiteX8" fmla="*/ 26783 w 2201784"/>
              <a:gd name="connsiteY8" fmla="*/ 512790 h 594531"/>
              <a:gd name="connsiteX9" fmla="*/ 17708 w 2201784"/>
              <a:gd name="connsiteY9" fmla="*/ 403879 h 594531"/>
              <a:gd name="connsiteX10" fmla="*/ 8632 w 2201784"/>
              <a:gd name="connsiteY10" fmla="*/ 235975 h 594531"/>
              <a:gd name="connsiteX11" fmla="*/ 13413 w 2201784"/>
              <a:gd name="connsiteY11" fmla="*/ 26000 h 594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201784" h="594531">
                <a:moveTo>
                  <a:pt x="13413" y="26000"/>
                </a:moveTo>
                <a:cubicBezTo>
                  <a:pt x="37534" y="24897"/>
                  <a:pt x="66194" y="1103"/>
                  <a:pt x="90315" y="0"/>
                </a:cubicBezTo>
                <a:lnTo>
                  <a:pt x="2164992" y="12386"/>
                </a:lnTo>
                <a:cubicBezTo>
                  <a:pt x="2164717" y="43049"/>
                  <a:pt x="2182593" y="78249"/>
                  <a:pt x="2182318" y="108912"/>
                </a:cubicBezTo>
                <a:cubicBezTo>
                  <a:pt x="2188231" y="177186"/>
                  <a:pt x="2189743" y="342869"/>
                  <a:pt x="2191393" y="422031"/>
                </a:cubicBezTo>
                <a:cubicBezTo>
                  <a:pt x="2193043" y="501193"/>
                  <a:pt x="2213396" y="555146"/>
                  <a:pt x="2192219" y="583886"/>
                </a:cubicBezTo>
                <a:cubicBezTo>
                  <a:pt x="2172279" y="582877"/>
                  <a:pt x="2093346" y="595483"/>
                  <a:pt x="2073406" y="594474"/>
                </a:cubicBezTo>
                <a:lnTo>
                  <a:pt x="22489" y="583886"/>
                </a:lnTo>
                <a:cubicBezTo>
                  <a:pt x="5849" y="592962"/>
                  <a:pt x="27580" y="542791"/>
                  <a:pt x="26783" y="512790"/>
                </a:cubicBezTo>
                <a:cubicBezTo>
                  <a:pt x="25986" y="482789"/>
                  <a:pt x="18464" y="450015"/>
                  <a:pt x="17708" y="403879"/>
                </a:cubicBezTo>
                <a:cubicBezTo>
                  <a:pt x="16952" y="357743"/>
                  <a:pt x="-14855" y="308787"/>
                  <a:pt x="8632" y="235975"/>
                </a:cubicBezTo>
                <a:cubicBezTo>
                  <a:pt x="7119" y="142994"/>
                  <a:pt x="-201" y="65329"/>
                  <a:pt x="13413" y="26000"/>
                </a:cubicBezTo>
                <a:close/>
              </a:path>
            </a:pathLst>
          </a:custGeom>
          <a:solidFill>
            <a:srgbClr val="D9D4D0">
              <a:alpha val="50000"/>
            </a:srgbClr>
          </a:solidFill>
          <a:ln>
            <a:noFill/>
          </a:ln>
          <a:effectLst>
            <a:softEdge rad="63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84458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99F319-C3A0-99C5-FB22-3CE4E14D20CD}"/>
              </a:ext>
            </a:extLst>
          </p:cNvPr>
          <p:cNvSpPr txBox="1"/>
          <p:nvPr/>
        </p:nvSpPr>
        <p:spPr>
          <a:xfrm>
            <a:off x="1135867" y="1365519"/>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phẩm</a:t>
            </a:r>
            <a:endParaRPr lang="en-US" sz="4400" b="1"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5A5B7B9F-B9DD-4417-D371-C3DF7B8FEEF3}"/>
              </a:ext>
            </a:extLst>
          </p:cNvPr>
          <p:cNvSpPr txBox="1"/>
          <p:nvPr/>
        </p:nvSpPr>
        <p:spPr>
          <a:xfrm>
            <a:off x="6629400" y="346620"/>
            <a:ext cx="76200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hiểu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chung</a:t>
            </a:r>
            <a:endParaRPr lang="en-US" sz="4400" b="1" dirty="0">
              <a:latin typeface="Times New Roman" panose="02020603050405020304" pitchFamily="18" charset="0"/>
              <a:cs typeface="Times New Roman" panose="02020603050405020304" pitchFamily="18" charset="0"/>
            </a:endParaRPr>
          </a:p>
        </p:txBody>
      </p:sp>
      <p:sp>
        <p:nvSpPr>
          <p:cNvPr id="4" name="Freeform 8">
            <a:extLst>
              <a:ext uri="{FF2B5EF4-FFF2-40B4-BE49-F238E27FC236}">
                <a16:creationId xmlns:a16="http://schemas.microsoft.com/office/drawing/2014/main" id="{A2076B4D-2529-21C2-E006-76BA601780DE}"/>
              </a:ext>
            </a:extLst>
          </p:cNvPr>
          <p:cNvSpPr/>
          <p:nvPr/>
        </p:nvSpPr>
        <p:spPr>
          <a:xfrm>
            <a:off x="-5181600" y="-1238260"/>
            <a:ext cx="11446095" cy="2476519"/>
          </a:xfrm>
          <a:custGeom>
            <a:avLst/>
            <a:gdLst/>
            <a:ahLst/>
            <a:cxnLst/>
            <a:rect l="l" t="t" r="r" b="b"/>
            <a:pathLst>
              <a:path w="11446095" h="2476519">
                <a:moveTo>
                  <a:pt x="0" y="0"/>
                </a:moveTo>
                <a:lnTo>
                  <a:pt x="11446096" y="0"/>
                </a:lnTo>
                <a:lnTo>
                  <a:pt x="11446096" y="2476519"/>
                </a:lnTo>
                <a:lnTo>
                  <a:pt x="0" y="247651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TextBox 4">
            <a:extLst>
              <a:ext uri="{FF2B5EF4-FFF2-40B4-BE49-F238E27FC236}">
                <a16:creationId xmlns:a16="http://schemas.microsoft.com/office/drawing/2014/main" id="{D8E1052B-9BC5-B377-83BB-247B3DE6D2C9}"/>
              </a:ext>
            </a:extLst>
          </p:cNvPr>
          <p:cNvSpPr txBox="1"/>
          <p:nvPr/>
        </p:nvSpPr>
        <p:spPr>
          <a:xfrm>
            <a:off x="1905000" y="2857500"/>
            <a:ext cx="3124200" cy="1446550"/>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Hoàn </a:t>
            </a:r>
            <a:r>
              <a:rPr lang="en-US" sz="4400" b="1" dirty="0" err="1">
                <a:latin typeface="Times New Roman" panose="02020603050405020304" pitchFamily="18" charset="0"/>
                <a:cs typeface="Times New Roman" panose="02020603050405020304" pitchFamily="18" charset="0"/>
              </a:rPr>
              <a:t>cảnh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sáng</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tác</a:t>
            </a:r>
            <a:r>
              <a:rPr lang="en-US" sz="4400" b="1" dirty="0">
                <a:latin typeface="Times New Roman" panose="02020603050405020304" pitchFamily="18" charset="0"/>
                <a:cs typeface="Times New Roman" panose="02020603050405020304" pitchFamily="18" charset="0"/>
              </a:rPr>
              <a:t>:</a:t>
            </a:r>
          </a:p>
        </p:txBody>
      </p:sp>
      <p:sp>
        <p:nvSpPr>
          <p:cNvPr id="6" name="Oval 5">
            <a:extLst>
              <a:ext uri="{FF2B5EF4-FFF2-40B4-BE49-F238E27FC236}">
                <a16:creationId xmlns:a16="http://schemas.microsoft.com/office/drawing/2014/main" id="{683E9C9C-0400-1EC1-DFC6-77C3AD7F0300}"/>
              </a:ext>
            </a:extLst>
          </p:cNvPr>
          <p:cNvSpPr/>
          <p:nvPr/>
        </p:nvSpPr>
        <p:spPr>
          <a:xfrm>
            <a:off x="-3429000" y="2384418"/>
            <a:ext cx="5334000" cy="6781800"/>
          </a:xfrm>
          <a:prstGeom prst="ellipse">
            <a:avLst/>
          </a:prstGeom>
          <a:solidFill>
            <a:srgbClr val="A8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585D865-448C-C1AB-F709-A9077E3F9FF2}"/>
              </a:ext>
            </a:extLst>
          </p:cNvPr>
          <p:cNvSpPr txBox="1"/>
          <p:nvPr/>
        </p:nvSpPr>
        <p:spPr>
          <a:xfrm>
            <a:off x="5219700" y="2857500"/>
            <a:ext cx="11925300"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rPr>
              <a:t>“</a:t>
            </a:r>
            <a:r>
              <a:rPr lang="en-US" sz="4400" dirty="0" err="1">
                <a:latin typeface="Times New Roman" panose="02020603050405020304" pitchFamily="18" charset="0"/>
                <a:cs typeface="Times New Roman" panose="02020603050405020304" pitchFamily="18" charset="0"/>
              </a:rPr>
              <a:t>Vịnh</a:t>
            </a:r>
            <a:r>
              <a:rPr lang="en-US" sz="4400" dirty="0">
                <a:latin typeface="Times New Roman" panose="02020603050405020304" pitchFamily="18" charset="0"/>
                <a:cs typeface="Times New Roman" panose="02020603050405020304" pitchFamily="18" charset="0"/>
              </a:rPr>
              <a:t> khoa </a:t>
            </a:r>
            <a:r>
              <a:rPr lang="en-US" sz="4400" dirty="0" err="1">
                <a:latin typeface="Times New Roman" panose="02020603050405020304" pitchFamily="18" charset="0"/>
                <a:cs typeface="Times New Roman" panose="02020603050405020304" pitchFamily="18" charset="0"/>
              </a:rPr>
              <a:t>thi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gọi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khoa </a:t>
            </a:r>
            <a:r>
              <a:rPr lang="en-US" sz="4400" dirty="0" err="1">
                <a:latin typeface="Times New Roman" panose="02020603050405020304" pitchFamily="18" charset="0"/>
                <a:cs typeface="Times New Roman" panose="02020603050405020304" pitchFamily="18" charset="0"/>
              </a:rPr>
              <a:t>Đinh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Dậu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được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tham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a:t>
            </a:r>
            <a:r>
              <a:rPr lang="en-US" sz="4400" dirty="0">
                <a:latin typeface="Times New Roman" panose="02020603050405020304" pitchFamily="18" charset="0"/>
                <a:cs typeface="Times New Roman" panose="02020603050405020304" pitchFamily="18" charset="0"/>
              </a:rPr>
              <a:t>- Nam (27/12/1897)</a:t>
            </a:r>
          </a:p>
        </p:txBody>
      </p:sp>
      <p:sp>
        <p:nvSpPr>
          <p:cNvPr id="9" name="Google Shape;388;p14">
            <a:extLst>
              <a:ext uri="{FF2B5EF4-FFF2-40B4-BE49-F238E27FC236}">
                <a16:creationId xmlns:a16="http://schemas.microsoft.com/office/drawing/2014/main" id="{835D133B-93D1-CAC7-BA2D-754F48468D62}"/>
              </a:ext>
            </a:extLst>
          </p:cNvPr>
          <p:cNvSpPr/>
          <p:nvPr/>
        </p:nvSpPr>
        <p:spPr>
          <a:xfrm flipH="1">
            <a:off x="8231135" y="6327791"/>
            <a:ext cx="10056865" cy="3912536"/>
          </a:xfrm>
          <a:custGeom>
            <a:avLst/>
            <a:gdLst/>
            <a:ahLst/>
            <a:cxnLst/>
            <a:rect l="l" t="t" r="r" b="b"/>
            <a:pathLst>
              <a:path w="11676680" h="6551413" extrusionOk="0">
                <a:moveTo>
                  <a:pt x="11676680" y="0"/>
                </a:moveTo>
                <a:lnTo>
                  <a:pt x="0" y="0"/>
                </a:lnTo>
                <a:lnTo>
                  <a:pt x="0" y="6551413"/>
                </a:lnTo>
                <a:lnTo>
                  <a:pt x="11676680" y="6551413"/>
                </a:lnTo>
                <a:lnTo>
                  <a:pt x="11676680" y="0"/>
                </a:lnTo>
                <a:close/>
              </a:path>
            </a:pathLst>
          </a:custGeom>
          <a:blipFill rotWithShape="1">
            <a:blip r:embed="rId5">
              <a:alphaModFix/>
            </a:blip>
            <a:stretch>
              <a:fillRect l="-2550" t="-11314" b="-28540"/>
            </a:stretch>
          </a:blipFill>
          <a:ln>
            <a:noFill/>
          </a:ln>
        </p:spPr>
      </p:sp>
      <p:sp>
        <p:nvSpPr>
          <p:cNvPr id="11" name="TextBox 10">
            <a:extLst>
              <a:ext uri="{FF2B5EF4-FFF2-40B4-BE49-F238E27FC236}">
                <a16:creationId xmlns:a16="http://schemas.microsoft.com/office/drawing/2014/main" id="{1E2564C9-F796-AC3F-D82F-45E384B333F7}"/>
              </a:ext>
            </a:extLst>
          </p:cNvPr>
          <p:cNvSpPr txBox="1"/>
          <p:nvPr/>
        </p:nvSpPr>
        <p:spPr>
          <a:xfrm>
            <a:off x="1905000" y="5943070"/>
            <a:ext cx="2819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Thể</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endParaRPr lang="en-US" sz="4400" b="1" dirty="0">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3CACB50C-A8A3-2CCD-3D07-5D9E834D1CD9}"/>
              </a:ext>
            </a:extLst>
          </p:cNvPr>
          <p:cNvSpPr txBox="1"/>
          <p:nvPr/>
        </p:nvSpPr>
        <p:spPr>
          <a:xfrm>
            <a:off x="5219700" y="5943070"/>
            <a:ext cx="11925300" cy="76944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cú</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endParaRPr lang="en-US" sz="4400" dirty="0">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1E2564C9-F796-AC3F-D82F-45E384B333F7}"/>
              </a:ext>
            </a:extLst>
          </p:cNvPr>
          <p:cNvSpPr txBox="1"/>
          <p:nvPr/>
        </p:nvSpPr>
        <p:spPr>
          <a:xfrm>
            <a:off x="1934950" y="7037454"/>
            <a:ext cx="2819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PTBĐ</a:t>
            </a:r>
          </a:p>
        </p:txBody>
      </p:sp>
      <p:sp>
        <p:nvSpPr>
          <p:cNvPr id="14" name="TextBox 13">
            <a:extLst>
              <a:ext uri="{FF2B5EF4-FFF2-40B4-BE49-F238E27FC236}">
                <a16:creationId xmlns:a16="http://schemas.microsoft.com/office/drawing/2014/main" id="{3CACB50C-A8A3-2CCD-3D07-5D9E834D1CD9}"/>
              </a:ext>
            </a:extLst>
          </p:cNvPr>
          <p:cNvSpPr txBox="1"/>
          <p:nvPr/>
        </p:nvSpPr>
        <p:spPr>
          <a:xfrm>
            <a:off x="5249650" y="7037454"/>
            <a:ext cx="11925300" cy="76944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Biểu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cảm</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5894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par>
                                <p:cTn id="18" presetID="16" presetClass="entr" presetSubtype="2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barn(inVertical)">
                                      <p:cBhvr>
                                        <p:cTn id="35" dur="500"/>
                                        <p:tgtEl>
                                          <p:spTgt spid="13"/>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barn(inVertical)">
                                      <p:cBhvr>
                                        <p:cTn id="4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7" grpId="0"/>
      <p:bldP spid="11" grpId="0"/>
      <p:bldP spid="12"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oạn văn 8 Lễ xướng danh khoa Đinh Dậu Kết nối tri thức">
            <a:extLst>
              <a:ext uri="{FF2B5EF4-FFF2-40B4-BE49-F238E27FC236}">
                <a16:creationId xmlns:a16="http://schemas.microsoft.com/office/drawing/2014/main" id="{B9DE5247-A49D-104E-F242-B8091303212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67" b="1"/>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31" name="Rectangle 1030">
            <a:extLst>
              <a:ext uri="{FF2B5EF4-FFF2-40B4-BE49-F238E27FC236}">
                <a16:creationId xmlns:a16="http://schemas.microsoft.com/office/drawing/2014/main" id="{37C89E4B-3C9F-44B9-8B86-D9E3D112D8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7980213"/>
            <a:ext cx="18288000" cy="1104826"/>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C3893D7-9A9C-2F62-D95A-D4DDEEE03500}"/>
              </a:ext>
            </a:extLst>
          </p:cNvPr>
          <p:cNvSpPr txBox="1"/>
          <p:nvPr/>
        </p:nvSpPr>
        <p:spPr>
          <a:xfrm>
            <a:off x="0" y="7975860"/>
            <a:ext cx="17602200" cy="1117254"/>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7200" dirty="0">
                <a:solidFill>
                  <a:schemeClr val="tx1">
                    <a:lumMod val="85000"/>
                    <a:lumOff val="15000"/>
                  </a:schemeClr>
                </a:solidFill>
                <a:latin typeface="#9Slide07 SVNGuerrilla" panose="00000500000000000000" pitchFamily="2" charset="0"/>
                <a:ea typeface="+mj-ea"/>
                <a:cs typeface="+mj-cs"/>
              </a:rPr>
              <a:t>II. </a:t>
            </a:r>
            <a:r>
              <a:rPr lang="en-US" sz="7200" dirty="0" err="1">
                <a:solidFill>
                  <a:schemeClr val="tx1">
                    <a:lumMod val="85000"/>
                    <a:lumOff val="15000"/>
                  </a:schemeClr>
                </a:solidFill>
                <a:latin typeface="#9Slide07 SVNGuerrilla" panose="00000500000000000000" pitchFamily="2" charset="0"/>
                <a:ea typeface="+mj-ea"/>
                <a:cs typeface="+mj-cs"/>
              </a:rPr>
              <a:t>Tìm</a:t>
            </a:r>
            <a:r>
              <a:rPr lang="en-US" sz="7200" dirty="0">
                <a:solidFill>
                  <a:schemeClr val="tx1">
                    <a:lumMod val="85000"/>
                    <a:lumOff val="15000"/>
                  </a:schemeClr>
                </a:solidFill>
                <a:latin typeface="#9Slide07 SVNGuerrilla" panose="00000500000000000000" pitchFamily="2" charset="0"/>
                <a:ea typeface="+mj-ea"/>
                <a:cs typeface="+mj-cs"/>
              </a:rPr>
              <a:t> </a:t>
            </a:r>
            <a:r>
              <a:rPr lang="en-US" sz="7200" dirty="0" err="1">
                <a:solidFill>
                  <a:schemeClr val="tx1">
                    <a:lumMod val="85000"/>
                    <a:lumOff val="15000"/>
                  </a:schemeClr>
                </a:solidFill>
                <a:latin typeface="#9Slide07 SVNGuerrilla" panose="00000500000000000000" pitchFamily="2" charset="0"/>
                <a:ea typeface="+mj-ea"/>
                <a:cs typeface="+mj-cs"/>
              </a:rPr>
              <a:t>hiểu</a:t>
            </a:r>
            <a:r>
              <a:rPr lang="en-US" sz="7200" dirty="0">
                <a:solidFill>
                  <a:schemeClr val="tx1">
                    <a:lumMod val="85000"/>
                    <a:lumOff val="15000"/>
                  </a:schemeClr>
                </a:solidFill>
                <a:latin typeface="#9Slide07 SVNGuerrilla" panose="00000500000000000000" pitchFamily="2" charset="0"/>
                <a:ea typeface="+mj-ea"/>
                <a:cs typeface="+mj-cs"/>
              </a:rPr>
              <a:t> chi </a:t>
            </a:r>
            <a:r>
              <a:rPr lang="en-US" sz="7200" dirty="0" err="1">
                <a:solidFill>
                  <a:schemeClr val="tx1">
                    <a:lumMod val="85000"/>
                    <a:lumOff val="15000"/>
                  </a:schemeClr>
                </a:solidFill>
                <a:latin typeface="#9Slide07 SVNGuerrilla" panose="00000500000000000000" pitchFamily="2" charset="0"/>
                <a:ea typeface="+mj-ea"/>
                <a:cs typeface="+mj-cs"/>
              </a:rPr>
              <a:t>tiết</a:t>
            </a:r>
            <a:endParaRPr lang="en-US" sz="7200" dirty="0">
              <a:solidFill>
                <a:schemeClr val="tx1">
                  <a:lumMod val="85000"/>
                  <a:lumOff val="15000"/>
                </a:schemeClr>
              </a:solidFill>
              <a:latin typeface="#9Slide07 SVNGuerrilla" panose="00000500000000000000" pitchFamily="2" charset="0"/>
              <a:ea typeface="+mj-ea"/>
              <a:cs typeface="+mj-cs"/>
            </a:endParaRPr>
          </a:p>
        </p:txBody>
      </p:sp>
      <p:cxnSp>
        <p:nvCxnSpPr>
          <p:cNvPr id="1033" name="Straight Connector 1032">
            <a:extLst>
              <a:ext uri="{FF2B5EF4-FFF2-40B4-BE49-F238E27FC236}">
                <a16:creationId xmlns:a16="http://schemas.microsoft.com/office/drawing/2014/main" id="{AA2EAA10-076F-46BD-8F0F-B9A2FB77A85C}"/>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7862974"/>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a:extLst>
              <a:ext uri="{FF2B5EF4-FFF2-40B4-BE49-F238E27FC236}">
                <a16:creationId xmlns:a16="http://schemas.microsoft.com/office/drawing/2014/main" id="{D891E407-403B-4764-86C9-33A56D3BCAA3}"/>
              </a:ext>
              <a:ext uri="{C183D7F6-B498-43B3-948B-1728B52AA6E4}">
                <adec:decorative xmlns=""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9202278"/>
            <a:ext cx="18288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5237022"/>
      </p:ext>
    </p:extLst>
  </p:cSld>
  <p:clrMapOvr>
    <a:masterClrMapping/>
  </p:clrMapOvr>
  <p:transition spd="slow">
    <p:push dir="u"/>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ECC07320-C2CA-4E29-8481-9D9E143C778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050" name="Picture 2" descr="Nam Định, 28-12-1897 - Khoa thi Hương năm Đinh Dậu - Các t… | Flickr">
            <a:extLst>
              <a:ext uri="{FF2B5EF4-FFF2-40B4-BE49-F238E27FC236}">
                <a16:creationId xmlns:a16="http://schemas.microsoft.com/office/drawing/2014/main" id="{DAAF7964-7E0C-6909-A3EF-633658D6D7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20"/>
          <a:stretch/>
        </p:blipFill>
        <p:spPr bwMode="auto">
          <a:xfrm>
            <a:off x="1" y="10"/>
            <a:ext cx="14504463" cy="10286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178FB36B-5BFE-42CA-BC60-1115E0D95E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D66ECAD3-4074-8C36-18D9-379DEC39EB0E}"/>
              </a:ext>
            </a:extLst>
          </p:cNvPr>
          <p:cNvSpPr txBox="1"/>
          <p:nvPr/>
        </p:nvSpPr>
        <p:spPr>
          <a:xfrm>
            <a:off x="11734800" y="1943100"/>
            <a:ext cx="5867400" cy="5538042"/>
          </a:xfrm>
          <a:prstGeom prst="rect">
            <a:avLst/>
          </a:prstGeom>
          <a:noFill/>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8800" b="1" i="0" u="none" strike="noStrike" kern="1200" cap="none" spc="0" normalizeH="0" baseline="0" noProof="0" dirty="0">
                <a:ln>
                  <a:noFill/>
                </a:ln>
                <a:solidFill>
                  <a:prstClr val="black"/>
                </a:solidFill>
                <a:effectLst/>
                <a:uLnTx/>
                <a:uFillTx/>
                <a:latin typeface="#9Slide07 SVNGuerrilla" panose="00000500000000000000" pitchFamily="2" charset="0"/>
                <a:ea typeface="+mn-ea"/>
                <a:cs typeface="+mn-cs"/>
              </a:rPr>
              <a:t>1. </a:t>
            </a:r>
            <a:r>
              <a:rPr kumimoji="0" lang="en-US" sz="8800" b="1" i="0" u="none" strike="noStrike" kern="1200" cap="none" spc="0" normalizeH="0" baseline="0" noProof="0" dirty="0" err="1">
                <a:ln>
                  <a:noFill/>
                </a:ln>
                <a:solidFill>
                  <a:prstClr val="black"/>
                </a:solidFill>
                <a:effectLst/>
                <a:uLnTx/>
                <a:uFillTx/>
                <a:latin typeface="#9Slide07 SVNGuerrilla" panose="00000500000000000000" pitchFamily="2" charset="0"/>
                <a:ea typeface="+mn-ea"/>
                <a:cs typeface="+mn-cs"/>
              </a:rPr>
              <a:t>bố</a:t>
            </a:r>
            <a:r>
              <a:rPr kumimoji="0" lang="en-US" sz="8800" b="1" i="0" u="none" strike="noStrike" kern="1200" cap="none" spc="0" normalizeH="0" noProof="0" dirty="0">
                <a:ln>
                  <a:noFill/>
                </a:ln>
                <a:solidFill>
                  <a:prstClr val="black"/>
                </a:solidFill>
                <a:effectLst/>
                <a:uLnTx/>
                <a:uFillTx/>
                <a:latin typeface="#9Slide07 SVNGuerrilla" panose="00000500000000000000" pitchFamily="2" charset="0"/>
                <a:ea typeface="+mn-ea"/>
                <a:cs typeface="+mn-cs"/>
              </a:rPr>
              <a:t> </a:t>
            </a:r>
            <a:r>
              <a:rPr kumimoji="0" lang="en-US" sz="8800" b="1" i="0" u="none" strike="noStrike" kern="1200" cap="none" spc="0" normalizeH="0" noProof="0" dirty="0" err="1">
                <a:ln>
                  <a:noFill/>
                </a:ln>
                <a:solidFill>
                  <a:prstClr val="black"/>
                </a:solidFill>
                <a:effectLst/>
                <a:uLnTx/>
                <a:uFillTx/>
                <a:latin typeface="#9Slide07 SVNGuerrilla" panose="00000500000000000000" pitchFamily="2" charset="0"/>
                <a:ea typeface="+mn-ea"/>
                <a:cs typeface="+mn-cs"/>
              </a:rPr>
              <a:t>cục</a:t>
            </a:r>
            <a:r>
              <a:rPr kumimoji="0" lang="en-US" sz="8800" b="1" i="0" u="none" strike="noStrike" kern="1200" cap="none" spc="0" normalizeH="0" noProof="0" dirty="0">
                <a:ln>
                  <a:noFill/>
                </a:ln>
                <a:solidFill>
                  <a:prstClr val="black"/>
                </a:solidFill>
                <a:effectLst/>
                <a:uLnTx/>
                <a:uFillTx/>
                <a:latin typeface="#9Slide07 SVNGuerrilla" panose="00000500000000000000" pitchFamily="2" charset="0"/>
                <a:ea typeface="+mn-ea"/>
                <a:cs typeface="+mn-cs"/>
              </a:rPr>
              <a:t> </a:t>
            </a:r>
            <a:r>
              <a:rPr kumimoji="0" lang="en-US" sz="8800" b="1" i="0" u="none" strike="noStrike" kern="1200" cap="none" spc="0" normalizeH="0" noProof="0" dirty="0" err="1">
                <a:ln>
                  <a:noFill/>
                </a:ln>
                <a:solidFill>
                  <a:prstClr val="black"/>
                </a:solidFill>
                <a:effectLst/>
                <a:uLnTx/>
                <a:uFillTx/>
                <a:latin typeface="#9Slide07 SVNGuerrilla" panose="00000500000000000000" pitchFamily="2" charset="0"/>
                <a:ea typeface="+mn-ea"/>
                <a:cs typeface="+mn-cs"/>
              </a:rPr>
              <a:t>và</a:t>
            </a:r>
            <a:r>
              <a:rPr kumimoji="0" lang="en-US" sz="8800" b="1" i="0" u="none" strike="noStrike" kern="1200" cap="none" spc="0" normalizeH="0" noProof="0" dirty="0">
                <a:ln>
                  <a:noFill/>
                </a:ln>
                <a:solidFill>
                  <a:prstClr val="black"/>
                </a:solidFill>
                <a:effectLst/>
                <a:uLnTx/>
                <a:uFillTx/>
                <a:latin typeface="#9Slide07 SVNGuerrilla" panose="00000500000000000000" pitchFamily="2" charset="0"/>
                <a:ea typeface="+mn-ea"/>
                <a:cs typeface="+mn-cs"/>
              </a:rPr>
              <a:t> </a:t>
            </a:r>
            <a:r>
              <a:rPr kumimoji="0" lang="en-US" sz="8800" b="1" i="0" u="none" strike="noStrike" kern="1200" cap="none" spc="0" normalizeH="0" noProof="0" dirty="0" err="1">
                <a:ln>
                  <a:noFill/>
                </a:ln>
                <a:solidFill>
                  <a:prstClr val="black"/>
                </a:solidFill>
                <a:effectLst/>
                <a:uLnTx/>
                <a:uFillTx/>
                <a:latin typeface="#9Slide07 SVNGuerrilla" panose="00000500000000000000" pitchFamily="2" charset="0"/>
                <a:ea typeface="+mn-ea"/>
                <a:cs typeface="+mn-cs"/>
              </a:rPr>
              <a:t>đặc</a:t>
            </a:r>
            <a:r>
              <a:rPr kumimoji="0" lang="en-US" sz="8800" b="1" i="0" u="none" strike="noStrike" kern="1200" cap="none" spc="0" normalizeH="0" noProof="0" dirty="0">
                <a:ln>
                  <a:noFill/>
                </a:ln>
                <a:solidFill>
                  <a:prstClr val="black"/>
                </a:solidFill>
                <a:effectLst/>
                <a:uLnTx/>
                <a:uFillTx/>
                <a:latin typeface="#9Slide07 SVNGuerrilla" panose="00000500000000000000" pitchFamily="2" charset="0"/>
                <a:ea typeface="+mn-ea"/>
                <a:cs typeface="+mn-cs"/>
              </a:rPr>
              <a:t> </a:t>
            </a:r>
            <a:r>
              <a:rPr kumimoji="0" lang="en-US" sz="8800" b="1" i="0" u="none" strike="noStrike" kern="1200" cap="none" spc="0" normalizeH="0" noProof="0" dirty="0" err="1">
                <a:ln>
                  <a:noFill/>
                </a:ln>
                <a:solidFill>
                  <a:prstClr val="black"/>
                </a:solidFill>
                <a:effectLst/>
                <a:uLnTx/>
                <a:uFillTx/>
                <a:latin typeface="#9Slide07 SVNGuerrilla" panose="00000500000000000000" pitchFamily="2" charset="0"/>
                <a:ea typeface="+mn-ea"/>
                <a:cs typeface="+mn-cs"/>
              </a:rPr>
              <a:t>điểm</a:t>
            </a:r>
            <a:r>
              <a:rPr kumimoji="0" lang="en-US" sz="8800" b="1" i="0" u="none" strike="noStrike" kern="1200" cap="none" spc="0" normalizeH="0" noProof="0" dirty="0">
                <a:ln>
                  <a:noFill/>
                </a:ln>
                <a:solidFill>
                  <a:prstClr val="black"/>
                </a:solidFill>
                <a:effectLst/>
                <a:uLnTx/>
                <a:uFillTx/>
                <a:latin typeface="#9Slide07 SVNGuerrilla" panose="00000500000000000000" pitchFamily="2" charset="0"/>
                <a:ea typeface="+mn-ea"/>
                <a:cs typeface="+mn-cs"/>
              </a:rPr>
              <a:t> </a:t>
            </a:r>
            <a:r>
              <a:rPr kumimoji="0" lang="en-US" sz="8800" b="1" i="0" u="none" strike="noStrike" kern="1200" cap="none" spc="0" normalizeH="0" noProof="0" dirty="0" err="1">
                <a:ln>
                  <a:noFill/>
                </a:ln>
                <a:solidFill>
                  <a:prstClr val="black"/>
                </a:solidFill>
                <a:effectLst/>
                <a:uLnTx/>
                <a:uFillTx/>
                <a:latin typeface="#9Slide07 SVNGuerrilla" panose="00000500000000000000" pitchFamily="2" charset="0"/>
                <a:ea typeface="+mn-ea"/>
                <a:cs typeface="+mn-cs"/>
              </a:rPr>
              <a:t>thi</a:t>
            </a:r>
            <a:r>
              <a:rPr kumimoji="0" lang="en-US" sz="8800" b="1" i="0" u="none" strike="noStrike" kern="1200" cap="none" spc="0" normalizeH="0" noProof="0" dirty="0">
                <a:ln>
                  <a:noFill/>
                </a:ln>
                <a:solidFill>
                  <a:prstClr val="black"/>
                </a:solidFill>
                <a:effectLst/>
                <a:uLnTx/>
                <a:uFillTx/>
                <a:latin typeface="#9Slide07 SVNGuerrilla" panose="00000500000000000000" pitchFamily="2" charset="0"/>
                <a:ea typeface="+mn-ea"/>
                <a:cs typeface="+mn-cs"/>
              </a:rPr>
              <a:t> </a:t>
            </a:r>
            <a:r>
              <a:rPr kumimoji="0" lang="en-US" sz="8800" b="1" i="0" u="none" strike="noStrike" kern="1200" cap="none" spc="0" normalizeH="0" noProof="0" dirty="0" err="1">
                <a:ln>
                  <a:noFill/>
                </a:ln>
                <a:solidFill>
                  <a:prstClr val="black"/>
                </a:solidFill>
                <a:effectLst/>
                <a:uLnTx/>
                <a:uFillTx/>
                <a:latin typeface="#9Slide07 SVNGuerrilla" panose="00000500000000000000" pitchFamily="2" charset="0"/>
                <a:ea typeface="+mn-ea"/>
                <a:cs typeface="+mn-cs"/>
              </a:rPr>
              <a:t>luật</a:t>
            </a:r>
            <a:r>
              <a:rPr kumimoji="0" lang="en-US" sz="8800" b="1" i="0" u="none" strike="noStrike" kern="1200" cap="none" spc="0" normalizeH="0" noProof="0" dirty="0">
                <a:ln>
                  <a:noFill/>
                </a:ln>
                <a:solidFill>
                  <a:prstClr val="black"/>
                </a:solidFill>
                <a:effectLst/>
                <a:uLnTx/>
                <a:uFillTx/>
                <a:latin typeface="#9Slide07 SVNGuerrilla" panose="00000500000000000000" pitchFamily="2" charset="0"/>
                <a:ea typeface="+mn-ea"/>
                <a:cs typeface="+mn-cs"/>
              </a:rPr>
              <a:t> </a:t>
            </a:r>
            <a:r>
              <a:rPr kumimoji="0" lang="en-US" sz="8800" b="1" i="0" u="none" strike="noStrike" kern="1200" cap="none" spc="0" normalizeH="0" noProof="0" dirty="0" err="1">
                <a:ln>
                  <a:noFill/>
                </a:ln>
                <a:solidFill>
                  <a:prstClr val="black"/>
                </a:solidFill>
                <a:effectLst/>
                <a:uLnTx/>
                <a:uFillTx/>
                <a:latin typeface="#9Slide07 SVNGuerrilla" panose="00000500000000000000" pitchFamily="2" charset="0"/>
                <a:ea typeface="+mn-ea"/>
                <a:cs typeface="+mn-cs"/>
              </a:rPr>
              <a:t>của</a:t>
            </a:r>
            <a:r>
              <a:rPr kumimoji="0" lang="en-US" sz="8800" b="1" i="0" u="none" strike="noStrike" kern="1200" cap="none" spc="0" normalizeH="0" noProof="0" dirty="0">
                <a:ln>
                  <a:noFill/>
                </a:ln>
                <a:solidFill>
                  <a:prstClr val="black"/>
                </a:solidFill>
                <a:effectLst/>
                <a:uLnTx/>
                <a:uFillTx/>
                <a:latin typeface="#9Slide07 SVNGuerrilla" panose="00000500000000000000" pitchFamily="2" charset="0"/>
                <a:ea typeface="+mn-ea"/>
                <a:cs typeface="+mn-cs"/>
              </a:rPr>
              <a:t> </a:t>
            </a:r>
            <a:r>
              <a:rPr kumimoji="0" lang="en-US" sz="8800" b="1" i="0" u="none" strike="noStrike" kern="1200" cap="none" spc="0" normalizeH="0" noProof="0" dirty="0" err="1">
                <a:ln>
                  <a:noFill/>
                </a:ln>
                <a:solidFill>
                  <a:prstClr val="black"/>
                </a:solidFill>
                <a:effectLst/>
                <a:uLnTx/>
                <a:uFillTx/>
                <a:latin typeface="#9Slide07 SVNGuerrilla" panose="00000500000000000000" pitchFamily="2" charset="0"/>
                <a:ea typeface="+mn-ea"/>
                <a:cs typeface="+mn-cs"/>
              </a:rPr>
              <a:t>bài</a:t>
            </a:r>
            <a:r>
              <a:rPr kumimoji="0" lang="en-US" sz="8800" b="1" i="0" u="none" strike="noStrike" kern="1200" cap="none" spc="0" normalizeH="0" noProof="0" dirty="0">
                <a:ln>
                  <a:noFill/>
                </a:ln>
                <a:solidFill>
                  <a:prstClr val="black"/>
                </a:solidFill>
                <a:effectLst/>
                <a:uLnTx/>
                <a:uFillTx/>
                <a:latin typeface="#9Slide07 SVNGuerrilla" panose="00000500000000000000" pitchFamily="2" charset="0"/>
                <a:ea typeface="+mn-ea"/>
                <a:cs typeface="+mn-cs"/>
              </a:rPr>
              <a:t> </a:t>
            </a:r>
            <a:r>
              <a:rPr kumimoji="0" lang="en-US" sz="8800" b="1" i="0" u="none" strike="noStrike" kern="1200" cap="none" spc="0" normalizeH="0" noProof="0" dirty="0" err="1">
                <a:ln>
                  <a:noFill/>
                </a:ln>
                <a:solidFill>
                  <a:prstClr val="black"/>
                </a:solidFill>
                <a:effectLst/>
                <a:uLnTx/>
                <a:uFillTx/>
                <a:latin typeface="#9Slide07 SVNGuerrilla" panose="00000500000000000000" pitchFamily="2" charset="0"/>
                <a:ea typeface="+mn-ea"/>
                <a:cs typeface="+mn-cs"/>
              </a:rPr>
              <a:t>thơ</a:t>
            </a:r>
            <a:endParaRPr kumimoji="0" lang="en-US" sz="8800" b="1" i="0" u="none" strike="noStrike" kern="1200" cap="none" spc="0" normalizeH="0" baseline="0" noProof="0" dirty="0">
              <a:ln>
                <a:noFill/>
              </a:ln>
              <a:solidFill>
                <a:prstClr val="black"/>
              </a:solidFill>
              <a:effectLst/>
              <a:uLnTx/>
              <a:uFillTx/>
              <a:latin typeface="#9Slide07 SVNGuerrilla" panose="00000500000000000000" pitchFamily="2" charset="0"/>
              <a:ea typeface="+mn-ea"/>
              <a:cs typeface="+mn-cs"/>
            </a:endParaRPr>
          </a:p>
        </p:txBody>
      </p:sp>
    </p:spTree>
    <p:extLst>
      <p:ext uri="{BB962C8B-B14F-4D97-AF65-F5344CB8AC3E}">
        <p14:creationId xmlns:p14="http://schemas.microsoft.com/office/powerpoint/2010/main" val="745547434"/>
      </p:ext>
    </p:extLst>
  </p:cSld>
  <p:clrMapOvr>
    <a:masterClrMapping/>
  </p:clrMapOvr>
  <p:transition spd="slow">
    <p:wip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8">
            <a:extLst>
              <a:ext uri="{FF2B5EF4-FFF2-40B4-BE49-F238E27FC236}">
                <a16:creationId xmlns:a16="http://schemas.microsoft.com/office/drawing/2014/main" id="{A2076B4D-2529-21C2-E006-76BA601780DE}"/>
              </a:ext>
            </a:extLst>
          </p:cNvPr>
          <p:cNvSpPr/>
          <p:nvPr/>
        </p:nvSpPr>
        <p:spPr>
          <a:xfrm>
            <a:off x="-5181600" y="-1238260"/>
            <a:ext cx="11446095" cy="2476519"/>
          </a:xfrm>
          <a:custGeom>
            <a:avLst/>
            <a:gdLst/>
            <a:ahLst/>
            <a:cxnLst/>
            <a:rect l="l" t="t" r="r" b="b"/>
            <a:pathLst>
              <a:path w="11446095" h="2476519">
                <a:moveTo>
                  <a:pt x="0" y="0"/>
                </a:moveTo>
                <a:lnTo>
                  <a:pt x="11446096" y="0"/>
                </a:lnTo>
                <a:lnTo>
                  <a:pt x="11446096" y="2476519"/>
                </a:lnTo>
                <a:lnTo>
                  <a:pt x="0" y="247651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5" name="TextBox 4">
            <a:extLst>
              <a:ext uri="{FF2B5EF4-FFF2-40B4-BE49-F238E27FC236}">
                <a16:creationId xmlns:a16="http://schemas.microsoft.com/office/drawing/2014/main" id="{D8E1052B-9BC5-B377-83BB-247B3DE6D2C9}"/>
              </a:ext>
            </a:extLst>
          </p:cNvPr>
          <p:cNvSpPr txBox="1"/>
          <p:nvPr/>
        </p:nvSpPr>
        <p:spPr>
          <a:xfrm>
            <a:off x="8077200" y="1350918"/>
            <a:ext cx="2819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Bố</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cục</a:t>
            </a:r>
            <a:r>
              <a:rPr lang="en-US" sz="4400" b="1" dirty="0">
                <a:latin typeface="Times New Roman" panose="02020603050405020304" pitchFamily="18" charset="0"/>
                <a:cs typeface="Times New Roman" panose="02020603050405020304" pitchFamily="18" charset="0"/>
              </a:rPr>
              <a:t>:</a:t>
            </a:r>
          </a:p>
        </p:txBody>
      </p:sp>
      <p:sp>
        <p:nvSpPr>
          <p:cNvPr id="6" name="Oval 5">
            <a:extLst>
              <a:ext uri="{FF2B5EF4-FFF2-40B4-BE49-F238E27FC236}">
                <a16:creationId xmlns:a16="http://schemas.microsoft.com/office/drawing/2014/main" id="{683E9C9C-0400-1EC1-DFC6-77C3AD7F0300}"/>
              </a:ext>
            </a:extLst>
          </p:cNvPr>
          <p:cNvSpPr/>
          <p:nvPr/>
        </p:nvSpPr>
        <p:spPr>
          <a:xfrm>
            <a:off x="-3429000" y="2384418"/>
            <a:ext cx="5334000" cy="6781800"/>
          </a:xfrm>
          <a:prstGeom prst="ellipse">
            <a:avLst/>
          </a:prstGeom>
          <a:solidFill>
            <a:srgbClr val="A8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E365BE38-E26E-41A9-AA50-1B2454E36E47}"/>
              </a:ext>
            </a:extLst>
          </p:cNvPr>
          <p:cNvSpPr txBox="1"/>
          <p:nvPr/>
        </p:nvSpPr>
        <p:spPr>
          <a:xfrm>
            <a:off x="2667000" y="2933700"/>
            <a:ext cx="6248400" cy="5509200"/>
          </a:xfrm>
          <a:prstGeom prst="rect">
            <a:avLst/>
          </a:prstGeom>
          <a:noFill/>
        </p:spPr>
        <p:txBody>
          <a:bodyPr wrap="square" rtlCol="0">
            <a:spAutoFit/>
          </a:bodyPr>
          <a:lstStyle/>
          <a:p>
            <a:pPr algn="just">
              <a:lnSpc>
                <a:spcPct val="200000"/>
              </a:lnSpc>
            </a:pPr>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Đề (hai câu đầu)</a:t>
            </a:r>
            <a:endParaRPr lang="en-US" sz="4400" b="1" dirty="0">
              <a:latin typeface="Times New Roman" panose="02020603050405020304" pitchFamily="18" charset="0"/>
              <a:cs typeface="Times New Roman" panose="02020603050405020304" pitchFamily="18" charset="0"/>
            </a:endParaRPr>
          </a:p>
          <a:p>
            <a:pPr algn="just">
              <a:lnSpc>
                <a:spcPct val="200000"/>
              </a:lnSpc>
            </a:pPr>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Thực (câu 3 và câu 4)</a:t>
            </a:r>
            <a:endParaRPr lang="vi-VN" sz="4400" dirty="0">
              <a:latin typeface="Times New Roman" panose="02020603050405020304" pitchFamily="18" charset="0"/>
              <a:cs typeface="Times New Roman" panose="02020603050405020304" pitchFamily="18" charset="0"/>
            </a:endParaRPr>
          </a:p>
          <a:p>
            <a:pPr algn="just">
              <a:lnSpc>
                <a:spcPct val="200000"/>
              </a:lnSpc>
            </a:pPr>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Luận (câu 5 và câu 6)</a:t>
            </a:r>
            <a:endParaRPr lang="en-US" sz="4400" b="1" dirty="0">
              <a:latin typeface="Times New Roman" panose="02020603050405020304" pitchFamily="18" charset="0"/>
              <a:cs typeface="Times New Roman" panose="02020603050405020304" pitchFamily="18" charset="0"/>
            </a:endParaRPr>
          </a:p>
          <a:p>
            <a:pPr algn="just">
              <a:lnSpc>
                <a:spcPct val="200000"/>
              </a:lnSpc>
            </a:pPr>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Kết (hai câu cuối)</a:t>
            </a:r>
            <a:endParaRPr lang="en-US" sz="4400" dirty="0">
              <a:latin typeface="Times New Roman" panose="02020603050405020304" pitchFamily="18" charset="0"/>
              <a:cs typeface="Times New Roman" panose="02020603050405020304" pitchFamily="18" charset="0"/>
            </a:endParaRPr>
          </a:p>
        </p:txBody>
      </p:sp>
      <p:sp>
        <p:nvSpPr>
          <p:cNvPr id="2" name="Rectangle 1"/>
          <p:cNvSpPr/>
          <p:nvPr/>
        </p:nvSpPr>
        <p:spPr>
          <a:xfrm>
            <a:off x="8915400" y="5049975"/>
            <a:ext cx="9144000" cy="1323439"/>
          </a:xfrm>
          <a:prstGeom prst="rect">
            <a:avLst/>
          </a:prstGeom>
        </p:spPr>
        <p:txBody>
          <a:bodyPr wrap="square">
            <a:spAutoFit/>
          </a:bodyPr>
          <a:lstStyle/>
          <a:p>
            <a:pPr algn="just"/>
            <a:r>
              <a:rPr lang="vi-VN" sz="4000" b="1" dirty="0">
                <a:solidFill>
                  <a:schemeClr val="tx1">
                    <a:lumMod val="95000"/>
                    <a:lumOff val="5000"/>
                  </a:schemeClr>
                </a:solidFill>
                <a:latin typeface="+mj-lt"/>
              </a:rPr>
              <a:t>Phần 2</a:t>
            </a:r>
            <a:r>
              <a:rPr lang="vi-VN" sz="4000" dirty="0">
                <a:solidFill>
                  <a:schemeClr val="tx1">
                    <a:lumMod val="95000"/>
                    <a:lumOff val="5000"/>
                  </a:schemeClr>
                </a:solidFill>
                <a:latin typeface="+mj-lt"/>
              </a:rPr>
              <a:t>. Bốn câu thơ tiếp theo. Cảnh trường thi trong thực tế.</a:t>
            </a:r>
          </a:p>
        </p:txBody>
      </p:sp>
      <p:sp>
        <p:nvSpPr>
          <p:cNvPr id="3" name="Right Brace 2"/>
          <p:cNvSpPr/>
          <p:nvPr/>
        </p:nvSpPr>
        <p:spPr>
          <a:xfrm>
            <a:off x="7543800" y="3282400"/>
            <a:ext cx="457200" cy="10668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ectangle 8"/>
          <p:cNvSpPr/>
          <p:nvPr/>
        </p:nvSpPr>
        <p:spPr>
          <a:xfrm>
            <a:off x="8333509" y="3154080"/>
            <a:ext cx="9753600" cy="1323439"/>
          </a:xfrm>
          <a:prstGeom prst="rect">
            <a:avLst/>
          </a:prstGeom>
        </p:spPr>
        <p:txBody>
          <a:bodyPr wrap="square">
            <a:spAutoFit/>
          </a:bodyPr>
          <a:lstStyle/>
          <a:p>
            <a:pPr algn="just"/>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Phần</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1</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smtClean="0">
                <a:solidFill>
                  <a:schemeClr val="tx1">
                    <a:lumMod val="95000"/>
                    <a:lumOff val="5000"/>
                  </a:schemeClr>
                </a:solidFill>
                <a:latin typeface="Times New Roman" panose="02020603050405020304" pitchFamily="18" charset="0"/>
                <a:cs typeface="Times New Roman" panose="02020603050405020304" pitchFamily="18" charset="0"/>
              </a:rPr>
              <a:t>Hai </a:t>
            </a:r>
            <a:r>
              <a:rPr lang="en-US" sz="4000" dirty="0" err="1" smtClean="0">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4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smtClean="0">
                <a:solidFill>
                  <a:schemeClr val="tx1">
                    <a:lumMod val="95000"/>
                    <a:lumOff val="5000"/>
                  </a:schemeClr>
                </a:solidFill>
                <a:latin typeface="Times New Roman" panose="02020603050405020304" pitchFamily="18" charset="0"/>
                <a:cs typeface="Times New Roman" panose="02020603050405020304" pitchFamily="18" charset="0"/>
              </a:rPr>
              <a:t>thơ</a:t>
            </a:r>
            <a:r>
              <a:rPr lang="en-US" sz="4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smtClean="0">
                <a:solidFill>
                  <a:schemeClr val="tx1">
                    <a:lumMod val="95000"/>
                    <a:lumOff val="5000"/>
                  </a:schemeClr>
                </a:solidFill>
                <a:latin typeface="Times New Roman" panose="02020603050405020304" pitchFamily="18" charset="0"/>
                <a:cs typeface="Times New Roman" panose="02020603050405020304" pitchFamily="18" charset="0"/>
              </a:rPr>
              <a:t>đầu</a:t>
            </a:r>
            <a:r>
              <a:rPr lang="en-US" sz="4000" dirty="0" smtClean="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dirty="0" smtClean="0">
                <a:solidFill>
                  <a:schemeClr val="tx1">
                    <a:lumMod val="95000"/>
                    <a:lumOff val="5000"/>
                  </a:schemeClr>
                </a:solidFill>
                <a:latin typeface="Times New Roman" panose="02020603050405020304" pitchFamily="18" charset="0"/>
                <a:cs typeface="Times New Roman" panose="02020603050405020304" pitchFamily="18" charset="0"/>
              </a:rPr>
              <a:t>Giới </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thiệu về khoa thi năm Đinh Dậu.</a:t>
            </a:r>
          </a:p>
        </p:txBody>
      </p:sp>
      <p:sp>
        <p:nvSpPr>
          <p:cNvPr id="10" name="Right Brace 9"/>
          <p:cNvSpPr/>
          <p:nvPr/>
        </p:nvSpPr>
        <p:spPr>
          <a:xfrm>
            <a:off x="8566298" y="4983084"/>
            <a:ext cx="311888" cy="176061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 name="Rectangle 10"/>
          <p:cNvSpPr/>
          <p:nvPr/>
        </p:nvSpPr>
        <p:spPr>
          <a:xfrm>
            <a:off x="8305800" y="7128837"/>
            <a:ext cx="9144000" cy="1323439"/>
          </a:xfrm>
          <a:prstGeom prst="rect">
            <a:avLst/>
          </a:prstGeom>
        </p:spPr>
        <p:txBody>
          <a:bodyPr>
            <a:spAutoFit/>
          </a:bodyPr>
          <a:lstStyle/>
          <a:p>
            <a:pPr algn="just"/>
            <a:r>
              <a:rPr lang="vi-VN" sz="4000" b="1" dirty="0">
                <a:solidFill>
                  <a:schemeClr val="tx1">
                    <a:lumMod val="95000"/>
                    <a:lumOff val="5000"/>
                  </a:schemeClr>
                </a:solidFill>
                <a:latin typeface="+mj-lt"/>
              </a:rPr>
              <a:t>Phần 3</a:t>
            </a:r>
            <a:r>
              <a:rPr lang="vi-VN" sz="4000" dirty="0">
                <a:solidFill>
                  <a:schemeClr val="tx1">
                    <a:lumMod val="95000"/>
                    <a:lumOff val="5000"/>
                  </a:schemeClr>
                </a:solidFill>
                <a:latin typeface="+mj-lt"/>
              </a:rPr>
              <a:t>. Hai câu thơ còn lại. Thái độ, tâm trạng của nhà thơ</a:t>
            </a:r>
            <a:endParaRPr lang="vi-VN" sz="4000" b="0" i="0" dirty="0">
              <a:solidFill>
                <a:schemeClr val="tx1">
                  <a:lumMod val="95000"/>
                  <a:lumOff val="5000"/>
                </a:schemeClr>
              </a:solidFill>
              <a:effectLst/>
              <a:latin typeface="+mj-lt"/>
            </a:endParaRPr>
          </a:p>
        </p:txBody>
      </p:sp>
      <p:sp>
        <p:nvSpPr>
          <p:cNvPr id="12" name="Right Brace 11"/>
          <p:cNvSpPr/>
          <p:nvPr/>
        </p:nvSpPr>
        <p:spPr>
          <a:xfrm>
            <a:off x="7612912" y="7200900"/>
            <a:ext cx="457200" cy="10668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71996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barn(inVertical)">
                                      <p:cBhvr>
                                        <p:cTn id="20" dur="500"/>
                                        <p:tgtEl>
                                          <p:spTgt spid="10"/>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barn(inVertical)">
                                      <p:cBhvr>
                                        <p:cTn id="23" dur="500"/>
                                        <p:tgtEl>
                                          <p:spTgt spid="2"/>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barn(inVertical)">
                                      <p:cBhvr>
                                        <p:cTn id="28" dur="500"/>
                                        <p:tgtEl>
                                          <p:spTgt spid="12"/>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barn(inVertical)">
                                      <p:cBhvr>
                                        <p:cTn id="3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P spid="3" grpId="0" animBg="1"/>
      <p:bldP spid="9" grpId="0"/>
      <p:bldP spid="10" grpId="0" animBg="1"/>
      <p:bldP spid="11" grpId="0"/>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A2076B4D-2529-21C2-E006-76BA601780DE}"/>
              </a:ext>
            </a:extLst>
          </p:cNvPr>
          <p:cNvSpPr/>
          <p:nvPr/>
        </p:nvSpPr>
        <p:spPr>
          <a:xfrm>
            <a:off x="3581400" y="-1455577"/>
            <a:ext cx="11446095" cy="2476519"/>
          </a:xfrm>
          <a:custGeom>
            <a:avLst/>
            <a:gdLst/>
            <a:ahLst/>
            <a:cxnLst/>
            <a:rect l="l" t="t" r="r" b="b"/>
            <a:pathLst>
              <a:path w="11446095" h="2476519">
                <a:moveTo>
                  <a:pt x="0" y="0"/>
                </a:moveTo>
                <a:lnTo>
                  <a:pt x="11446096" y="0"/>
                </a:lnTo>
                <a:lnTo>
                  <a:pt x="11446096" y="2476519"/>
                </a:lnTo>
                <a:lnTo>
                  <a:pt x="0" y="247651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TextBox 2">
            <a:extLst>
              <a:ext uri="{FF2B5EF4-FFF2-40B4-BE49-F238E27FC236}">
                <a16:creationId xmlns:a16="http://schemas.microsoft.com/office/drawing/2014/main" id="{D8E1052B-9BC5-B377-83BB-247B3DE6D2C9}"/>
              </a:ext>
            </a:extLst>
          </p:cNvPr>
          <p:cNvSpPr txBox="1"/>
          <p:nvPr/>
        </p:nvSpPr>
        <p:spPr>
          <a:xfrm>
            <a:off x="533400" y="1104077"/>
            <a:ext cx="8534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Đặc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luật</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của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bài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thơ</a:t>
            </a:r>
            <a:endParaRPr lang="en-US" sz="4400" b="1" dirty="0">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C5DD69A5-1073-B0D8-AEBA-CDEC87FEA044}"/>
              </a:ext>
            </a:extLst>
          </p:cNvPr>
          <p:cNvSpPr txBox="1"/>
          <p:nvPr/>
        </p:nvSpPr>
        <p:spPr>
          <a:xfrm>
            <a:off x="938160" y="1821023"/>
            <a:ext cx="8988622" cy="6211062"/>
          </a:xfrm>
          <a:prstGeom prst="rect">
            <a:avLst/>
          </a:prstGeom>
        </p:spPr>
        <p:txBody>
          <a:bodyPr vert="horz" lIns="91440" tIns="45720" rIns="91440" bIns="45720" rtlCol="0" anchor="t">
            <a:noAutofit/>
          </a:bodyPr>
          <a:lstStyle/>
          <a:p>
            <a:pPr>
              <a:lnSpc>
                <a:spcPct val="170000"/>
              </a:lnSpc>
              <a:spcAft>
                <a:spcPts val="600"/>
              </a:spcAft>
            </a:pPr>
            <a:r>
              <a:rPr lang="en-US" sz="3600" i="1" dirty="0" err="1">
                <a:latin typeface="Times New Roman" panose="02020603050405020304" pitchFamily="18" charset="0"/>
                <a:cs typeface="Times New Roman" panose="02020603050405020304" pitchFamily="18" charset="0"/>
              </a:rPr>
              <a:t>Nhà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nước</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ba</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năm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mở</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một</a:t>
            </a:r>
            <a:r>
              <a:rPr lang="en-US" sz="3600" i="1" dirty="0">
                <a:latin typeface="Times New Roman" panose="02020603050405020304" pitchFamily="18" charset="0"/>
                <a:cs typeface="Times New Roman" panose="02020603050405020304" pitchFamily="18" charset="0"/>
              </a:rPr>
              <a:t> khoa,</a:t>
            </a:r>
          </a:p>
          <a:p>
            <a:pPr>
              <a:lnSpc>
                <a:spcPct val="170000"/>
              </a:lnSpc>
              <a:spcAft>
                <a:spcPts val="600"/>
              </a:spcAft>
            </a:pPr>
            <a:r>
              <a:rPr lang="en-US" sz="3600" i="1" dirty="0" err="1">
                <a:latin typeface="Times New Roman" panose="02020603050405020304" pitchFamily="18" charset="0"/>
                <a:cs typeface="Times New Roman" panose="02020603050405020304" pitchFamily="18" charset="0"/>
              </a:rPr>
              <a:t>Trường</a:t>
            </a:r>
            <a:r>
              <a:rPr lang="en-US" sz="3600" i="1" dirty="0">
                <a:latin typeface="Times New Roman" panose="02020603050405020304" pitchFamily="18" charset="0"/>
                <a:cs typeface="Times New Roman" panose="02020603050405020304" pitchFamily="18" charset="0"/>
              </a:rPr>
              <a:t> Nam </a:t>
            </a:r>
            <a:r>
              <a:rPr lang="en-US" sz="3600" i="1" dirty="0" err="1">
                <a:latin typeface="Times New Roman" panose="02020603050405020304" pitchFamily="18" charset="0"/>
                <a:cs typeface="Times New Roman" panose="02020603050405020304" pitchFamily="18" charset="0"/>
              </a:rPr>
              <a:t>thi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lẫn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với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trường</a:t>
            </a:r>
            <a:r>
              <a:rPr lang="en-US" sz="3600" i="1" dirty="0">
                <a:latin typeface="Times New Roman" panose="02020603050405020304" pitchFamily="18" charset="0"/>
                <a:cs typeface="Times New Roman" panose="02020603050405020304" pitchFamily="18" charset="0"/>
              </a:rPr>
              <a:t> Hà.</a:t>
            </a:r>
          </a:p>
          <a:p>
            <a:pPr>
              <a:lnSpc>
                <a:spcPct val="170000"/>
              </a:lnSpc>
              <a:spcAft>
                <a:spcPts val="600"/>
              </a:spcAft>
            </a:pPr>
            <a:r>
              <a:rPr lang="en-US" sz="3600" i="1" dirty="0" err="1">
                <a:latin typeface="Times New Roman" panose="02020603050405020304" pitchFamily="18" charset="0"/>
                <a:cs typeface="Times New Roman" panose="02020603050405020304" pitchFamily="18" charset="0"/>
              </a:rPr>
              <a:t>Lôi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thôi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sĩ</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tử</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vai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đeo</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lọ</a:t>
            </a:r>
            <a:endParaRPr lang="en-US" sz="3600" i="1" dirty="0">
              <a:latin typeface="Times New Roman" panose="02020603050405020304" pitchFamily="18" charset="0"/>
              <a:cs typeface="Times New Roman" panose="02020603050405020304" pitchFamily="18" charset="0"/>
            </a:endParaRPr>
          </a:p>
          <a:p>
            <a:pPr>
              <a:lnSpc>
                <a:spcPct val="170000"/>
              </a:lnSpc>
              <a:spcAft>
                <a:spcPts val="600"/>
              </a:spcAft>
            </a:pPr>
            <a:r>
              <a:rPr lang="en-US" sz="3600" i="1" dirty="0" err="1">
                <a:latin typeface="Times New Roman" panose="02020603050405020304" pitchFamily="18" charset="0"/>
                <a:cs typeface="Times New Roman" panose="02020603050405020304" pitchFamily="18" charset="0"/>
              </a:rPr>
              <a:t>Ậm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ọe</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quan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trường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miệng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thét</a:t>
            </a:r>
            <a:r>
              <a:rPr lang="en-US" sz="3600" i="1" dirty="0">
                <a:latin typeface="Times New Roman" panose="02020603050405020304" pitchFamily="18" charset="0"/>
                <a:cs typeface="Times New Roman" panose="02020603050405020304" pitchFamily="18" charset="0"/>
              </a:rPr>
              <a:t> loa.</a:t>
            </a:r>
          </a:p>
          <a:p>
            <a:pPr>
              <a:lnSpc>
                <a:spcPct val="170000"/>
              </a:lnSpc>
              <a:spcAft>
                <a:spcPts val="600"/>
              </a:spcAft>
            </a:pPr>
            <a:r>
              <a:rPr lang="en-US" sz="3600" i="1" dirty="0" err="1">
                <a:latin typeface="Times New Roman" panose="02020603050405020304" pitchFamily="18" charset="0"/>
                <a:cs typeface="Times New Roman" panose="02020603050405020304" pitchFamily="18" charset="0"/>
              </a:rPr>
              <a:t>Lọng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cắm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rợp</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trời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quan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sứ</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đến</a:t>
            </a:r>
            <a:r>
              <a:rPr lang="en-US" sz="3600" i="1" dirty="0">
                <a:latin typeface="Times New Roman" panose="02020603050405020304" pitchFamily="18" charset="0"/>
                <a:cs typeface="Times New Roman" panose="02020603050405020304" pitchFamily="18" charset="0"/>
              </a:rPr>
              <a:t>,</a:t>
            </a:r>
          </a:p>
          <a:p>
            <a:pPr>
              <a:lnSpc>
                <a:spcPct val="170000"/>
              </a:lnSpc>
              <a:spcAft>
                <a:spcPts val="600"/>
              </a:spcAft>
            </a:pPr>
            <a:r>
              <a:rPr lang="en-US" sz="3600" i="1" dirty="0" err="1">
                <a:latin typeface="Times New Roman" panose="02020603050405020304" pitchFamily="18" charset="0"/>
                <a:cs typeface="Times New Roman" panose="02020603050405020304" pitchFamily="18" charset="0"/>
              </a:rPr>
              <a:t>Váy</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lê</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quét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đất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mụ</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đầm</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ra.</a:t>
            </a:r>
            <a:endParaRPr lang="en-US" sz="3600" i="1" dirty="0">
              <a:latin typeface="Times New Roman" panose="02020603050405020304" pitchFamily="18" charset="0"/>
              <a:cs typeface="Times New Roman" panose="02020603050405020304" pitchFamily="18" charset="0"/>
            </a:endParaRPr>
          </a:p>
          <a:p>
            <a:pPr>
              <a:lnSpc>
                <a:spcPct val="170000"/>
              </a:lnSpc>
              <a:spcAft>
                <a:spcPts val="600"/>
              </a:spcAft>
            </a:pPr>
            <a:r>
              <a:rPr lang="en-US" sz="3600" i="1" dirty="0" err="1">
                <a:latin typeface="Times New Roman" panose="02020603050405020304" pitchFamily="18" charset="0"/>
                <a:cs typeface="Times New Roman" panose="02020603050405020304" pitchFamily="18" charset="0"/>
              </a:rPr>
              <a:t>Nhân</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tài</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đất</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Bắc</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nào</a:t>
            </a:r>
            <a:r>
              <a:rPr lang="en-US" sz="3600" i="1" dirty="0">
                <a:latin typeface="Times New Roman" panose="02020603050405020304" pitchFamily="18" charset="0"/>
                <a:cs typeface="Times New Roman" panose="02020603050405020304" pitchFamily="18" charset="0"/>
              </a:rPr>
              <a:t> ai </a:t>
            </a:r>
            <a:r>
              <a:rPr lang="en-US" sz="3600" i="1" dirty="0" err="1">
                <a:latin typeface="Times New Roman" panose="02020603050405020304" pitchFamily="18" charset="0"/>
                <a:cs typeface="Times New Roman" panose="02020603050405020304" pitchFamily="18" charset="0"/>
              </a:rPr>
              <a:t>đó</a:t>
            </a:r>
            <a:r>
              <a:rPr lang="en-US" sz="3600" i="1" dirty="0">
                <a:latin typeface="Times New Roman" panose="02020603050405020304" pitchFamily="18" charset="0"/>
                <a:cs typeface="Times New Roman" panose="02020603050405020304" pitchFamily="18" charset="0"/>
              </a:rPr>
              <a:t>, </a:t>
            </a:r>
          </a:p>
          <a:p>
            <a:pPr>
              <a:lnSpc>
                <a:spcPct val="170000"/>
              </a:lnSpc>
              <a:spcAft>
                <a:spcPts val="600"/>
              </a:spcAft>
            </a:pPr>
            <a:r>
              <a:rPr lang="en-US" sz="3600" i="1" dirty="0" err="1">
                <a:latin typeface="Times New Roman" panose="02020603050405020304" pitchFamily="18" charset="0"/>
                <a:cs typeface="Times New Roman" panose="02020603050405020304" pitchFamily="18" charset="0"/>
              </a:rPr>
              <a:t>Ngoảnh</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cổ</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mà</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trông</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cảnh</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nước</a:t>
            </a:r>
            <a:r>
              <a:rPr lang="en-US" sz="3600" i="1" dirty="0">
                <a:latin typeface="Times New Roman" panose="02020603050405020304" pitchFamily="18" charset="0"/>
                <a:cs typeface="Times New Roman" panose="02020603050405020304" pitchFamily="18" charset="0"/>
              </a:rPr>
              <a:t> </a:t>
            </a:r>
            <a:r>
              <a:rPr lang="en-US" sz="3600" i="1" dirty="0" err="1">
                <a:latin typeface="Times New Roman" panose="02020603050405020304" pitchFamily="18" charset="0"/>
                <a:cs typeface="Times New Roman" panose="02020603050405020304" pitchFamily="18" charset="0"/>
              </a:rPr>
              <a:t>nhà</a:t>
            </a:r>
            <a:r>
              <a:rPr lang="en-US" sz="3600" i="1" dirty="0">
                <a:latin typeface="Times New Roman" panose="02020603050405020304" pitchFamily="18" charset="0"/>
                <a:cs typeface="Times New Roman" panose="02020603050405020304" pitchFamily="18" charset="0"/>
              </a:rPr>
              <a:t>.</a:t>
            </a:r>
          </a:p>
        </p:txBody>
      </p:sp>
      <p:sp>
        <p:nvSpPr>
          <p:cNvPr id="5" name="矩形 8">
            <a:extLst>
              <a:ext uri="{FF2B5EF4-FFF2-40B4-BE49-F238E27FC236}">
                <a16:creationId xmlns:a16="http://schemas.microsoft.com/office/drawing/2014/main" id="{80E41969-0E91-46EF-86BD-9D01A348CFE0}"/>
              </a:ext>
            </a:extLst>
          </p:cNvPr>
          <p:cNvSpPr/>
          <p:nvPr/>
        </p:nvSpPr>
        <p:spPr>
          <a:xfrm>
            <a:off x="9220202" y="1124567"/>
            <a:ext cx="8795025" cy="2677656"/>
          </a:xfrm>
          <a:prstGeom prst="rect">
            <a:avLst/>
          </a:prstGeom>
        </p:spPr>
        <p:txBody>
          <a:bodyPr wrap="squar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4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Thể thơ</a:t>
            </a:r>
            <a:r>
              <a:rPr kumimoji="0" lang="vi-VN" sz="4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thất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ngôn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bát</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cú</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Dấu</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hiệu</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nhận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biết</a:t>
            </a:r>
            <a:r>
              <a:rPr kumimoji="0" lang="vi-VN" sz="4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Số</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8</a:t>
            </a:r>
          </a:p>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Số</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chữ</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trong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1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:7</a:t>
            </a:r>
          </a:p>
        </p:txBody>
      </p:sp>
      <p:sp>
        <p:nvSpPr>
          <p:cNvPr id="6" name="矩形 7">
            <a:extLst>
              <a:ext uri="{FF2B5EF4-FFF2-40B4-BE49-F238E27FC236}">
                <a16:creationId xmlns:a16="http://schemas.microsoft.com/office/drawing/2014/main" id="{49C21186-C5DC-48DD-8A2A-243873FB7C2F}"/>
              </a:ext>
            </a:extLst>
          </p:cNvPr>
          <p:cNvSpPr/>
          <p:nvPr/>
        </p:nvSpPr>
        <p:spPr>
          <a:xfrm>
            <a:off x="9220202" y="4068882"/>
            <a:ext cx="8795025" cy="5909310"/>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vi-VN" sz="4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Niêm</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vi-VN" sz="4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chữ thứ 2</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1371600" rtl="0" eaLnBrk="1" fontAlgn="auto" latinLnBrk="0" hangingPunct="1">
              <a:lnSpc>
                <a:spcPct val="100000"/>
              </a:lnSpc>
              <a:spcBef>
                <a:spcPts val="0"/>
              </a:spcBef>
              <a:spcAft>
                <a:spcPts val="0"/>
              </a:spcAft>
              <a:buClrTx/>
              <a:buSzTx/>
              <a:buFontTx/>
              <a:buNone/>
              <a:tabLst/>
              <a:defRPr/>
            </a:pPr>
            <a:r>
              <a:rPr lang="en-US" sz="4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r>
              <a:rPr kumimoji="0" lang="vi-VN" sz="4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câu</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1</a:t>
            </a:r>
            <a:r>
              <a:rPr kumimoji="0" lang="vi-VN" sz="4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là</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4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trắc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vi-VN" sz="4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niêm với câu </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8</a:t>
            </a:r>
            <a:r>
              <a:rPr kumimoji="0" lang="vi-VN" sz="4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cũng là </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4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trắc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marL="0" marR="0" lvl="0" indent="0" algn="just" defTabSz="1371600" rtl="0" eaLnBrk="1" fontAlgn="auto" latinLnBrk="0" hangingPunct="1">
              <a:lnSpc>
                <a:spcPct val="100000"/>
              </a:lnSpc>
              <a:spcBef>
                <a:spcPts val="0"/>
              </a:spcBef>
              <a:spcAft>
                <a:spcPts val="0"/>
              </a:spcAft>
              <a:buClrTx/>
              <a:buSzTx/>
              <a:buFontTx/>
              <a:buNone/>
              <a:tabLst/>
              <a:defRPr/>
            </a:pPr>
            <a:r>
              <a:rPr lang="en-US" sz="4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kumimoji="0" lang="vi-VN" sz="4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câu 2 là</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4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bằng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vi-VN" sz="4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niêm với c</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âu</a:t>
            </a:r>
            <a:r>
              <a:rPr kumimoji="0" lang="vi-VN" sz="4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3 cũng là</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lang="en-US" sz="4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bằng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a:p>
            <a:pPr lvl="0" algn="just" defTabSz="1371600">
              <a:defRPr/>
            </a:pPr>
            <a:r>
              <a:rPr lang="en-US" sz="4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r>
              <a:rPr lang="vi-VN" sz="4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câu</a:t>
            </a:r>
            <a:r>
              <a:rPr lang="en-US" sz="4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4</a:t>
            </a:r>
            <a:r>
              <a:rPr lang="vi-VN" sz="4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là</a:t>
            </a:r>
            <a:r>
              <a:rPr lang="en-US" sz="4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trắc</a:t>
            </a:r>
            <a:r>
              <a:rPr lang="en-US" sz="4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r>
              <a:rPr lang="vi-VN" sz="4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niêm với câu </a:t>
            </a:r>
            <a:r>
              <a:rPr lang="en-US" sz="4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5</a:t>
            </a:r>
            <a:r>
              <a:rPr lang="vi-VN" sz="4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cũng là </a:t>
            </a:r>
            <a:r>
              <a:rPr lang="en-US" sz="4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trắc</a:t>
            </a:r>
            <a:r>
              <a:rPr lang="en-US" sz="4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a:p>
            <a:pPr lvl="0" algn="just" defTabSz="1371600">
              <a:defRPr/>
            </a:pPr>
            <a:r>
              <a:rPr lang="en-US" sz="4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vi-VN" sz="4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câu </a:t>
            </a:r>
            <a:r>
              <a:rPr lang="en-US" sz="4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6</a:t>
            </a:r>
            <a:r>
              <a:rPr lang="vi-VN" sz="4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là</a:t>
            </a:r>
            <a:r>
              <a:rPr lang="en-US" sz="4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bằng</a:t>
            </a:r>
            <a:r>
              <a:rPr lang="en-US" sz="4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r>
              <a:rPr lang="vi-VN" sz="4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niêm với c</a:t>
            </a:r>
            <a:r>
              <a:rPr lang="en-US" sz="4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âu</a:t>
            </a:r>
            <a:r>
              <a:rPr lang="vi-VN" sz="4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7</a:t>
            </a:r>
            <a:r>
              <a:rPr lang="vi-VN" sz="4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cũng là</a:t>
            </a:r>
            <a:r>
              <a:rPr lang="en-US" sz="4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2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bằng</a:t>
            </a:r>
            <a:r>
              <a:rPr lang="en-US" sz="42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p>
        </p:txBody>
      </p:sp>
      <p:sp>
        <p:nvSpPr>
          <p:cNvPr id="7" name="Rectangle 6"/>
          <p:cNvSpPr/>
          <p:nvPr/>
        </p:nvSpPr>
        <p:spPr>
          <a:xfrm>
            <a:off x="2514600" y="3543430"/>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endParaRPr kumimoji="0" lang="en-US" sz="4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8" name="Rectangle 7"/>
          <p:cNvSpPr/>
          <p:nvPr/>
        </p:nvSpPr>
        <p:spPr>
          <a:xfrm>
            <a:off x="1970861" y="2569974"/>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endParaRPr kumimoji="0" lang="en-US" sz="4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9" name="Rectangle 8"/>
          <p:cNvSpPr/>
          <p:nvPr/>
        </p:nvSpPr>
        <p:spPr>
          <a:xfrm>
            <a:off x="1817555" y="4569251"/>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endParaRPr kumimoji="0" lang="en-US" sz="4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0" name="Rectangle 9"/>
          <p:cNvSpPr/>
          <p:nvPr/>
        </p:nvSpPr>
        <p:spPr>
          <a:xfrm>
            <a:off x="1698991" y="7662753"/>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endParaRPr kumimoji="0" lang="en-US" sz="4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Rectangle 10"/>
          <p:cNvSpPr/>
          <p:nvPr/>
        </p:nvSpPr>
        <p:spPr>
          <a:xfrm>
            <a:off x="2089424" y="8586225"/>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endParaRPr kumimoji="0" lang="en-US" sz="4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2" name="Rectangle 11"/>
          <p:cNvSpPr/>
          <p:nvPr/>
        </p:nvSpPr>
        <p:spPr>
          <a:xfrm>
            <a:off x="1651299" y="5572180"/>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endParaRPr kumimoji="0" lang="en-US" sz="4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3" name="Rectangle 12"/>
          <p:cNvSpPr/>
          <p:nvPr/>
        </p:nvSpPr>
        <p:spPr>
          <a:xfrm>
            <a:off x="2089424" y="6575109"/>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endParaRPr kumimoji="0" lang="en-US" sz="4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4" name="Rectangle 13"/>
          <p:cNvSpPr/>
          <p:nvPr/>
        </p:nvSpPr>
        <p:spPr>
          <a:xfrm>
            <a:off x="2537087" y="9586436"/>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endParaRPr kumimoji="0" lang="en-US" sz="4200" b="0" i="0" u="none" strike="noStrike" kern="1200" cap="none" spc="0" normalizeH="0" baseline="0" noProof="0" dirty="0">
              <a:ln>
                <a:noFill/>
              </a:ln>
              <a:solidFill>
                <a:srgbClr val="FF0000"/>
              </a:solidFill>
              <a:effectLst/>
              <a:uLnTx/>
              <a:uFillTx/>
              <a:latin typeface="Calibri"/>
              <a:ea typeface="+mn-ea"/>
              <a:cs typeface="+mn-cs"/>
            </a:endParaRPr>
          </a:p>
        </p:txBody>
      </p:sp>
    </p:spTree>
    <p:extLst>
      <p:ext uri="{BB962C8B-B14F-4D97-AF65-F5344CB8AC3E}">
        <p14:creationId xmlns:p14="http://schemas.microsoft.com/office/powerpoint/2010/main" val="26050913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down)">
                                      <p:cBhvr>
                                        <p:cTn id="22" dur="500"/>
                                        <p:tgtEl>
                                          <p:spTgt spid="14"/>
                                        </p:tgtEl>
                                      </p:cBhvr>
                                    </p:animEffect>
                                  </p:childTnLst>
                                </p:cTn>
                              </p:par>
                              <p:par>
                                <p:cTn id="23" presetID="22" presetClass="entr" presetSubtype="4" fill="hold" grpId="0" nodeType="with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wipe(down)">
                                      <p:cBhvr>
                                        <p:cTn id="25" dur="500"/>
                                        <p:tgtEl>
                                          <p:spTgt spid="11"/>
                                        </p:tgtEl>
                                      </p:cBhvr>
                                    </p:animEffect>
                                  </p:childTnLst>
                                </p:cTn>
                              </p:par>
                              <p:par>
                                <p:cTn id="26" presetID="22" presetClass="entr" presetSubtype="4" fill="hold" grpId="0" nodeType="with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wipe(down)">
                                      <p:cBhvr>
                                        <p:cTn id="28" dur="500"/>
                                        <p:tgtEl>
                                          <p:spTgt spid="10"/>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wipe(down)">
                                      <p:cBhvr>
                                        <p:cTn id="31" dur="500"/>
                                        <p:tgtEl>
                                          <p:spTgt spid="13"/>
                                        </p:tgtEl>
                                      </p:cBhvr>
                                    </p:animEffect>
                                  </p:childTnLst>
                                </p:cTn>
                              </p:par>
                              <p:par>
                                <p:cTn id="32" presetID="22" presetClass="entr" presetSubtype="4" fill="hold" grpId="0"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wipe(down)">
                                      <p:cBhvr>
                                        <p:cTn id="40" dur="500"/>
                                        <p:tgtEl>
                                          <p:spTgt spid="7"/>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00"/>
                                        <p:tgtEl>
                                          <p:spTgt spid="8"/>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4" fill="hold" grpId="0" nodeType="clickEffect">
                                  <p:stCondLst>
                                    <p:cond delay="0"/>
                                  </p:stCondLst>
                                  <p:childTnLst>
                                    <p:set>
                                      <p:cBhvr>
                                        <p:cTn id="47" dur="1" fill="hold">
                                          <p:stCondLst>
                                            <p:cond delay="0"/>
                                          </p:stCondLst>
                                        </p:cTn>
                                        <p:tgtEl>
                                          <p:spTgt spid="6"/>
                                        </p:tgtEl>
                                        <p:attrNameLst>
                                          <p:attrName>style.visibility</p:attrName>
                                        </p:attrNameLst>
                                      </p:cBhvr>
                                      <p:to>
                                        <p:strVal val="visible"/>
                                      </p:to>
                                    </p:set>
                                    <p:animEffect transition="in" filter="wipe(down)">
                                      <p:cBhvr>
                                        <p:cTn id="4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P spid="12"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a:extLst>
              <a:ext uri="{FF2B5EF4-FFF2-40B4-BE49-F238E27FC236}">
                <a16:creationId xmlns:a16="http://schemas.microsoft.com/office/drawing/2014/main" id="{A2076B4D-2529-21C2-E006-76BA601780DE}"/>
              </a:ext>
            </a:extLst>
          </p:cNvPr>
          <p:cNvSpPr/>
          <p:nvPr/>
        </p:nvSpPr>
        <p:spPr>
          <a:xfrm>
            <a:off x="3581400" y="-1485900"/>
            <a:ext cx="11446095" cy="2476519"/>
          </a:xfrm>
          <a:custGeom>
            <a:avLst/>
            <a:gdLst/>
            <a:ahLst/>
            <a:cxnLst/>
            <a:rect l="l" t="t" r="r" b="b"/>
            <a:pathLst>
              <a:path w="11446095" h="2476519">
                <a:moveTo>
                  <a:pt x="0" y="0"/>
                </a:moveTo>
                <a:lnTo>
                  <a:pt x="11446096" y="0"/>
                </a:lnTo>
                <a:lnTo>
                  <a:pt x="11446096" y="2476519"/>
                </a:lnTo>
                <a:lnTo>
                  <a:pt x="0" y="2476519"/>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3" name="TextBox 2">
            <a:extLst>
              <a:ext uri="{FF2B5EF4-FFF2-40B4-BE49-F238E27FC236}">
                <a16:creationId xmlns:a16="http://schemas.microsoft.com/office/drawing/2014/main" id="{D8E1052B-9BC5-B377-83BB-247B3DE6D2C9}"/>
              </a:ext>
            </a:extLst>
          </p:cNvPr>
          <p:cNvSpPr txBox="1"/>
          <p:nvPr/>
        </p:nvSpPr>
        <p:spPr>
          <a:xfrm>
            <a:off x="533400" y="1073754"/>
            <a:ext cx="85344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Đặc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điểm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luật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thơ</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C5DD69A5-1073-B0D8-AEBA-CDEC87FEA044}"/>
              </a:ext>
            </a:extLst>
          </p:cNvPr>
          <p:cNvSpPr txBox="1"/>
          <p:nvPr/>
        </p:nvSpPr>
        <p:spPr>
          <a:xfrm>
            <a:off x="938160" y="1790700"/>
            <a:ext cx="8988622" cy="6211062"/>
          </a:xfrm>
          <a:prstGeom prst="rect">
            <a:avLst/>
          </a:prstGeom>
        </p:spPr>
        <p:txBody>
          <a:bodyPr vert="horz" lIns="91440" tIns="45720" rIns="91440" bIns="45720" rtlCol="0" anchor="t">
            <a:noAutofit/>
          </a:bodyPr>
          <a:lstStyle/>
          <a:p>
            <a:pPr marL="0" marR="0" lvl="0" indent="0" algn="l" defTabSz="914400" rtl="0" eaLnBrk="1" fontAlgn="auto" latinLnBrk="0" hangingPunct="1">
              <a:lnSpc>
                <a:spcPct val="170000"/>
              </a:lnSpc>
              <a:spcBef>
                <a:spcPts val="0"/>
              </a:spcBef>
              <a:spcAft>
                <a:spcPts val="600"/>
              </a:spcAft>
              <a:buClrTx/>
              <a:buSzTx/>
              <a:buFontTx/>
              <a:buNone/>
              <a:tabLst/>
              <a:defRPr/>
            </a:pP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ba</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năm</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mở</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khoa</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70000"/>
              </a:lnSpc>
              <a:spcBef>
                <a:spcPts val="0"/>
              </a:spcBef>
              <a:spcAft>
                <a:spcPts val="600"/>
              </a:spcAft>
              <a:buClrTx/>
              <a:buSzTx/>
              <a:buFontTx/>
              <a:buNone/>
              <a:tabLst/>
              <a:defRPr/>
            </a:pP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Trường</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Nam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thi</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lẫn</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trường</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Hà.</a:t>
            </a:r>
          </a:p>
          <a:p>
            <a:pPr marL="0" marR="0" lvl="0" indent="0" algn="l" defTabSz="914400" rtl="0" eaLnBrk="1" fontAlgn="auto" latinLnBrk="0" hangingPunct="1">
              <a:lnSpc>
                <a:spcPct val="170000"/>
              </a:lnSpc>
              <a:spcBef>
                <a:spcPts val="0"/>
              </a:spcBef>
              <a:spcAft>
                <a:spcPts val="600"/>
              </a:spcAft>
              <a:buClrTx/>
              <a:buSzTx/>
              <a:buFontTx/>
              <a:buNone/>
              <a:tabLst/>
              <a:defRPr/>
            </a:pP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Lôi</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thôi</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sĩ</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tử</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vai</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đeo</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lọ</a:t>
            </a:r>
            <a:endPar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70000"/>
              </a:lnSpc>
              <a:spcBef>
                <a:spcPts val="0"/>
              </a:spcBef>
              <a:spcAft>
                <a:spcPts val="600"/>
              </a:spcAft>
              <a:buClrTx/>
              <a:buSzTx/>
              <a:buFontTx/>
              <a:buNone/>
              <a:tabLst/>
              <a:defRPr/>
            </a:pP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Ậm</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ọe</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trường</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miệng</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thét</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loa.</a:t>
            </a:r>
          </a:p>
          <a:p>
            <a:pPr marL="0" marR="0" lvl="0" indent="0" algn="l" defTabSz="914400" rtl="0" eaLnBrk="1" fontAlgn="auto" latinLnBrk="0" hangingPunct="1">
              <a:lnSpc>
                <a:spcPct val="170000"/>
              </a:lnSpc>
              <a:spcBef>
                <a:spcPts val="0"/>
              </a:spcBef>
              <a:spcAft>
                <a:spcPts val="600"/>
              </a:spcAft>
              <a:buClrTx/>
              <a:buSzTx/>
              <a:buFontTx/>
              <a:buNone/>
              <a:tabLst/>
              <a:defRPr/>
            </a:pP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Lọng</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cắm</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rợp</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trời</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quan</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sứ</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l" defTabSz="914400" rtl="0" eaLnBrk="1" fontAlgn="auto" latinLnBrk="0" hangingPunct="1">
              <a:lnSpc>
                <a:spcPct val="170000"/>
              </a:lnSpc>
              <a:spcBef>
                <a:spcPts val="0"/>
              </a:spcBef>
              <a:spcAft>
                <a:spcPts val="600"/>
              </a:spcAft>
              <a:buClrTx/>
              <a:buSzTx/>
              <a:buFontTx/>
              <a:buNone/>
              <a:tabLst/>
              <a:defRPr/>
            </a:pP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Váy</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quét</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đất</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mụ</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đầm</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ra.</a:t>
            </a:r>
            <a:endParaRPr kumimoji="0" lang="en-US" sz="3600" b="1"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70000"/>
              </a:lnSpc>
              <a:spcBef>
                <a:spcPts val="0"/>
              </a:spcBef>
              <a:spcAft>
                <a:spcPts val="600"/>
              </a:spcAft>
              <a:buClrTx/>
              <a:buSzTx/>
              <a:buFontTx/>
              <a:buNone/>
              <a:tabLst/>
              <a:defRPr/>
            </a:pP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tài</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đất</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Bắc</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ai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đó</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l" defTabSz="914400" rtl="0" eaLnBrk="1" fontAlgn="auto" latinLnBrk="0" hangingPunct="1">
              <a:lnSpc>
                <a:spcPct val="170000"/>
              </a:lnSpc>
              <a:spcBef>
                <a:spcPts val="0"/>
              </a:spcBef>
              <a:spcAft>
                <a:spcPts val="600"/>
              </a:spcAft>
              <a:buClrTx/>
              <a:buSzTx/>
              <a:buFontTx/>
              <a:buNone/>
              <a:tabLst/>
              <a:defRPr/>
            </a:pP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Ngoảnh</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cổ</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trông</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600" b="1"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36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7" name="Rectangle 6"/>
          <p:cNvSpPr/>
          <p:nvPr/>
        </p:nvSpPr>
        <p:spPr>
          <a:xfrm>
            <a:off x="2514600" y="3513107"/>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endParaRPr kumimoji="0" lang="en-US" sz="4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8" name="Rectangle 7"/>
          <p:cNvSpPr/>
          <p:nvPr/>
        </p:nvSpPr>
        <p:spPr>
          <a:xfrm>
            <a:off x="1970861" y="2539651"/>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endParaRPr kumimoji="0" lang="en-US" sz="4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9" name="Rectangle 8"/>
          <p:cNvSpPr/>
          <p:nvPr/>
        </p:nvSpPr>
        <p:spPr>
          <a:xfrm>
            <a:off x="1817555" y="4538928"/>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endParaRPr kumimoji="0" lang="en-US" sz="4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0" name="Rectangle 9"/>
          <p:cNvSpPr/>
          <p:nvPr/>
        </p:nvSpPr>
        <p:spPr>
          <a:xfrm>
            <a:off x="1698991" y="7632430"/>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endParaRPr kumimoji="0" lang="en-US" sz="4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1" name="Rectangle 10"/>
          <p:cNvSpPr/>
          <p:nvPr/>
        </p:nvSpPr>
        <p:spPr>
          <a:xfrm>
            <a:off x="2089424" y="8555902"/>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B</a:t>
            </a:r>
            <a:endParaRPr kumimoji="0" lang="en-US" sz="4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2" name="Rectangle 11"/>
          <p:cNvSpPr/>
          <p:nvPr/>
        </p:nvSpPr>
        <p:spPr>
          <a:xfrm>
            <a:off x="1651299" y="5541857"/>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endParaRPr kumimoji="0" lang="en-US" sz="4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3" name="Rectangle 12"/>
          <p:cNvSpPr/>
          <p:nvPr/>
        </p:nvSpPr>
        <p:spPr>
          <a:xfrm>
            <a:off x="2089424" y="6544786"/>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endParaRPr kumimoji="0" lang="en-US" sz="4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4" name="Rectangle 13"/>
          <p:cNvSpPr/>
          <p:nvPr/>
        </p:nvSpPr>
        <p:spPr>
          <a:xfrm>
            <a:off x="2537087" y="9556113"/>
            <a:ext cx="543739" cy="738664"/>
          </a:xfrm>
          <a:prstGeom prst="rect">
            <a:avLst/>
          </a:prstGeom>
        </p:spPr>
        <p:txBody>
          <a:bodyPr wrap="none">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vi-VN" sz="42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a:t>
            </a:r>
            <a:endParaRPr kumimoji="0" lang="en-US" sz="4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15" name="Oval 14"/>
          <p:cNvSpPr/>
          <p:nvPr/>
        </p:nvSpPr>
        <p:spPr>
          <a:xfrm>
            <a:off x="5715000" y="1974803"/>
            <a:ext cx="12954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6705600" y="3025745"/>
            <a:ext cx="9906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6553200" y="4988282"/>
            <a:ext cx="9906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5432471" y="7089192"/>
            <a:ext cx="9906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6858000" y="9046391"/>
            <a:ext cx="990600" cy="7620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矩形 9">
            <a:extLst>
              <a:ext uri="{FF2B5EF4-FFF2-40B4-BE49-F238E27FC236}">
                <a16:creationId xmlns:a16="http://schemas.microsoft.com/office/drawing/2014/main" id="{E8047B4E-8D55-42E3-A46A-B24B50024CFF}"/>
              </a:ext>
            </a:extLst>
          </p:cNvPr>
          <p:cNvSpPr/>
          <p:nvPr/>
        </p:nvSpPr>
        <p:spPr>
          <a:xfrm>
            <a:off x="9067800" y="4149751"/>
            <a:ext cx="8214193" cy="1384995"/>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Đối</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sĩ</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tử</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quan</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trường</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quan</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sứ</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mụ</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đầm</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endParaRPr kumimoji="0" lang="ko-KR" altLang="ko-KR" sz="4200" b="0" i="0" u="none" strike="noStrike" kern="1200" cap="none" spc="0" normalizeH="0" baseline="0" noProof="0" dirty="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endParaRPr>
          </a:p>
        </p:txBody>
      </p:sp>
      <p:sp>
        <p:nvSpPr>
          <p:cNvPr id="21" name="TextBox 20">
            <a:extLst>
              <a:ext uri="{FF2B5EF4-FFF2-40B4-BE49-F238E27FC236}">
                <a16:creationId xmlns:a16="http://schemas.microsoft.com/office/drawing/2014/main" id="{88AEE6F0-7BAC-2077-0E84-D9C7909B1C67}"/>
              </a:ext>
            </a:extLst>
          </p:cNvPr>
          <p:cNvSpPr txBox="1"/>
          <p:nvPr/>
        </p:nvSpPr>
        <p:spPr>
          <a:xfrm>
            <a:off x="9045810" y="1815486"/>
            <a:ext cx="8428800" cy="2031325"/>
          </a:xfrm>
          <a:prstGeom prst="rect">
            <a:avLst/>
          </a:prstGeom>
          <a:noFill/>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vi-VN" sz="4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Vần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chỉ</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hiệp</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theo</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một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bằng</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ở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các</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câu</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1,2,4,6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và</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8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khoa</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hà</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loa</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ra</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nhà</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p>
        </p:txBody>
      </p:sp>
      <p:sp>
        <p:nvSpPr>
          <p:cNvPr id="22" name="矩形 9">
            <a:extLst>
              <a:ext uri="{FF2B5EF4-FFF2-40B4-BE49-F238E27FC236}">
                <a16:creationId xmlns:a16="http://schemas.microsoft.com/office/drawing/2014/main" id="{E8047B4E-8D55-42E3-A46A-B24B50024CFF}"/>
              </a:ext>
            </a:extLst>
          </p:cNvPr>
          <p:cNvSpPr/>
          <p:nvPr/>
        </p:nvSpPr>
        <p:spPr>
          <a:xfrm>
            <a:off x="9144001" y="6029590"/>
            <a:ext cx="8152188" cy="738664"/>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Nhịp</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4/3</a:t>
            </a:r>
            <a:endParaRPr kumimoji="0" lang="ko-KR" altLang="ko-KR" sz="4200" b="0" i="0" u="none" strike="noStrike" kern="1200" cap="none" spc="0" normalizeH="0" baseline="0" noProof="0" dirty="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endParaRPr>
          </a:p>
        </p:txBody>
      </p:sp>
      <p:sp>
        <p:nvSpPr>
          <p:cNvPr id="23" name="矩形 9">
            <a:extLst>
              <a:ext uri="{FF2B5EF4-FFF2-40B4-BE49-F238E27FC236}">
                <a16:creationId xmlns:a16="http://schemas.microsoft.com/office/drawing/2014/main" id="{E8047B4E-8D55-42E3-A46A-B24B50024CFF}"/>
              </a:ext>
            </a:extLst>
          </p:cNvPr>
          <p:cNvSpPr/>
          <p:nvPr/>
        </p:nvSpPr>
        <p:spPr>
          <a:xfrm>
            <a:off x="9144000" y="6966289"/>
            <a:ext cx="8330610" cy="2677656"/>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Bài</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thơ</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tuân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thủ</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quy</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định</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về</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niêm</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vần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đối</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nhịp</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của</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một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bài</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thơ</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Thất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ngôn</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bát</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cú</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luật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trắc</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vần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bằng</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theo</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luật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Wingdings" panose="05000000000000000000" pitchFamily="2" charset="2"/>
              </a:rPr>
              <a:t>Đường</a:t>
            </a:r>
            <a:endParaRPr kumimoji="0" lang="ko-KR" altLang="ko-KR" sz="4200" b="1" i="0" u="none" strike="noStrike" kern="1200" cap="none" spc="0" normalizeH="0" baseline="0" noProof="0" dirty="0">
              <a:ln>
                <a:noFill/>
              </a:ln>
              <a:solidFill>
                <a:prstClr val="black"/>
              </a:solidFill>
              <a:effectLst/>
              <a:uLnTx/>
              <a:uFillTx/>
              <a:latin typeface="Times New Roman" panose="02020603050405020304" pitchFamily="18" charset="0"/>
              <a:ea typeface="맑은 고딕" panose="020B0503020000020004" pitchFamily="34" charset="-127"/>
              <a:cs typeface="Times New Roman" panose="02020603050405020304" pitchFamily="18" charset="0"/>
            </a:endParaRPr>
          </a:p>
        </p:txBody>
      </p:sp>
      <p:cxnSp>
        <p:nvCxnSpPr>
          <p:cNvPr id="25" name="Straight Connector 24"/>
          <p:cNvCxnSpPr/>
          <p:nvPr/>
        </p:nvCxnSpPr>
        <p:spPr>
          <a:xfrm flipH="1">
            <a:off x="4293264" y="2038919"/>
            <a:ext cx="137668" cy="7810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H="1">
            <a:off x="4673762" y="3055755"/>
            <a:ext cx="137668" cy="7810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a:off x="3394265" y="4076667"/>
            <a:ext cx="137668" cy="7810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a:off x="4586732" y="5131416"/>
            <a:ext cx="137668" cy="7810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flipH="1">
            <a:off x="4469846" y="6112717"/>
            <a:ext cx="137668" cy="7810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flipH="1">
            <a:off x="3826315" y="7098039"/>
            <a:ext cx="137668" cy="7810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flipH="1">
            <a:off x="4147219" y="8039302"/>
            <a:ext cx="137668" cy="7810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799508" y="9093816"/>
            <a:ext cx="137668" cy="7810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40291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barn(inVertical)">
                                      <p:cBhvr>
                                        <p:cTn id="13" dur="500"/>
                                        <p:tgtEl>
                                          <p:spTgt spid="17"/>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barn(inVertical)">
                                      <p:cBhvr>
                                        <p:cTn id="16" dur="500"/>
                                        <p:tgtEl>
                                          <p:spTgt spid="18"/>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barn(inVertical)">
                                      <p:cBhvr>
                                        <p:cTn id="19" dur="500"/>
                                        <p:tgtEl>
                                          <p:spTgt spid="19"/>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down)">
                                      <p:cBhvr>
                                        <p:cTn id="24" dur="500"/>
                                        <p:tgtEl>
                                          <p:spTgt spid="21"/>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barn(inVertical)">
                                      <p:cBhvr>
                                        <p:cTn id="29" dur="500"/>
                                        <p:tgtEl>
                                          <p:spTgt spid="2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5"/>
                                        </p:tgtEl>
                                        <p:attrNameLst>
                                          <p:attrName>style.visibility</p:attrName>
                                        </p:attrNameLst>
                                      </p:cBhvr>
                                      <p:to>
                                        <p:strVal val="visible"/>
                                      </p:to>
                                    </p:set>
                                    <p:animEffect transition="in" filter="wipe(down)">
                                      <p:cBhvr>
                                        <p:cTn id="34" dur="500"/>
                                        <p:tgtEl>
                                          <p:spTgt spid="25"/>
                                        </p:tgtEl>
                                      </p:cBhvr>
                                    </p:animEffect>
                                  </p:childTnLst>
                                </p:cTn>
                              </p:par>
                              <p:par>
                                <p:cTn id="35" presetID="22" presetClass="entr" presetSubtype="4" fill="hold" nodeType="with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wipe(down)">
                                      <p:cBhvr>
                                        <p:cTn id="37" dur="500"/>
                                        <p:tgtEl>
                                          <p:spTgt spid="27"/>
                                        </p:tgtEl>
                                      </p:cBhvr>
                                    </p:animEffect>
                                  </p:childTnLst>
                                </p:cTn>
                              </p:par>
                              <p:par>
                                <p:cTn id="38" presetID="22" presetClass="entr" presetSubtype="4" fill="hold" nodeType="withEffect">
                                  <p:stCondLst>
                                    <p:cond delay="0"/>
                                  </p:stCondLst>
                                  <p:childTnLst>
                                    <p:set>
                                      <p:cBhvr>
                                        <p:cTn id="39" dur="1" fill="hold">
                                          <p:stCondLst>
                                            <p:cond delay="0"/>
                                          </p:stCondLst>
                                        </p:cTn>
                                        <p:tgtEl>
                                          <p:spTgt spid="28"/>
                                        </p:tgtEl>
                                        <p:attrNameLst>
                                          <p:attrName>style.visibility</p:attrName>
                                        </p:attrNameLst>
                                      </p:cBhvr>
                                      <p:to>
                                        <p:strVal val="visible"/>
                                      </p:to>
                                    </p:set>
                                    <p:animEffect transition="in" filter="wipe(down)">
                                      <p:cBhvr>
                                        <p:cTn id="40" dur="500"/>
                                        <p:tgtEl>
                                          <p:spTgt spid="28"/>
                                        </p:tgtEl>
                                      </p:cBhvr>
                                    </p:animEffect>
                                  </p:childTnLst>
                                </p:cTn>
                              </p:par>
                              <p:par>
                                <p:cTn id="41" presetID="22" presetClass="entr" presetSubtype="4" fill="hold" nodeType="with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wipe(down)">
                                      <p:cBhvr>
                                        <p:cTn id="43" dur="500"/>
                                        <p:tgtEl>
                                          <p:spTgt spid="29"/>
                                        </p:tgtEl>
                                      </p:cBhvr>
                                    </p:animEffect>
                                  </p:childTnLst>
                                </p:cTn>
                              </p:par>
                              <p:par>
                                <p:cTn id="44" presetID="22" presetClass="entr" presetSubtype="4" fill="hold"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wipe(down)">
                                      <p:cBhvr>
                                        <p:cTn id="46" dur="500"/>
                                        <p:tgtEl>
                                          <p:spTgt spid="30"/>
                                        </p:tgtEl>
                                      </p:cBhvr>
                                    </p:animEffect>
                                  </p:childTnLst>
                                </p:cTn>
                              </p:par>
                              <p:par>
                                <p:cTn id="47" presetID="22" presetClass="entr" presetSubtype="4" fill="hold" nodeType="with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wipe(down)">
                                      <p:cBhvr>
                                        <p:cTn id="49" dur="500"/>
                                        <p:tgtEl>
                                          <p:spTgt spid="31"/>
                                        </p:tgtEl>
                                      </p:cBhvr>
                                    </p:animEffec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barn(inVertical)">
                                      <p:cBhvr>
                                        <p:cTn id="60" dur="5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23"/>
                                        </p:tgtEl>
                                        <p:attrNameLst>
                                          <p:attrName>style.visibility</p:attrName>
                                        </p:attrNameLst>
                                      </p:cBhvr>
                                      <p:to>
                                        <p:strVal val="visible"/>
                                      </p:to>
                                    </p:set>
                                    <p:animEffect transition="in" filter="barn(inVertical)">
                                      <p:cBhvr>
                                        <p:cTn id="65"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p:bldP spid="21" grpId="0"/>
      <p:bldP spid="22" grpId="0"/>
      <p:bldP spid="2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ECC07320-C2CA-4E29-8481-9D9E143C7788}"/>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8283427"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Nam Định, 28-12-1897 - Khoa thi Hương năm Đinh Dậu - Các t… | Flickr">
            <a:extLst>
              <a:ext uri="{FF2B5EF4-FFF2-40B4-BE49-F238E27FC236}">
                <a16:creationId xmlns:a16="http://schemas.microsoft.com/office/drawing/2014/main" id="{DAAF7964-7E0C-6909-A3EF-633658D6D7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120"/>
          <a:stretch/>
        </p:blipFill>
        <p:spPr bwMode="auto">
          <a:xfrm>
            <a:off x="1" y="10"/>
            <a:ext cx="14504463" cy="10286990"/>
          </a:xfrm>
          <a:prstGeom prst="rect">
            <a:avLst/>
          </a:prstGeom>
          <a:noFill/>
          <a:extLst>
            <a:ext uri="{909E8E84-426E-40DD-AFC4-6F175D3DCCD1}">
              <a14:hiddenFill xmlns:a14="http://schemas.microsoft.com/office/drawing/2010/main">
                <a:solidFill>
                  <a:srgbClr val="FFFFFF"/>
                </a:solidFill>
              </a14:hiddenFill>
            </a:ext>
          </a:extLst>
        </p:spPr>
      </p:pic>
      <p:sp>
        <p:nvSpPr>
          <p:cNvPr id="2057" name="Rectangle 2056">
            <a:extLst>
              <a:ext uri="{FF2B5EF4-FFF2-40B4-BE49-F238E27FC236}">
                <a16:creationId xmlns:a16="http://schemas.microsoft.com/office/drawing/2014/main" id="{178FB36B-5BFE-42CA-BC60-1115E0D95EEC}"/>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87528" y="0"/>
            <a:ext cx="10600467" cy="10287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Box 3">
            <a:extLst>
              <a:ext uri="{FF2B5EF4-FFF2-40B4-BE49-F238E27FC236}">
                <a16:creationId xmlns:a16="http://schemas.microsoft.com/office/drawing/2014/main" id="{D66ECAD3-4074-8C36-18D9-379DEC39EB0E}"/>
              </a:ext>
            </a:extLst>
          </p:cNvPr>
          <p:cNvSpPr txBox="1"/>
          <p:nvPr/>
        </p:nvSpPr>
        <p:spPr>
          <a:xfrm>
            <a:off x="11963400" y="1181100"/>
            <a:ext cx="6003897" cy="5538042"/>
          </a:xfrm>
          <a:prstGeom prst="rect">
            <a:avLst/>
          </a:prstGeom>
          <a:noFill/>
        </p:spPr>
        <p:txBody>
          <a:bodyPr vert="horz" lIns="91440" tIns="45720" rIns="91440" bIns="45720" rtlCol="0" anchor="b">
            <a:normAutofit/>
          </a:bodyPr>
          <a:lstStyle/>
          <a:p>
            <a:pPr algn="ctr">
              <a:lnSpc>
                <a:spcPct val="90000"/>
              </a:lnSpc>
              <a:spcBef>
                <a:spcPct val="0"/>
              </a:spcBef>
              <a:spcAft>
                <a:spcPts val="600"/>
              </a:spcAft>
            </a:pPr>
            <a:r>
              <a:rPr lang="en-US" sz="8800" b="1" dirty="0">
                <a:latin typeface="#9Slide07 SVNGuerrilla" panose="00000500000000000000" pitchFamily="2" charset="0"/>
                <a:ea typeface="+mj-ea"/>
                <a:cs typeface="+mj-cs"/>
              </a:rPr>
              <a:t>2. </a:t>
            </a:r>
            <a:r>
              <a:rPr lang="en-US" sz="8800" b="1" dirty="0" err="1">
                <a:latin typeface="#9Slide07 SVNGuerrilla" panose="00000500000000000000" pitchFamily="2" charset="0"/>
                <a:ea typeface="+mj-ea"/>
                <a:cs typeface="+mj-cs"/>
              </a:rPr>
              <a:t>Đặc</a:t>
            </a:r>
            <a:r>
              <a:rPr lang="en-US" sz="8800" b="1" dirty="0">
                <a:latin typeface="#9Slide07 SVNGuerrilla" panose="00000500000000000000" pitchFamily="2" charset="0"/>
                <a:ea typeface="+mj-ea"/>
                <a:cs typeface="+mj-cs"/>
              </a:rPr>
              <a:t> </a:t>
            </a:r>
            <a:r>
              <a:rPr lang="en-US" sz="8800" b="1" dirty="0" err="1">
                <a:latin typeface="#9Slide07 SVNGuerrilla" panose="00000500000000000000" pitchFamily="2" charset="0"/>
                <a:ea typeface="+mj-ea"/>
                <a:cs typeface="+mj-cs"/>
              </a:rPr>
              <a:t>sắc</a:t>
            </a:r>
            <a:r>
              <a:rPr lang="en-US" sz="8800" b="1" dirty="0">
                <a:latin typeface="#9Slide07 SVNGuerrilla" panose="00000500000000000000" pitchFamily="2" charset="0"/>
                <a:ea typeface="+mj-ea"/>
                <a:cs typeface="+mj-cs"/>
              </a:rPr>
              <a:t> </a:t>
            </a:r>
            <a:r>
              <a:rPr lang="en-US" sz="8800" b="1" dirty="0" err="1">
                <a:latin typeface="#9Slide07 SVNGuerrilla" panose="00000500000000000000" pitchFamily="2" charset="0"/>
                <a:ea typeface="+mj-ea"/>
                <a:cs typeface="+mj-cs"/>
              </a:rPr>
              <a:t>nghệ</a:t>
            </a:r>
            <a:r>
              <a:rPr lang="en-US" sz="8800" b="1" dirty="0">
                <a:latin typeface="#9Slide07 SVNGuerrilla" panose="00000500000000000000" pitchFamily="2" charset="0"/>
                <a:ea typeface="+mj-ea"/>
                <a:cs typeface="+mj-cs"/>
              </a:rPr>
              <a:t> </a:t>
            </a:r>
            <a:r>
              <a:rPr lang="en-US" sz="8800" b="1" dirty="0" err="1">
                <a:latin typeface="#9Slide07 SVNGuerrilla" panose="00000500000000000000" pitchFamily="2" charset="0"/>
                <a:ea typeface="+mj-ea"/>
                <a:cs typeface="+mj-cs"/>
              </a:rPr>
              <a:t>thuật</a:t>
            </a:r>
            <a:r>
              <a:rPr lang="en-US" sz="8800" b="1" dirty="0">
                <a:latin typeface="#9Slide07 SVNGuerrilla" panose="00000500000000000000" pitchFamily="2" charset="0"/>
                <a:ea typeface="+mj-ea"/>
                <a:cs typeface="+mj-cs"/>
              </a:rPr>
              <a:t> </a:t>
            </a:r>
            <a:r>
              <a:rPr lang="en-US" sz="8800" b="1" dirty="0" err="1">
                <a:latin typeface="#9Slide07 SVNGuerrilla" panose="00000500000000000000" pitchFamily="2" charset="0"/>
                <a:ea typeface="+mj-ea"/>
                <a:cs typeface="+mj-cs"/>
              </a:rPr>
              <a:t>của</a:t>
            </a:r>
            <a:r>
              <a:rPr lang="en-US" sz="8800" b="1" dirty="0">
                <a:latin typeface="#9Slide07 SVNGuerrilla" panose="00000500000000000000" pitchFamily="2" charset="0"/>
                <a:ea typeface="+mj-ea"/>
                <a:cs typeface="+mj-cs"/>
              </a:rPr>
              <a:t> </a:t>
            </a:r>
            <a:r>
              <a:rPr lang="en-US" sz="8800" b="1" dirty="0" err="1">
                <a:latin typeface="#9Slide07 SVNGuerrilla" panose="00000500000000000000" pitchFamily="2" charset="0"/>
                <a:ea typeface="+mj-ea"/>
                <a:cs typeface="+mj-cs"/>
              </a:rPr>
              <a:t>bài</a:t>
            </a:r>
            <a:r>
              <a:rPr lang="en-US" sz="8800" b="1" dirty="0">
                <a:latin typeface="#9Slide07 SVNGuerrilla" panose="00000500000000000000" pitchFamily="2" charset="0"/>
                <a:ea typeface="+mj-ea"/>
                <a:cs typeface="+mj-cs"/>
              </a:rPr>
              <a:t> </a:t>
            </a:r>
            <a:r>
              <a:rPr lang="en-US" sz="8800" b="1" dirty="0" err="1">
                <a:latin typeface="#9Slide07 SVNGuerrilla" panose="00000500000000000000" pitchFamily="2" charset="0"/>
                <a:ea typeface="+mj-ea"/>
                <a:cs typeface="+mj-cs"/>
              </a:rPr>
              <a:t>thơ</a:t>
            </a:r>
            <a:endParaRPr lang="en-US" sz="8800" b="1" dirty="0">
              <a:latin typeface="#9Slide07 SVNGuerrilla" panose="00000500000000000000" pitchFamily="2" charset="0"/>
              <a:ea typeface="+mj-ea"/>
              <a:cs typeface="+mj-cs"/>
            </a:endParaRPr>
          </a:p>
        </p:txBody>
      </p:sp>
    </p:spTree>
    <p:extLst>
      <p:ext uri="{BB962C8B-B14F-4D97-AF65-F5344CB8AC3E}">
        <p14:creationId xmlns:p14="http://schemas.microsoft.com/office/powerpoint/2010/main" val="3792955124"/>
      </p:ext>
    </p:extLst>
  </p:cSld>
  <p:clrMapOvr>
    <a:masterClrMapping/>
  </p:clrMapOvr>
  <p:transition spd="slow">
    <p:wip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F8A8623-5FEA-B51B-8203-8BA0EBA778C0}"/>
              </a:ext>
            </a:extLst>
          </p:cNvPr>
          <p:cNvSpPr txBox="1"/>
          <p:nvPr/>
        </p:nvSpPr>
        <p:spPr>
          <a:xfrm>
            <a:off x="457200" y="190500"/>
            <a:ext cx="17373600" cy="9771906"/>
          </a:xfrm>
          <a:prstGeom prst="rect">
            <a:avLst/>
          </a:prstGeom>
          <a:noFill/>
        </p:spPr>
        <p:txBody>
          <a:bodyPr wrap="square">
            <a:spAutoFit/>
          </a:bodyPr>
          <a:lstStyle/>
          <a:p>
            <a:r>
              <a:rPr lang="vi-VN" sz="3700" b="1" dirty="0">
                <a:latin typeface="+mj-lt"/>
              </a:rPr>
              <a:t>Câu hỏi</a:t>
            </a:r>
          </a:p>
          <a:p>
            <a:r>
              <a:rPr lang="vi-VN" sz="3700" dirty="0">
                <a:latin typeface="+mj-lt"/>
              </a:rPr>
              <a:t>(1) Thơ đường luật bắt nguồn từ đâu?</a:t>
            </a:r>
          </a:p>
          <a:p>
            <a:r>
              <a:rPr lang="vi-VN" sz="3700" dirty="0">
                <a:latin typeface="+mj-lt"/>
              </a:rPr>
              <a:t>(2) Thơ đường luật ra đời vào thời gian nào?</a:t>
            </a:r>
          </a:p>
          <a:p>
            <a:r>
              <a:rPr lang="vi-VN" sz="3700" dirty="0">
                <a:latin typeface="+mj-lt"/>
              </a:rPr>
              <a:t>(3) Những quốc gia nào du nhập thơ đường luật?</a:t>
            </a:r>
          </a:p>
          <a:p>
            <a:r>
              <a:rPr lang="vi-VN" sz="3700" dirty="0">
                <a:latin typeface="+mj-lt"/>
              </a:rPr>
              <a:t>(4) Hãy liệt kê những thể thơ của thơ đường luật?</a:t>
            </a:r>
          </a:p>
          <a:p>
            <a:r>
              <a:rPr lang="vi-VN" sz="3700" dirty="0">
                <a:latin typeface="+mj-lt"/>
              </a:rPr>
              <a:t>(5) Nêu bố cục của bài thơ làm theo thể thơ thất ngôn tứ tuyệt?</a:t>
            </a:r>
          </a:p>
          <a:p>
            <a:r>
              <a:rPr lang="vi-VN" sz="3700" dirty="0">
                <a:latin typeface="+mj-lt"/>
              </a:rPr>
              <a:t>(6) Nêu bố cục của bài thơ làm theo thể thơ thất ngôn bát cú đường luật?</a:t>
            </a:r>
          </a:p>
          <a:p>
            <a:r>
              <a:rPr lang="vi-VN" sz="3700" dirty="0">
                <a:latin typeface="+mj-lt"/>
              </a:rPr>
              <a:t>(7) Trong bài thơ đường luật, “niêm” có nghĩa là gì?</a:t>
            </a:r>
          </a:p>
          <a:p>
            <a:r>
              <a:rPr lang="vi-VN" sz="3700" dirty="0">
                <a:latin typeface="+mj-lt"/>
              </a:rPr>
              <a:t>(8) Thơ đường luật thường được ngắt nhịp như thế nào?</a:t>
            </a:r>
          </a:p>
          <a:p>
            <a:r>
              <a:rPr lang="vi-VN" sz="3700" dirty="0">
                <a:latin typeface="+mj-lt"/>
              </a:rPr>
              <a:t>(9) Vâng của bài thơ thất ngôn bát cú đường luật được gieo như thế nào?</a:t>
            </a:r>
          </a:p>
          <a:p>
            <a:r>
              <a:rPr lang="vi-VN" sz="3700" dirty="0">
                <a:latin typeface="+mj-lt"/>
              </a:rPr>
              <a:t>(10) Hãy nêu “luật” của thơ đường luật?</a:t>
            </a:r>
          </a:p>
          <a:p>
            <a:r>
              <a:rPr lang="vi-VN" sz="3700" dirty="0">
                <a:latin typeface="+mj-lt"/>
              </a:rPr>
              <a:t>(11) Thế nào là thơ trào phúng?</a:t>
            </a:r>
          </a:p>
          <a:p>
            <a:r>
              <a:rPr lang="vi-VN" sz="3700" dirty="0">
                <a:latin typeface="+mj-lt"/>
              </a:rPr>
              <a:t>(12) Chơi chữ là gì?</a:t>
            </a:r>
          </a:p>
          <a:p>
            <a:r>
              <a:rPr lang="vi-VN" sz="3700" dirty="0">
                <a:latin typeface="+mj-lt"/>
              </a:rPr>
              <a:t>(13) Cường điệu là gì?</a:t>
            </a:r>
          </a:p>
          <a:p>
            <a:r>
              <a:rPr lang="vi-VN" sz="3700" dirty="0">
                <a:latin typeface="+mj-lt"/>
              </a:rPr>
              <a:t>(14) Tương phản là gì?</a:t>
            </a:r>
          </a:p>
          <a:p>
            <a:r>
              <a:rPr lang="vi-VN" sz="3700" dirty="0">
                <a:latin typeface="+mj-lt"/>
              </a:rPr>
              <a:t>(15) Dùng ngôn ngữ đời thường một cách hài hước để tạo nên tiếng cười trong thơ trào phúng thì thủ pháp đó gọi là gì?</a:t>
            </a:r>
          </a:p>
        </p:txBody>
      </p:sp>
    </p:spTree>
    <p:extLst>
      <p:ext uri="{BB962C8B-B14F-4D97-AF65-F5344CB8AC3E}">
        <p14:creationId xmlns:p14="http://schemas.microsoft.com/office/powerpoint/2010/main" val="2628940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09;p16">
            <a:extLst>
              <a:ext uri="{FF2B5EF4-FFF2-40B4-BE49-F238E27FC236}">
                <a16:creationId xmlns:a16="http://schemas.microsoft.com/office/drawing/2014/main" id="{29DC5DA1-8555-EA1F-D68B-965B026D6C3F}"/>
              </a:ext>
            </a:extLst>
          </p:cNvPr>
          <p:cNvSpPr/>
          <p:nvPr/>
        </p:nvSpPr>
        <p:spPr>
          <a:xfrm flipH="1">
            <a:off x="13023273" y="7564323"/>
            <a:ext cx="5257800" cy="2722677"/>
          </a:xfrm>
          <a:custGeom>
            <a:avLst/>
            <a:gdLst/>
            <a:ahLst/>
            <a:cxnLst/>
            <a:rect l="l" t="t" r="r" b="b"/>
            <a:pathLst>
              <a:path w="9489980" h="5143500" extrusionOk="0">
                <a:moveTo>
                  <a:pt x="0" y="0"/>
                </a:moveTo>
                <a:lnTo>
                  <a:pt x="9489980" y="0"/>
                </a:lnTo>
                <a:lnTo>
                  <a:pt x="9489980" y="5143500"/>
                </a:lnTo>
                <a:lnTo>
                  <a:pt x="0" y="5143500"/>
                </a:lnTo>
                <a:lnTo>
                  <a:pt x="0" y="0"/>
                </a:lnTo>
                <a:close/>
              </a:path>
            </a:pathLst>
          </a:custGeom>
          <a:blipFill rotWithShape="1">
            <a:blip r:embed="rId3">
              <a:alphaModFix/>
            </a:blip>
            <a:stretch>
              <a:fillRect l="-2313" b="-16848"/>
            </a:stretch>
          </a:blipFill>
          <a:ln>
            <a:noFill/>
          </a:ln>
        </p:spPr>
      </p:sp>
      <p:sp>
        <p:nvSpPr>
          <p:cNvPr id="4" name="TextBox 3">
            <a:extLst>
              <a:ext uri="{FF2B5EF4-FFF2-40B4-BE49-F238E27FC236}">
                <a16:creationId xmlns:a16="http://schemas.microsoft.com/office/drawing/2014/main" id="{C991AF4E-E69E-EB4C-4C32-2EB4C43D371D}"/>
              </a:ext>
            </a:extLst>
          </p:cNvPr>
          <p:cNvSpPr txBox="1"/>
          <p:nvPr/>
        </p:nvSpPr>
        <p:spPr>
          <a:xfrm>
            <a:off x="3505200" y="474518"/>
            <a:ext cx="111252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Times New Roman" panose="02020603050405020304" pitchFamily="18" charset="0"/>
                <a:cs typeface="Times New Roman" panose="02020603050405020304" pitchFamily="18" charset="0"/>
              </a:rPr>
              <a:t>a. </a:t>
            </a:r>
            <a:r>
              <a:rPr lang="en-US" sz="4400" b="1" dirty="0" err="1">
                <a:solidFill>
                  <a:prstClr val="black"/>
                </a:solidFill>
                <a:latin typeface="Times New Roman" panose="02020603050405020304" pitchFamily="18" charset="0"/>
                <a:cs typeface="Times New Roman" panose="02020603050405020304" pitchFamily="18" charset="0"/>
              </a:rPr>
              <a:t>Đối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tượng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trào</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phúng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và</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thái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độ</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của</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tác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giả</a:t>
            </a:r>
            <a:endPar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Rectangle 19">
            <a:extLst>
              <a:ext uri="{FF2B5EF4-FFF2-40B4-BE49-F238E27FC236}">
                <a16:creationId xmlns:a16="http://schemas.microsoft.com/office/drawing/2014/main" id="{4A3DCDCB-468C-5DC5-4353-400A2AB9C928}"/>
              </a:ext>
            </a:extLst>
          </p:cNvPr>
          <p:cNvSpPr/>
          <p:nvPr/>
        </p:nvSpPr>
        <p:spPr>
          <a:xfrm>
            <a:off x="1386887" y="2476500"/>
            <a:ext cx="7833313" cy="16764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Kẻ</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thù</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xâm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lược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thực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dân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Pháp</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nước</a:t>
            </a:r>
            <a:r>
              <a:rPr lang="en-US" sz="4400" dirty="0">
                <a:solidFill>
                  <a:schemeClr val="tx1"/>
                </a:solidFill>
                <a:latin typeface="Times New Roman" panose="02020603050405020304" pitchFamily="18" charset="0"/>
                <a:cs typeface="Times New Roman" panose="02020603050405020304" pitchFamily="18" charset="0"/>
              </a:rPr>
              <a:t>” do </a:t>
            </a:r>
            <a:r>
              <a:rPr lang="en-US" sz="4400" dirty="0" err="1">
                <a:solidFill>
                  <a:schemeClr val="tx1"/>
                </a:solidFill>
                <a:latin typeface="Times New Roman" panose="02020603050405020304" pitchFamily="18" charset="0"/>
                <a:cs typeface="Times New Roman" panose="02020603050405020304" pitchFamily="18" charset="0"/>
              </a:rPr>
              <a:t>chúng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dựng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lên</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21" name="Rectangle 20">
            <a:extLst>
              <a:ext uri="{FF2B5EF4-FFF2-40B4-BE49-F238E27FC236}">
                <a16:creationId xmlns:a16="http://schemas.microsoft.com/office/drawing/2014/main" id="{C8F2CB07-E178-DFFA-8929-14E780B07AA9}"/>
              </a:ext>
            </a:extLst>
          </p:cNvPr>
          <p:cNvSpPr/>
          <p:nvPr/>
        </p:nvSpPr>
        <p:spPr>
          <a:xfrm>
            <a:off x="1386887" y="4632100"/>
            <a:ext cx="7833312" cy="1465118"/>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Triều</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đình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tay</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sai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ươn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hèn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thực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trạng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khoa</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thi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cử</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nhố</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nhăng</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22" name="Rectangle 21">
            <a:extLst>
              <a:ext uri="{FF2B5EF4-FFF2-40B4-BE49-F238E27FC236}">
                <a16:creationId xmlns:a16="http://schemas.microsoft.com/office/drawing/2014/main" id="{162F9D97-44FB-7FC2-6E77-C066B43CEE5D}"/>
              </a:ext>
            </a:extLst>
          </p:cNvPr>
          <p:cNvSpPr/>
          <p:nvPr/>
        </p:nvSpPr>
        <p:spPr>
          <a:xfrm>
            <a:off x="1386887" y="6576418"/>
            <a:ext cx="7833312" cy="1310282"/>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Các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sĩ</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tử</a:t>
            </a:r>
            <a:endParaRPr lang="en-US" sz="4400" dirty="0">
              <a:solidFill>
                <a:schemeClr val="tx1"/>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AE8FC0C5-736E-5546-E1F1-8C28170F6899}"/>
              </a:ext>
            </a:extLst>
          </p:cNvPr>
          <p:cNvSpPr txBox="1"/>
          <p:nvPr/>
        </p:nvSpPr>
        <p:spPr>
          <a:xfrm>
            <a:off x="9753600" y="2929979"/>
            <a:ext cx="83058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rPr>
              <a:t>Đả</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sâu</a:t>
            </a:r>
            <a:r>
              <a:rPr lang="en-US" sz="4400" dirty="0">
                <a:latin typeface="Times New Roman" panose="02020603050405020304" pitchFamily="18" charset="0"/>
                <a:cs typeface="Times New Roman" panose="02020603050405020304" pitchFamily="18" charset="0"/>
              </a:rPr>
              <a:t> cay</a:t>
            </a:r>
            <a:endParaRPr lang="vi-VN" sz="4400"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AE8FC0C5-736E-5546-E1F1-8C28170F6899}"/>
              </a:ext>
            </a:extLst>
          </p:cNvPr>
          <p:cNvSpPr txBox="1"/>
          <p:nvPr/>
        </p:nvSpPr>
        <p:spPr>
          <a:xfrm>
            <a:off x="9774382" y="4316651"/>
            <a:ext cx="7758545"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rPr>
              <a:t>Phê</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phán</a:t>
            </a:r>
            <a:r>
              <a:rPr lang="en-US" sz="4400" dirty="0">
                <a:latin typeface="Times New Roman" panose="02020603050405020304" pitchFamily="18" charset="0"/>
                <a:cs typeface="Times New Roman" panose="02020603050405020304" pitchFamily="18" charset="0"/>
              </a:rPr>
              <a:t> gay </a:t>
            </a:r>
            <a:r>
              <a:rPr lang="en-US" sz="4400" dirty="0" err="1">
                <a:latin typeface="Times New Roman" panose="02020603050405020304" pitchFamily="18" charset="0"/>
                <a:cs typeface="Times New Roman" panose="02020603050405020304" pitchFamily="18" charset="0"/>
              </a:rPr>
              <a:t>gắt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ra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ô </a:t>
            </a:r>
            <a:r>
              <a:rPr lang="en-US" sz="4400" dirty="0" err="1">
                <a:latin typeface="Times New Roman" panose="02020603050405020304" pitchFamily="18" charset="0"/>
                <a:cs typeface="Times New Roman" panose="02020603050405020304" pitchFamily="18" charset="0"/>
              </a:rPr>
              <a:t>nhục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endParaRPr lang="vi-VN" sz="4400" dirty="0">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AE8FC0C5-736E-5546-E1F1-8C28170F6899}"/>
              </a:ext>
            </a:extLst>
          </p:cNvPr>
          <p:cNvSpPr txBox="1"/>
          <p:nvPr/>
        </p:nvSpPr>
        <p:spPr>
          <a:xfrm>
            <a:off x="9774382" y="6847733"/>
            <a:ext cx="8305800" cy="769441"/>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rPr>
              <a:t>Vừa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hại</a:t>
            </a:r>
            <a:endParaRPr lang="vi-VN"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55168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down)">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p:bldP spid="24" grpId="0"/>
      <p:bldP spid="2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DABD7F-ACAE-E890-5871-74EBD9ABAF8D}"/>
              </a:ext>
            </a:extLst>
          </p:cNvPr>
          <p:cNvPicPr>
            <a:picLocks noChangeAspect="1"/>
          </p:cNvPicPr>
          <p:nvPr/>
        </p:nvPicPr>
        <p:blipFill>
          <a:blip r:embed="rId3"/>
          <a:stretch>
            <a:fillRect/>
          </a:stretch>
        </p:blipFill>
        <p:spPr>
          <a:xfrm>
            <a:off x="1295400" y="114300"/>
            <a:ext cx="7086600" cy="10059822"/>
          </a:xfrm>
          <a:prstGeom prst="rect">
            <a:avLst/>
          </a:prstGeom>
        </p:spPr>
      </p:pic>
      <p:pic>
        <p:nvPicPr>
          <p:cNvPr id="5" name="Picture 4">
            <a:extLst>
              <a:ext uri="{FF2B5EF4-FFF2-40B4-BE49-F238E27FC236}">
                <a16:creationId xmlns:a16="http://schemas.microsoft.com/office/drawing/2014/main" id="{451BF15D-0245-B67D-C848-674D041B311A}"/>
              </a:ext>
            </a:extLst>
          </p:cNvPr>
          <p:cNvPicPr>
            <a:picLocks noChangeAspect="1"/>
          </p:cNvPicPr>
          <p:nvPr/>
        </p:nvPicPr>
        <p:blipFill>
          <a:blip r:embed="rId4"/>
          <a:stretch>
            <a:fillRect/>
          </a:stretch>
        </p:blipFill>
        <p:spPr>
          <a:xfrm>
            <a:off x="8915400" y="114300"/>
            <a:ext cx="7086600" cy="10161918"/>
          </a:xfrm>
          <a:prstGeom prst="rect">
            <a:avLst/>
          </a:prstGeom>
        </p:spPr>
      </p:pic>
    </p:spTree>
    <p:extLst>
      <p:ext uri="{BB962C8B-B14F-4D97-AF65-F5344CB8AC3E}">
        <p14:creationId xmlns:p14="http://schemas.microsoft.com/office/powerpoint/2010/main" val="413288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7D33415-216E-CA80-B4F4-1B350101EE32}"/>
              </a:ext>
            </a:extLst>
          </p:cNvPr>
          <p:cNvPicPr>
            <a:picLocks noChangeAspect="1"/>
          </p:cNvPicPr>
          <p:nvPr/>
        </p:nvPicPr>
        <p:blipFill>
          <a:blip r:embed="rId3"/>
          <a:stretch>
            <a:fillRect/>
          </a:stretch>
        </p:blipFill>
        <p:spPr>
          <a:xfrm>
            <a:off x="1524000" y="114300"/>
            <a:ext cx="7080709" cy="10058400"/>
          </a:xfrm>
          <a:prstGeom prst="rect">
            <a:avLst/>
          </a:prstGeom>
        </p:spPr>
      </p:pic>
      <p:pic>
        <p:nvPicPr>
          <p:cNvPr id="5" name="Picture 4">
            <a:extLst>
              <a:ext uri="{FF2B5EF4-FFF2-40B4-BE49-F238E27FC236}">
                <a16:creationId xmlns:a16="http://schemas.microsoft.com/office/drawing/2014/main" id="{D6EB003E-AAD0-5ED1-0736-CB790874415A}"/>
              </a:ext>
            </a:extLst>
          </p:cNvPr>
          <p:cNvPicPr>
            <a:picLocks noChangeAspect="1"/>
          </p:cNvPicPr>
          <p:nvPr/>
        </p:nvPicPr>
        <p:blipFill>
          <a:blip r:embed="rId4"/>
          <a:stretch>
            <a:fillRect/>
          </a:stretch>
        </p:blipFill>
        <p:spPr>
          <a:xfrm>
            <a:off x="9109709" y="114299"/>
            <a:ext cx="7080709" cy="10172917"/>
          </a:xfrm>
          <a:prstGeom prst="rect">
            <a:avLst/>
          </a:prstGeom>
        </p:spPr>
      </p:pic>
    </p:spTree>
    <p:extLst>
      <p:ext uri="{BB962C8B-B14F-4D97-AF65-F5344CB8AC3E}">
        <p14:creationId xmlns:p14="http://schemas.microsoft.com/office/powerpoint/2010/main" val="495368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FA09B3C-A8DB-B721-8A48-6D58A70A0CA9}"/>
              </a:ext>
            </a:extLst>
          </p:cNvPr>
          <p:cNvSpPr txBox="1"/>
          <p:nvPr/>
        </p:nvSpPr>
        <p:spPr>
          <a:xfrm>
            <a:off x="4724400" y="1434793"/>
            <a:ext cx="10070328" cy="1718574"/>
          </a:xfrm>
          <a:prstGeom prst="rect">
            <a:avLst/>
          </a:prstGeom>
        </p:spPr>
        <p:txBody>
          <a:bodyPr vert="horz" lIns="91440" tIns="45720" rIns="91440" bIns="45720" rtlCol="0" anchor="t">
            <a:normAutofit/>
          </a:bodyPr>
          <a:lstStyle/>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năm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mở</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khoa,</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Nam </a:t>
            </a:r>
            <a:r>
              <a:rPr lang="en-US" sz="4400" i="1" dirty="0" err="1">
                <a:latin typeface="Times New Roman" panose="02020603050405020304" pitchFamily="18" charset="0"/>
                <a:cs typeface="Times New Roman" panose="02020603050405020304" pitchFamily="18" charset="0"/>
              </a:rPr>
              <a:t>thi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lẫn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Hà.</a:t>
            </a:r>
          </a:p>
        </p:txBody>
      </p:sp>
      <p:sp>
        <p:nvSpPr>
          <p:cNvPr id="3" name="TextBox 2">
            <a:extLst>
              <a:ext uri="{FF2B5EF4-FFF2-40B4-BE49-F238E27FC236}">
                <a16:creationId xmlns:a16="http://schemas.microsoft.com/office/drawing/2014/main" id="{AE8FC0C5-736E-5546-E1F1-8C28170F6899}"/>
              </a:ext>
            </a:extLst>
          </p:cNvPr>
          <p:cNvSpPr txBox="1"/>
          <p:nvPr/>
        </p:nvSpPr>
        <p:spPr>
          <a:xfrm>
            <a:off x="838200" y="3949393"/>
            <a:ext cx="9258300" cy="1446550"/>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Sự kiện</a:t>
            </a:r>
            <a:r>
              <a:rPr lang="vi-VN" sz="4400" dirty="0">
                <a:latin typeface="Times New Roman" panose="02020603050405020304" pitchFamily="18" charset="0"/>
                <a:cs typeface="Times New Roman" panose="02020603050405020304" pitchFamily="18" charset="0"/>
              </a:rPr>
              <a:t>: theo lệ thường thời phong kiến cứ ba năm có một khoa thi Hương</a:t>
            </a:r>
          </a:p>
        </p:txBody>
      </p:sp>
      <p:sp>
        <p:nvSpPr>
          <p:cNvPr id="4" name="TextBox 3">
            <a:extLst>
              <a:ext uri="{FF2B5EF4-FFF2-40B4-BE49-F238E27FC236}">
                <a16:creationId xmlns:a16="http://schemas.microsoft.com/office/drawing/2014/main" id="{4113B66B-748F-1160-D81E-AABB95C44A48}"/>
              </a:ext>
            </a:extLst>
          </p:cNvPr>
          <p:cNvSpPr txBox="1"/>
          <p:nvPr/>
        </p:nvSpPr>
        <p:spPr>
          <a:xfrm>
            <a:off x="838200" y="5703677"/>
            <a:ext cx="9258300" cy="2123658"/>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Nhà</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nước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từ</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mới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xuất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hiện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khi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thực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Pháp</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xâm</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lược</a:t>
            </a:r>
            <a:r>
              <a:rPr lang="en-US" sz="4400" dirty="0">
                <a:latin typeface="Times New Roman" panose="02020603050405020304" pitchFamily="18" charset="0"/>
                <a:cs typeface="Times New Roman" panose="02020603050405020304" pitchFamily="18" charset="0"/>
                <a:sym typeface="Wingdings" panose="05000000000000000000" pitchFamily="2" charset="2"/>
              </a:rPr>
              <a:t> 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tạo</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nên</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chế</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độ</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thực</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dân</a:t>
            </a:r>
            <a:r>
              <a:rPr lang="en-US" sz="4400" dirty="0">
                <a:latin typeface="Times New Roman" panose="02020603050405020304" pitchFamily="18" charset="0"/>
                <a:cs typeface="Times New Roman" panose="02020603050405020304" pitchFamily="18" charset="0"/>
                <a:sym typeface="Wingdings" panose="05000000000000000000" pitchFamily="2" charset="2"/>
              </a:rPr>
              <a:t>  VH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người</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Việt</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thay</a:t>
            </a:r>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sym typeface="Wingdings" panose="05000000000000000000" pitchFamily="2" charset="2"/>
              </a:rPr>
              <a:t>đổi</a:t>
            </a:r>
            <a:endParaRPr lang="en-US" sz="4400" dirty="0">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3D1FCD9C-686F-1B34-300F-092B562BCEC6}"/>
              </a:ext>
            </a:extLst>
          </p:cNvPr>
          <p:cNvSpPr txBox="1"/>
          <p:nvPr/>
        </p:nvSpPr>
        <p:spPr>
          <a:xfrm>
            <a:off x="838200" y="8252174"/>
            <a:ext cx="9258300" cy="1920526"/>
          </a:xfrm>
          <a:prstGeom prst="rect">
            <a:avLst/>
          </a:prstGeom>
          <a:noFill/>
        </p:spPr>
        <p:txBody>
          <a:bodyPr wrap="square">
            <a:spAutoFit/>
          </a:bodyPr>
          <a:lstStyle/>
          <a:p>
            <a:pPr marL="0" marR="0" lvl="0" indent="0" algn="just" rtl="0">
              <a:lnSpc>
                <a:spcPct val="90000"/>
              </a:lnSpc>
              <a:spcBef>
                <a:spcPts val="0"/>
              </a:spcBef>
              <a:spcAft>
                <a:spcPts val="0"/>
              </a:spcAft>
              <a:buClr>
                <a:srgbClr val="4A5241"/>
              </a:buClr>
              <a:buSzPts val="2500"/>
              <a:buFont typeface="Roboto Condensed"/>
              <a:buNone/>
            </a:pPr>
            <a:r>
              <a:rPr lang="vi-VN" sz="4400" b="0" i="0" u="none" strike="noStrike" cap="none" dirty="0">
                <a:latin typeface="Times New Roman" panose="02020603050405020304" pitchFamily="18" charset="0"/>
                <a:ea typeface="Roboto Condensed"/>
                <a:cs typeface="Times New Roman" panose="02020603050405020304" pitchFamily="18" charset="0"/>
                <a:sym typeface="Roboto Condensed"/>
              </a:rPr>
              <a:t>- </a:t>
            </a:r>
            <a:r>
              <a:rPr lang="vi-VN" sz="4400" b="1" i="0" u="none" strike="noStrike" cap="none" dirty="0">
                <a:latin typeface="Times New Roman" panose="02020603050405020304" pitchFamily="18" charset="0"/>
                <a:ea typeface="Roboto Condensed"/>
                <a:cs typeface="Times New Roman" panose="02020603050405020304" pitchFamily="18" charset="0"/>
                <a:sym typeface="Roboto Condensed"/>
              </a:rPr>
              <a:t>Từ “lẫn”: </a:t>
            </a:r>
            <a:r>
              <a:rPr lang="vi-VN" sz="4400" b="0" i="0" u="none" strike="noStrike" cap="none" dirty="0">
                <a:latin typeface="Times New Roman" panose="02020603050405020304" pitchFamily="18" charset="0"/>
                <a:ea typeface="Roboto Condensed"/>
                <a:cs typeface="Times New Roman" panose="02020603050405020304" pitchFamily="18" charset="0"/>
                <a:sym typeface="Roboto Condensed"/>
              </a:rPr>
              <a:t>thể hiện sự ô hợp, hỗn tạp của kì thi</a:t>
            </a:r>
            <a:r>
              <a:rPr lang="en-US" sz="4400" dirty="0">
                <a:latin typeface="Times New Roman" panose="02020603050405020304" pitchFamily="18" charset="0"/>
                <a:ea typeface="Roboto Condensed"/>
                <a:cs typeface="Times New Roman" panose="02020603050405020304" pitchFamily="18" charset="0"/>
                <a:sym typeface="Roboto Condensed"/>
              </a:rPr>
              <a:t> (</a:t>
            </a:r>
            <a:r>
              <a:rPr lang="en-US" sz="4400" dirty="0" err="1">
                <a:latin typeface="Times New Roman" panose="02020603050405020304" pitchFamily="18" charset="0"/>
                <a:ea typeface="Roboto Condensed"/>
                <a:cs typeface="Times New Roman" panose="02020603050405020304" pitchFamily="18" charset="0"/>
                <a:sym typeface="Roboto Condensed"/>
              </a:rPr>
              <a:t>sử</a:t>
            </a:r>
            <a:r>
              <a:rPr lang="en-US" sz="4400" dirty="0">
                <a:latin typeface="Times New Roman" panose="02020603050405020304" pitchFamily="18" charset="0"/>
                <a:ea typeface="Roboto Condensed"/>
                <a:cs typeface="Times New Roman" panose="02020603050405020304" pitchFamily="18" charset="0"/>
                <a:sym typeface="Roboto Condensed"/>
              </a:rPr>
              <a:t> </a:t>
            </a:r>
            <a:r>
              <a:rPr lang="en-US" sz="4400" dirty="0" err="1">
                <a:latin typeface="Times New Roman" panose="02020603050405020304" pitchFamily="18" charset="0"/>
                <a:ea typeface="Roboto Condensed"/>
                <a:cs typeface="Times New Roman" panose="02020603050405020304" pitchFamily="18" charset="0"/>
                <a:sym typeface="Roboto Condensed"/>
              </a:rPr>
              <a:t>dụng</a:t>
            </a:r>
            <a:r>
              <a:rPr lang="en-US" sz="4400" dirty="0">
                <a:latin typeface="Times New Roman" panose="02020603050405020304" pitchFamily="18" charset="0"/>
                <a:ea typeface="Roboto Condensed"/>
                <a:cs typeface="Times New Roman" panose="02020603050405020304" pitchFamily="18" charset="0"/>
                <a:sym typeface="Roboto Condensed"/>
              </a:rPr>
              <a:t> </a:t>
            </a:r>
            <a:r>
              <a:rPr lang="en-US" sz="4400" dirty="0" err="1">
                <a:latin typeface="Times New Roman" panose="02020603050405020304" pitchFamily="18" charset="0"/>
                <a:ea typeface="Roboto Condensed"/>
                <a:cs typeface="Times New Roman" panose="02020603050405020304" pitchFamily="18" charset="0"/>
                <a:sym typeface="Roboto Condensed"/>
              </a:rPr>
              <a:t>trường</a:t>
            </a:r>
            <a:r>
              <a:rPr lang="en-US" sz="4400" dirty="0">
                <a:latin typeface="Times New Roman" panose="02020603050405020304" pitchFamily="18" charset="0"/>
                <a:ea typeface="Roboto Condensed"/>
                <a:cs typeface="Times New Roman" panose="02020603050405020304" pitchFamily="18" charset="0"/>
                <a:sym typeface="Roboto Condensed"/>
              </a:rPr>
              <a:t> </a:t>
            </a:r>
            <a:r>
              <a:rPr lang="en-US" sz="4400" dirty="0" err="1">
                <a:latin typeface="Times New Roman" panose="02020603050405020304" pitchFamily="18" charset="0"/>
                <a:ea typeface="Roboto Condensed"/>
                <a:cs typeface="Times New Roman" panose="02020603050405020304" pitchFamily="18" charset="0"/>
                <a:sym typeface="Roboto Condensed"/>
              </a:rPr>
              <a:t>thi</a:t>
            </a:r>
            <a:r>
              <a:rPr lang="en-US" sz="4400" dirty="0">
                <a:latin typeface="Times New Roman" panose="02020603050405020304" pitchFamily="18" charset="0"/>
                <a:ea typeface="Roboto Condensed"/>
                <a:cs typeface="Times New Roman" panose="02020603050405020304" pitchFamily="18" charset="0"/>
                <a:sym typeface="Roboto Condensed"/>
              </a:rPr>
              <a:t> </a:t>
            </a:r>
            <a:r>
              <a:rPr lang="en-US" sz="4400" dirty="0" err="1">
                <a:latin typeface="Times New Roman" panose="02020603050405020304" pitchFamily="18" charset="0"/>
                <a:ea typeface="Roboto Condensed"/>
                <a:cs typeface="Times New Roman" panose="02020603050405020304" pitchFamily="18" charset="0"/>
                <a:sym typeface="Roboto Condensed"/>
              </a:rPr>
              <a:t>vào</a:t>
            </a:r>
            <a:r>
              <a:rPr lang="en-US" sz="4400" dirty="0">
                <a:latin typeface="Times New Roman" panose="02020603050405020304" pitchFamily="18" charset="0"/>
                <a:ea typeface="Roboto Condensed"/>
                <a:cs typeface="Times New Roman" panose="02020603050405020304" pitchFamily="18" charset="0"/>
                <a:sym typeface="Roboto Condensed"/>
              </a:rPr>
              <a:t> </a:t>
            </a:r>
            <a:r>
              <a:rPr lang="en-US" sz="4400" dirty="0" err="1">
                <a:latin typeface="Times New Roman" panose="02020603050405020304" pitchFamily="18" charset="0"/>
                <a:ea typeface="Roboto Condensed"/>
                <a:cs typeface="Times New Roman" panose="02020603050405020304" pitchFamily="18" charset="0"/>
                <a:sym typeface="Roboto Condensed"/>
              </a:rPr>
              <a:t>mục</a:t>
            </a:r>
            <a:r>
              <a:rPr lang="en-US" sz="4400" dirty="0">
                <a:latin typeface="Times New Roman" panose="02020603050405020304" pitchFamily="18" charset="0"/>
                <a:ea typeface="Roboto Condensed"/>
                <a:cs typeface="Times New Roman" panose="02020603050405020304" pitchFamily="18" charset="0"/>
                <a:sym typeface="Roboto Condensed"/>
              </a:rPr>
              <a:t> </a:t>
            </a:r>
            <a:r>
              <a:rPr lang="en-US" sz="4400" dirty="0" err="1">
                <a:latin typeface="Times New Roman" panose="02020603050405020304" pitchFamily="18" charset="0"/>
                <a:ea typeface="Roboto Condensed"/>
                <a:cs typeface="Times New Roman" panose="02020603050405020304" pitchFamily="18" charset="0"/>
                <a:sym typeface="Roboto Condensed"/>
              </a:rPr>
              <a:t>đích</a:t>
            </a:r>
            <a:r>
              <a:rPr lang="en-US" sz="4400" dirty="0">
                <a:latin typeface="Times New Roman" panose="02020603050405020304" pitchFamily="18" charset="0"/>
                <a:ea typeface="Roboto Condensed"/>
                <a:cs typeface="Times New Roman" panose="02020603050405020304" pitchFamily="18" charset="0"/>
                <a:sym typeface="Roboto Condensed"/>
              </a:rPr>
              <a:t> </a:t>
            </a:r>
            <a:r>
              <a:rPr lang="en-US" sz="4400" dirty="0" err="1">
                <a:latin typeface="Times New Roman" panose="02020603050405020304" pitchFamily="18" charset="0"/>
                <a:ea typeface="Roboto Condensed"/>
                <a:cs typeface="Times New Roman" panose="02020603050405020304" pitchFamily="18" charset="0"/>
                <a:sym typeface="Roboto Condensed"/>
              </a:rPr>
              <a:t>khác</a:t>
            </a:r>
            <a:r>
              <a:rPr lang="en-US" sz="4400" dirty="0">
                <a:latin typeface="Times New Roman" panose="02020603050405020304" pitchFamily="18" charset="0"/>
                <a:ea typeface="Roboto Condensed"/>
                <a:cs typeface="Times New Roman" panose="02020603050405020304" pitchFamily="18" charset="0"/>
                <a:sym typeface="Roboto Condensed"/>
              </a:rPr>
              <a:t>)</a:t>
            </a:r>
            <a:endParaRPr lang="vi-VN" sz="4400" b="0" i="0" u="none" strike="noStrike" cap="none" dirty="0">
              <a:latin typeface="Times New Roman" panose="02020603050405020304" pitchFamily="18" charset="0"/>
              <a:ea typeface="Arial"/>
              <a:cs typeface="Times New Roman" panose="02020603050405020304" pitchFamily="18" charset="0"/>
              <a:sym typeface="Arial"/>
            </a:endParaRPr>
          </a:p>
        </p:txBody>
      </p:sp>
      <p:sp>
        <p:nvSpPr>
          <p:cNvPr id="7" name="Oval 6">
            <a:extLst>
              <a:ext uri="{FF2B5EF4-FFF2-40B4-BE49-F238E27FC236}">
                <a16:creationId xmlns:a16="http://schemas.microsoft.com/office/drawing/2014/main" id="{4D56A70C-2079-E601-BAB8-D8901C7A7407}"/>
              </a:ext>
            </a:extLst>
          </p:cNvPr>
          <p:cNvSpPr/>
          <p:nvPr/>
        </p:nvSpPr>
        <p:spPr>
          <a:xfrm>
            <a:off x="8458200" y="2044393"/>
            <a:ext cx="838200" cy="990600"/>
          </a:xfrm>
          <a:prstGeom prst="ellipse">
            <a:avLst/>
          </a:prstGeom>
          <a:no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558F84BE-BFDD-E54F-5611-5BEFE78CD2F6}"/>
              </a:ext>
            </a:extLst>
          </p:cNvPr>
          <p:cNvSpPr txBox="1"/>
          <p:nvPr/>
        </p:nvSpPr>
        <p:spPr>
          <a:xfrm>
            <a:off x="8191500" y="3007562"/>
            <a:ext cx="1905000" cy="707886"/>
          </a:xfrm>
          <a:prstGeom prst="rect">
            <a:avLst/>
          </a:prstGeom>
          <a:noFill/>
        </p:spPr>
        <p:txBody>
          <a:bodyPr wrap="square" rtlCol="0">
            <a:spAutoFit/>
          </a:bodyPr>
          <a:lstStyle/>
          <a:p>
            <a:pPr algn="just"/>
            <a:r>
              <a:rPr lang="vi-VN" sz="4000"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lẫn lộn</a:t>
            </a:r>
            <a:endParaRPr lang="en-US" sz="4000" dirty="0">
              <a:solidFill>
                <a:srgbClr val="C00000"/>
              </a:solidFill>
              <a:latin typeface="Times New Roman" panose="02020603050405020304" pitchFamily="18" charset="0"/>
              <a:cs typeface="Times New Roman" panose="02020603050405020304" pitchFamily="18" charset="0"/>
            </a:endParaRPr>
          </a:p>
        </p:txBody>
      </p:sp>
      <p:sp>
        <p:nvSpPr>
          <p:cNvPr id="11" name="Right Brace 10">
            <a:extLst>
              <a:ext uri="{FF2B5EF4-FFF2-40B4-BE49-F238E27FC236}">
                <a16:creationId xmlns:a16="http://schemas.microsoft.com/office/drawing/2014/main" id="{CAAE8A4E-2BC6-56C9-AF3F-34B92FA8D2C7}"/>
              </a:ext>
            </a:extLst>
          </p:cNvPr>
          <p:cNvSpPr/>
          <p:nvPr/>
        </p:nvSpPr>
        <p:spPr>
          <a:xfrm>
            <a:off x="10483464" y="4361566"/>
            <a:ext cx="1676400" cy="5181600"/>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12" name="TextBox 11">
            <a:extLst>
              <a:ext uri="{FF2B5EF4-FFF2-40B4-BE49-F238E27FC236}">
                <a16:creationId xmlns:a16="http://schemas.microsoft.com/office/drawing/2014/main" id="{B7638FFC-AADF-25D5-CE06-409DBDECA1A0}"/>
              </a:ext>
            </a:extLst>
          </p:cNvPr>
          <p:cNvSpPr txBox="1"/>
          <p:nvPr/>
        </p:nvSpPr>
        <p:spPr>
          <a:xfrm>
            <a:off x="12546828" y="4468609"/>
            <a:ext cx="5131572" cy="4967514"/>
          </a:xfrm>
          <a:prstGeom prst="rect">
            <a:avLst/>
          </a:prstGeom>
          <a:noFill/>
        </p:spPr>
        <p:txBody>
          <a:bodyPr wrap="square">
            <a:spAutoFit/>
          </a:bodyPr>
          <a:lstStyle/>
          <a:p>
            <a:pPr marL="0" marR="0" lvl="0" indent="0" algn="just" rtl="0">
              <a:lnSpc>
                <a:spcPct val="90000"/>
              </a:lnSpc>
              <a:spcBef>
                <a:spcPts val="0"/>
              </a:spcBef>
              <a:spcAft>
                <a:spcPts val="0"/>
              </a:spcAft>
              <a:buClr>
                <a:srgbClr val="4A5241"/>
              </a:buClr>
              <a:buSzPts val="2500"/>
              <a:buFont typeface="Roboto Condensed"/>
              <a:buNone/>
            </a:pPr>
            <a:r>
              <a:rPr lang="en-US" sz="4400" b="1" i="0" u="none" strike="noStrike" cap="none" dirty="0" err="1">
                <a:latin typeface="Times New Roman" panose="02020603050405020304" pitchFamily="18" charset="0"/>
                <a:ea typeface="Roboto Condensed"/>
                <a:cs typeface="Times New Roman" panose="02020603050405020304" pitchFamily="18" charset="0"/>
                <a:sym typeface="Wingdings" panose="05000000000000000000" pitchFamily="2" charset="2"/>
              </a:rPr>
              <a:t>Sự</a:t>
            </a:r>
            <a:r>
              <a:rPr lang="en-US" sz="4400" b="1" i="0" u="none" strike="noStrike" cap="none" dirty="0">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Wingdings" panose="05000000000000000000" pitchFamily="2" charset="2"/>
              </a:rPr>
              <a:t>kì</a:t>
            </a:r>
            <a:r>
              <a:rPr lang="en-US" sz="4400" b="1" i="0" u="none" strike="noStrike" cap="none" dirty="0">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Wingdings" panose="05000000000000000000" pitchFamily="2" charset="2"/>
              </a:rPr>
              <a:t>lạ</a:t>
            </a:r>
            <a:r>
              <a:rPr lang="en-US" sz="4400" b="1" i="0" u="none" strike="noStrike" cap="none" dirty="0">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Wingdings" panose="05000000000000000000" pitchFamily="2" charset="2"/>
              </a:rPr>
              <a:t>kì</a:t>
            </a:r>
            <a:r>
              <a:rPr lang="en-US" sz="4400" b="1" i="0" u="none" strike="noStrike" cap="none" dirty="0">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b="1" i="0" u="none" strike="noStrike" cap="none" dirty="0" err="1">
                <a:latin typeface="Times New Roman" panose="02020603050405020304" pitchFamily="18" charset="0"/>
                <a:ea typeface="Roboto Condensed"/>
                <a:cs typeface="Times New Roman" panose="02020603050405020304" pitchFamily="18" charset="0"/>
                <a:sym typeface="Wingdings" panose="05000000000000000000" pitchFamily="2" charset="2"/>
              </a:rPr>
              <a:t>quái</a:t>
            </a:r>
            <a:r>
              <a:rPr lang="en-US" sz="4400" b="1" i="0" u="none" strike="noStrike" cap="none" dirty="0">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vi-VN" sz="4400" b="1" i="0" u="none" strike="noStrike" cap="none" dirty="0">
                <a:latin typeface="Times New Roman" panose="02020603050405020304" pitchFamily="18" charset="0"/>
                <a:ea typeface="Roboto Condensed"/>
                <a:cs typeface="Times New Roman" panose="02020603050405020304" pitchFamily="18" charset="0"/>
                <a:sym typeface="Wingdings" panose="05000000000000000000" pitchFamily="2" charset="2"/>
              </a:rPr>
              <a:t> Thái độ mỉa mai, châm biếm kín đáo cùng nỗi buồn sầu, lo lắng của tác giả trước cảnh đất nước bị mất quyền độc lập, tự chủ. </a:t>
            </a:r>
            <a:endParaRPr lang="en-US" sz="4400" b="1" i="0" u="none" strike="noStrike" cap="none" dirty="0">
              <a:latin typeface="Times New Roman" panose="02020603050405020304" pitchFamily="18" charset="0"/>
              <a:ea typeface="Roboto Condensed"/>
              <a:cs typeface="Times New Roman" panose="02020603050405020304" pitchFamily="18" charset="0"/>
              <a:sym typeface="Roboto Condensed"/>
            </a:endParaRPr>
          </a:p>
        </p:txBody>
      </p:sp>
      <p:sp>
        <p:nvSpPr>
          <p:cNvPr id="13" name="TextBox 12">
            <a:extLst>
              <a:ext uri="{FF2B5EF4-FFF2-40B4-BE49-F238E27FC236}">
                <a16:creationId xmlns:a16="http://schemas.microsoft.com/office/drawing/2014/main" id="{C991AF4E-E69E-EB4C-4C32-2EB4C43D371D}"/>
              </a:ext>
            </a:extLst>
          </p:cNvPr>
          <p:cNvSpPr txBox="1"/>
          <p:nvPr/>
        </p:nvSpPr>
        <p:spPr>
          <a:xfrm>
            <a:off x="-609600" y="335459"/>
            <a:ext cx="15404328" cy="769441"/>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Times New Roman" panose="02020603050405020304" pitchFamily="18" charset="0"/>
                <a:cs typeface="Times New Roman" panose="02020603050405020304" pitchFamily="18" charset="0"/>
              </a:rPr>
              <a:t>b. </a:t>
            </a:r>
            <a:r>
              <a:rPr lang="en-US" sz="4400" b="1" dirty="0" err="1">
                <a:solidFill>
                  <a:prstClr val="black"/>
                </a:solidFill>
                <a:latin typeface="Times New Roman" panose="02020603050405020304" pitchFamily="18" charset="0"/>
                <a:cs typeface="Times New Roman" panose="02020603050405020304" pitchFamily="18" charset="0"/>
              </a:rPr>
              <a:t>Nghệ</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thuật</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trào</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phúng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và</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sắc</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thái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giọng</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điệu</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của</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bài</a:t>
            </a:r>
            <a:r>
              <a:rPr lang="en-US" sz="4400" b="1" dirty="0">
                <a:solidFill>
                  <a:prstClr val="black"/>
                </a:solidFill>
                <a:latin typeface="Times New Roman" panose="02020603050405020304" pitchFamily="18" charset="0"/>
                <a:cs typeface="Times New Roman" panose="02020603050405020304" pitchFamily="18" charset="0"/>
              </a:rPr>
              <a:t> </a:t>
            </a:r>
            <a:r>
              <a:rPr lang="en-US" sz="4400" b="1" dirty="0" err="1">
                <a:solidFill>
                  <a:prstClr val="black"/>
                </a:solidFill>
                <a:latin typeface="Times New Roman" panose="02020603050405020304" pitchFamily="18" charset="0"/>
                <a:cs typeface="Times New Roman" panose="02020603050405020304" pitchFamily="18" charset="0"/>
              </a:rPr>
              <a:t>thơ</a:t>
            </a:r>
            <a:endPar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cxnSp>
        <p:nvCxnSpPr>
          <p:cNvPr id="9" name="Straight Connector 8"/>
          <p:cNvCxnSpPr/>
          <p:nvPr/>
        </p:nvCxnSpPr>
        <p:spPr>
          <a:xfrm>
            <a:off x="4876800" y="2044393"/>
            <a:ext cx="2057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E8FC0C5-736E-5546-E1F1-8C28170F6899}"/>
              </a:ext>
            </a:extLst>
          </p:cNvPr>
          <p:cNvSpPr txBox="1"/>
          <p:nvPr/>
        </p:nvSpPr>
        <p:spPr>
          <a:xfrm>
            <a:off x="501264" y="1482312"/>
            <a:ext cx="3423036"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Hai </a:t>
            </a: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đề</a:t>
            </a:r>
            <a:endParaRPr lang="vi-VN"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8415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down)">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barn(inVertical)">
                                      <p:cBhvr>
                                        <p:cTn id="25" dur="500"/>
                                        <p:tgtEl>
                                          <p:spTgt spid="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barn(inVertical)">
                                      <p:cBhvr>
                                        <p:cTn id="38" dur="500"/>
                                        <p:tgtEl>
                                          <p:spTgt spid="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barn(inVertical)">
                                      <p:cBhvr>
                                        <p:cTn id="43" dur="500"/>
                                        <p:tgtEl>
                                          <p:spTgt spid="11"/>
                                        </p:tgtEl>
                                      </p:cBhvr>
                                    </p:animEffect>
                                  </p:childTnLst>
                                </p:cTn>
                              </p:par>
                              <p:par>
                                <p:cTn id="44" presetID="16" presetClass="entr" presetSubtype="21"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barn(inVertical)">
                                      <p:cBhvr>
                                        <p:cTn id="46"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6" grpId="0"/>
      <p:bldP spid="7" grpId="0" animBg="1"/>
      <p:bldP spid="8" grpId="0"/>
      <p:bldP spid="11" grpId="0" animBg="1"/>
      <p:bldP spid="12" grpId="0"/>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409;p16">
            <a:extLst>
              <a:ext uri="{FF2B5EF4-FFF2-40B4-BE49-F238E27FC236}">
                <a16:creationId xmlns:a16="http://schemas.microsoft.com/office/drawing/2014/main" id="{29DC5DA1-8555-EA1F-D68B-965B026D6C3F}"/>
              </a:ext>
            </a:extLst>
          </p:cNvPr>
          <p:cNvSpPr/>
          <p:nvPr/>
        </p:nvSpPr>
        <p:spPr>
          <a:xfrm>
            <a:off x="-76200" y="7339018"/>
            <a:ext cx="5638800" cy="2722677"/>
          </a:xfrm>
          <a:custGeom>
            <a:avLst/>
            <a:gdLst/>
            <a:ahLst/>
            <a:cxnLst/>
            <a:rect l="l" t="t" r="r" b="b"/>
            <a:pathLst>
              <a:path w="9489980" h="5143500" extrusionOk="0">
                <a:moveTo>
                  <a:pt x="0" y="0"/>
                </a:moveTo>
                <a:lnTo>
                  <a:pt x="9489980" y="0"/>
                </a:lnTo>
                <a:lnTo>
                  <a:pt x="9489980" y="5143500"/>
                </a:lnTo>
                <a:lnTo>
                  <a:pt x="0" y="5143500"/>
                </a:lnTo>
                <a:lnTo>
                  <a:pt x="0" y="0"/>
                </a:lnTo>
                <a:close/>
              </a:path>
            </a:pathLst>
          </a:custGeom>
          <a:blipFill rotWithShape="1">
            <a:blip r:embed="rId3">
              <a:alphaModFix/>
            </a:blip>
            <a:stretch>
              <a:fillRect l="-2313" b="-16848"/>
            </a:stretch>
          </a:blipFill>
          <a:ln>
            <a:noFill/>
          </a:ln>
        </p:spPr>
      </p:sp>
      <p:sp>
        <p:nvSpPr>
          <p:cNvPr id="14" name="TextBox 13">
            <a:extLst>
              <a:ext uri="{FF2B5EF4-FFF2-40B4-BE49-F238E27FC236}">
                <a16:creationId xmlns:a16="http://schemas.microsoft.com/office/drawing/2014/main" id="{AB61DB73-3443-9733-9959-1CA901DF85C1}"/>
              </a:ext>
            </a:extLst>
          </p:cNvPr>
          <p:cNvSpPr txBox="1"/>
          <p:nvPr/>
        </p:nvSpPr>
        <p:spPr>
          <a:xfrm>
            <a:off x="609600" y="1485900"/>
            <a:ext cx="17144993"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Đảo</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ngữ</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“lôi thôi sĩ tử”, “ậm ọe quan trường”.</a:t>
            </a:r>
          </a:p>
        </p:txBody>
      </p:sp>
      <p:sp>
        <p:nvSpPr>
          <p:cNvPr id="16" name="TextBox 15">
            <a:extLst>
              <a:ext uri="{FF2B5EF4-FFF2-40B4-BE49-F238E27FC236}">
                <a16:creationId xmlns:a16="http://schemas.microsoft.com/office/drawing/2014/main" id="{41A1BB51-C423-2D0B-371B-9BD0F5AE20CD}"/>
              </a:ext>
            </a:extLst>
          </p:cNvPr>
          <p:cNvSpPr txBox="1"/>
          <p:nvPr/>
        </p:nvSpPr>
        <p:spPr>
          <a:xfrm>
            <a:off x="609599" y="2312892"/>
            <a:ext cx="10591800" cy="28007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Đối</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sĩ tử</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&gt;&lt;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quan trường.</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quan</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sứ</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&gt;&lt;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mụ</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đầm</a:t>
            </a: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sĩ</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tử</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quan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trường</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&gt;&lt;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quan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sứ</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mụ</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đầm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17" name="TextBox 16">
            <a:extLst>
              <a:ext uri="{FF2B5EF4-FFF2-40B4-BE49-F238E27FC236}">
                <a16:creationId xmlns:a16="http://schemas.microsoft.com/office/drawing/2014/main" id="{74B89897-30CE-F0EB-BA07-C0DF2AA8F282}"/>
              </a:ext>
            </a:extLst>
          </p:cNvPr>
          <p:cNvSpPr txBox="1"/>
          <p:nvPr/>
        </p:nvSpPr>
        <p:spPr>
          <a:xfrm>
            <a:off x="609599" y="5364659"/>
            <a:ext cx="17144993"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Sử dụng từ láy tượng thanh và tượng hình</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ậm ọe</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lôi thôi</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20" name="TextBox 19">
            <a:extLst>
              <a:ext uri="{FF2B5EF4-FFF2-40B4-BE49-F238E27FC236}">
                <a16:creationId xmlns:a16="http://schemas.microsoft.com/office/drawing/2014/main" id="{74B89897-30CE-F0EB-BA07-C0DF2AA8F282}"/>
              </a:ext>
            </a:extLst>
          </p:cNvPr>
          <p:cNvSpPr txBox="1"/>
          <p:nvPr/>
        </p:nvSpPr>
        <p:spPr>
          <a:xfrm>
            <a:off x="609599" y="6202859"/>
            <a:ext cx="17144993"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lang="en-US" sz="44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hẩu</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ngữ</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lôi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thôi</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ậm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oẹ</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quan</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sứ</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mụ</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4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đầm</a:t>
            </a:r>
            <a:r>
              <a:rPr kumimoji="0" lang="en-US" sz="44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24" name="Right Brace 23">
            <a:extLst>
              <a:ext uri="{FF2B5EF4-FFF2-40B4-BE49-F238E27FC236}">
                <a16:creationId xmlns:a16="http://schemas.microsoft.com/office/drawing/2014/main" id="{CAAE8A4E-2BC6-56C9-AF3F-34B92FA8D2C7}"/>
              </a:ext>
            </a:extLst>
          </p:cNvPr>
          <p:cNvSpPr/>
          <p:nvPr/>
        </p:nvSpPr>
        <p:spPr>
          <a:xfrm>
            <a:off x="10928736" y="3123877"/>
            <a:ext cx="653664" cy="1492827"/>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
        <p:nvSpPr>
          <p:cNvPr id="25" name="TextBox 24">
            <a:extLst>
              <a:ext uri="{FF2B5EF4-FFF2-40B4-BE49-F238E27FC236}">
                <a16:creationId xmlns:a16="http://schemas.microsoft.com/office/drawing/2014/main" id="{B7638FFC-AADF-25D5-CE06-409DBDECA1A0}"/>
              </a:ext>
            </a:extLst>
          </p:cNvPr>
          <p:cNvSpPr txBox="1"/>
          <p:nvPr/>
        </p:nvSpPr>
        <p:spPr>
          <a:xfrm>
            <a:off x="11811000" y="2716128"/>
            <a:ext cx="6293141" cy="2308324"/>
          </a:xfrm>
          <a:prstGeom prst="rect">
            <a:avLst/>
          </a:prstGeom>
          <a:noFill/>
        </p:spPr>
        <p:txBody>
          <a:bodyPr wrap="square">
            <a:spAutoFit/>
          </a:bodyPr>
          <a:lstStyle/>
          <a:p>
            <a:pPr marL="0" marR="0" lvl="0" indent="0" algn="just" rtl="0">
              <a:lnSpc>
                <a:spcPct val="90000"/>
              </a:lnSpc>
              <a:spcBef>
                <a:spcPts val="0"/>
              </a:spcBef>
              <a:spcAft>
                <a:spcPts val="0"/>
              </a:spcAft>
              <a:buClr>
                <a:srgbClr val="4A5241"/>
              </a:buClr>
              <a:buSzPts val="2500"/>
              <a:buFont typeface="Roboto Condensed"/>
              <a:buNone/>
            </a:pPr>
            <a:r>
              <a:rPr lang="en-US" sz="4000" b="1" i="0" u="none" strike="noStrike" cap="none" dirty="0" err="1">
                <a:latin typeface="Times New Roman" panose="02020603050405020304" pitchFamily="18" charset="0"/>
                <a:ea typeface="Roboto Condensed"/>
                <a:cs typeface="Times New Roman" panose="02020603050405020304" pitchFamily="18" charset="0"/>
                <a:sym typeface="Wingdings" panose="05000000000000000000" pitchFamily="2" charset="2"/>
              </a:rPr>
              <a:t>Tạo</a:t>
            </a:r>
            <a:r>
              <a:rPr lang="en-US" sz="4000" b="1" i="0" u="none" strike="noStrike" cap="none" dirty="0">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000" b="1" i="0" u="none" strike="noStrike" cap="none" dirty="0" err="1">
                <a:latin typeface="Times New Roman" panose="02020603050405020304" pitchFamily="18" charset="0"/>
                <a:ea typeface="Roboto Condensed"/>
                <a:cs typeface="Times New Roman" panose="02020603050405020304" pitchFamily="18" charset="0"/>
                <a:sym typeface="Wingdings" panose="05000000000000000000" pitchFamily="2" charset="2"/>
              </a:rPr>
              <a:t>nên</a:t>
            </a:r>
            <a:r>
              <a:rPr lang="en-US" sz="4000" b="1" i="0" u="none" strike="noStrike" cap="none" dirty="0">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000" b="1" i="0" u="none" strike="noStrike" cap="none" dirty="0" err="1">
                <a:latin typeface="Times New Roman" panose="02020603050405020304" pitchFamily="18" charset="0"/>
                <a:ea typeface="Roboto Condensed"/>
                <a:cs typeface="Times New Roman" panose="02020603050405020304" pitchFamily="18" charset="0"/>
                <a:sym typeface="Wingdings" panose="05000000000000000000" pitchFamily="2" charset="2"/>
              </a:rPr>
              <a:t>hình</a:t>
            </a:r>
            <a:r>
              <a:rPr lang="en-US" sz="4000" b="1" i="0" u="none" strike="noStrike" cap="none" dirty="0">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000" b="1" i="0" u="none" strike="noStrike" cap="none" dirty="0" err="1">
                <a:latin typeface="Times New Roman" panose="02020603050405020304" pitchFamily="18" charset="0"/>
                <a:ea typeface="Roboto Condensed"/>
                <a:cs typeface="Times New Roman" panose="02020603050405020304" pitchFamily="18" charset="0"/>
                <a:sym typeface="Wingdings" panose="05000000000000000000" pitchFamily="2" charset="2"/>
              </a:rPr>
              <a:t>ảnh</a:t>
            </a:r>
            <a:r>
              <a:rPr lang="en-US" sz="4000" b="1" i="0" u="none" strike="noStrike" cap="none" dirty="0">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000" b="1" i="0" u="none" strike="noStrike" cap="none" dirty="0" err="1">
                <a:latin typeface="Times New Roman" panose="02020603050405020304" pitchFamily="18" charset="0"/>
                <a:ea typeface="Roboto Condensed"/>
                <a:cs typeface="Times New Roman" panose="02020603050405020304" pitchFamily="18" charset="0"/>
                <a:sym typeface="Wingdings" panose="05000000000000000000" pitchFamily="2" charset="2"/>
              </a:rPr>
              <a:t>tương</a:t>
            </a:r>
            <a:r>
              <a:rPr lang="en-US" sz="4000" b="1" i="0" u="none" strike="noStrike" cap="none" dirty="0">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000" b="1" i="0" u="none" strike="noStrike" cap="none" dirty="0" err="1">
                <a:latin typeface="Times New Roman" panose="02020603050405020304" pitchFamily="18" charset="0"/>
                <a:ea typeface="Roboto Condensed"/>
                <a:cs typeface="Times New Roman" panose="02020603050405020304" pitchFamily="18" charset="0"/>
                <a:sym typeface="Wingdings" panose="05000000000000000000" pitchFamily="2" charset="2"/>
              </a:rPr>
              <a:t>phản</a:t>
            </a:r>
            <a:r>
              <a:rPr lang="en-US" sz="4000" b="1" i="0" u="none" strike="noStrike" cap="none" dirty="0">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000" b="1" i="0" u="none" strike="noStrike" cap="none" dirty="0" err="1">
                <a:latin typeface="Times New Roman" panose="02020603050405020304" pitchFamily="18" charset="0"/>
                <a:ea typeface="Roboto Condensed"/>
                <a:cs typeface="Times New Roman" panose="02020603050405020304" pitchFamily="18" charset="0"/>
                <a:sym typeface="Wingdings" panose="05000000000000000000" pitchFamily="2" charset="2"/>
              </a:rPr>
              <a:t>trái</a:t>
            </a:r>
            <a:r>
              <a:rPr lang="en-US" sz="4000" b="1" i="0" u="none" strike="noStrike" cap="none" dirty="0">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000" b="1" i="0" u="none" strike="noStrike" cap="none" dirty="0" err="1">
                <a:latin typeface="Times New Roman" panose="02020603050405020304" pitchFamily="18" charset="0"/>
                <a:ea typeface="Roboto Condensed"/>
                <a:cs typeface="Times New Roman" panose="02020603050405020304" pitchFamily="18" charset="0"/>
                <a:sym typeface="Wingdings" panose="05000000000000000000" pitchFamily="2" charset="2"/>
              </a:rPr>
              <a:t>ngược</a:t>
            </a:r>
            <a:r>
              <a:rPr lang="en-US" sz="4000" b="1" i="0" u="none" strike="noStrike" cap="none" dirty="0">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000" b="1" i="0" u="none" strike="noStrike" cap="none" dirty="0" err="1">
                <a:latin typeface="Times New Roman" panose="02020603050405020304" pitchFamily="18" charset="0"/>
                <a:ea typeface="Roboto Condensed"/>
                <a:cs typeface="Times New Roman" panose="02020603050405020304" pitchFamily="18" charset="0"/>
                <a:sym typeface="Wingdings" panose="05000000000000000000" pitchFamily="2" charset="2"/>
              </a:rPr>
              <a:t>nhau</a:t>
            </a:r>
            <a:r>
              <a:rPr lang="en-US" sz="4000" b="1" i="0" u="none" strike="noStrike" cap="none" dirty="0">
                <a:latin typeface="Times New Roman" panose="02020603050405020304" pitchFamily="18" charset="0"/>
                <a:ea typeface="Roboto Condensed"/>
                <a:cs typeface="Times New Roman" panose="02020603050405020304" pitchFamily="18" charset="0"/>
                <a:sym typeface="Wingdings" panose="05000000000000000000" pitchFamily="2" charset="2"/>
              </a:rPr>
              <a:t>  </a:t>
            </a:r>
            <a:r>
              <a:rPr lang="en-US" sz="4000" b="1" i="0" u="none" strike="noStrike" cap="none" dirty="0" err="1">
                <a:latin typeface="Times New Roman" panose="02020603050405020304" pitchFamily="18" charset="0"/>
                <a:ea typeface="Roboto Condensed"/>
                <a:cs typeface="Times New Roman" panose="02020603050405020304" pitchFamily="18" charset="0"/>
                <a:sym typeface="Wingdings" panose="05000000000000000000" pitchFamily="2" charset="2"/>
              </a:rPr>
              <a:t>khắc</a:t>
            </a:r>
            <a:r>
              <a:rPr lang="en-US" sz="4000" b="1" i="0" u="none" strike="noStrike" cap="none" dirty="0">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000" b="1" i="0" u="none" strike="noStrike" cap="none" dirty="0" err="1">
                <a:latin typeface="Times New Roman" panose="02020603050405020304" pitchFamily="18" charset="0"/>
                <a:ea typeface="Roboto Condensed"/>
                <a:cs typeface="Times New Roman" panose="02020603050405020304" pitchFamily="18" charset="0"/>
                <a:sym typeface="Wingdings" panose="05000000000000000000" pitchFamily="2" charset="2"/>
              </a:rPr>
              <a:t>hoạ</a:t>
            </a:r>
            <a:r>
              <a:rPr lang="en-US" sz="4000" b="1" i="0" u="none" strike="noStrike" cap="none" dirty="0">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000" b="1" i="0" u="none" strike="noStrike" cap="none" dirty="0" err="1">
                <a:latin typeface="Times New Roman" panose="02020603050405020304" pitchFamily="18" charset="0"/>
                <a:ea typeface="Roboto Condensed"/>
                <a:cs typeface="Times New Roman" panose="02020603050405020304" pitchFamily="18" charset="0"/>
                <a:sym typeface="Wingdings" panose="05000000000000000000" pitchFamily="2" charset="2"/>
              </a:rPr>
              <a:t>quang</a:t>
            </a:r>
            <a:r>
              <a:rPr lang="en-US" sz="4000" b="1" i="0" u="none" strike="noStrike" cap="none" dirty="0">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000" b="1" i="0" u="none" strike="noStrike" cap="none" dirty="0" err="1">
                <a:latin typeface="Times New Roman" panose="02020603050405020304" pitchFamily="18" charset="0"/>
                <a:ea typeface="Roboto Condensed"/>
                <a:cs typeface="Times New Roman" panose="02020603050405020304" pitchFamily="18" charset="0"/>
                <a:sym typeface="Wingdings" panose="05000000000000000000" pitchFamily="2" charset="2"/>
              </a:rPr>
              <a:t>cảnh</a:t>
            </a:r>
            <a:r>
              <a:rPr lang="en-US" sz="4000" b="1" i="0" u="none" strike="noStrike" cap="none" dirty="0">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000" b="1" i="0" u="none" strike="noStrike" cap="none" dirty="0" err="1">
                <a:latin typeface="Times New Roman" panose="02020603050405020304" pitchFamily="18" charset="0"/>
                <a:ea typeface="Roboto Condensed"/>
                <a:cs typeface="Times New Roman" panose="02020603050405020304" pitchFamily="18" charset="0"/>
                <a:sym typeface="Wingdings" panose="05000000000000000000" pitchFamily="2" charset="2"/>
              </a:rPr>
              <a:t>lộn</a:t>
            </a:r>
            <a:r>
              <a:rPr lang="en-US" sz="4000" b="1" i="0" u="none" strike="noStrike" cap="none" dirty="0">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000" b="1" i="0" u="none" strike="noStrike" cap="none" dirty="0" err="1">
                <a:latin typeface="Times New Roman" panose="02020603050405020304" pitchFamily="18" charset="0"/>
                <a:ea typeface="Roboto Condensed"/>
                <a:cs typeface="Times New Roman" panose="02020603050405020304" pitchFamily="18" charset="0"/>
                <a:sym typeface="Wingdings" panose="05000000000000000000" pitchFamily="2" charset="2"/>
              </a:rPr>
              <a:t>xộn</a:t>
            </a:r>
            <a:r>
              <a:rPr lang="en-US" sz="4000" b="1" i="0" u="none" strike="noStrike" cap="none" dirty="0">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000" b="1" i="0" u="none" strike="noStrike" cap="none" dirty="0" err="1">
                <a:latin typeface="Times New Roman" panose="02020603050405020304" pitchFamily="18" charset="0"/>
                <a:ea typeface="Roboto Condensed"/>
                <a:cs typeface="Times New Roman" panose="02020603050405020304" pitchFamily="18" charset="0"/>
                <a:sym typeface="Wingdings" panose="05000000000000000000" pitchFamily="2" charset="2"/>
              </a:rPr>
              <a:t>phản</a:t>
            </a:r>
            <a:r>
              <a:rPr lang="en-US" sz="4000" b="1" i="0" u="none" strike="noStrike" cap="none" dirty="0">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000" b="1" i="0" u="none" strike="noStrike" cap="none" dirty="0" err="1">
                <a:latin typeface="Times New Roman" panose="02020603050405020304" pitchFamily="18" charset="0"/>
                <a:ea typeface="Roboto Condensed"/>
                <a:cs typeface="Times New Roman" panose="02020603050405020304" pitchFamily="18" charset="0"/>
                <a:sym typeface="Wingdings" panose="05000000000000000000" pitchFamily="2" charset="2"/>
              </a:rPr>
              <a:t>cảm</a:t>
            </a:r>
            <a:r>
              <a:rPr lang="en-US" sz="4000" b="1" i="0" u="none" strike="noStrike" cap="none" dirty="0">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000" b="1" i="0" u="none" strike="noStrike" cap="none" dirty="0" err="1">
                <a:latin typeface="Times New Roman" panose="02020603050405020304" pitchFamily="18" charset="0"/>
                <a:ea typeface="Roboto Condensed"/>
                <a:cs typeface="Times New Roman" panose="02020603050405020304" pitchFamily="18" charset="0"/>
                <a:sym typeface="Wingdings" panose="05000000000000000000" pitchFamily="2" charset="2"/>
              </a:rPr>
              <a:t>nhục</a:t>
            </a:r>
            <a:r>
              <a:rPr lang="en-US" sz="4000" b="1" i="0" u="none" strike="noStrike" cap="none" dirty="0">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000" b="1" i="0" u="none" strike="noStrike" cap="none" dirty="0" err="1">
                <a:latin typeface="Times New Roman" panose="02020603050405020304" pitchFamily="18" charset="0"/>
                <a:ea typeface="Roboto Condensed"/>
                <a:cs typeface="Times New Roman" panose="02020603050405020304" pitchFamily="18" charset="0"/>
                <a:sym typeface="Wingdings" panose="05000000000000000000" pitchFamily="2" charset="2"/>
              </a:rPr>
              <a:t>nhã</a:t>
            </a:r>
            <a:endParaRPr lang="en-US" sz="4000" b="1" i="0" u="none" strike="noStrike" cap="none" dirty="0">
              <a:latin typeface="Times New Roman" panose="02020603050405020304" pitchFamily="18" charset="0"/>
              <a:ea typeface="Roboto Condensed"/>
              <a:cs typeface="Times New Roman" panose="02020603050405020304" pitchFamily="18" charset="0"/>
              <a:sym typeface="Roboto Condensed"/>
            </a:endParaRPr>
          </a:p>
        </p:txBody>
      </p:sp>
      <p:sp>
        <p:nvSpPr>
          <p:cNvPr id="26" name="Google Shape;522;p21">
            <a:extLst>
              <a:ext uri="{FF2B5EF4-FFF2-40B4-BE49-F238E27FC236}">
                <a16:creationId xmlns:a16="http://schemas.microsoft.com/office/drawing/2014/main" id="{945FA2DE-92CE-1C4D-F845-8EB34F208514}"/>
              </a:ext>
            </a:extLst>
          </p:cNvPr>
          <p:cNvSpPr txBox="1"/>
          <p:nvPr/>
        </p:nvSpPr>
        <p:spPr>
          <a:xfrm>
            <a:off x="5715001" y="7339018"/>
            <a:ext cx="12268198" cy="2852022"/>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700"/>
              <a:buFont typeface="Arial"/>
              <a:buNone/>
            </a:pPr>
            <a:r>
              <a:rPr lang="en-US" sz="4400" dirty="0">
                <a:solidFill>
                  <a:srgbClr val="000000"/>
                </a:solidFill>
                <a:latin typeface="Times New Roman" panose="02020603050405020304" pitchFamily="18" charset="0"/>
                <a:ea typeface="Roboto Condensed"/>
                <a:cs typeface="Times New Roman" panose="02020603050405020304" pitchFamily="18" charset="0"/>
                <a:sym typeface="Wingdings" panose="05000000000000000000" pitchFamily="2" charset="2"/>
              </a:rPr>
              <a:t></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Sắc</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thái</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tiếng</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cười</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mỉa</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mai</a:t>
            </a:r>
            <a:r>
              <a:rPr lang="en-US" sz="4400"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rgbClr val="000000"/>
                </a:solidFill>
                <a:latin typeface="Times New Roman" panose="02020603050405020304" pitchFamily="18" charset="0"/>
                <a:ea typeface="Roboto Condensed"/>
                <a:cs typeface="Times New Roman" panose="02020603050405020304" pitchFamily="18" charset="0"/>
                <a:sym typeface="Roboto Condensed"/>
              </a:rPr>
              <a:t>phê</a:t>
            </a:r>
            <a:r>
              <a:rPr lang="en-US" sz="4400"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rgbClr val="000000"/>
                </a:solidFill>
                <a:latin typeface="Times New Roman" panose="02020603050405020304" pitchFamily="18" charset="0"/>
                <a:ea typeface="Roboto Condensed"/>
                <a:cs typeface="Times New Roman" panose="02020603050405020304" pitchFamily="18" charset="0"/>
                <a:sym typeface="Roboto Condensed"/>
              </a:rPr>
              <a:t>phán</a:t>
            </a:r>
            <a:r>
              <a:rPr lang="en-US" sz="4400"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tự</a:t>
            </a:r>
            <a:r>
              <a:rPr lang="en-US" sz="4400"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trào</a:t>
            </a:r>
            <a:r>
              <a:rPr lang="en-US" sz="4400"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rgbClr val="000000"/>
                </a:solidFill>
                <a:latin typeface="Times New Roman" panose="02020603050405020304" pitchFamily="18" charset="0"/>
                <a:ea typeface="Roboto Condensed"/>
                <a:cs typeface="Times New Roman" panose="02020603050405020304" pitchFamily="18" charset="0"/>
                <a:sym typeface="Roboto Condensed"/>
              </a:rPr>
              <a:t>chua</a:t>
            </a:r>
            <a:r>
              <a:rPr lang="en-US" sz="4400"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rgbClr val="000000"/>
                </a:solidFill>
                <a:latin typeface="Times New Roman" panose="02020603050405020304" pitchFamily="18" charset="0"/>
                <a:ea typeface="Roboto Condensed"/>
                <a:cs typeface="Times New Roman" panose="02020603050405020304" pitchFamily="18" charset="0"/>
                <a:sym typeface="Roboto Condensed"/>
              </a:rPr>
              <a:t>xót</a:t>
            </a:r>
            <a:r>
              <a:rPr lang="en-US" sz="4400" dirty="0">
                <a:solidFill>
                  <a:srgbClr val="000000"/>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a:p>
            <a:pPr marL="0" marR="0" lvl="0" indent="0" algn="just" rtl="0">
              <a:lnSpc>
                <a:spcPct val="100000"/>
              </a:lnSpc>
              <a:spcBef>
                <a:spcPts val="400"/>
              </a:spcBef>
              <a:spcAft>
                <a:spcPts val="0"/>
              </a:spcAft>
              <a:buClr>
                <a:srgbClr val="000000"/>
              </a:buClr>
              <a:buSzPts val="2700"/>
              <a:buFont typeface="Arial"/>
              <a:buNone/>
            </a:pPr>
            <a:r>
              <a:rPr lang="en-US" sz="4400" dirty="0">
                <a:solidFill>
                  <a:srgbClr val="000000"/>
                </a:solidFill>
                <a:latin typeface="Times New Roman" panose="02020603050405020304" pitchFamily="18" charset="0"/>
                <a:ea typeface="Roboto Condensed"/>
                <a:cs typeface="Times New Roman" panose="02020603050405020304" pitchFamily="18" charset="0"/>
                <a:sym typeface="Wingdings" panose="05000000000000000000" pitchFamily="2" charset="2"/>
              </a:rPr>
              <a:t></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Nghệ</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thuật</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trào</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phúng</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độc</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đáo</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đậm</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dấu</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ấn</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cá</a:t>
            </a:r>
            <a:r>
              <a:rPr lang="en-US" sz="4400" b="0" i="0" u="none" strike="noStrike" cap="none" dirty="0">
                <a:solidFill>
                  <a:srgbClr val="000000"/>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rgbClr val="000000"/>
                </a:solidFill>
                <a:latin typeface="Times New Roman" panose="02020603050405020304" pitchFamily="18" charset="0"/>
                <a:ea typeface="Roboto Condensed"/>
                <a:cs typeface="Times New Roman" panose="02020603050405020304" pitchFamily="18" charset="0"/>
                <a:sym typeface="Roboto Condensed"/>
              </a:rPr>
              <a:t>nhân</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27" name="TextBox 26">
            <a:extLst>
              <a:ext uri="{FF2B5EF4-FFF2-40B4-BE49-F238E27FC236}">
                <a16:creationId xmlns:a16="http://schemas.microsoft.com/office/drawing/2014/main" id="{AE8FC0C5-736E-5546-E1F1-8C28170F6899}"/>
              </a:ext>
            </a:extLst>
          </p:cNvPr>
          <p:cNvSpPr txBox="1"/>
          <p:nvPr/>
        </p:nvSpPr>
        <p:spPr>
          <a:xfrm>
            <a:off x="609599" y="571500"/>
            <a:ext cx="8229601"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Hai </a:t>
            </a: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thực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hai</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luận</a:t>
            </a:r>
            <a:endParaRPr lang="vi-VN"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44079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wipe(down)">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arn(inVertical)">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barn(inVertical)">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7"/>
                                        </p:tgtEl>
                                        <p:attrNameLst>
                                          <p:attrName>style.visibility</p:attrName>
                                        </p:attrNameLst>
                                      </p:cBhvr>
                                      <p:to>
                                        <p:strVal val="visible"/>
                                      </p:to>
                                    </p:set>
                                    <p:animEffect transition="in" filter="barn(inVertical)">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barn(inVertical)">
                                      <p:cBhvr>
                                        <p:cTn id="35" dur="500"/>
                                        <p:tgtEl>
                                          <p:spTgt spid="20"/>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6">
                                            <p:txEl>
                                              <p:pRg st="0" end="0"/>
                                            </p:txEl>
                                          </p:spTgt>
                                        </p:tgtEl>
                                        <p:attrNameLst>
                                          <p:attrName>style.visibility</p:attrName>
                                        </p:attrNameLst>
                                      </p:cBhvr>
                                      <p:to>
                                        <p:strVal val="visible"/>
                                      </p:to>
                                    </p:set>
                                    <p:animEffect transition="in" filter="barn(inVertical)">
                                      <p:cBhvr>
                                        <p:cTn id="40" dur="500"/>
                                        <p:tgtEl>
                                          <p:spTgt spid="26">
                                            <p:txEl>
                                              <p:pRg st="0" end="0"/>
                                            </p:txEl>
                                          </p:spTgt>
                                        </p:tgtEl>
                                      </p:cBhvr>
                                    </p:animEffect>
                                  </p:childTnLst>
                                </p:cTn>
                              </p:par>
                              <p:par>
                                <p:cTn id="41" presetID="16" presetClass="entr" presetSubtype="21" fill="hold" nodeType="withEffect">
                                  <p:stCondLst>
                                    <p:cond delay="0"/>
                                  </p:stCondLst>
                                  <p:childTnLst>
                                    <p:set>
                                      <p:cBhvr>
                                        <p:cTn id="42" dur="1" fill="hold">
                                          <p:stCondLst>
                                            <p:cond delay="0"/>
                                          </p:stCondLst>
                                        </p:cTn>
                                        <p:tgtEl>
                                          <p:spTgt spid="26">
                                            <p:txEl>
                                              <p:pRg st="1" end="1"/>
                                            </p:txEl>
                                          </p:spTgt>
                                        </p:tgtEl>
                                        <p:attrNameLst>
                                          <p:attrName>style.visibility</p:attrName>
                                        </p:attrNameLst>
                                      </p:cBhvr>
                                      <p:to>
                                        <p:strVal val="visible"/>
                                      </p:to>
                                    </p:set>
                                    <p:animEffect transition="in" filter="barn(inVertical)">
                                      <p:cBhvr>
                                        <p:cTn id="43"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P spid="20" grpId="0"/>
      <p:bldP spid="24" grpId="0" animBg="1"/>
      <p:bldP spid="25" grpId="0"/>
      <p:bldP spid="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CEE23B-E7A0-1589-82A0-7D512A4323C1}"/>
              </a:ext>
            </a:extLst>
          </p:cNvPr>
          <p:cNvSpPr txBox="1"/>
          <p:nvPr/>
        </p:nvSpPr>
        <p:spPr>
          <a:xfrm>
            <a:off x="5638800" y="419100"/>
            <a:ext cx="10070328" cy="1489974"/>
          </a:xfrm>
          <a:prstGeom prst="rect">
            <a:avLst/>
          </a:prstGeom>
        </p:spPr>
        <p:txBody>
          <a:bodyPr vert="horz" lIns="91440" tIns="45720" rIns="91440" bIns="45720" rtlCol="0" anchor="t">
            <a:normAutofit/>
          </a:bodyPr>
          <a:lstStyle/>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Nhân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tài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Bắc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nào</a:t>
            </a:r>
            <a:r>
              <a:rPr lang="en-US" sz="4400" i="1" dirty="0">
                <a:latin typeface="Times New Roman" panose="02020603050405020304" pitchFamily="18" charset="0"/>
                <a:cs typeface="Times New Roman" panose="02020603050405020304" pitchFamily="18" charset="0"/>
              </a:rPr>
              <a:t> ai </a:t>
            </a:r>
            <a:r>
              <a:rPr lang="en-US" sz="4400" i="1" dirty="0" err="1">
                <a:latin typeface="Times New Roman" panose="02020603050405020304" pitchFamily="18" charset="0"/>
                <a:cs typeface="Times New Roman" panose="02020603050405020304" pitchFamily="18" charset="0"/>
              </a:rPr>
              <a:t>đó</a:t>
            </a:r>
            <a:r>
              <a:rPr lang="en-US" sz="4400" i="1" dirty="0">
                <a:latin typeface="Times New Roman" panose="02020603050405020304" pitchFamily="18" charset="0"/>
                <a:cs typeface="Times New Roman" panose="02020603050405020304" pitchFamily="18" charset="0"/>
              </a:rPr>
              <a:t>, </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Ngoảnh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cổ</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endParaRPr lang="en-US" sz="4400" i="1" dirty="0">
              <a:latin typeface="Times New Roman" panose="02020603050405020304" pitchFamily="18" charset="0"/>
              <a:cs typeface="Times New Roman" panose="02020603050405020304" pitchFamily="18" charset="0"/>
            </a:endParaRPr>
          </a:p>
        </p:txBody>
      </p:sp>
      <p:sp>
        <p:nvSpPr>
          <p:cNvPr id="3" name="Google Shape;565;p23">
            <a:extLst>
              <a:ext uri="{FF2B5EF4-FFF2-40B4-BE49-F238E27FC236}">
                <a16:creationId xmlns:a16="http://schemas.microsoft.com/office/drawing/2014/main" id="{6D862AAF-C8C5-7A89-1AB1-EE5933B45C4A}"/>
              </a:ext>
            </a:extLst>
          </p:cNvPr>
          <p:cNvSpPr txBox="1"/>
          <p:nvPr/>
        </p:nvSpPr>
        <p:spPr>
          <a:xfrm>
            <a:off x="457200" y="3238500"/>
            <a:ext cx="4495800" cy="1007495"/>
          </a:xfrm>
          <a:prstGeom prst="rect">
            <a:avLst/>
          </a:prstGeom>
          <a:solidFill>
            <a:schemeClr val="bg2"/>
          </a:solid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Nhân</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tài</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đất</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Bắc</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endParaRPr>
          </a:p>
        </p:txBody>
      </p:sp>
      <p:sp>
        <p:nvSpPr>
          <p:cNvPr id="4" name="Google Shape;568;p23">
            <a:extLst>
              <a:ext uri="{FF2B5EF4-FFF2-40B4-BE49-F238E27FC236}">
                <a16:creationId xmlns:a16="http://schemas.microsoft.com/office/drawing/2014/main" id="{D362BB2B-3124-1B3B-48A9-634D37BEFD6B}"/>
              </a:ext>
            </a:extLst>
          </p:cNvPr>
          <p:cNvSpPr txBox="1"/>
          <p:nvPr/>
        </p:nvSpPr>
        <p:spPr>
          <a:xfrm>
            <a:off x="6096000" y="2032058"/>
            <a:ext cx="11430000" cy="1710189"/>
          </a:xfrm>
          <a:prstGeom prst="rect">
            <a:avLst/>
          </a:prstGeom>
          <a:no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Nhân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tài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mà</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chẳng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phải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nhân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tài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quan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trường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sĩ</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tử</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cười</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chế</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giễu</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6" name="Google Shape;568;p23">
            <a:extLst>
              <a:ext uri="{FF2B5EF4-FFF2-40B4-BE49-F238E27FC236}">
                <a16:creationId xmlns:a16="http://schemas.microsoft.com/office/drawing/2014/main" id="{0B52480A-EF82-482A-3E25-61D05C1BA611}"/>
              </a:ext>
            </a:extLst>
          </p:cNvPr>
          <p:cNvSpPr txBox="1"/>
          <p:nvPr/>
        </p:nvSpPr>
        <p:spPr>
          <a:xfrm>
            <a:off x="6096000" y="3742247"/>
            <a:ext cx="11430000" cy="2239453"/>
          </a:xfrm>
          <a:prstGeom prst="rect">
            <a:avLst/>
          </a:prstGeom>
          <a:no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Nhân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tài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gồm</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những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người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có</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tài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có</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tâm</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với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đất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lời</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tâm</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sự</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nhắn</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nhủ</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xót</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xa</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của</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tác</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giả</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7" name="Google Shape;565;p23">
            <a:extLst>
              <a:ext uri="{FF2B5EF4-FFF2-40B4-BE49-F238E27FC236}">
                <a16:creationId xmlns:a16="http://schemas.microsoft.com/office/drawing/2014/main" id="{6942F715-8136-2519-0DA4-E18B026B2553}"/>
              </a:ext>
            </a:extLst>
          </p:cNvPr>
          <p:cNvSpPr txBox="1"/>
          <p:nvPr/>
        </p:nvSpPr>
        <p:spPr>
          <a:xfrm>
            <a:off x="457200" y="6210300"/>
            <a:ext cx="4495800" cy="1007495"/>
          </a:xfrm>
          <a:prstGeom prst="rect">
            <a:avLst/>
          </a:prstGeom>
          <a:solidFill>
            <a:schemeClr val="bg2"/>
          </a:solid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ngoảnh</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cổ</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endParaRPr>
          </a:p>
        </p:txBody>
      </p:sp>
      <p:sp>
        <p:nvSpPr>
          <p:cNvPr id="8" name="Google Shape;568;p23">
            <a:extLst>
              <a:ext uri="{FF2B5EF4-FFF2-40B4-BE49-F238E27FC236}">
                <a16:creationId xmlns:a16="http://schemas.microsoft.com/office/drawing/2014/main" id="{97A5FB67-ED43-FB0D-37AD-FA467640C225}"/>
              </a:ext>
            </a:extLst>
          </p:cNvPr>
          <p:cNvSpPr txBox="1"/>
          <p:nvPr/>
        </p:nvSpPr>
        <p:spPr>
          <a:xfrm>
            <a:off x="6096000" y="6193972"/>
            <a:ext cx="11430000" cy="1023824"/>
          </a:xfrm>
          <a:prstGeom prst="rect">
            <a:avLst/>
          </a:prstGeom>
          <a:no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Thái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độ</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tâm</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thế</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không</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cam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tâm</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sống</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mãi</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trong</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cảnh</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đời</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nô</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lệ</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9" name="Google Shape;565;p23">
            <a:extLst>
              <a:ext uri="{FF2B5EF4-FFF2-40B4-BE49-F238E27FC236}">
                <a16:creationId xmlns:a16="http://schemas.microsoft.com/office/drawing/2014/main" id="{E2C6D207-AEDE-3B10-C50A-F407D2425EA2}"/>
              </a:ext>
            </a:extLst>
          </p:cNvPr>
          <p:cNvSpPr txBox="1"/>
          <p:nvPr/>
        </p:nvSpPr>
        <p:spPr>
          <a:xfrm>
            <a:off x="457200" y="8039100"/>
            <a:ext cx="4495800" cy="1007495"/>
          </a:xfrm>
          <a:prstGeom prst="rect">
            <a:avLst/>
          </a:prstGeom>
          <a:solidFill>
            <a:schemeClr val="bg2"/>
          </a:solid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cảnh</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nhà</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endParaRPr>
          </a:p>
        </p:txBody>
      </p:sp>
      <p:sp>
        <p:nvSpPr>
          <p:cNvPr id="10" name="Google Shape;568;p23">
            <a:extLst>
              <a:ext uri="{FF2B5EF4-FFF2-40B4-BE49-F238E27FC236}">
                <a16:creationId xmlns:a16="http://schemas.microsoft.com/office/drawing/2014/main" id="{48AB6B00-71C4-CCE2-9EB7-AC3C2012B072}"/>
              </a:ext>
            </a:extLst>
          </p:cNvPr>
          <p:cNvSpPr txBox="1"/>
          <p:nvPr/>
        </p:nvSpPr>
        <p:spPr>
          <a:xfrm>
            <a:off x="6096000" y="8022772"/>
            <a:ext cx="11430000" cy="1023824"/>
          </a:xfrm>
          <a:prstGeom prst="rect">
            <a:avLst/>
          </a:prstGeom>
          <a:no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Hiện</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trạng</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đất</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và</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nỗi</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nhục</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mất</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12" name="TextBox 11">
            <a:extLst>
              <a:ext uri="{FF2B5EF4-FFF2-40B4-BE49-F238E27FC236}">
                <a16:creationId xmlns:a16="http://schemas.microsoft.com/office/drawing/2014/main" id="{AE8FC0C5-736E-5546-E1F1-8C28170F6899}"/>
              </a:ext>
            </a:extLst>
          </p:cNvPr>
          <p:cNvSpPr txBox="1"/>
          <p:nvPr/>
        </p:nvSpPr>
        <p:spPr>
          <a:xfrm>
            <a:off x="609600" y="370401"/>
            <a:ext cx="3423036"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 Hai </a:t>
            </a:r>
            <a:r>
              <a:rPr lang="en-US" sz="4400" b="1" dirty="0" err="1">
                <a:latin typeface="Times New Roman" panose="02020603050405020304" pitchFamily="18" charset="0"/>
                <a:cs typeface="Times New Roman" panose="02020603050405020304" pitchFamily="18" charset="0"/>
              </a:rPr>
              <a:t>câu</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kết</a:t>
            </a:r>
            <a:endParaRPr lang="vi-VN" sz="4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15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down)">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barn(inVertical)">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barn(inVertical)">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6" grpId="0"/>
      <p:bldP spid="7" grpId="0" animBg="1"/>
      <p:bldP spid="8" grpId="0"/>
      <p:bldP spid="9" grpId="0" animBg="1"/>
      <p:bldP spid="10" grpId="0"/>
      <p:bldP spid="1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0CEE23B-E7A0-1589-82A0-7D512A4323C1}"/>
              </a:ext>
            </a:extLst>
          </p:cNvPr>
          <p:cNvSpPr txBox="1"/>
          <p:nvPr/>
        </p:nvSpPr>
        <p:spPr>
          <a:xfrm>
            <a:off x="5638800" y="419100"/>
            <a:ext cx="10070328" cy="1489974"/>
          </a:xfrm>
          <a:prstGeom prst="rect">
            <a:avLst/>
          </a:prstGeom>
        </p:spPr>
        <p:txBody>
          <a:bodyPr vert="horz" lIns="91440" tIns="45720" rIns="91440" bIns="45720" rtlCol="0" anchor="t">
            <a:normAutofit/>
          </a:bodyPr>
          <a:lstStyle/>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Nhân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tài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Bắc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nào</a:t>
            </a:r>
            <a:r>
              <a:rPr lang="en-US" sz="4400" i="1" dirty="0">
                <a:latin typeface="Times New Roman" panose="02020603050405020304" pitchFamily="18" charset="0"/>
                <a:cs typeface="Times New Roman" panose="02020603050405020304" pitchFamily="18" charset="0"/>
              </a:rPr>
              <a:t> ai </a:t>
            </a:r>
            <a:r>
              <a:rPr lang="en-US" sz="4400" i="1" dirty="0" err="1">
                <a:latin typeface="Times New Roman" panose="02020603050405020304" pitchFamily="18" charset="0"/>
                <a:cs typeface="Times New Roman" panose="02020603050405020304" pitchFamily="18" charset="0"/>
              </a:rPr>
              <a:t>đó</a:t>
            </a:r>
            <a:r>
              <a:rPr lang="en-US" sz="4400" i="1" dirty="0">
                <a:latin typeface="Times New Roman" panose="02020603050405020304" pitchFamily="18" charset="0"/>
                <a:cs typeface="Times New Roman" panose="02020603050405020304" pitchFamily="18" charset="0"/>
              </a:rPr>
              <a:t>, </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Ngoảnh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cổ</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endParaRPr lang="en-US" sz="4400" i="1" dirty="0">
              <a:latin typeface="Times New Roman" panose="02020603050405020304" pitchFamily="18" charset="0"/>
              <a:cs typeface="Times New Roman" panose="02020603050405020304" pitchFamily="18" charset="0"/>
            </a:endParaRPr>
          </a:p>
        </p:txBody>
      </p:sp>
      <p:sp>
        <p:nvSpPr>
          <p:cNvPr id="3" name="Google Shape;565;p23">
            <a:extLst>
              <a:ext uri="{FF2B5EF4-FFF2-40B4-BE49-F238E27FC236}">
                <a16:creationId xmlns:a16="http://schemas.microsoft.com/office/drawing/2014/main" id="{6D862AAF-C8C5-7A89-1AB1-EE5933B45C4A}"/>
              </a:ext>
            </a:extLst>
          </p:cNvPr>
          <p:cNvSpPr txBox="1"/>
          <p:nvPr/>
        </p:nvSpPr>
        <p:spPr>
          <a:xfrm>
            <a:off x="2057400" y="3297805"/>
            <a:ext cx="15621000" cy="1710189"/>
          </a:xfrm>
          <a:prstGeom prst="rect">
            <a:avLst/>
          </a:prstGeom>
          <a:noFill/>
          <a:ln>
            <a:noFill/>
          </a:ln>
        </p:spPr>
        <p:txBody>
          <a:bodyPr spcFirstLastPara="1" wrap="square" lIns="95250" tIns="95250" rIns="95250" bIns="95250" anchor="ctr" anchorCtr="0">
            <a:noAutofit/>
          </a:bodyPr>
          <a:lstStyle/>
          <a:p>
            <a:pPr marL="0" marR="0" lvl="0" indent="0" algn="just" rtl="0">
              <a:spcBef>
                <a:spcPts val="0"/>
              </a:spcBef>
              <a:spcAft>
                <a:spcPts val="0"/>
              </a:spcAft>
              <a:buClr>
                <a:schemeClr val="dk1"/>
              </a:buClr>
              <a:buSzPts val="2500"/>
              <a:buFont typeface="Roboto Condensed"/>
              <a:buNone/>
            </a:pP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Sắc</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thái</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giọng</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điệu</a:t>
            </a:r>
            <a:r>
              <a:rPr lang="en-US" sz="4400" b="1"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p>
          <a:p>
            <a:pPr marL="0" marR="0" lvl="0" indent="0" algn="just" rtl="0">
              <a:spcBef>
                <a:spcPts val="0"/>
              </a:spcBef>
              <a:spcAft>
                <a:spcPts val="0"/>
              </a:spcAft>
              <a:buClr>
                <a:schemeClr val="dk1"/>
              </a:buClr>
              <a:buSzPts val="2500"/>
              <a:buFont typeface="Roboto Condensed"/>
              <a:buNone/>
            </a:pP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Ngao</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ngán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xót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xa</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trước</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sự</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sa</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sút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của</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đất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p>
          <a:p>
            <a:pPr marL="0" marR="0" lvl="0" indent="0" algn="just" rtl="0">
              <a:spcBef>
                <a:spcPts val="0"/>
              </a:spcBef>
              <a:spcAft>
                <a:spcPts val="0"/>
              </a:spcAft>
              <a:buClr>
                <a:schemeClr val="dk1"/>
              </a:buClr>
              <a:buSzPts val="2500"/>
              <a:buFont typeface="Roboto Condensed"/>
              <a:buNone/>
            </a:pP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Thái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độ</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mỉa</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mai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phẫn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uất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của</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nhà</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thơ</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với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chế</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độ</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cử</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đương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thời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và</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đối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với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con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đường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khoa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cử</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của</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riêng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ông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endParaRPr>
          </a:p>
        </p:txBody>
      </p:sp>
      <p:sp>
        <p:nvSpPr>
          <p:cNvPr id="4" name="Google Shape;568;p23">
            <a:extLst>
              <a:ext uri="{FF2B5EF4-FFF2-40B4-BE49-F238E27FC236}">
                <a16:creationId xmlns:a16="http://schemas.microsoft.com/office/drawing/2014/main" id="{D362BB2B-3124-1B3B-48A9-634D37BEFD6B}"/>
              </a:ext>
            </a:extLst>
          </p:cNvPr>
          <p:cNvSpPr txBox="1"/>
          <p:nvPr/>
        </p:nvSpPr>
        <p:spPr>
          <a:xfrm>
            <a:off x="2057400" y="6134100"/>
            <a:ext cx="15621000" cy="1710189"/>
          </a:xfrm>
          <a:prstGeom prst="rect">
            <a:avLst/>
          </a:prstGeom>
          <a:noFill/>
          <a:ln>
            <a:noFill/>
          </a:ln>
        </p:spPr>
        <p:txBody>
          <a:bodyPr spcFirstLastPara="1" wrap="square" lIns="95250" tIns="95250" rIns="95250" bIns="95250" anchor="ctr" anchorCtr="0">
            <a:noAutofit/>
          </a:bodyPr>
          <a:lstStyle/>
          <a:p>
            <a:pPr marL="0" marR="0" lvl="0" indent="0" algn="just" rtl="0">
              <a:lnSpc>
                <a:spcPct val="90000"/>
              </a:lnSpc>
              <a:spcBef>
                <a:spcPts val="0"/>
              </a:spcBef>
              <a:spcAft>
                <a:spcPts val="0"/>
              </a:spcAft>
              <a:buClr>
                <a:schemeClr val="dk1"/>
              </a:buClr>
              <a:buSzPts val="2500"/>
              <a:buFont typeface="Roboto Condensed"/>
              <a:buNone/>
            </a:pP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Hai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câu</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cuối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như</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một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lời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nhắn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nhủ</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các</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sĩ</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tử</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về</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nỗi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nhục</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mất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nước</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Nhà</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thơ</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hỏi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người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nhưng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cũng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chính</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là</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hỏi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mình</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5" name="Oval 4">
            <a:extLst>
              <a:ext uri="{FF2B5EF4-FFF2-40B4-BE49-F238E27FC236}">
                <a16:creationId xmlns:a16="http://schemas.microsoft.com/office/drawing/2014/main" id="{8610CEE2-9496-127C-419C-75402B9B0600}"/>
              </a:ext>
            </a:extLst>
          </p:cNvPr>
          <p:cNvSpPr/>
          <p:nvPr/>
        </p:nvSpPr>
        <p:spPr>
          <a:xfrm>
            <a:off x="-3441032" y="2384418"/>
            <a:ext cx="5334000" cy="6781800"/>
          </a:xfrm>
          <a:prstGeom prst="ellipse">
            <a:avLst/>
          </a:prstGeom>
          <a:solidFill>
            <a:srgbClr val="A89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AC29D914-DFDB-3B57-FF09-252F5EDC64CF}"/>
              </a:ext>
            </a:extLst>
          </p:cNvPr>
          <p:cNvSpPr txBox="1"/>
          <p:nvPr/>
        </p:nvSpPr>
        <p:spPr>
          <a:xfrm>
            <a:off x="2057400" y="8343900"/>
            <a:ext cx="15621000" cy="769441"/>
          </a:xfrm>
          <a:prstGeom prst="rect">
            <a:avLst/>
          </a:prstGeom>
          <a:noFill/>
        </p:spPr>
        <p:txBody>
          <a:bodyPr wrap="square">
            <a:spAutoFit/>
          </a:bodyPr>
          <a:lstStyle/>
          <a:p>
            <a:pPr algn="just"/>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cười</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trào</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phúng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luôn</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hòa</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cùng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tiếng</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khóc</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đau</a:t>
            </a:r>
            <a:r>
              <a:rPr lang="en-US" sz="4400" b="1" dirty="0">
                <a:latin typeface="Times New Roman" panose="02020603050405020304" pitchFamily="18" charset="0"/>
                <a:cs typeface="Times New Roman" panose="02020603050405020304" pitchFamily="18" charset="0"/>
                <a:sym typeface="Wingdings" panose="05000000000000000000" pitchFamily="2" charset="2"/>
              </a:rPr>
              <a:t> </a:t>
            </a:r>
            <a:r>
              <a:rPr lang="en-US" sz="4400" b="1" dirty="0" err="1">
                <a:latin typeface="Times New Roman" panose="02020603050405020304" pitchFamily="18" charset="0"/>
                <a:cs typeface="Times New Roman" panose="02020603050405020304" pitchFamily="18" charset="0"/>
                <a:sym typeface="Wingdings" panose="05000000000000000000" pitchFamily="2" charset="2"/>
              </a:rPr>
              <a:t>xót</a:t>
            </a:r>
            <a:endParaRPr lang="en-US" sz="4400" b="1" dirty="0"/>
          </a:p>
        </p:txBody>
      </p:sp>
    </p:spTree>
    <p:extLst>
      <p:ext uri="{BB962C8B-B14F-4D97-AF65-F5344CB8AC3E}">
        <p14:creationId xmlns:p14="http://schemas.microsoft.com/office/powerpoint/2010/main" val="2554544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991AF4E-E69E-EB4C-4C32-2EB4C43D371D}"/>
              </a:ext>
            </a:extLst>
          </p:cNvPr>
          <p:cNvSpPr txBox="1"/>
          <p:nvPr/>
        </p:nvSpPr>
        <p:spPr>
          <a:xfrm>
            <a:off x="381000" y="336035"/>
            <a:ext cx="14249400" cy="76944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Times New Roman" panose="02020603050405020304" pitchFamily="18" charset="0"/>
                <a:cs typeface="Times New Roman" panose="02020603050405020304" pitchFamily="18" charset="0"/>
              </a:rPr>
              <a:t>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giữa</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xúc</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trào</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phúng</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trữ</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endPar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5585D865-448C-C1AB-F709-A9077E3F9FF2}"/>
              </a:ext>
            </a:extLst>
          </p:cNvPr>
          <p:cNvSpPr txBox="1"/>
          <p:nvPr/>
        </p:nvSpPr>
        <p:spPr>
          <a:xfrm>
            <a:off x="8763000" y="2229698"/>
            <a:ext cx="7696200" cy="76944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Sự</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nghiêm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túc</a:t>
            </a:r>
            <a:r>
              <a:rPr lang="en-US" sz="4400" dirty="0">
                <a:latin typeface="Times New Roman" panose="02020603050405020304" pitchFamily="18" charset="0"/>
                <a:cs typeface="Times New Roman" panose="02020603050405020304" pitchFamily="18" charset="0"/>
              </a:rPr>
              <a:t> </a:t>
            </a:r>
          </a:p>
        </p:txBody>
      </p:sp>
      <p:sp>
        <p:nvSpPr>
          <p:cNvPr id="13" name="TextBox 12">
            <a:extLst>
              <a:ext uri="{FF2B5EF4-FFF2-40B4-BE49-F238E27FC236}">
                <a16:creationId xmlns:a16="http://schemas.microsoft.com/office/drawing/2014/main" id="{E365BE38-E26E-41A9-AA50-1B2454E36E47}"/>
              </a:ext>
            </a:extLst>
          </p:cNvPr>
          <p:cNvSpPr txBox="1"/>
          <p:nvPr/>
        </p:nvSpPr>
        <p:spPr>
          <a:xfrm>
            <a:off x="2057400" y="1562100"/>
            <a:ext cx="6477000" cy="5509200"/>
          </a:xfrm>
          <a:prstGeom prst="rect">
            <a:avLst/>
          </a:prstGeom>
          <a:noFill/>
        </p:spPr>
        <p:txBody>
          <a:bodyPr wrap="square" rtlCol="0">
            <a:spAutoFit/>
          </a:bodyPr>
          <a:lstStyle/>
          <a:p>
            <a:pPr algn="just">
              <a:lnSpc>
                <a:spcPct val="200000"/>
              </a:lnSpc>
            </a:pPr>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Đề (hai câu đầu)</a:t>
            </a:r>
            <a:endParaRPr lang="en-US" sz="4400" b="1" dirty="0">
              <a:latin typeface="Times New Roman" panose="02020603050405020304" pitchFamily="18" charset="0"/>
              <a:cs typeface="Times New Roman" panose="02020603050405020304" pitchFamily="18" charset="0"/>
            </a:endParaRPr>
          </a:p>
          <a:p>
            <a:pPr algn="just">
              <a:lnSpc>
                <a:spcPct val="200000"/>
              </a:lnSpc>
            </a:pPr>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Thực (câu 3 và câu 4)</a:t>
            </a:r>
            <a:endParaRPr lang="vi-VN" sz="4400" dirty="0">
              <a:latin typeface="Times New Roman" panose="02020603050405020304" pitchFamily="18" charset="0"/>
              <a:cs typeface="Times New Roman" panose="02020603050405020304" pitchFamily="18" charset="0"/>
            </a:endParaRPr>
          </a:p>
          <a:p>
            <a:pPr algn="just">
              <a:lnSpc>
                <a:spcPct val="200000"/>
              </a:lnSpc>
            </a:pPr>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Luận (câu 5 và câu 6)</a:t>
            </a:r>
            <a:endParaRPr lang="en-US" sz="4400" b="1" dirty="0">
              <a:latin typeface="Times New Roman" panose="02020603050405020304" pitchFamily="18" charset="0"/>
              <a:cs typeface="Times New Roman" panose="02020603050405020304" pitchFamily="18" charset="0"/>
            </a:endParaRPr>
          </a:p>
          <a:p>
            <a:pPr algn="just">
              <a:lnSpc>
                <a:spcPct val="200000"/>
              </a:lnSpc>
            </a:pPr>
            <a:r>
              <a:rPr lang="en-US" sz="4400" b="1" dirty="0">
                <a:latin typeface="Times New Roman" panose="02020603050405020304" pitchFamily="18" charset="0"/>
                <a:cs typeface="Times New Roman" panose="02020603050405020304" pitchFamily="18" charset="0"/>
              </a:rPr>
              <a:t>- </a:t>
            </a:r>
            <a:r>
              <a:rPr lang="vi-VN" sz="4400" b="1" dirty="0">
                <a:latin typeface="Times New Roman" panose="02020603050405020304" pitchFamily="18" charset="0"/>
                <a:cs typeface="Times New Roman" panose="02020603050405020304" pitchFamily="18" charset="0"/>
              </a:rPr>
              <a:t>Kết (hai câu cuối)</a:t>
            </a:r>
            <a:endParaRPr lang="en-US" sz="4400" dirty="0">
              <a:latin typeface="Times New Roman" panose="02020603050405020304" pitchFamily="18" charset="0"/>
              <a:cs typeface="Times New Roman" panose="02020603050405020304" pitchFamily="18" charset="0"/>
            </a:endParaRPr>
          </a:p>
        </p:txBody>
      </p:sp>
      <p:sp>
        <p:nvSpPr>
          <p:cNvPr id="14" name="TextBox 13">
            <a:extLst>
              <a:ext uri="{FF2B5EF4-FFF2-40B4-BE49-F238E27FC236}">
                <a16:creationId xmlns:a16="http://schemas.microsoft.com/office/drawing/2014/main" id="{5585D865-448C-C1AB-F709-A9077E3F9FF2}"/>
              </a:ext>
            </a:extLst>
          </p:cNvPr>
          <p:cNvSpPr txBox="1"/>
          <p:nvPr/>
        </p:nvSpPr>
        <p:spPr>
          <a:xfrm>
            <a:off x="9372600" y="3941489"/>
            <a:ext cx="7696200" cy="76944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biếm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sâu</a:t>
            </a:r>
            <a:r>
              <a:rPr lang="en-US" sz="4400" dirty="0">
                <a:latin typeface="Times New Roman" panose="02020603050405020304" pitchFamily="18" charset="0"/>
                <a:cs typeface="Times New Roman" panose="02020603050405020304" pitchFamily="18" charset="0"/>
              </a:rPr>
              <a:t> cay</a:t>
            </a:r>
          </a:p>
        </p:txBody>
      </p:sp>
      <p:sp>
        <p:nvSpPr>
          <p:cNvPr id="15" name="TextBox 14">
            <a:extLst>
              <a:ext uri="{FF2B5EF4-FFF2-40B4-BE49-F238E27FC236}">
                <a16:creationId xmlns:a16="http://schemas.microsoft.com/office/drawing/2014/main" id="{5585D865-448C-C1AB-F709-A9077E3F9FF2}"/>
              </a:ext>
            </a:extLst>
          </p:cNvPr>
          <p:cNvSpPr txBox="1"/>
          <p:nvPr/>
        </p:nvSpPr>
        <p:spPr>
          <a:xfrm>
            <a:off x="8991600" y="5981700"/>
            <a:ext cx="7696200" cy="769441"/>
          </a:xfrm>
          <a:prstGeom prst="rect">
            <a:avLst/>
          </a:prstGeom>
          <a:noFill/>
        </p:spPr>
        <p:txBody>
          <a:bodyPr wrap="square" rtlCol="0">
            <a:spAutoFit/>
          </a:bodyPr>
          <a:lstStyle/>
          <a:p>
            <a:pPr algn="just"/>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kêu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phẫn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uất</a:t>
            </a:r>
            <a:endParaRPr lang="en-US" sz="4400" dirty="0">
              <a:latin typeface="Times New Roman" panose="02020603050405020304" pitchFamily="18" charset="0"/>
              <a:cs typeface="Times New Roman" panose="02020603050405020304" pitchFamily="18" charset="0"/>
            </a:endParaRPr>
          </a:p>
        </p:txBody>
      </p:sp>
      <p:sp>
        <p:nvSpPr>
          <p:cNvPr id="5" name="Right Brace 4"/>
          <p:cNvSpPr/>
          <p:nvPr/>
        </p:nvSpPr>
        <p:spPr>
          <a:xfrm>
            <a:off x="7713518" y="2082461"/>
            <a:ext cx="304800" cy="76944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Right Brace 15"/>
          <p:cNvSpPr/>
          <p:nvPr/>
        </p:nvSpPr>
        <p:spPr>
          <a:xfrm>
            <a:off x="8229600" y="3699420"/>
            <a:ext cx="381000" cy="159648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Right Brace 16"/>
          <p:cNvSpPr/>
          <p:nvPr/>
        </p:nvSpPr>
        <p:spPr>
          <a:xfrm>
            <a:off x="7924800" y="5981700"/>
            <a:ext cx="304800" cy="769441"/>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9" name="TextBox 18">
            <a:extLst>
              <a:ext uri="{FF2B5EF4-FFF2-40B4-BE49-F238E27FC236}">
                <a16:creationId xmlns:a16="http://schemas.microsoft.com/office/drawing/2014/main" id="{5585D865-448C-C1AB-F709-A9077E3F9FF2}"/>
              </a:ext>
            </a:extLst>
          </p:cNvPr>
          <p:cNvSpPr txBox="1"/>
          <p:nvPr/>
        </p:nvSpPr>
        <p:spPr>
          <a:xfrm>
            <a:off x="685800" y="7364506"/>
            <a:ext cx="16992600" cy="2800767"/>
          </a:xfrm>
          <a:prstGeom prst="rect">
            <a:avLst/>
          </a:prstGeom>
          <a:noFill/>
        </p:spPr>
        <p:txBody>
          <a:bodyPr wrap="square" rtlCol="0">
            <a:spAutoFit/>
          </a:bodyPr>
          <a:lstStyle/>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rPr>
              <a:t>Không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chỉ</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tiếng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cười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còn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bày</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nỗi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nhục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cử</a:t>
            </a:r>
            <a:r>
              <a:rPr lang="en-US" sz="4400" dirty="0">
                <a:latin typeface="Times New Roman" panose="02020603050405020304" pitchFamily="18" charset="0"/>
                <a:cs typeface="Times New Roman" panose="02020603050405020304" pitchFamily="18" charset="0"/>
              </a:rPr>
              <a:t>.</a:t>
            </a:r>
          </a:p>
          <a:p>
            <a:pPr algn="just"/>
            <a:r>
              <a:rPr lang="en-US" sz="4400" dirty="0">
                <a:latin typeface="Times New Roman" panose="02020603050405020304" pitchFamily="18" charset="0"/>
                <a:cs typeface="Times New Roman" panose="02020603050405020304" pitchFamily="18" charset="0"/>
                <a:sym typeface="Wingdings" panose="05000000000000000000" pitchFamily="2" charset="2"/>
              </a:rPr>
              <a:t> </a:t>
            </a:r>
            <a:r>
              <a:rPr lang="en-US" sz="4400" dirty="0" err="1">
                <a:latin typeface="Times New Roman" panose="02020603050405020304" pitchFamily="18" charset="0"/>
                <a:cs typeface="Times New Roman" panose="02020603050405020304" pitchFamily="18" charset="0"/>
              </a:rPr>
              <a:t>Bức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một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kì</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thương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trong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khoa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tộc</a:t>
            </a:r>
            <a:endParaRPr lang="en-US" sz="4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0375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down)">
                                      <p:cBhvr>
                                        <p:cTn id="20" dur="500"/>
                                        <p:tgtEl>
                                          <p:spTgt spid="16"/>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wipe(down)">
                                      <p:cBhvr>
                                        <p:cTn id="23" dur="500"/>
                                        <p:tgtEl>
                                          <p:spTgt spid="14"/>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wipe(down)">
                                      <p:cBhvr>
                                        <p:cTn id="28" dur="500"/>
                                        <p:tgtEl>
                                          <p:spTgt spid="17"/>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wipe(down)">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19">
                                            <p:txEl>
                                              <p:pRg st="0" end="0"/>
                                            </p:txEl>
                                          </p:spTgt>
                                        </p:tgtEl>
                                        <p:attrNameLst>
                                          <p:attrName>style.visibility</p:attrName>
                                        </p:attrNameLst>
                                      </p:cBhvr>
                                      <p:to>
                                        <p:strVal val="visible"/>
                                      </p:to>
                                    </p:set>
                                    <p:animEffect transition="in" filter="wipe(down)">
                                      <p:cBhvr>
                                        <p:cTn id="36" dur="500"/>
                                        <p:tgtEl>
                                          <p:spTgt spid="19">
                                            <p:txEl>
                                              <p:pRg st="0" end="0"/>
                                            </p:txEl>
                                          </p:spTgt>
                                        </p:tgtEl>
                                      </p:cBhvr>
                                    </p:animEffect>
                                  </p:childTnLst>
                                </p:cTn>
                              </p:par>
                              <p:par>
                                <p:cTn id="37" presetID="22" presetClass="entr" presetSubtype="4" fill="hold" nodeType="withEffect">
                                  <p:stCondLst>
                                    <p:cond delay="0"/>
                                  </p:stCondLst>
                                  <p:childTnLst>
                                    <p:set>
                                      <p:cBhvr>
                                        <p:cTn id="38" dur="1" fill="hold">
                                          <p:stCondLst>
                                            <p:cond delay="0"/>
                                          </p:stCondLst>
                                        </p:cTn>
                                        <p:tgtEl>
                                          <p:spTgt spid="19">
                                            <p:txEl>
                                              <p:pRg st="1" end="1"/>
                                            </p:txEl>
                                          </p:spTgt>
                                        </p:tgtEl>
                                        <p:attrNameLst>
                                          <p:attrName>style.visibility</p:attrName>
                                        </p:attrNameLst>
                                      </p:cBhvr>
                                      <p:to>
                                        <p:strVal val="visible"/>
                                      </p:to>
                                    </p:set>
                                    <p:animEffect transition="in" filter="wipe(down)">
                                      <p:cBhvr>
                                        <p:cTn id="39" dur="500"/>
                                        <p:tgtEl>
                                          <p:spTgt spid="1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5" grpId="0" animBg="1"/>
      <p:bldP spid="16" grpId="0" animBg="1"/>
      <p:bldP spid="1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C991AF4E-E69E-EB4C-4C32-2EB4C43D371D}"/>
              </a:ext>
            </a:extLst>
          </p:cNvPr>
          <p:cNvSpPr txBox="1"/>
          <p:nvPr/>
        </p:nvSpPr>
        <p:spPr>
          <a:xfrm>
            <a:off x="304800" y="338922"/>
            <a:ext cx="14249400" cy="769441"/>
          </a:xfrm>
          <a:prstGeom prst="rect">
            <a:avLst/>
          </a:prstGeom>
          <a:noFill/>
        </p:spPr>
        <p:txBody>
          <a:bodyPr wrap="square" rtlCol="0">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Sự</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kết</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hợp</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giữa</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cảm</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xúc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trào</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phúng</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trữ</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endPar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Google Shape;568;p23">
            <a:extLst>
              <a:ext uri="{FF2B5EF4-FFF2-40B4-BE49-F238E27FC236}">
                <a16:creationId xmlns:a16="http://schemas.microsoft.com/office/drawing/2014/main" id="{D362BB2B-3124-1B3B-48A9-634D37BEFD6B}"/>
              </a:ext>
            </a:extLst>
          </p:cNvPr>
          <p:cNvSpPr txBox="1"/>
          <p:nvPr/>
        </p:nvSpPr>
        <p:spPr>
          <a:xfrm>
            <a:off x="685800" y="1409700"/>
            <a:ext cx="16306800" cy="3810000"/>
          </a:xfrm>
          <a:prstGeom prst="rect">
            <a:avLst/>
          </a:prstGeom>
          <a:noFill/>
          <a:ln>
            <a:noFill/>
          </a:ln>
        </p:spPr>
        <p:txBody>
          <a:bodyPr spcFirstLastPara="1" wrap="square" lIns="95250" tIns="95250" rIns="95250" bIns="95250" anchor="ctr" anchorCtr="0">
            <a:noAutofit/>
          </a:bodyPr>
          <a:lstStyle/>
          <a:p>
            <a:pPr marR="0" lvl="0" algn="just" rtl="0">
              <a:lnSpc>
                <a:spcPct val="90000"/>
              </a:lnSpc>
              <a:spcBef>
                <a:spcPts val="0"/>
              </a:spcBef>
              <a:spcAft>
                <a:spcPts val="0"/>
              </a:spcAft>
              <a:buClr>
                <a:schemeClr val="dk1"/>
              </a:buClr>
              <a:buSzPts val="2500"/>
            </a:pP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Tác</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giả</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là</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người</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trực</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tiếp</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tham</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dự</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kì</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thi</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bị</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đánh</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trượt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phạm</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huý</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do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ông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quá</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tài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năng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không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muốn</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gò</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bó</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trong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những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quy</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phạm</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oái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ăm</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a:t>
            </a:r>
          </a:p>
          <a:p>
            <a:pPr marR="0" lvl="0" algn="just" rtl="0">
              <a:lnSpc>
                <a:spcPct val="90000"/>
              </a:lnSpc>
              <a:spcBef>
                <a:spcPts val="0"/>
              </a:spcBef>
              <a:spcAft>
                <a:spcPts val="0"/>
              </a:spcAft>
              <a:buClr>
                <a:schemeClr val="dk1"/>
              </a:buClr>
              <a:buSzPts val="2500"/>
            </a:pP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Sự</a:t>
            </a: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hài</a:t>
            </a: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hước</a:t>
            </a: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đến</a:t>
            </a: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nhục</a:t>
            </a: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nhã</a:t>
            </a: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nỗi</a:t>
            </a: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đau</a:t>
            </a: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của</a:t>
            </a: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người</a:t>
            </a: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dự</a:t>
            </a: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thi</a:t>
            </a: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a:t>
            </a:r>
          </a:p>
          <a:p>
            <a:pPr marR="0" lvl="0" algn="just" rtl="0">
              <a:lnSpc>
                <a:spcPct val="90000"/>
              </a:lnSpc>
              <a:spcBef>
                <a:spcPts val="0"/>
              </a:spcBef>
              <a:spcAft>
                <a:spcPts val="0"/>
              </a:spcAft>
              <a:buClr>
                <a:schemeClr val="dk1"/>
              </a:buClr>
              <a:buSzPts val="2500"/>
            </a:pP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Tiếng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cười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cay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đắng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bi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thương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bất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lực</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
        <p:nvSpPr>
          <p:cNvPr id="20" name="Google Shape;568;p23">
            <a:extLst>
              <a:ext uri="{FF2B5EF4-FFF2-40B4-BE49-F238E27FC236}">
                <a16:creationId xmlns:a16="http://schemas.microsoft.com/office/drawing/2014/main" id="{D362BB2B-3124-1B3B-48A9-634D37BEFD6B}"/>
              </a:ext>
            </a:extLst>
          </p:cNvPr>
          <p:cNvSpPr txBox="1"/>
          <p:nvPr/>
        </p:nvSpPr>
        <p:spPr>
          <a:xfrm>
            <a:off x="685800" y="5524500"/>
            <a:ext cx="16306800" cy="3810000"/>
          </a:xfrm>
          <a:prstGeom prst="rect">
            <a:avLst/>
          </a:prstGeom>
          <a:noFill/>
          <a:ln>
            <a:noFill/>
          </a:ln>
        </p:spPr>
        <p:txBody>
          <a:bodyPr spcFirstLastPara="1" wrap="square" lIns="95250" tIns="95250" rIns="95250" bIns="95250" anchor="ctr" anchorCtr="0">
            <a:noAutofit/>
          </a:bodyPr>
          <a:lstStyle/>
          <a:p>
            <a:pPr marR="0" lvl="0" algn="just" rtl="0">
              <a:lnSpc>
                <a:spcPct val="90000"/>
              </a:lnSpc>
              <a:spcBef>
                <a:spcPts val="0"/>
              </a:spcBef>
              <a:spcAft>
                <a:spcPts val="0"/>
              </a:spcAft>
              <a:buClr>
                <a:schemeClr val="dk1"/>
              </a:buClr>
              <a:buSzPts val="2500"/>
            </a:pP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Bài</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thơ</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không</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chỉ</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vịnh</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cảnh</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trường</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thi</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mà</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còn</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thể</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hiện</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nỗi</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lòng</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của</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người</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làm</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b="1"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Roboto Condensed"/>
              </a:rPr>
              <a:t>thơ</a:t>
            </a:r>
            <a:r>
              <a:rPr lang="en-US" sz="4400" b="1"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Roboto Condensed"/>
              </a:rPr>
              <a:t>.</a:t>
            </a:r>
          </a:p>
          <a:p>
            <a:pPr marR="0" lvl="0" algn="just" rtl="0">
              <a:lnSpc>
                <a:spcPct val="90000"/>
              </a:lnSpc>
              <a:spcBef>
                <a:spcPts val="0"/>
              </a:spcBef>
              <a:spcAft>
                <a:spcPts val="0"/>
              </a:spcAft>
              <a:buClr>
                <a:schemeClr val="dk1"/>
              </a:buClr>
              <a:buSzPts val="2500"/>
            </a:pP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Đi</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từ</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cái</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Roboto Condensed"/>
              </a:rPr>
              <a:t>hài</a:t>
            </a:r>
            <a:r>
              <a:rPr lang="en-US" sz="4400" dirty="0">
                <a:solidFill>
                  <a:schemeClr val="dk1"/>
                </a:solidFill>
                <a:latin typeface="Times New Roman" panose="02020603050405020304" pitchFamily="18" charset="0"/>
                <a:ea typeface="Roboto Condensed"/>
                <a:cs typeface="Times New Roman" panose="02020603050405020304" pitchFamily="18" charset="0"/>
                <a:sym typeface="Roboto Condensed"/>
              </a:rPr>
              <a:t> </a:t>
            </a: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bi</a:t>
            </a:r>
          </a:p>
          <a:p>
            <a:pPr marR="0" lvl="0" algn="just" rtl="0">
              <a:lnSpc>
                <a:spcPct val="90000"/>
              </a:lnSpc>
              <a:spcBef>
                <a:spcPts val="0"/>
              </a:spcBef>
              <a:spcAft>
                <a:spcPts val="0"/>
              </a:spcAft>
              <a:buClr>
                <a:schemeClr val="dk1"/>
              </a:buClr>
              <a:buSzPts val="2500"/>
            </a:pP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Từ</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hướng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ngoại</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hướng</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nội</a:t>
            </a:r>
            <a:endPar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endParaRPr>
          </a:p>
          <a:p>
            <a:pPr marR="0" lvl="0" algn="just" rtl="0">
              <a:lnSpc>
                <a:spcPct val="90000"/>
              </a:lnSpc>
              <a:spcBef>
                <a:spcPts val="0"/>
              </a:spcBef>
              <a:spcAft>
                <a:spcPts val="0"/>
              </a:spcAft>
              <a:buClr>
                <a:schemeClr val="dk1"/>
              </a:buClr>
              <a:buSzPts val="2500"/>
            </a:pP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Hoàn</a:t>
            </a: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cảnh</a:t>
            </a: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dân</a:t>
            </a: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tộc</a:t>
            </a: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thân</a:t>
            </a: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phận</a:t>
            </a: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cá</a:t>
            </a: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nhân</a:t>
            </a:r>
            <a:endPar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endParaRPr>
          </a:p>
          <a:p>
            <a:pPr marR="0" lvl="0" algn="just" rtl="0">
              <a:lnSpc>
                <a:spcPct val="90000"/>
              </a:lnSpc>
              <a:spcBef>
                <a:spcPts val="0"/>
              </a:spcBef>
              <a:spcAft>
                <a:spcPts val="0"/>
              </a:spcAft>
              <a:buClr>
                <a:schemeClr val="dk1"/>
              </a:buClr>
              <a:buSzPts val="2500"/>
            </a:pP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Châm</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biếm</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gay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gắt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nhục</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nhã</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bất</a:t>
            </a:r>
            <a:r>
              <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b="0" i="0" u="none" strike="noStrike" cap="none"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lực</a:t>
            </a:r>
            <a:endParaRPr lang="en-US" sz="4400" b="0" i="0" u="none" strike="noStrike" cap="none"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endParaRPr>
          </a:p>
          <a:p>
            <a:pPr marR="0" lvl="0" algn="just" rtl="0">
              <a:lnSpc>
                <a:spcPct val="90000"/>
              </a:lnSpc>
              <a:spcBef>
                <a:spcPts val="0"/>
              </a:spcBef>
              <a:spcAft>
                <a:spcPts val="0"/>
              </a:spcAft>
              <a:buClr>
                <a:schemeClr val="dk1"/>
              </a:buClr>
              <a:buSzPts val="2500"/>
            </a:pP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Từ</a:t>
            </a: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trào</a:t>
            </a: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phúng</a:t>
            </a: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tự</a:t>
            </a:r>
            <a:r>
              <a:rPr lang="en-US" sz="4400" dirty="0">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 </a:t>
            </a:r>
            <a:r>
              <a:rPr lang="en-US" sz="4400" dirty="0" err="1">
                <a:solidFill>
                  <a:schemeClr val="dk1"/>
                </a:solidFill>
                <a:latin typeface="Times New Roman" panose="02020603050405020304" pitchFamily="18" charset="0"/>
                <a:ea typeface="Roboto Condensed"/>
                <a:cs typeface="Times New Roman" panose="02020603050405020304" pitchFamily="18" charset="0"/>
                <a:sym typeface="Wingdings" panose="05000000000000000000" pitchFamily="2" charset="2"/>
              </a:rPr>
              <a:t>trào</a:t>
            </a:r>
            <a:endParaRPr sz="4400" b="0" i="0" u="none" strike="noStrike" cap="none" dirty="0">
              <a:solidFill>
                <a:srgbClr val="000000"/>
              </a:solidFill>
              <a:latin typeface="Times New Roman" panose="02020603050405020304" pitchFamily="18" charset="0"/>
              <a:ea typeface="Arial"/>
              <a:cs typeface="Times New Roman" panose="02020603050405020304" pitchFamily="18" charset="0"/>
              <a:sym typeface="Arial"/>
            </a:endParaRPr>
          </a:p>
        </p:txBody>
      </p:sp>
    </p:spTree>
    <p:extLst>
      <p:ext uri="{BB962C8B-B14F-4D97-AF65-F5344CB8AC3E}">
        <p14:creationId xmlns:p14="http://schemas.microsoft.com/office/powerpoint/2010/main" val="2591795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arn(inVertical)">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barn(inVertical)">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barn(inVertical)">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barn(inVertical)">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0">
                                            <p:txEl>
                                              <p:pRg st="1" end="1"/>
                                            </p:txEl>
                                          </p:spTgt>
                                        </p:tgtEl>
                                        <p:attrNameLst>
                                          <p:attrName>style.visibility</p:attrName>
                                        </p:attrNameLst>
                                      </p:cBhvr>
                                      <p:to>
                                        <p:strVal val="visible"/>
                                      </p:to>
                                    </p:set>
                                    <p:animEffect transition="in" filter="barn(inVertical)">
                                      <p:cBhvr>
                                        <p:cTn id="27" dur="500"/>
                                        <p:tgtEl>
                                          <p:spTgt spid="20">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0">
                                            <p:txEl>
                                              <p:pRg st="2" end="2"/>
                                            </p:txEl>
                                          </p:spTgt>
                                        </p:tgtEl>
                                        <p:attrNameLst>
                                          <p:attrName>style.visibility</p:attrName>
                                        </p:attrNameLst>
                                      </p:cBhvr>
                                      <p:to>
                                        <p:strVal val="visible"/>
                                      </p:to>
                                    </p:set>
                                    <p:animEffect transition="in" filter="barn(inVertical)">
                                      <p:cBhvr>
                                        <p:cTn id="32" dur="500"/>
                                        <p:tgtEl>
                                          <p:spTgt spid="20">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20">
                                            <p:txEl>
                                              <p:pRg st="3" end="3"/>
                                            </p:txEl>
                                          </p:spTgt>
                                        </p:tgtEl>
                                        <p:attrNameLst>
                                          <p:attrName>style.visibility</p:attrName>
                                        </p:attrNameLst>
                                      </p:cBhvr>
                                      <p:to>
                                        <p:strVal val="visible"/>
                                      </p:to>
                                    </p:set>
                                    <p:animEffect transition="in" filter="barn(inVertical)">
                                      <p:cBhvr>
                                        <p:cTn id="37" dur="500"/>
                                        <p:tgtEl>
                                          <p:spTgt spid="20">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20">
                                            <p:txEl>
                                              <p:pRg st="4" end="4"/>
                                            </p:txEl>
                                          </p:spTgt>
                                        </p:tgtEl>
                                        <p:attrNameLst>
                                          <p:attrName>style.visibility</p:attrName>
                                        </p:attrNameLst>
                                      </p:cBhvr>
                                      <p:to>
                                        <p:strVal val="visible"/>
                                      </p:to>
                                    </p:set>
                                    <p:animEffect transition="in" filter="barn(inVertical)">
                                      <p:cBhvr>
                                        <p:cTn id="42" dur="500"/>
                                        <p:tgtEl>
                                          <p:spTgt spid="20">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0">
                                            <p:txEl>
                                              <p:pRg st="5" end="5"/>
                                            </p:txEl>
                                          </p:spTgt>
                                        </p:tgtEl>
                                        <p:attrNameLst>
                                          <p:attrName>style.visibility</p:attrName>
                                        </p:attrNameLst>
                                      </p:cBhvr>
                                      <p:to>
                                        <p:strVal val="visible"/>
                                      </p:to>
                                    </p:set>
                                    <p:animEffect transition="in" filter="barn(inVertical)">
                                      <p:cBhvr>
                                        <p:cTn id="47" dur="500"/>
                                        <p:tgtEl>
                                          <p:spTgt spid="2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66" name="Rectangle 2065">
            <a:extLst>
              <a:ext uri="{FF2B5EF4-FFF2-40B4-BE49-F238E27FC236}">
                <a16:creationId xmlns:a16="http://schemas.microsoft.com/office/drawing/2014/main" id="{870A1295-61BC-4214-AA3E-D396673024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Phân tích bài thơ Vịnh khoa thi hương của Trần Tế Xương - HocTotNguVan.vn">
            <a:extLst>
              <a:ext uri="{FF2B5EF4-FFF2-40B4-BE49-F238E27FC236}">
                <a16:creationId xmlns:a16="http://schemas.microsoft.com/office/drawing/2014/main" id="{B8615FF9-B489-E26F-97C0-368AC34FE1A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6928" b="21809"/>
          <a:stretch/>
        </p:blipFill>
        <p:spPr bwMode="auto">
          <a:xfrm>
            <a:off x="-1" y="10"/>
            <a:ext cx="18288001" cy="6302178"/>
          </a:xfrm>
          <a:prstGeom prst="rect">
            <a:avLst/>
          </a:prstGeom>
          <a:noFill/>
          <a:extLst>
            <a:ext uri="{909E8E84-426E-40DD-AFC4-6F175D3DCCD1}">
              <a14:hiddenFill xmlns:a14="http://schemas.microsoft.com/office/drawing/2010/main">
                <a:solidFill>
                  <a:srgbClr val="FFFFFF"/>
                </a:solidFill>
              </a14:hiddenFill>
            </a:ext>
          </a:extLst>
        </p:spPr>
      </p:pic>
      <p:grpSp>
        <p:nvGrpSpPr>
          <p:cNvPr id="2068" name="Group 2067">
            <a:extLst>
              <a:ext uri="{FF2B5EF4-FFF2-40B4-BE49-F238E27FC236}">
                <a16:creationId xmlns:a16="http://schemas.microsoft.com/office/drawing/2014/main" id="{0B139475-2B26-4CA9-9413-DE741E49F7BB}"/>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4412717"/>
            <a:ext cx="18283427" cy="2743199"/>
            <a:chOff x="-305" y="3144820"/>
            <a:chExt cx="9182100" cy="1551136"/>
          </a:xfrm>
        </p:grpSpPr>
        <p:sp useBgFill="1">
          <p:nvSpPr>
            <p:cNvPr id="2069" name="Freeform: Shape 2068">
              <a:extLst>
                <a:ext uri="{FF2B5EF4-FFF2-40B4-BE49-F238E27FC236}">
                  <a16:creationId xmlns:a16="http://schemas.microsoft.com/office/drawing/2014/main" id="{16C6BF63-6277-4C39-BE5D-3C341662CE4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2070" name="Freeform: Shape 2069">
              <a:extLst>
                <a:ext uri="{FF2B5EF4-FFF2-40B4-BE49-F238E27FC236}">
                  <a16:creationId xmlns:a16="http://schemas.microsoft.com/office/drawing/2014/main" id="{6EA3BAD9-C130-4A9C-9086-20D132A6CF2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071" name="Freeform: Shape 2070">
              <a:extLst>
                <a:ext uri="{FF2B5EF4-FFF2-40B4-BE49-F238E27FC236}">
                  <a16:creationId xmlns:a16="http://schemas.microsoft.com/office/drawing/2014/main" id="{2587D38B-9E07-4A8B-B285-5FEBF6A60DC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2072" name="Freeform: Shape 2071">
              <a:extLst>
                <a:ext uri="{FF2B5EF4-FFF2-40B4-BE49-F238E27FC236}">
                  <a16:creationId xmlns:a16="http://schemas.microsoft.com/office/drawing/2014/main" id="{5EF4DD4B-217B-4346-A2B8-4327936399C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
        <p:nvSpPr>
          <p:cNvPr id="2" name="TextBox 1">
            <a:extLst>
              <a:ext uri="{FF2B5EF4-FFF2-40B4-BE49-F238E27FC236}">
                <a16:creationId xmlns:a16="http://schemas.microsoft.com/office/drawing/2014/main" id="{1292D554-639B-0F02-48C7-D331F92FF167}"/>
              </a:ext>
            </a:extLst>
          </p:cNvPr>
          <p:cNvSpPr txBox="1"/>
          <p:nvPr/>
        </p:nvSpPr>
        <p:spPr>
          <a:xfrm>
            <a:off x="1197581" y="7544102"/>
            <a:ext cx="15888261" cy="1500983"/>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8000" dirty="0">
                <a:latin typeface="#9Slide07 SVNGuerrilla" panose="00000500000000000000" pitchFamily="2" charset="0"/>
                <a:ea typeface="+mj-ea"/>
                <a:cs typeface="+mj-cs"/>
              </a:rPr>
              <a:t>III. </a:t>
            </a:r>
            <a:r>
              <a:rPr lang="en-US" sz="8000" dirty="0" err="1">
                <a:latin typeface="#9Slide07 SVNGuerrilla" panose="00000500000000000000" pitchFamily="2" charset="0"/>
                <a:ea typeface="+mj-ea"/>
                <a:cs typeface="+mj-cs"/>
              </a:rPr>
              <a:t>Tổng</a:t>
            </a:r>
            <a:r>
              <a:rPr lang="en-US" sz="8000" dirty="0">
                <a:latin typeface="#9Slide07 SVNGuerrilla" panose="00000500000000000000" pitchFamily="2" charset="0"/>
                <a:ea typeface="+mj-ea"/>
                <a:cs typeface="+mj-cs"/>
              </a:rPr>
              <a:t> </a:t>
            </a:r>
            <a:r>
              <a:rPr lang="en-US" sz="8000" dirty="0" err="1">
                <a:latin typeface="#9Slide07 SVNGuerrilla" panose="00000500000000000000" pitchFamily="2" charset="0"/>
                <a:ea typeface="+mj-ea"/>
                <a:cs typeface="+mj-cs"/>
              </a:rPr>
              <a:t>kết</a:t>
            </a:r>
            <a:endParaRPr lang="en-US" sz="8000" dirty="0">
              <a:latin typeface="#9Slide07 SVNGuerrilla" panose="00000500000000000000" pitchFamily="2" charset="0"/>
              <a:ea typeface="+mj-ea"/>
              <a:cs typeface="+mj-cs"/>
            </a:endParaRPr>
          </a:p>
        </p:txBody>
      </p:sp>
    </p:spTree>
    <p:extLst>
      <p:ext uri="{BB962C8B-B14F-4D97-AF65-F5344CB8AC3E}">
        <p14:creationId xmlns:p14="http://schemas.microsoft.com/office/powerpoint/2010/main" val="1865020685"/>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90F0AB-B98B-0D53-3D21-945BA46036F7}"/>
              </a:ext>
            </a:extLst>
          </p:cNvPr>
          <p:cNvSpPr txBox="1"/>
          <p:nvPr/>
        </p:nvSpPr>
        <p:spPr>
          <a:xfrm>
            <a:off x="304800" y="800100"/>
            <a:ext cx="17449800" cy="7478970"/>
          </a:xfrm>
          <a:prstGeom prst="rect">
            <a:avLst/>
          </a:prstGeom>
          <a:noFill/>
        </p:spPr>
        <p:txBody>
          <a:bodyPr wrap="square">
            <a:spAutoFit/>
          </a:bodyPr>
          <a:lstStyle/>
          <a:p>
            <a:pPr algn="just"/>
            <a:r>
              <a:rPr lang="vi-VN" sz="4000" b="1" dirty="0">
                <a:latin typeface="+mj-lt"/>
              </a:rPr>
              <a:t>Câu trả lời</a:t>
            </a:r>
          </a:p>
          <a:p>
            <a:pPr algn="just"/>
            <a:r>
              <a:rPr lang="vi-VN" sz="4000" dirty="0">
                <a:latin typeface="+mj-lt"/>
              </a:rPr>
              <a:t>(1) Trung Quốc</a:t>
            </a:r>
          </a:p>
          <a:p>
            <a:pPr algn="just"/>
            <a:r>
              <a:rPr lang="vi-VN" sz="4000" dirty="0">
                <a:latin typeface="+mj-lt"/>
              </a:rPr>
              <a:t>(2) Thời Đường (618-907)</a:t>
            </a:r>
          </a:p>
          <a:p>
            <a:pPr algn="just"/>
            <a:r>
              <a:rPr lang="vi-VN" sz="4000" dirty="0">
                <a:latin typeface="+mj-lt"/>
              </a:rPr>
              <a:t>(3) Việt Nam, Triều Tiên, Nhật Bản</a:t>
            </a:r>
          </a:p>
          <a:p>
            <a:pPr algn="just"/>
            <a:r>
              <a:rPr lang="vi-VN" sz="4000" dirty="0">
                <a:latin typeface="+mj-lt"/>
              </a:rPr>
              <a:t>(4) Thất ngôn và ngũ ngôn</a:t>
            </a:r>
          </a:p>
          <a:p>
            <a:pPr algn="just"/>
            <a:r>
              <a:rPr lang="vi-VN" sz="4000" dirty="0">
                <a:latin typeface="+mj-lt"/>
              </a:rPr>
              <a:t>(5) Khởi- thừa- chuyển- hợp</a:t>
            </a:r>
          </a:p>
          <a:p>
            <a:pPr algn="just"/>
            <a:r>
              <a:rPr lang="vi-VN" sz="4000" dirty="0">
                <a:latin typeface="+mj-lt"/>
              </a:rPr>
              <a:t>(6) Đề- thực- luận- kết</a:t>
            </a:r>
          </a:p>
          <a:p>
            <a:pPr algn="just"/>
            <a:r>
              <a:rPr lang="vi-VN" sz="4000" dirty="0">
                <a:latin typeface="+mj-lt"/>
              </a:rPr>
              <a:t>(7) Dính, liên kết</a:t>
            </a:r>
          </a:p>
          <a:p>
            <a:pPr algn="just"/>
            <a:r>
              <a:rPr lang="vi-VN" sz="4000" dirty="0">
                <a:latin typeface="+mj-lt"/>
              </a:rPr>
              <a:t>(8) Nhịp chẵn trước, lẻ sau (4/3, 2/3)</a:t>
            </a:r>
          </a:p>
          <a:p>
            <a:pPr algn="just"/>
            <a:r>
              <a:rPr lang="vi-VN" sz="4000" dirty="0">
                <a:latin typeface="+mj-lt"/>
              </a:rPr>
              <a:t>(9) Vâng bằng, cuối các câu 1,2,4,6,8</a:t>
            </a:r>
          </a:p>
          <a:p>
            <a:pPr algn="just"/>
            <a:r>
              <a:rPr lang="vi-VN" sz="4000" dirty="0">
                <a:latin typeface="+mj-lt"/>
              </a:rPr>
              <a:t>(10) Thơ Đường luật phải tuân thủ luật bằng trắc. Nếu chữ thứ 2 của câu thứ nhất mang thanh bằng thì bài thơ thuộc luật bằng, nếu mang thanh trắc thì là luật trắc.</a:t>
            </a:r>
          </a:p>
        </p:txBody>
      </p:sp>
    </p:spTree>
    <p:extLst>
      <p:ext uri="{BB962C8B-B14F-4D97-AF65-F5344CB8AC3E}">
        <p14:creationId xmlns:p14="http://schemas.microsoft.com/office/powerpoint/2010/main" val="35763558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11">
            <a:extLst>
              <a:ext uri="{FF2B5EF4-FFF2-40B4-BE49-F238E27FC236}">
                <a16:creationId xmlns:a16="http://schemas.microsoft.com/office/drawing/2014/main" id="{A3997260-BB92-615A-47BB-85FEC0452586}"/>
              </a:ext>
            </a:extLst>
          </p:cNvPr>
          <p:cNvSpPr/>
          <p:nvPr/>
        </p:nvSpPr>
        <p:spPr>
          <a:xfrm>
            <a:off x="-1219200" y="6743700"/>
            <a:ext cx="5646381" cy="4114800"/>
          </a:xfrm>
          <a:custGeom>
            <a:avLst/>
            <a:gdLst/>
            <a:ahLst/>
            <a:cxnLst/>
            <a:rect l="l" t="t" r="r" b="b"/>
            <a:pathLst>
              <a:path w="5646381" h="4114800">
                <a:moveTo>
                  <a:pt x="0" y="0"/>
                </a:moveTo>
                <a:lnTo>
                  <a:pt x="5646381" y="0"/>
                </a:lnTo>
                <a:lnTo>
                  <a:pt x="5646381"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2" name="TextBox 1">
            <a:extLst>
              <a:ext uri="{FF2B5EF4-FFF2-40B4-BE49-F238E27FC236}">
                <a16:creationId xmlns:a16="http://schemas.microsoft.com/office/drawing/2014/main" id="{31A10197-975E-1665-3993-0E9D29BD2300}"/>
              </a:ext>
            </a:extLst>
          </p:cNvPr>
          <p:cNvSpPr txBox="1"/>
          <p:nvPr/>
        </p:nvSpPr>
        <p:spPr>
          <a:xfrm>
            <a:off x="1219200" y="865415"/>
            <a:ext cx="10765482" cy="2800767"/>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Nghệ</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thuật</a:t>
            </a:r>
            <a:endParaRPr lang="en-US" sz="4400" b="1"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Tuân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theo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ngôn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bát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cú</a:t>
            </a:r>
            <a:endParaRPr lang="en-US" sz="4400" dirty="0">
              <a:latin typeface="Times New Roman" panose="02020603050405020304" pitchFamily="18" charset="0"/>
              <a:cs typeface="Times New Roman" panose="02020603050405020304" pitchFamily="18" charset="0"/>
            </a:endParaRPr>
          </a:p>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Kết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hợp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hòa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giữa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trào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phúng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trữ</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tình</a:t>
            </a:r>
            <a:endParaRPr lang="en-US" sz="4400" dirty="0">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4656EF8A-429E-B791-AD71-B8F1C4A64041}"/>
              </a:ext>
            </a:extLst>
          </p:cNvPr>
          <p:cNvSpPr txBox="1"/>
          <p:nvPr/>
        </p:nvSpPr>
        <p:spPr>
          <a:xfrm>
            <a:off x="1305796" y="5083629"/>
            <a:ext cx="10678886" cy="3477875"/>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2. </a:t>
            </a:r>
            <a:r>
              <a:rPr lang="en-US" sz="4400" b="1" dirty="0" err="1">
                <a:latin typeface="Times New Roman" panose="02020603050405020304" pitchFamily="18" charset="0"/>
                <a:cs typeface="Times New Roman" panose="02020603050405020304" pitchFamily="18" charset="0"/>
              </a:rPr>
              <a:t>Nội</a:t>
            </a:r>
            <a:r>
              <a:rPr lang="en-US" sz="4400" b="1" dirty="0">
                <a:latin typeface="Times New Roman" panose="02020603050405020304" pitchFamily="18" charset="0"/>
                <a:cs typeface="Times New Roman" panose="02020603050405020304" pitchFamily="18" charset="0"/>
              </a:rPr>
              <a:t> dung</a:t>
            </a:r>
          </a:p>
          <a:p>
            <a:pPr algn="just"/>
            <a:r>
              <a:rPr lang="en-US" sz="4400" dirty="0" err="1">
                <a:latin typeface="Times New Roman" panose="02020603050405020304" pitchFamily="18" charset="0"/>
                <a:cs typeface="Times New Roman" panose="02020603050405020304" pitchFamily="18" charset="0"/>
              </a:rPr>
              <a:t>Bài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nhập</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trường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vừa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ghi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lễ</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xướng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qua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nói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tâm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trạng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đau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đớn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chua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xót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thơ</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hiện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thực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mất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nước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giao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thời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nháo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nhố</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nhăng</a:t>
            </a:r>
            <a:endParaRPr lang="en-US" sz="4400" dirty="0">
              <a:latin typeface="Times New Roman" panose="02020603050405020304" pitchFamily="18" charset="0"/>
              <a:cs typeface="Times New Roman" panose="02020603050405020304" pitchFamily="18" charset="0"/>
            </a:endParaRPr>
          </a:p>
        </p:txBody>
      </p:sp>
      <p:sp>
        <p:nvSpPr>
          <p:cNvPr id="4" name="Freeform 12">
            <a:extLst>
              <a:ext uri="{FF2B5EF4-FFF2-40B4-BE49-F238E27FC236}">
                <a16:creationId xmlns:a16="http://schemas.microsoft.com/office/drawing/2014/main" id="{C02263C1-EF8E-C689-8E49-EA9DA8B9DADA}"/>
              </a:ext>
            </a:extLst>
          </p:cNvPr>
          <p:cNvSpPr/>
          <p:nvPr/>
        </p:nvSpPr>
        <p:spPr>
          <a:xfrm>
            <a:off x="13030200" y="1714500"/>
            <a:ext cx="3919347" cy="8229600"/>
          </a:xfrm>
          <a:custGeom>
            <a:avLst/>
            <a:gdLst/>
            <a:ahLst/>
            <a:cxnLst/>
            <a:rect l="l" t="t" r="r" b="b"/>
            <a:pathLst>
              <a:path w="3919347" h="8229600">
                <a:moveTo>
                  <a:pt x="0" y="0"/>
                </a:moveTo>
                <a:lnTo>
                  <a:pt x="3919347" y="0"/>
                </a:lnTo>
                <a:lnTo>
                  <a:pt x="3919347" y="8229600"/>
                </a:lnTo>
                <a:lnTo>
                  <a:pt x="0" y="8229600"/>
                </a:lnTo>
                <a:lnTo>
                  <a:pt x="0" y="0"/>
                </a:lnTo>
                <a:close/>
              </a:path>
            </a:pathLst>
          </a:custGeom>
          <a:blipFill>
            <a:blip r:embed="rId5"/>
            <a:stretch>
              <a:fillRect/>
            </a:stretch>
          </a:blipFill>
        </p:spPr>
      </p:sp>
      <p:sp>
        <p:nvSpPr>
          <p:cNvPr id="6" name="Freeform 10">
            <a:extLst>
              <a:ext uri="{FF2B5EF4-FFF2-40B4-BE49-F238E27FC236}">
                <a16:creationId xmlns:a16="http://schemas.microsoft.com/office/drawing/2014/main" id="{3F861F8E-9594-A785-DAD5-B639EE30007B}"/>
              </a:ext>
            </a:extLst>
          </p:cNvPr>
          <p:cNvSpPr/>
          <p:nvPr/>
        </p:nvSpPr>
        <p:spPr>
          <a:xfrm>
            <a:off x="15773400" y="-388510"/>
            <a:ext cx="3171422" cy="1462819"/>
          </a:xfrm>
          <a:custGeom>
            <a:avLst/>
            <a:gdLst/>
            <a:ahLst/>
            <a:cxnLst/>
            <a:rect l="l" t="t" r="r" b="b"/>
            <a:pathLst>
              <a:path w="3171422" h="1462819">
                <a:moveTo>
                  <a:pt x="0" y="0"/>
                </a:moveTo>
                <a:lnTo>
                  <a:pt x="3171423" y="0"/>
                </a:lnTo>
                <a:lnTo>
                  <a:pt x="3171423" y="1462819"/>
                </a:lnTo>
                <a:lnTo>
                  <a:pt x="0" y="1462819"/>
                </a:lnTo>
                <a:lnTo>
                  <a:pt x="0" y="0"/>
                </a:lnTo>
                <a:close/>
              </a:path>
            </a:pathLst>
          </a:custGeom>
          <a:blipFill>
            <a:blip r:embed="rId6"/>
            <a:stretch>
              <a:fillRect/>
            </a:stretch>
          </a:blipFill>
        </p:spPr>
      </p:sp>
    </p:spTree>
    <p:extLst>
      <p:ext uri="{BB962C8B-B14F-4D97-AF65-F5344CB8AC3E}">
        <p14:creationId xmlns:p14="http://schemas.microsoft.com/office/powerpoint/2010/main" val="25433785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1295400" y="3226117"/>
            <a:ext cx="7543800" cy="3477875"/>
          </a:xfrm>
          <a:prstGeom prst="rect">
            <a:avLst/>
          </a:prstGeom>
          <a:noFill/>
        </p:spPr>
        <p:txBody>
          <a:bodyPr wrap="square" rtlCol="0">
            <a:spAutoFit/>
          </a:bodyPr>
          <a:lstStyle/>
          <a:p>
            <a:pPr algn="just"/>
            <a:r>
              <a:rPr lang="vi-VN" sz="4400" dirty="0">
                <a:latin typeface="Times New Roman" panose="02020603050405020304" pitchFamily="18" charset="0"/>
                <a:cs typeface="Times New Roman" panose="02020603050405020304" pitchFamily="18" charset="0"/>
              </a:rPr>
              <a:t>Viết đoạn văn (khoảng 7-9 câu) phân tích một chi tiết có tính chất trào phúng mà em ấn tượng nhất trong bài thơ “Lễ xướng danh khoa Đinh Dậu”</a:t>
            </a:r>
            <a:endParaRPr lang="en-US" sz="4400" dirty="0">
              <a:latin typeface="Times New Roman" panose="02020603050405020304" pitchFamily="18" charset="0"/>
              <a:cs typeface="Times New Roman" panose="02020603050405020304" pitchFamily="18" charset="0"/>
            </a:endParaRPr>
          </a:p>
        </p:txBody>
      </p:sp>
      <p:sp>
        <p:nvSpPr>
          <p:cNvPr id="3" name="Freeform 4">
            <a:extLst>
              <a:ext uri="{FF2B5EF4-FFF2-40B4-BE49-F238E27FC236}">
                <a16:creationId xmlns:a16="http://schemas.microsoft.com/office/drawing/2014/main" id="{198DAA63-1CA3-F7C9-1E87-3D3D3E1760D6}"/>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4" name="Freeform 5">
            <a:extLst>
              <a:ext uri="{FF2B5EF4-FFF2-40B4-BE49-F238E27FC236}">
                <a16:creationId xmlns:a16="http://schemas.microsoft.com/office/drawing/2014/main" id="{AAB49767-819E-6473-54E7-B4C931847188}"/>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pic>
        <p:nvPicPr>
          <p:cNvPr id="6" name="Picture 5">
            <a:extLst>
              <a:ext uri="{FF2B5EF4-FFF2-40B4-BE49-F238E27FC236}">
                <a16:creationId xmlns:a16="http://schemas.microsoft.com/office/drawing/2014/main" id="{D78C7200-ADDD-0A7A-3E7C-E622FC73BEA3}"/>
              </a:ext>
            </a:extLst>
          </p:cNvPr>
          <p:cNvPicPr>
            <a:picLocks noChangeAspect="1"/>
          </p:cNvPicPr>
          <p:nvPr/>
        </p:nvPicPr>
        <p:blipFill>
          <a:blip r:embed="rId7"/>
          <a:stretch>
            <a:fillRect/>
          </a:stretch>
        </p:blipFill>
        <p:spPr>
          <a:xfrm>
            <a:off x="9906000" y="342900"/>
            <a:ext cx="6400800" cy="9244310"/>
          </a:xfrm>
          <a:prstGeom prst="rect">
            <a:avLst/>
          </a:prstGeom>
        </p:spPr>
      </p:pic>
    </p:spTree>
    <p:extLst>
      <p:ext uri="{BB962C8B-B14F-4D97-AF65-F5344CB8AC3E}">
        <p14:creationId xmlns:p14="http://schemas.microsoft.com/office/powerpoint/2010/main" val="3825517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6" name="Picture 2" descr="Cá chép vượt vũ môn - Báo Công an Nhân dân điện tử">
            <a:extLst>
              <a:ext uri="{FF2B5EF4-FFF2-40B4-BE49-F238E27FC236}">
                <a16:creationId xmlns:a16="http://schemas.microsoft.com/office/drawing/2014/main" id="{CADFA38C-294C-A8F3-F17D-AB9E30CEC9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414"/>
          <a:stretch/>
        </p:blipFill>
        <p:spPr bwMode="auto">
          <a:xfrm>
            <a:off x="20" y="10"/>
            <a:ext cx="18287980" cy="10286990"/>
          </a:xfrm>
          <a:prstGeom prst="rect">
            <a:avLst/>
          </a:prstGeom>
          <a:noFill/>
          <a:extLst>
            <a:ext uri="{909E8E84-426E-40DD-AFC4-6F175D3DCCD1}">
              <a14:hiddenFill xmlns:a14="http://schemas.microsoft.com/office/drawing/2010/main">
                <a:solidFill>
                  <a:srgbClr val="FFFFFF"/>
                </a:solidFill>
              </a14:hiddenFill>
            </a:ext>
          </a:extLst>
        </p:spPr>
      </p:pic>
      <p:sp>
        <p:nvSpPr>
          <p:cNvPr id="1037" name="Rectangle 1030">
            <a:extLst>
              <a:ext uri="{FF2B5EF4-FFF2-40B4-BE49-F238E27FC236}">
                <a16:creationId xmlns:a16="http://schemas.microsoft.com/office/drawing/2014/main" id="{B4916930-E76E-4100-9DCF-4981566A372A}"/>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786062" y="2828925"/>
            <a:ext cx="12758738" cy="4729162"/>
          </a:xfrm>
          <a:prstGeom prst="rect">
            <a:avLst/>
          </a:prstGeom>
          <a:solidFill>
            <a:schemeClr val="bg1">
              <a:alpha val="75000"/>
            </a:schemeClr>
          </a:solidFill>
          <a:ln w="63500" cmpd="dbl">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38B2D5F8-9203-99A7-A404-17F179B0D93E}"/>
              </a:ext>
            </a:extLst>
          </p:cNvPr>
          <p:cNvSpPr txBox="1"/>
          <p:nvPr/>
        </p:nvSpPr>
        <p:spPr>
          <a:xfrm>
            <a:off x="3414712" y="3371850"/>
            <a:ext cx="11372850" cy="3771900"/>
          </a:xfrm>
          <a:prstGeom prst="rect">
            <a:avLst/>
          </a:prstGeom>
        </p:spPr>
        <p:txBody>
          <a:bodyPr vert="horz" lIns="91440" tIns="45720" rIns="91440" bIns="45720" rtlCol="0" anchor="ctr">
            <a:normAutofit/>
          </a:bodyPr>
          <a:lstStyle/>
          <a:p>
            <a:pPr algn="ctr">
              <a:lnSpc>
                <a:spcPct val="90000"/>
              </a:lnSpc>
              <a:spcBef>
                <a:spcPct val="0"/>
              </a:spcBef>
              <a:spcAft>
                <a:spcPts val="600"/>
              </a:spcAft>
            </a:pPr>
            <a:r>
              <a:rPr lang="en-US" sz="13300" dirty="0" err="1">
                <a:solidFill>
                  <a:schemeClr val="accent6">
                    <a:lumMod val="50000"/>
                  </a:schemeClr>
                </a:solidFill>
                <a:latin typeface="#9Slide07 IcielKoni" pitchFamily="2" charset="0"/>
                <a:ea typeface="+mj-ea"/>
                <a:cs typeface="+mj-cs"/>
              </a:rPr>
              <a:t>Vượt</a:t>
            </a:r>
            <a:r>
              <a:rPr lang="en-US" sz="13300" dirty="0">
                <a:solidFill>
                  <a:schemeClr val="accent6">
                    <a:lumMod val="50000"/>
                  </a:schemeClr>
                </a:solidFill>
                <a:latin typeface="#9Slide07 IcielKoni" pitchFamily="2" charset="0"/>
                <a:ea typeface="+mj-ea"/>
                <a:cs typeface="+mj-cs"/>
              </a:rPr>
              <a:t> </a:t>
            </a:r>
            <a:r>
              <a:rPr lang="en-US" sz="13300" dirty="0" err="1">
                <a:solidFill>
                  <a:schemeClr val="accent6">
                    <a:lumMod val="50000"/>
                  </a:schemeClr>
                </a:solidFill>
                <a:latin typeface="#9Slide07 IcielKoni" pitchFamily="2" charset="0"/>
                <a:ea typeface="+mj-ea"/>
                <a:cs typeface="+mj-cs"/>
              </a:rPr>
              <a:t>vũ</a:t>
            </a:r>
            <a:r>
              <a:rPr lang="en-US" sz="13300" dirty="0">
                <a:solidFill>
                  <a:schemeClr val="accent6">
                    <a:lumMod val="50000"/>
                  </a:schemeClr>
                </a:solidFill>
                <a:latin typeface="#9Slide07 IcielKoni" pitchFamily="2" charset="0"/>
                <a:ea typeface="+mj-ea"/>
                <a:cs typeface="+mj-cs"/>
              </a:rPr>
              <a:t> </a:t>
            </a:r>
            <a:r>
              <a:rPr lang="en-US" sz="13300" dirty="0" err="1">
                <a:solidFill>
                  <a:schemeClr val="accent6">
                    <a:lumMod val="50000"/>
                  </a:schemeClr>
                </a:solidFill>
                <a:latin typeface="#9Slide07 IcielKoni" pitchFamily="2" charset="0"/>
                <a:ea typeface="+mj-ea"/>
                <a:cs typeface="+mj-cs"/>
              </a:rPr>
              <a:t>môn</a:t>
            </a:r>
            <a:endParaRPr lang="en-US" sz="13300" dirty="0">
              <a:solidFill>
                <a:schemeClr val="accent6">
                  <a:lumMod val="50000"/>
                </a:schemeClr>
              </a:solidFill>
              <a:latin typeface="#9Slide07 IcielKoni" pitchFamily="2" charset="0"/>
              <a:ea typeface="+mj-ea"/>
              <a:cs typeface="+mj-cs"/>
            </a:endParaRPr>
          </a:p>
        </p:txBody>
      </p:sp>
    </p:spTree>
    <p:extLst>
      <p:ext uri="{BB962C8B-B14F-4D97-AF65-F5344CB8AC3E}">
        <p14:creationId xmlns:p14="http://schemas.microsoft.com/office/powerpoint/2010/main" val="26705873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4">
            <a:extLst>
              <a:ext uri="{FF2B5EF4-FFF2-40B4-BE49-F238E27FC236}">
                <a16:creationId xmlns:a16="http://schemas.microsoft.com/office/drawing/2014/main"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Freeform 5">
            <a:extLst>
              <a:ext uri="{FF2B5EF4-FFF2-40B4-BE49-F238E27FC236}">
                <a16:creationId xmlns:a16="http://schemas.microsoft.com/office/drawing/2014/main"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0" name="Freeform 9">
            <a:extLst>
              <a:ext uri="{FF2B5EF4-FFF2-40B4-BE49-F238E27FC236}">
                <a16:creationId xmlns:a16="http://schemas.microsoft.com/office/drawing/2014/main"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4" name="TextBox 3">
            <a:extLst>
              <a:ext uri="{FF2B5EF4-FFF2-40B4-BE49-F238E27FC236}">
                <a16:creationId xmlns:a16="http://schemas.microsoft.com/office/drawing/2014/main" id="{03089D9E-AAAC-5869-B748-F7D3A5420ECC}"/>
              </a:ext>
            </a:extLst>
          </p:cNvPr>
          <p:cNvSpPr txBox="1"/>
          <p:nvPr/>
        </p:nvSpPr>
        <p:spPr>
          <a:xfrm>
            <a:off x="1752600" y="3695700"/>
            <a:ext cx="14478000" cy="3186963"/>
          </a:xfrm>
          <a:prstGeom prst="rect">
            <a:avLst/>
          </a:prstGeom>
          <a:noFill/>
        </p:spPr>
        <p:txBody>
          <a:bodyPr wrap="square">
            <a:spAutoFit/>
          </a:bodyPr>
          <a:lstStyle/>
          <a:p>
            <a:pPr marL="0" marR="0" algn="just">
              <a:lnSpc>
                <a:spcPct val="25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Thất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tứ</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tuyệt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b="1"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Thất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ngôn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cú</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250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C.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Thất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thiên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D.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Ngũ</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ngôn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bát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cú</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a:t>
            </a: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Vịnh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khoa</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4400" dirty="0">
                <a:solidFill>
                  <a:schemeClr val="tx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753600" y="4000500"/>
            <a:ext cx="1143000" cy="1143000"/>
          </a:xfrm>
          <a:prstGeom prst="rect">
            <a:avLst/>
          </a:prstGeom>
        </p:spPr>
      </p:pic>
    </p:spTree>
    <p:extLst>
      <p:ext uri="{BB962C8B-B14F-4D97-AF65-F5344CB8AC3E}">
        <p14:creationId xmlns:p14="http://schemas.microsoft.com/office/powerpoint/2010/main" val="286953269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4">
            <a:extLst>
              <a:ext uri="{FF2B5EF4-FFF2-40B4-BE49-F238E27FC236}">
                <a16:creationId xmlns:a16="http://schemas.microsoft.com/office/drawing/2014/main"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Freeform 5">
            <a:extLst>
              <a:ext uri="{FF2B5EF4-FFF2-40B4-BE49-F238E27FC236}">
                <a16:creationId xmlns:a16="http://schemas.microsoft.com/office/drawing/2014/main"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0" name="Freeform 9">
            <a:extLst>
              <a:ext uri="{FF2B5EF4-FFF2-40B4-BE49-F238E27FC236}">
                <a16:creationId xmlns:a16="http://schemas.microsoft.com/office/drawing/2014/main"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4" name="TextBox 3">
            <a:extLst>
              <a:ext uri="{FF2B5EF4-FFF2-40B4-BE49-F238E27FC236}">
                <a16:creationId xmlns:a16="http://schemas.microsoft.com/office/drawing/2014/main" id="{03089D9E-AAAC-5869-B748-F7D3A5420ECC}"/>
              </a:ext>
            </a:extLst>
          </p:cNvPr>
          <p:cNvSpPr txBox="1"/>
          <p:nvPr/>
        </p:nvSpPr>
        <p:spPr>
          <a:xfrm>
            <a:off x="2209800" y="3152224"/>
            <a:ext cx="14478000" cy="5509200"/>
          </a:xfrm>
          <a:prstGeom prst="rect">
            <a:avLst/>
          </a:prstGeom>
          <a:noFill/>
        </p:spPr>
        <p:txBody>
          <a:bodyPr wrap="square">
            <a:spAutoFit/>
          </a:bodyPr>
          <a:lstStyle/>
          <a:p>
            <a:pPr marL="0" marR="0" algn="just">
              <a:lnSpc>
                <a:spcPct val="200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A. Hà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Nội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B. Nam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Kì</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C. Nam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Định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D.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Hà</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a:latin typeface="Times New Roman" panose="02020603050405020304" pitchFamily="18" charset="0"/>
                <a:ea typeface="Calibri" panose="020F0502020204030204" pitchFamily="34" charset="0"/>
                <a:cs typeface="Times New Roman" panose="02020603050405020304" pitchFamily="18" charset="0"/>
              </a:rPr>
              <a:t>Nam</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2:</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Kỳ</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 Khoa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Đinh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Dậu</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(1897)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Xương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Vịnh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diễn</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ở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đâu</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695350" y="5777619"/>
            <a:ext cx="1143000" cy="1143000"/>
          </a:xfrm>
          <a:prstGeom prst="rect">
            <a:avLst/>
          </a:prstGeom>
        </p:spPr>
      </p:pic>
    </p:spTree>
    <p:extLst>
      <p:ext uri="{BB962C8B-B14F-4D97-AF65-F5344CB8AC3E}">
        <p14:creationId xmlns:p14="http://schemas.microsoft.com/office/powerpoint/2010/main" val="374637039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4">
            <a:extLst>
              <a:ext uri="{FF2B5EF4-FFF2-40B4-BE49-F238E27FC236}">
                <a16:creationId xmlns:a16="http://schemas.microsoft.com/office/drawing/2014/main"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Freeform 5">
            <a:extLst>
              <a:ext uri="{FF2B5EF4-FFF2-40B4-BE49-F238E27FC236}">
                <a16:creationId xmlns:a16="http://schemas.microsoft.com/office/drawing/2014/main"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0" name="Freeform 9">
            <a:extLst>
              <a:ext uri="{FF2B5EF4-FFF2-40B4-BE49-F238E27FC236}">
                <a16:creationId xmlns:a16="http://schemas.microsoft.com/office/drawing/2014/main"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4" name="TextBox 3">
            <a:extLst>
              <a:ext uri="{FF2B5EF4-FFF2-40B4-BE49-F238E27FC236}">
                <a16:creationId xmlns:a16="http://schemas.microsoft.com/office/drawing/2014/main" id="{03089D9E-AAAC-5869-B748-F7D3A5420ECC}"/>
              </a:ext>
            </a:extLst>
          </p:cNvPr>
          <p:cNvSpPr txBox="1"/>
          <p:nvPr/>
        </p:nvSpPr>
        <p:spPr>
          <a:xfrm>
            <a:off x="1866900" y="3302125"/>
            <a:ext cx="14478000" cy="5302927"/>
          </a:xfrm>
          <a:prstGeom prst="rect">
            <a:avLst/>
          </a:prstGeom>
          <a:noFill/>
        </p:spPr>
        <p:txBody>
          <a:bodyPr wrap="square">
            <a:spAutoFit/>
          </a:bodyPr>
          <a:lstStyle/>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bát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nháo</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kì</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quặc</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ô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hợp</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tưng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bừng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động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căng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thẳng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hồi</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hộp</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Thật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quy</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mô</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nghiêm</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túc</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3:</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Lôi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thôi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sĩ</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tử</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vai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đeo</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lọ</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Ậm</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oẹ</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quan</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miệng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thét</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loa”?</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68000" y="3390900"/>
            <a:ext cx="1143000" cy="1143000"/>
          </a:xfrm>
          <a:prstGeom prst="rect">
            <a:avLst/>
          </a:prstGeom>
        </p:spPr>
      </p:pic>
    </p:spTree>
    <p:extLst>
      <p:ext uri="{BB962C8B-B14F-4D97-AF65-F5344CB8AC3E}">
        <p14:creationId xmlns:p14="http://schemas.microsoft.com/office/powerpoint/2010/main" val="28909409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4">
            <a:extLst>
              <a:ext uri="{FF2B5EF4-FFF2-40B4-BE49-F238E27FC236}">
                <a16:creationId xmlns:a16="http://schemas.microsoft.com/office/drawing/2014/main"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Freeform 5">
            <a:extLst>
              <a:ext uri="{FF2B5EF4-FFF2-40B4-BE49-F238E27FC236}">
                <a16:creationId xmlns:a16="http://schemas.microsoft.com/office/drawing/2014/main"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0" name="Freeform 9">
            <a:extLst>
              <a:ext uri="{FF2B5EF4-FFF2-40B4-BE49-F238E27FC236}">
                <a16:creationId xmlns:a16="http://schemas.microsoft.com/office/drawing/2014/main"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4" name="TextBox 3">
            <a:extLst>
              <a:ext uri="{FF2B5EF4-FFF2-40B4-BE49-F238E27FC236}">
                <a16:creationId xmlns:a16="http://schemas.microsoft.com/office/drawing/2014/main" id="{03089D9E-AAAC-5869-B748-F7D3A5420ECC}"/>
              </a:ext>
            </a:extLst>
          </p:cNvPr>
          <p:cNvSpPr txBox="1"/>
          <p:nvPr/>
        </p:nvSpPr>
        <p:spPr>
          <a:xfrm>
            <a:off x="1866900" y="3302125"/>
            <a:ext cx="14478000" cy="5302927"/>
          </a:xfrm>
          <a:prstGeom prst="rect">
            <a:avLst/>
          </a:prstGeom>
          <a:noFill/>
        </p:spPr>
        <p:txBody>
          <a:bodyPr wrap="square">
            <a:spAutoFit/>
          </a:bodyPr>
          <a:lstStyle/>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Vui</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mừng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tự</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hào</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Chán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ngán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xót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xa</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đau</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đớn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Tiếc</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nuối</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bâng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khuâng</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p>
          <a:p>
            <a:pPr marL="0" marR="0" algn="just">
              <a:lnSpc>
                <a:spcPct val="200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Phẫn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uất</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ngậm</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ngùi</a:t>
            </a:r>
            <a:endParaRPr lang="en-US" sz="4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4:</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Thái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độ</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tâm</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trạng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tác</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giả</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thể</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hiện</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như</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thế</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trước</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trường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Vịnh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khoa</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43800" y="7425957"/>
            <a:ext cx="1143000" cy="1143000"/>
          </a:xfrm>
          <a:prstGeom prst="rect">
            <a:avLst/>
          </a:prstGeom>
        </p:spPr>
      </p:pic>
    </p:spTree>
    <p:extLst>
      <p:ext uri="{BB962C8B-B14F-4D97-AF65-F5344CB8AC3E}">
        <p14:creationId xmlns:p14="http://schemas.microsoft.com/office/powerpoint/2010/main" val="42496980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4">
            <a:extLst>
              <a:ext uri="{FF2B5EF4-FFF2-40B4-BE49-F238E27FC236}">
                <a16:creationId xmlns:a16="http://schemas.microsoft.com/office/drawing/2014/main"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Freeform 5">
            <a:extLst>
              <a:ext uri="{FF2B5EF4-FFF2-40B4-BE49-F238E27FC236}">
                <a16:creationId xmlns:a16="http://schemas.microsoft.com/office/drawing/2014/main"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0" name="Freeform 9">
            <a:extLst>
              <a:ext uri="{FF2B5EF4-FFF2-40B4-BE49-F238E27FC236}">
                <a16:creationId xmlns:a16="http://schemas.microsoft.com/office/drawing/2014/main"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4" name="TextBox 3">
            <a:extLst>
              <a:ext uri="{FF2B5EF4-FFF2-40B4-BE49-F238E27FC236}">
                <a16:creationId xmlns:a16="http://schemas.microsoft.com/office/drawing/2014/main" id="{03089D9E-AAAC-5869-B748-F7D3A5420ECC}"/>
              </a:ext>
            </a:extLst>
          </p:cNvPr>
          <p:cNvSpPr txBox="1"/>
          <p:nvPr/>
        </p:nvSpPr>
        <p:spPr>
          <a:xfrm>
            <a:off x="1866900" y="3302125"/>
            <a:ext cx="14478000" cy="6064674"/>
          </a:xfrm>
          <a:prstGeom prst="rect">
            <a:avLst/>
          </a:prstGeom>
          <a:noFill/>
        </p:spPr>
        <p:txBody>
          <a:bodyPr wrap="square">
            <a:spAutoFit/>
          </a:bodyPr>
          <a:lstStyle/>
          <a:p>
            <a:pPr marL="0" marR="0" algn="just">
              <a:lnSpc>
                <a:spcPct val="150000"/>
              </a:lnSpc>
              <a:spcBef>
                <a:spcPts val="0"/>
              </a:spcBef>
              <a:spcAft>
                <a:spcPts val="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A. Nhà nước ba năm mở một khoa/ Trường Nam thi lẫn với trường Hà.</a:t>
            </a:r>
          </a:p>
          <a:p>
            <a:pPr marL="0" marR="0" algn="just">
              <a:lnSpc>
                <a:spcPct val="150000"/>
              </a:lnSpc>
              <a:spcBef>
                <a:spcPts val="0"/>
              </a:spcBef>
              <a:spcAft>
                <a:spcPts val="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B. Lôi thôi sĩ tử vai đeo Lọ/ Ậm oẹ quan trường miệng thét loa.</a:t>
            </a:r>
          </a:p>
          <a:p>
            <a:pPr marL="0" marR="0" algn="just">
              <a:lnSpc>
                <a:spcPct val="150000"/>
              </a:lnSpc>
              <a:spcBef>
                <a:spcPts val="0"/>
              </a:spcBef>
              <a:spcAft>
                <a:spcPts val="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C. Lọng cắm rợp trời quan sứ đến/ Váy lê quét đất mụ đầm ra.</a:t>
            </a:r>
          </a:p>
          <a:p>
            <a:pPr marL="0" marR="0" algn="just">
              <a:lnSpc>
                <a:spcPct val="150000"/>
              </a:lnSpc>
              <a:spcBef>
                <a:spcPts val="0"/>
              </a:spcBef>
              <a:spcAft>
                <a:spcPts val="0"/>
              </a:spcAft>
            </a:pPr>
            <a:r>
              <a:rPr lang="vi-VN" sz="4400" dirty="0">
                <a:effectLst/>
                <a:latin typeface="Times New Roman" panose="02020603050405020304" pitchFamily="18" charset="0"/>
                <a:ea typeface="Times New Roman" panose="02020603050405020304" pitchFamily="18" charset="0"/>
                <a:cs typeface="Times New Roman" panose="02020603050405020304" pitchFamily="18" charset="0"/>
              </a:rPr>
              <a:t>D. Nhân tài đất Bắc nào ai đó/ Ngoảnh cổ mà trông cảnh nước nhà.</a:t>
            </a: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5:</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Giá</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trị</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châm</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biếm</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của</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bộc</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lộc</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rõ</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nét</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nhất</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qua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hai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thơ</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nào</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00100" y="6172200"/>
            <a:ext cx="1143000" cy="1143000"/>
          </a:xfrm>
          <a:prstGeom prst="rect">
            <a:avLst/>
          </a:prstGeom>
        </p:spPr>
      </p:pic>
    </p:spTree>
    <p:extLst>
      <p:ext uri="{BB962C8B-B14F-4D97-AF65-F5344CB8AC3E}">
        <p14:creationId xmlns:p14="http://schemas.microsoft.com/office/powerpoint/2010/main" val="348627627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2">
            <a:extLst>
              <a:ext uri="{FF2B5EF4-FFF2-40B4-BE49-F238E27FC236}">
                <a16:creationId xmlns:a16="http://schemas.microsoft.com/office/drawing/2014/main" id="{74C5056C-CC03-D66E-9600-CF550D0A6F00}"/>
              </a:ext>
            </a:extLst>
          </p:cNvPr>
          <p:cNvSpPr/>
          <p:nvPr/>
        </p:nvSpPr>
        <p:spPr>
          <a:xfrm>
            <a:off x="-2357235" y="8615078"/>
            <a:ext cx="5208608" cy="4114800"/>
          </a:xfrm>
          <a:custGeom>
            <a:avLst/>
            <a:gdLst/>
            <a:ahLst/>
            <a:cxnLst/>
            <a:rect l="l" t="t" r="r" b="b"/>
            <a:pathLst>
              <a:path w="5208608" h="4114800">
                <a:moveTo>
                  <a:pt x="0" y="0"/>
                </a:moveTo>
                <a:lnTo>
                  <a:pt x="5208607" y="0"/>
                </a:lnTo>
                <a:lnTo>
                  <a:pt x="5208607"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sp>
      <p:sp>
        <p:nvSpPr>
          <p:cNvPr id="8" name="Freeform 4">
            <a:extLst>
              <a:ext uri="{FF2B5EF4-FFF2-40B4-BE49-F238E27FC236}">
                <a16:creationId xmlns:a16="http://schemas.microsoft.com/office/drawing/2014/main" id="{E988D9F7-071B-98A1-3C6E-FB999EBB8A8F}"/>
              </a:ext>
            </a:extLst>
          </p:cNvPr>
          <p:cNvSpPr/>
          <p:nvPr/>
        </p:nvSpPr>
        <p:spPr>
          <a:xfrm>
            <a:off x="12133772" y="7274052"/>
            <a:ext cx="7315200" cy="3968496"/>
          </a:xfrm>
          <a:custGeom>
            <a:avLst/>
            <a:gdLst/>
            <a:ahLst/>
            <a:cxnLst/>
            <a:rect l="l" t="t" r="r" b="b"/>
            <a:pathLst>
              <a:path w="7315200" h="3968496">
                <a:moveTo>
                  <a:pt x="0" y="0"/>
                </a:moveTo>
                <a:lnTo>
                  <a:pt x="7315200" y="0"/>
                </a:lnTo>
                <a:lnTo>
                  <a:pt x="7315200" y="3968496"/>
                </a:lnTo>
                <a:lnTo>
                  <a:pt x="0" y="3968496"/>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9" name="Freeform 5">
            <a:extLst>
              <a:ext uri="{FF2B5EF4-FFF2-40B4-BE49-F238E27FC236}">
                <a16:creationId xmlns:a16="http://schemas.microsoft.com/office/drawing/2014/main" id="{16972015-B436-09DC-BFB7-8015F014F2B1}"/>
              </a:ext>
            </a:extLst>
          </p:cNvPr>
          <p:cNvSpPr/>
          <p:nvPr/>
        </p:nvSpPr>
        <p:spPr>
          <a:xfrm>
            <a:off x="-448776" y="-179776"/>
            <a:ext cx="7315200" cy="2267712"/>
          </a:xfrm>
          <a:custGeom>
            <a:avLst/>
            <a:gdLst/>
            <a:ahLst/>
            <a:cxnLst/>
            <a:rect l="l" t="t" r="r" b="b"/>
            <a:pathLst>
              <a:path w="7315200" h="2267712">
                <a:moveTo>
                  <a:pt x="0" y="0"/>
                </a:moveTo>
                <a:lnTo>
                  <a:pt x="7315200" y="0"/>
                </a:lnTo>
                <a:lnTo>
                  <a:pt x="7315200" y="2267712"/>
                </a:lnTo>
                <a:lnTo>
                  <a:pt x="0" y="2267712"/>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sp>
        <p:nvSpPr>
          <p:cNvPr id="10" name="Freeform 9">
            <a:extLst>
              <a:ext uri="{FF2B5EF4-FFF2-40B4-BE49-F238E27FC236}">
                <a16:creationId xmlns:a16="http://schemas.microsoft.com/office/drawing/2014/main" id="{F9C315FC-5DBE-F681-E596-A36EED56A1EC}"/>
              </a:ext>
            </a:extLst>
          </p:cNvPr>
          <p:cNvSpPr/>
          <p:nvPr/>
        </p:nvSpPr>
        <p:spPr>
          <a:xfrm>
            <a:off x="16254859" y="6172200"/>
            <a:ext cx="3194114" cy="4114800"/>
          </a:xfrm>
          <a:custGeom>
            <a:avLst/>
            <a:gdLst/>
            <a:ahLst/>
            <a:cxnLst/>
            <a:rect l="l" t="t" r="r" b="b"/>
            <a:pathLst>
              <a:path w="3194114" h="4114800">
                <a:moveTo>
                  <a:pt x="0" y="0"/>
                </a:moveTo>
                <a:lnTo>
                  <a:pt x="3194113" y="0"/>
                </a:lnTo>
                <a:lnTo>
                  <a:pt x="3194113"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4" name="TextBox 3">
            <a:extLst>
              <a:ext uri="{FF2B5EF4-FFF2-40B4-BE49-F238E27FC236}">
                <a16:creationId xmlns:a16="http://schemas.microsoft.com/office/drawing/2014/main" id="{03089D9E-AAAC-5869-B748-F7D3A5420ECC}"/>
              </a:ext>
            </a:extLst>
          </p:cNvPr>
          <p:cNvSpPr txBox="1"/>
          <p:nvPr/>
        </p:nvSpPr>
        <p:spPr>
          <a:xfrm>
            <a:off x="1866900" y="3302125"/>
            <a:ext cx="14478000" cy="5839484"/>
          </a:xfrm>
          <a:prstGeom prst="rect">
            <a:avLst/>
          </a:prstGeom>
          <a:noFill/>
        </p:spPr>
        <p:txBody>
          <a:bodyPr wrap="square">
            <a:spAutoFit/>
          </a:bodyPr>
          <a:lstStyle/>
          <a:p>
            <a:pPr marL="0" marR="0" algn="just">
              <a:lnSpc>
                <a:spcPct val="107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A.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Tác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giả</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vẽ</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nên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một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phần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nhốn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nháo</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ô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hợp</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xã</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hội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dân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nửa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phong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kiến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buổi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đầu</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đồng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sự</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mình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tình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đất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B.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Bài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ghi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nhập</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trường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vừa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ghi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lại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cảnh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lễ</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xướng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danh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qua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đó</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nói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lên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tâm</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trạng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đau</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đớn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chua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xót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của</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nhà</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thơ</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trước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hiện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thực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mất</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nước</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giao</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thời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nhốn</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nháo</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nhố</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nhăng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C. Ca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ngợi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những</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thí</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sinh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đỗ</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ở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kì</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thi</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năm</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Đinh</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r>
              <a:rPr lang="en-US" sz="4400" dirty="0" err="1">
                <a:effectLst/>
                <a:latin typeface="Times New Roman" panose="02020603050405020304" pitchFamily="18" charset="0"/>
                <a:ea typeface="Calibri" panose="020F0502020204030204" pitchFamily="34" charset="0"/>
                <a:cs typeface="Times New Roman" panose="02020603050405020304" pitchFamily="18" charset="0"/>
              </a:rPr>
              <a:t>Dậu</a:t>
            </a:r>
            <a:r>
              <a:rPr lang="en-US" sz="4400" dirty="0">
                <a:effectLst/>
                <a:latin typeface="Times New Roman" panose="02020603050405020304" pitchFamily="18" charset="0"/>
                <a:ea typeface="Calibri" panose="020F0502020204030204" pitchFamily="34" charset="0"/>
                <a:cs typeface="Times New Roman" panose="02020603050405020304" pitchFamily="18" charset="0"/>
              </a:rPr>
              <a:t> </a:t>
            </a:r>
          </a:p>
          <a:p>
            <a:pPr marL="0" marR="0" algn="just">
              <a:lnSpc>
                <a:spcPct val="107000"/>
              </a:lnSpc>
              <a:spcBef>
                <a:spcPts val="0"/>
              </a:spcBef>
              <a:spcAft>
                <a:spcPts val="0"/>
              </a:spcAft>
            </a:pP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D.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Đáp</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án</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A </a:t>
            </a:r>
            <a:r>
              <a:rPr lang="en-US" sz="4400" dirty="0" err="1">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4400" dirty="0">
                <a:effectLst/>
                <a:latin typeface="Times New Roman" panose="02020603050405020304" pitchFamily="18" charset="0"/>
                <a:ea typeface="Times New Roman" panose="02020603050405020304" pitchFamily="18" charset="0"/>
                <a:cs typeface="Times New Roman" panose="02020603050405020304" pitchFamily="18" charset="0"/>
              </a:rPr>
              <a:t> B</a:t>
            </a:r>
            <a:endParaRPr lang="en-US" sz="44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F483AB72-1A78-EB29-2250-06698C943D9D}"/>
              </a:ext>
            </a:extLst>
          </p:cNvPr>
          <p:cNvSpPr/>
          <p:nvPr/>
        </p:nvSpPr>
        <p:spPr>
          <a:xfrm>
            <a:off x="1143000" y="322848"/>
            <a:ext cx="15925800" cy="21336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algn="just">
              <a:lnSpc>
                <a:spcPct val="107000"/>
              </a:lnSpc>
              <a:spcBef>
                <a:spcPts val="0"/>
              </a:spcBef>
              <a:spcAft>
                <a:spcPts val="0"/>
              </a:spcAft>
            </a:pPr>
            <a:r>
              <a:rPr lang="en-US" sz="4400" b="1"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44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6:</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Trần</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Tế</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Xương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viết</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bài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Vịnh</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khoa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thi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Hương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 ý </a:t>
            </a:r>
            <a:r>
              <a:rPr lang="en-US" sz="4400" dirty="0" err="1">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gì</a:t>
            </a:r>
            <a:r>
              <a:rPr lang="en-US" sz="4400"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4400"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pic>
        <p:nvPicPr>
          <p:cNvPr id="6" name="Picture 5" descr="A green check mark on a black background&#10;&#10;Description automatically generated">
            <a:extLst>
              <a:ext uri="{FF2B5EF4-FFF2-40B4-BE49-F238E27FC236}">
                <a16:creationId xmlns:a16="http://schemas.microsoft.com/office/drawing/2014/main" id="{CE745465-6191-BF64-C72E-6A88632B3016}"/>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349572" y="7968530"/>
            <a:ext cx="1143000" cy="1143000"/>
          </a:xfrm>
          <a:prstGeom prst="rect">
            <a:avLst/>
          </a:prstGeom>
        </p:spPr>
      </p:pic>
    </p:spTree>
    <p:extLst>
      <p:ext uri="{BB962C8B-B14F-4D97-AF65-F5344CB8AC3E}">
        <p14:creationId xmlns:p14="http://schemas.microsoft.com/office/powerpoint/2010/main" val="2181125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8A90F0AB-B98B-0D53-3D21-945BA46036F7}"/>
              </a:ext>
            </a:extLst>
          </p:cNvPr>
          <p:cNvSpPr txBox="1"/>
          <p:nvPr/>
        </p:nvSpPr>
        <p:spPr>
          <a:xfrm>
            <a:off x="419100" y="495300"/>
            <a:ext cx="17449800" cy="6247864"/>
          </a:xfrm>
          <a:prstGeom prst="rect">
            <a:avLst/>
          </a:prstGeom>
          <a:noFill/>
        </p:spPr>
        <p:txBody>
          <a:bodyPr wrap="square">
            <a:spAutoFit/>
          </a:bodyPr>
          <a:lstStyle/>
          <a:p>
            <a:pPr algn="just"/>
            <a:r>
              <a:rPr lang="vi-VN" sz="4000" b="1" dirty="0">
                <a:latin typeface="+mj-lt"/>
              </a:rPr>
              <a:t>Câu trả lời</a:t>
            </a:r>
          </a:p>
          <a:p>
            <a:pPr algn="just"/>
            <a:r>
              <a:rPr lang="vi-VN" sz="4000" dirty="0">
                <a:latin typeface="+mj-lt"/>
              </a:rPr>
              <a:t>(11) Là thể loại đặc biệt của sáng tác văn học, gắn liền với các cung bậc tiếng cười mang ý nghĩa xã hội như hài hước, châm biếm, đả kích. </a:t>
            </a:r>
          </a:p>
          <a:p>
            <a:pPr algn="just"/>
            <a:r>
              <a:rPr lang="vi-VN" sz="4000" dirty="0">
                <a:latin typeface="+mj-lt"/>
              </a:rPr>
              <a:t>(12) Vận dụng các hiện tượng đồng âm, trái nghĩa, đa nghĩa, láy…trong câu thơ để tạo ý nghĩa bất ngờ làm bật ra tiếng cười.</a:t>
            </a:r>
          </a:p>
          <a:p>
            <a:pPr algn="just"/>
            <a:r>
              <a:rPr lang="vi-VN" sz="4000" dirty="0">
                <a:latin typeface="+mj-lt"/>
              </a:rPr>
              <a:t>(13) Nói quá, nói phóng đại nhân lên gấp nhiều lần tính chất, mức độ nhằm làm nổi bật tính hài hước của đối tượng.</a:t>
            </a:r>
          </a:p>
          <a:p>
            <a:pPr algn="just"/>
            <a:r>
              <a:rPr lang="vi-VN" sz="4000" dirty="0">
                <a:latin typeface="+mj-lt"/>
              </a:rPr>
              <a:t>(14) Dùng các từ ngữ, hình ảnh…trái ngược nhau nhằm tạo nên sự đối lập nhằm tô đậm đặc điểm của đối tượng và châm biếm phê phán, đả kích đối tượng.</a:t>
            </a:r>
          </a:p>
          <a:p>
            <a:pPr algn="just"/>
            <a:r>
              <a:rPr lang="vi-VN" sz="4000" dirty="0">
                <a:latin typeface="+mj-lt"/>
              </a:rPr>
              <a:t>(15) Sử dụng khẩu ngữ</a:t>
            </a:r>
          </a:p>
        </p:txBody>
      </p:sp>
    </p:spTree>
    <p:extLst>
      <p:ext uri="{BB962C8B-B14F-4D97-AF65-F5344CB8AC3E}">
        <p14:creationId xmlns:p14="http://schemas.microsoft.com/office/powerpoint/2010/main" val="40807989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031" name="Rectangle 1030">
            <a:extLst>
              <a:ext uri="{FF2B5EF4-FFF2-40B4-BE49-F238E27FC236}">
                <a16:creationId xmlns:a16="http://schemas.microsoft.com/office/drawing/2014/main" id="{B1595A09-E336-4D1B-9B3A-06A2287A54E2}"/>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Bài thơ: Lễ xướng danh khoa Đinh Dậu (1897) (Trần Tế Xương - 陳濟昌)">
            <a:extLst>
              <a:ext uri="{FF2B5EF4-FFF2-40B4-BE49-F238E27FC236}">
                <a16:creationId xmlns:a16="http://schemas.microsoft.com/office/drawing/2014/main" id="{153E25A2-64B9-43BB-1E3F-2CEA20E3531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92" t="24676" r="1250" b="22849"/>
          <a:stretch/>
        </p:blipFill>
        <p:spPr bwMode="auto">
          <a:xfrm>
            <a:off x="-23446" y="0"/>
            <a:ext cx="18311446" cy="6837635"/>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a:noFill/>
          <a:extLst>
            <a:ext uri="{909E8E84-426E-40DD-AFC4-6F175D3DCCD1}">
              <a14:hiddenFill xmlns:a14="http://schemas.microsoft.com/office/drawing/2010/main">
                <a:solidFill>
                  <a:srgbClr val="FFFFFF"/>
                </a:solidFill>
              </a14:hiddenFill>
            </a:ext>
          </a:extLst>
        </p:spPr>
      </p:pic>
      <p:sp>
        <p:nvSpPr>
          <p:cNvPr id="1033" name="sketch line">
            <a:extLst>
              <a:ext uri="{FF2B5EF4-FFF2-40B4-BE49-F238E27FC236}">
                <a16:creationId xmlns:a16="http://schemas.microsoft.com/office/drawing/2014/main" id="{3540989C-C7B8-473B-BF87-6F2DA6A9000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491958" y="8202309"/>
            <a:ext cx="2057400" cy="27432"/>
          </a:xfrm>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 name="connsiteX0" fmla="*/ 0 w 2057400"/>
              <a:gd name="connsiteY0" fmla="*/ 0 h 27432"/>
              <a:gd name="connsiteX1" fmla="*/ 624078 w 2057400"/>
              <a:gd name="connsiteY1" fmla="*/ 0 h 27432"/>
              <a:gd name="connsiteX2" fmla="*/ 1289304 w 2057400"/>
              <a:gd name="connsiteY2" fmla="*/ 0 h 27432"/>
              <a:gd name="connsiteX3" fmla="*/ 2057400 w 2057400"/>
              <a:gd name="connsiteY3" fmla="*/ 0 h 27432"/>
              <a:gd name="connsiteX4" fmla="*/ 2057400 w 2057400"/>
              <a:gd name="connsiteY4" fmla="*/ 27432 h 27432"/>
              <a:gd name="connsiteX5" fmla="*/ 1412748 w 2057400"/>
              <a:gd name="connsiteY5" fmla="*/ 27432 h 27432"/>
              <a:gd name="connsiteX6" fmla="*/ 685800 w 2057400"/>
              <a:gd name="connsiteY6" fmla="*/ 27432 h 27432"/>
              <a:gd name="connsiteX7" fmla="*/ 0 w 2057400"/>
              <a:gd name="connsiteY7" fmla="*/ 27432 h 27432"/>
              <a:gd name="connsiteX8" fmla="*/ 0 w 2057400"/>
              <a:gd name="connsiteY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7432" fill="none" extrusionOk="0">
                <a:moveTo>
                  <a:pt x="0" y="0"/>
                </a:moveTo>
                <a:cubicBezTo>
                  <a:pt x="295080" y="-17992"/>
                  <a:pt x="457190" y="35109"/>
                  <a:pt x="685800" y="0"/>
                </a:cubicBezTo>
                <a:cubicBezTo>
                  <a:pt x="920399" y="-26168"/>
                  <a:pt x="1009375" y="21872"/>
                  <a:pt x="1309878" y="0"/>
                </a:cubicBezTo>
                <a:cubicBezTo>
                  <a:pt x="1617916" y="-38014"/>
                  <a:pt x="1769603" y="62963"/>
                  <a:pt x="2057400" y="0"/>
                </a:cubicBezTo>
                <a:cubicBezTo>
                  <a:pt x="2056501" y="10050"/>
                  <a:pt x="2056931" y="20649"/>
                  <a:pt x="2057400" y="27432"/>
                </a:cubicBezTo>
                <a:cubicBezTo>
                  <a:pt x="1769413" y="-14084"/>
                  <a:pt x="1621917" y="21979"/>
                  <a:pt x="1330452" y="27432"/>
                </a:cubicBezTo>
                <a:cubicBezTo>
                  <a:pt x="1096764" y="-9627"/>
                  <a:pt x="837307" y="69690"/>
                  <a:pt x="685800" y="27432"/>
                </a:cubicBezTo>
                <a:cubicBezTo>
                  <a:pt x="541336" y="18623"/>
                  <a:pt x="254183" y="30694"/>
                  <a:pt x="0" y="27432"/>
                </a:cubicBezTo>
                <a:cubicBezTo>
                  <a:pt x="1800" y="18764"/>
                  <a:pt x="-1206" y="10788"/>
                  <a:pt x="0" y="0"/>
                </a:cubicBezTo>
                <a:close/>
              </a:path>
              <a:path w="2057400" h="27432" stroke="0" extrusionOk="0">
                <a:moveTo>
                  <a:pt x="0" y="0"/>
                </a:moveTo>
                <a:cubicBezTo>
                  <a:pt x="312055" y="-18809"/>
                  <a:pt x="399548" y="531"/>
                  <a:pt x="624078" y="0"/>
                </a:cubicBezTo>
                <a:cubicBezTo>
                  <a:pt x="844755" y="21852"/>
                  <a:pt x="1129452" y="16255"/>
                  <a:pt x="1289304" y="0"/>
                </a:cubicBezTo>
                <a:cubicBezTo>
                  <a:pt x="1457074" y="-40148"/>
                  <a:pt x="1677943" y="41816"/>
                  <a:pt x="2057400" y="0"/>
                </a:cubicBezTo>
                <a:cubicBezTo>
                  <a:pt x="2058366" y="11015"/>
                  <a:pt x="2057231" y="19170"/>
                  <a:pt x="2057400" y="27432"/>
                </a:cubicBezTo>
                <a:cubicBezTo>
                  <a:pt x="1748899" y="-5122"/>
                  <a:pt x="1641790" y="22814"/>
                  <a:pt x="1412748" y="27432"/>
                </a:cubicBezTo>
                <a:cubicBezTo>
                  <a:pt x="1195046" y="27585"/>
                  <a:pt x="922785" y="59988"/>
                  <a:pt x="685800" y="27432"/>
                </a:cubicBezTo>
                <a:cubicBezTo>
                  <a:pt x="382546" y="45800"/>
                  <a:pt x="246348" y="66760"/>
                  <a:pt x="0" y="27432"/>
                </a:cubicBezTo>
                <a:cubicBezTo>
                  <a:pt x="1190" y="20756"/>
                  <a:pt x="-156" y="12031"/>
                  <a:pt x="0" y="0"/>
                </a:cubicBezTo>
                <a:close/>
              </a:path>
              <a:path w="2057400" h="27432" fill="none" stroke="0" extrusionOk="0">
                <a:moveTo>
                  <a:pt x="0" y="0"/>
                </a:moveTo>
                <a:cubicBezTo>
                  <a:pt x="297188" y="-54836"/>
                  <a:pt x="420742" y="24277"/>
                  <a:pt x="685800" y="0"/>
                </a:cubicBezTo>
                <a:cubicBezTo>
                  <a:pt x="920829" y="-50801"/>
                  <a:pt x="1017528" y="25472"/>
                  <a:pt x="1309878" y="0"/>
                </a:cubicBezTo>
                <a:cubicBezTo>
                  <a:pt x="1604631" y="7646"/>
                  <a:pt x="1812836" y="18610"/>
                  <a:pt x="2057400" y="0"/>
                </a:cubicBezTo>
                <a:cubicBezTo>
                  <a:pt x="2055224" y="10369"/>
                  <a:pt x="2056719" y="19696"/>
                  <a:pt x="2057400" y="27432"/>
                </a:cubicBezTo>
                <a:cubicBezTo>
                  <a:pt x="1782928" y="-10207"/>
                  <a:pt x="1565253" y="12523"/>
                  <a:pt x="1330452" y="27432"/>
                </a:cubicBezTo>
                <a:cubicBezTo>
                  <a:pt x="1047657" y="14287"/>
                  <a:pt x="819532" y="57960"/>
                  <a:pt x="685800" y="27432"/>
                </a:cubicBezTo>
                <a:cubicBezTo>
                  <a:pt x="503211" y="2269"/>
                  <a:pt x="193842" y="50171"/>
                  <a:pt x="0" y="27432"/>
                </a:cubicBezTo>
                <a:cubicBezTo>
                  <a:pt x="362" y="16086"/>
                  <a:pt x="-728" y="9708"/>
                  <a:pt x="0" y="0"/>
                </a:cubicBezTo>
                <a:close/>
              </a:path>
            </a:pathLst>
          </a:custGeom>
          <a:solidFill>
            <a:schemeClr val="accent2"/>
          </a:solidFill>
          <a:ln w="44450" cap="rnd">
            <a:solidFill>
              <a:schemeClr val="accent2"/>
            </a:solidFill>
            <a:round/>
            <a:extLst>
              <a:ext uri="{C807C97D-BFC1-408E-A445-0C87EB9F89A2}">
                <ask:lineSketchStyleProps xmlns="" xmlns:ask="http://schemas.microsoft.com/office/drawing/2018/sketchyshapes" sd="615697673">
                  <a:custGeom>
                    <a:avLst/>
                    <a:gdLst>
                      <a:gd name="connsiteX0" fmla="*/ 0 w 2057400"/>
                      <a:gd name="connsiteY0" fmla="*/ 0 h 27432"/>
                      <a:gd name="connsiteX1" fmla="*/ 685800 w 2057400"/>
                      <a:gd name="connsiteY1" fmla="*/ 0 h 27432"/>
                      <a:gd name="connsiteX2" fmla="*/ 1309878 w 2057400"/>
                      <a:gd name="connsiteY2" fmla="*/ 0 h 27432"/>
                      <a:gd name="connsiteX3" fmla="*/ 2057400 w 2057400"/>
                      <a:gd name="connsiteY3" fmla="*/ 0 h 27432"/>
                      <a:gd name="connsiteX4" fmla="*/ 2057400 w 2057400"/>
                      <a:gd name="connsiteY4" fmla="*/ 27432 h 27432"/>
                      <a:gd name="connsiteX5" fmla="*/ 1330452 w 2057400"/>
                      <a:gd name="connsiteY5" fmla="*/ 27432 h 27432"/>
                      <a:gd name="connsiteX6" fmla="*/ 685800 w 2057400"/>
                      <a:gd name="connsiteY6" fmla="*/ 27432 h 27432"/>
                      <a:gd name="connsiteX7" fmla="*/ 0 w 2057400"/>
                      <a:gd name="connsiteY7" fmla="*/ 27432 h 27432"/>
                      <a:gd name="connsiteX8" fmla="*/ 0 w 2057400"/>
                      <a:gd name="connsiteY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057400" h="27432" fill="none" extrusionOk="0">
                        <a:moveTo>
                          <a:pt x="0" y="0"/>
                        </a:moveTo>
                        <a:cubicBezTo>
                          <a:pt x="302803" y="-32679"/>
                          <a:pt x="450041" y="32706"/>
                          <a:pt x="685800" y="0"/>
                        </a:cubicBezTo>
                        <a:cubicBezTo>
                          <a:pt x="921559" y="-32706"/>
                          <a:pt x="1009847" y="29047"/>
                          <a:pt x="1309878" y="0"/>
                        </a:cubicBezTo>
                        <a:cubicBezTo>
                          <a:pt x="1609909" y="-29047"/>
                          <a:pt x="1809302" y="29901"/>
                          <a:pt x="2057400" y="0"/>
                        </a:cubicBezTo>
                        <a:cubicBezTo>
                          <a:pt x="2056280" y="10493"/>
                          <a:pt x="2057243" y="20203"/>
                          <a:pt x="2057400" y="27432"/>
                        </a:cubicBezTo>
                        <a:cubicBezTo>
                          <a:pt x="1773018" y="-8870"/>
                          <a:pt x="1583133" y="36663"/>
                          <a:pt x="1330452" y="27432"/>
                        </a:cubicBezTo>
                        <a:cubicBezTo>
                          <a:pt x="1077771" y="18201"/>
                          <a:pt x="835436" y="58848"/>
                          <a:pt x="685800" y="27432"/>
                        </a:cubicBezTo>
                        <a:cubicBezTo>
                          <a:pt x="536164" y="-3984"/>
                          <a:pt x="241183" y="24057"/>
                          <a:pt x="0" y="27432"/>
                        </a:cubicBezTo>
                        <a:cubicBezTo>
                          <a:pt x="-47" y="18228"/>
                          <a:pt x="-305" y="9449"/>
                          <a:pt x="0" y="0"/>
                        </a:cubicBezTo>
                        <a:close/>
                      </a:path>
                      <a:path w="2057400" h="27432" stroke="0" extrusionOk="0">
                        <a:moveTo>
                          <a:pt x="0" y="0"/>
                        </a:moveTo>
                        <a:cubicBezTo>
                          <a:pt x="303435" y="-7297"/>
                          <a:pt x="415843" y="-14809"/>
                          <a:pt x="624078" y="0"/>
                        </a:cubicBezTo>
                        <a:cubicBezTo>
                          <a:pt x="832313" y="14809"/>
                          <a:pt x="1133755" y="24795"/>
                          <a:pt x="1289304" y="0"/>
                        </a:cubicBezTo>
                        <a:cubicBezTo>
                          <a:pt x="1444853" y="-24795"/>
                          <a:pt x="1722910" y="22004"/>
                          <a:pt x="2057400" y="0"/>
                        </a:cubicBezTo>
                        <a:cubicBezTo>
                          <a:pt x="2056965" y="10475"/>
                          <a:pt x="2058277" y="19313"/>
                          <a:pt x="2057400" y="27432"/>
                        </a:cubicBezTo>
                        <a:cubicBezTo>
                          <a:pt x="1751285" y="-1123"/>
                          <a:pt x="1645759" y="29270"/>
                          <a:pt x="1412748" y="27432"/>
                        </a:cubicBezTo>
                        <a:cubicBezTo>
                          <a:pt x="1179737" y="25594"/>
                          <a:pt x="962869" y="32322"/>
                          <a:pt x="685800" y="27432"/>
                        </a:cubicBezTo>
                        <a:cubicBezTo>
                          <a:pt x="408731" y="22542"/>
                          <a:pt x="220204" y="52941"/>
                          <a:pt x="0" y="27432"/>
                        </a:cubicBezTo>
                        <a:cubicBezTo>
                          <a:pt x="-933" y="21824"/>
                          <a:pt x="-517" y="1114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E47EB152-2579-A24E-0E0C-F4D8B02ECDF8}"/>
              </a:ext>
            </a:extLst>
          </p:cNvPr>
          <p:cNvSpPr txBox="1"/>
          <p:nvPr/>
        </p:nvSpPr>
        <p:spPr>
          <a:xfrm>
            <a:off x="6557820" y="7005685"/>
            <a:ext cx="10974327" cy="2822859"/>
          </a:xfrm>
          <a:prstGeom prst="rect">
            <a:avLst/>
          </a:prstGeom>
        </p:spPr>
        <p:txBody>
          <a:bodyPr vert="horz" lIns="91440" tIns="45720" rIns="91440" bIns="45720" rtlCol="0" anchor="ctr">
            <a:normAutofit/>
          </a:bodyPr>
          <a:lstStyle/>
          <a:p>
            <a:pPr algn="ctr">
              <a:lnSpc>
                <a:spcPct val="90000"/>
              </a:lnSpc>
              <a:spcAft>
                <a:spcPts val="600"/>
              </a:spcAft>
            </a:pPr>
            <a:r>
              <a:rPr lang="en-US" sz="6600" dirty="0" err="1">
                <a:latin typeface="#9Slide07 SVNGuerrilla" panose="00000500000000000000" pitchFamily="2" charset="0"/>
              </a:rPr>
              <a:t>Vịnh</a:t>
            </a:r>
            <a:r>
              <a:rPr lang="en-US" sz="6600" dirty="0">
                <a:latin typeface="#9Slide07 SVNGuerrilla" panose="00000500000000000000" pitchFamily="2" charset="0"/>
              </a:rPr>
              <a:t> </a:t>
            </a:r>
            <a:r>
              <a:rPr lang="en-US" sz="6600" dirty="0" err="1">
                <a:latin typeface="#9Slide07 SVNGuerrilla" panose="00000500000000000000" pitchFamily="2" charset="0"/>
              </a:rPr>
              <a:t>khoa</a:t>
            </a:r>
            <a:r>
              <a:rPr lang="en-US" sz="6600" dirty="0">
                <a:latin typeface="#9Slide07 SVNGuerrilla" panose="00000500000000000000" pitchFamily="2" charset="0"/>
              </a:rPr>
              <a:t> </a:t>
            </a:r>
            <a:r>
              <a:rPr lang="en-US" sz="6600" dirty="0" err="1">
                <a:latin typeface="#9Slide07 SVNGuerrilla" panose="00000500000000000000" pitchFamily="2" charset="0"/>
              </a:rPr>
              <a:t>thi</a:t>
            </a:r>
            <a:r>
              <a:rPr lang="en-US" sz="6600" dirty="0">
                <a:latin typeface="#9Slide07 SVNGuerrilla" panose="00000500000000000000" pitchFamily="2" charset="0"/>
              </a:rPr>
              <a:t> </a:t>
            </a:r>
            <a:r>
              <a:rPr lang="en-US" sz="6600" dirty="0" err="1">
                <a:latin typeface="#9Slide07 SVNGuerrilla" panose="00000500000000000000" pitchFamily="2" charset="0"/>
              </a:rPr>
              <a:t>hương</a:t>
            </a:r>
            <a:endParaRPr lang="en-US" sz="6600" dirty="0">
              <a:latin typeface="#9Slide07 SVNGuerrilla" panose="00000500000000000000" pitchFamily="2" charset="0"/>
            </a:endParaRPr>
          </a:p>
          <a:p>
            <a:pPr algn="r">
              <a:lnSpc>
                <a:spcPct val="90000"/>
              </a:lnSpc>
              <a:spcAft>
                <a:spcPts val="600"/>
              </a:spcAft>
            </a:pPr>
            <a:r>
              <a:rPr lang="en-US" sz="6000" dirty="0">
                <a:latin typeface="#9Slide07 SVNGuerrilla" panose="00000500000000000000" pitchFamily="2" charset="0"/>
              </a:rPr>
              <a:t>- </a:t>
            </a:r>
            <a:r>
              <a:rPr lang="en-US" sz="6000" dirty="0" err="1">
                <a:latin typeface="#9Slide07 SVNGuerrilla" panose="00000500000000000000" pitchFamily="2" charset="0"/>
              </a:rPr>
              <a:t>Trần</a:t>
            </a:r>
            <a:r>
              <a:rPr lang="en-US" sz="6000" dirty="0">
                <a:latin typeface="#9Slide07 SVNGuerrilla" panose="00000500000000000000" pitchFamily="2" charset="0"/>
              </a:rPr>
              <a:t> </a:t>
            </a:r>
            <a:r>
              <a:rPr lang="en-US" sz="6000" dirty="0" err="1">
                <a:latin typeface="#9Slide07 SVNGuerrilla" panose="00000500000000000000" pitchFamily="2" charset="0"/>
              </a:rPr>
              <a:t>Tế</a:t>
            </a:r>
            <a:r>
              <a:rPr lang="en-US" sz="6000" dirty="0">
                <a:latin typeface="#9Slide07 SVNGuerrilla" panose="00000500000000000000" pitchFamily="2" charset="0"/>
              </a:rPr>
              <a:t> </a:t>
            </a:r>
            <a:r>
              <a:rPr lang="en-US" sz="6000" dirty="0" err="1">
                <a:latin typeface="#9Slide07 SVNGuerrilla" panose="00000500000000000000" pitchFamily="2" charset="0"/>
              </a:rPr>
              <a:t>Xương</a:t>
            </a:r>
            <a:r>
              <a:rPr lang="en-US" sz="6000" dirty="0">
                <a:latin typeface="#9Slide07 SVNGuerrilla" panose="00000500000000000000" pitchFamily="2" charset="0"/>
              </a:rPr>
              <a:t>- </a:t>
            </a:r>
          </a:p>
        </p:txBody>
      </p:sp>
      <p:sp>
        <p:nvSpPr>
          <p:cNvPr id="4" name="TextBox 14">
            <a:extLst>
              <a:ext uri="{FF2B5EF4-FFF2-40B4-BE49-F238E27FC236}">
                <a16:creationId xmlns:a16="http://schemas.microsoft.com/office/drawing/2014/main" id="{9B64783E-D3B5-4ECF-7E1B-79FE7880F5FC}"/>
              </a:ext>
            </a:extLst>
          </p:cNvPr>
          <p:cNvSpPr txBox="1"/>
          <p:nvPr/>
        </p:nvSpPr>
        <p:spPr>
          <a:xfrm>
            <a:off x="340638" y="7385028"/>
            <a:ext cx="5876544" cy="1661993"/>
          </a:xfrm>
          <a:prstGeom prst="rect">
            <a:avLst/>
          </a:prstGeom>
        </p:spPr>
        <p:txBody>
          <a:bodyPr wrap="square" lIns="0" tIns="0" rIns="0" bIns="0" rtlCol="0" anchor="t">
            <a:spAutoFit/>
          </a:bodyPr>
          <a:lstStyle/>
          <a:p>
            <a:pPr algn="ctr" defTabSz="609630">
              <a:defRPr/>
            </a:pPr>
            <a:r>
              <a:rPr lang="en-US" sz="5400" b="1" dirty="0" err="1">
                <a:latin typeface="#9Slide07 SVNGuerrilla" panose="00000500000000000000" pitchFamily="2" charset="0"/>
                <a:cs typeface="Times New Roman" panose="02020603050405020304" pitchFamily="18" charset="0"/>
              </a:rPr>
              <a:t>Bài</a:t>
            </a:r>
            <a:r>
              <a:rPr lang="en-US" sz="5400" b="1" dirty="0">
                <a:latin typeface="#9Slide07 SVNGuerrilla" panose="00000500000000000000" pitchFamily="2" charset="0"/>
                <a:cs typeface="Times New Roman" panose="02020603050405020304" pitchFamily="18" charset="0"/>
              </a:rPr>
              <a:t> 7: </a:t>
            </a:r>
          </a:p>
          <a:p>
            <a:pPr algn="ctr" defTabSz="609630">
              <a:defRPr/>
            </a:pPr>
            <a:r>
              <a:rPr lang="en-US" sz="5400" b="1" dirty="0" err="1">
                <a:latin typeface="#9Slide07 SVNGuerrilla" panose="00000500000000000000" pitchFamily="2" charset="0"/>
                <a:cs typeface="Times New Roman" panose="02020603050405020304" pitchFamily="18" charset="0"/>
              </a:rPr>
              <a:t>Thơ</a:t>
            </a:r>
            <a:r>
              <a:rPr lang="en-US" sz="5400" b="1" dirty="0">
                <a:latin typeface="#9Slide07 SVNGuerrilla" panose="00000500000000000000" pitchFamily="2" charset="0"/>
                <a:cs typeface="Times New Roman" panose="02020603050405020304" pitchFamily="18" charset="0"/>
              </a:rPr>
              <a:t> </a:t>
            </a:r>
            <a:r>
              <a:rPr lang="en-US" sz="5400" b="1" dirty="0" err="1">
                <a:latin typeface="#9Slide07 SVNGuerrilla" panose="00000500000000000000" pitchFamily="2" charset="0"/>
                <a:cs typeface="Times New Roman" panose="02020603050405020304" pitchFamily="18" charset="0"/>
              </a:rPr>
              <a:t>Đường</a:t>
            </a:r>
            <a:r>
              <a:rPr lang="en-US" sz="5400" b="1" dirty="0">
                <a:latin typeface="#9Slide07 SVNGuerrilla" panose="00000500000000000000" pitchFamily="2" charset="0"/>
                <a:cs typeface="Times New Roman" panose="02020603050405020304" pitchFamily="18" charset="0"/>
              </a:rPr>
              <a:t> </a:t>
            </a:r>
            <a:r>
              <a:rPr lang="en-US" sz="5400" b="1" dirty="0" err="1">
                <a:latin typeface="#9Slide07 SVNGuerrilla" panose="00000500000000000000" pitchFamily="2" charset="0"/>
                <a:cs typeface="Times New Roman" panose="02020603050405020304" pitchFamily="18" charset="0"/>
              </a:rPr>
              <a:t>luật</a:t>
            </a:r>
            <a:endParaRPr lang="en-US" sz="7200" b="1" dirty="0">
              <a:latin typeface="#9Slide07 SVNGuerrilla" panose="00000500000000000000" pitchFamily="2" charset="0"/>
              <a:cs typeface="Times New Roman" panose="02020603050405020304" pitchFamily="18" charset="0"/>
            </a:endParaRPr>
          </a:p>
        </p:txBody>
      </p:sp>
    </p:spTree>
    <p:extLst>
      <p:ext uri="{BB962C8B-B14F-4D97-AF65-F5344CB8AC3E}">
        <p14:creationId xmlns:p14="http://schemas.microsoft.com/office/powerpoint/2010/main" val="320854711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055" name="Rectangle 2054">
            <a:extLst>
              <a:ext uri="{FF2B5EF4-FFF2-40B4-BE49-F238E27FC236}">
                <a16:creationId xmlns:a16="http://schemas.microsoft.com/office/drawing/2014/main" id="{870A1295-61BC-4214-AA3E-D396673024D0}"/>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C3893D7-9A9C-2F62-D95A-D4DDEEE03500}"/>
              </a:ext>
            </a:extLst>
          </p:cNvPr>
          <p:cNvSpPr txBox="1"/>
          <p:nvPr/>
        </p:nvSpPr>
        <p:spPr>
          <a:xfrm>
            <a:off x="1197581" y="7544102"/>
            <a:ext cx="15888261" cy="1500983"/>
          </a:xfrm>
          <a:prstGeom prst="rect">
            <a:avLst/>
          </a:prstGeom>
        </p:spPr>
        <p:txBody>
          <a:bodyPr vert="horz" lIns="91440" tIns="45720" rIns="91440" bIns="45720" rtlCol="0" anchor="t">
            <a:normAutofit/>
          </a:bodyPr>
          <a:lstStyle/>
          <a:p>
            <a:pPr algn="ctr">
              <a:lnSpc>
                <a:spcPct val="90000"/>
              </a:lnSpc>
              <a:spcBef>
                <a:spcPct val="0"/>
              </a:spcBef>
              <a:spcAft>
                <a:spcPts val="600"/>
              </a:spcAft>
            </a:pPr>
            <a:r>
              <a:rPr lang="en-US" sz="8000" dirty="0">
                <a:latin typeface="#9Slide07 SVNGuerrilla" panose="00000500000000000000" pitchFamily="2" charset="0"/>
                <a:ea typeface="+mj-ea"/>
                <a:cs typeface="+mj-cs"/>
              </a:rPr>
              <a:t>I. </a:t>
            </a:r>
            <a:r>
              <a:rPr lang="en-US" sz="8000" dirty="0" err="1">
                <a:latin typeface="#9Slide07 SVNGuerrilla" panose="00000500000000000000" pitchFamily="2" charset="0"/>
                <a:ea typeface="+mj-ea"/>
                <a:cs typeface="+mj-cs"/>
              </a:rPr>
              <a:t>đọc</a:t>
            </a:r>
            <a:r>
              <a:rPr lang="en-US" sz="8000" dirty="0">
                <a:latin typeface="#9Slide07 SVNGuerrilla" panose="00000500000000000000" pitchFamily="2" charset="0"/>
                <a:ea typeface="+mj-ea"/>
                <a:cs typeface="+mj-cs"/>
              </a:rPr>
              <a:t>- </a:t>
            </a:r>
            <a:r>
              <a:rPr lang="en-US" sz="8000" dirty="0" err="1">
                <a:latin typeface="#9Slide07 SVNGuerrilla" panose="00000500000000000000" pitchFamily="2" charset="0"/>
                <a:ea typeface="+mj-ea"/>
                <a:cs typeface="+mj-cs"/>
              </a:rPr>
              <a:t>Tìm</a:t>
            </a:r>
            <a:r>
              <a:rPr lang="en-US" sz="8000" dirty="0">
                <a:latin typeface="#9Slide07 SVNGuerrilla" panose="00000500000000000000" pitchFamily="2" charset="0"/>
                <a:ea typeface="+mj-ea"/>
                <a:cs typeface="+mj-cs"/>
              </a:rPr>
              <a:t> </a:t>
            </a:r>
            <a:r>
              <a:rPr lang="en-US" sz="8000" dirty="0" err="1">
                <a:latin typeface="#9Slide07 SVNGuerrilla" panose="00000500000000000000" pitchFamily="2" charset="0"/>
                <a:ea typeface="+mj-ea"/>
                <a:cs typeface="+mj-cs"/>
              </a:rPr>
              <a:t>hiểu</a:t>
            </a:r>
            <a:r>
              <a:rPr lang="en-US" sz="8000" dirty="0">
                <a:latin typeface="#9Slide07 SVNGuerrilla" panose="00000500000000000000" pitchFamily="2" charset="0"/>
                <a:ea typeface="+mj-ea"/>
                <a:cs typeface="+mj-cs"/>
              </a:rPr>
              <a:t> </a:t>
            </a:r>
            <a:r>
              <a:rPr lang="en-US" sz="8000" dirty="0" err="1">
                <a:latin typeface="#9Slide07 SVNGuerrilla" panose="00000500000000000000" pitchFamily="2" charset="0"/>
                <a:ea typeface="+mj-ea"/>
                <a:cs typeface="+mj-cs"/>
              </a:rPr>
              <a:t>chung</a:t>
            </a:r>
            <a:endParaRPr lang="en-US" sz="8000" dirty="0">
              <a:latin typeface="#9Slide07 SVNGuerrilla" panose="00000500000000000000" pitchFamily="2" charset="0"/>
              <a:ea typeface="+mj-ea"/>
              <a:cs typeface="+mj-cs"/>
            </a:endParaRPr>
          </a:p>
        </p:txBody>
      </p:sp>
      <p:pic>
        <p:nvPicPr>
          <p:cNvPr id="2050" name="Picture 2" descr="Văn phân tích: Lễ Xướng Danh Khoa Thi Đinh Dậu">
            <a:extLst>
              <a:ext uri="{FF2B5EF4-FFF2-40B4-BE49-F238E27FC236}">
                <a16:creationId xmlns:a16="http://schemas.microsoft.com/office/drawing/2014/main" id="{9EBE2D0B-D323-111A-7885-A45B2CD465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5970" b="15833"/>
          <a:stretch/>
        </p:blipFill>
        <p:spPr bwMode="auto">
          <a:xfrm>
            <a:off x="-1" y="10"/>
            <a:ext cx="18288001" cy="6302178"/>
          </a:xfrm>
          <a:prstGeom prst="rect">
            <a:avLst/>
          </a:prstGeom>
          <a:noFill/>
          <a:extLst>
            <a:ext uri="{909E8E84-426E-40DD-AFC4-6F175D3DCCD1}">
              <a14:hiddenFill xmlns:a14="http://schemas.microsoft.com/office/drawing/2010/main">
                <a:solidFill>
                  <a:srgbClr val="FFFFFF"/>
                </a:solidFill>
              </a14:hiddenFill>
            </a:ext>
          </a:extLst>
        </p:spPr>
      </p:pic>
      <p:grpSp>
        <p:nvGrpSpPr>
          <p:cNvPr id="2057" name="Group 2056">
            <a:extLst>
              <a:ext uri="{FF2B5EF4-FFF2-40B4-BE49-F238E27FC236}">
                <a16:creationId xmlns:a16="http://schemas.microsoft.com/office/drawing/2014/main" id="{0B139475-2B26-4CA9-9413-DE741E49F7BB}"/>
              </a:ext>
              <a:ext uri="{C183D7F6-B498-43B3-948B-1728B52AA6E4}">
                <adec:decorative xmlns=""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4412717"/>
            <a:ext cx="18283427" cy="2743199"/>
            <a:chOff x="-305" y="3144820"/>
            <a:chExt cx="9182100" cy="1551136"/>
          </a:xfrm>
        </p:grpSpPr>
        <p:sp useBgFill="1">
          <p:nvSpPr>
            <p:cNvPr id="2058" name="Freeform: Shape 2057">
              <a:extLst>
                <a:ext uri="{FF2B5EF4-FFF2-40B4-BE49-F238E27FC236}">
                  <a16:creationId xmlns:a16="http://schemas.microsoft.com/office/drawing/2014/main" id="{16C6BF63-6277-4C39-BE5D-3C341662CE4E}"/>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3676854"/>
              <a:ext cx="9182100" cy="1019102"/>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sp>
          <p:nvSpPr>
            <p:cNvPr id="2059" name="Freeform: Shape 2058">
              <a:extLst>
                <a:ext uri="{FF2B5EF4-FFF2-40B4-BE49-F238E27FC236}">
                  <a16:creationId xmlns:a16="http://schemas.microsoft.com/office/drawing/2014/main" id="{6EA3BAD9-C130-4A9C-9086-20D132A6CF29}"/>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3144820"/>
              <a:ext cx="9182100" cy="932744"/>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2060" name="Freeform: Shape 2059">
              <a:extLst>
                <a:ext uri="{FF2B5EF4-FFF2-40B4-BE49-F238E27FC236}">
                  <a16:creationId xmlns:a16="http://schemas.microsoft.com/office/drawing/2014/main" id="{2587D38B-9E07-4A8B-B285-5FEBF6A60DC7}"/>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3580789"/>
              <a:ext cx="9182100" cy="544245"/>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w="9525" cap="flat">
              <a:noFill/>
              <a:prstDash val="solid"/>
              <a:miter/>
            </a:ln>
          </p:spPr>
          <p:txBody>
            <a:bodyPr rtlCol="0" anchor="ctr"/>
            <a:lstStyle/>
            <a:p>
              <a:endParaRPr lang="en-US"/>
            </a:p>
          </p:txBody>
        </p:sp>
        <p:sp>
          <p:nvSpPr>
            <p:cNvPr id="2061" name="Freeform: Shape 2060">
              <a:extLst>
                <a:ext uri="{FF2B5EF4-FFF2-40B4-BE49-F238E27FC236}">
                  <a16:creationId xmlns:a16="http://schemas.microsoft.com/office/drawing/2014/main" id="{5EF4DD4B-217B-4346-A2B8-4327936399CA}"/>
                </a:ext>
                <a:ext uri="{C183D7F6-B498-43B3-948B-1728B52AA6E4}">
                  <adec:decorative xmlns="" xmlns:adec="http://schemas.microsoft.com/office/drawing/2017/decorative" val="1"/>
                </a:ext>
              </a:extLst>
            </p:cNvPr>
            <p:cNvSpPr/>
            <p:nvPr>
              <p:extLst>
                <p:ext uri="{386F3935-93C4-4BCD-93E2-E3B085C9AB24}">
                  <p16:designElem xmlns:p16="http://schemas.microsoft.com/office/powerpoint/2015/main" val="1"/>
                </p:ext>
              </p:extLst>
            </p:nvPr>
          </p:nvSpPr>
          <p:spPr>
            <a:xfrm>
              <a:off x="-305" y="3324550"/>
              <a:ext cx="9182100" cy="765639"/>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2219230600"/>
      </p:ext>
    </p:extLst>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5638800" y="419100"/>
            <a:ext cx="9677400" cy="769441"/>
          </a:xfrm>
          <a:prstGeom prst="rect">
            <a:avLst/>
          </a:prstGeom>
          <a:noFill/>
        </p:spPr>
        <p:txBody>
          <a:bodyPr wrap="square" rtlCol="0">
            <a:spAutoFit/>
          </a:bodyPr>
          <a:lstStyle/>
          <a:p>
            <a:pPr algn="just"/>
            <a:r>
              <a:rPr lang="en-US" sz="4400" b="1" dirty="0">
                <a:latin typeface="Times New Roman" panose="02020603050405020304" pitchFamily="18" charset="0"/>
                <a:cs typeface="Times New Roman" panose="02020603050405020304" pitchFamily="18" charset="0"/>
              </a:rPr>
              <a:t>1. </a:t>
            </a:r>
            <a:r>
              <a:rPr lang="en-US" sz="4400" b="1" dirty="0" err="1">
                <a:latin typeface="Times New Roman" panose="02020603050405020304" pitchFamily="18" charset="0"/>
                <a:cs typeface="Times New Roman" panose="02020603050405020304" pitchFamily="18" charset="0"/>
              </a:rPr>
              <a:t>Đọc</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chú</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thích</a:t>
            </a:r>
            <a:endParaRPr lang="en-US" sz="4400" b="1" dirty="0">
              <a:latin typeface="Times New Roman" panose="02020603050405020304" pitchFamily="18" charset="0"/>
              <a:cs typeface="Times New Roman" panose="02020603050405020304" pitchFamily="18" charset="0"/>
            </a:endParaRPr>
          </a:p>
        </p:txBody>
      </p:sp>
      <p:sp>
        <p:nvSpPr>
          <p:cNvPr id="3" name="Google Shape;5931;p48">
            <a:extLst>
              <a:ext uri="{FF2B5EF4-FFF2-40B4-BE49-F238E27FC236}">
                <a16:creationId xmlns:a16="http://schemas.microsoft.com/office/drawing/2014/main" id="{68ED800E-FA39-AE72-5C28-CC9CB3729E07}"/>
              </a:ext>
            </a:extLst>
          </p:cNvPr>
          <p:cNvSpPr txBox="1">
            <a:spLocks/>
          </p:cNvSpPr>
          <p:nvPr/>
        </p:nvSpPr>
        <p:spPr>
          <a:xfrm>
            <a:off x="914400" y="2019300"/>
            <a:ext cx="10134600" cy="1066800"/>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spcAft>
                <a:spcPts val="1200"/>
              </a:spcAft>
              <a:buNone/>
            </a:pPr>
            <a:r>
              <a:rPr lang="en-US" sz="4400" b="1" dirty="0">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latin typeface="Times New Roman" panose="02020603050405020304" pitchFamily="18" charset="0"/>
                <a:ea typeface="Cambria" panose="02040503050406030204" pitchFamily="18" charset="0"/>
                <a:cs typeface="Times New Roman" panose="02020603050405020304" pitchFamily="18" charset="0"/>
              </a:rPr>
              <a:t>Đọc</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3979392-98BF-906B-B83A-1E4A134A64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0820400" y="1436077"/>
            <a:ext cx="8817778" cy="9658350"/>
          </a:xfrm>
          <a:prstGeom prst="rect">
            <a:avLst/>
          </a:prstGeom>
        </p:spPr>
      </p:pic>
      <p:sp>
        <p:nvSpPr>
          <p:cNvPr id="4" name="Google Shape;5931;p48">
            <a:extLst>
              <a:ext uri="{FF2B5EF4-FFF2-40B4-BE49-F238E27FC236}">
                <a16:creationId xmlns:a16="http://schemas.microsoft.com/office/drawing/2014/main" id="{E9E80319-E200-E192-2735-B940939693C4}"/>
              </a:ext>
            </a:extLst>
          </p:cNvPr>
          <p:cNvSpPr txBox="1">
            <a:spLocks/>
          </p:cNvSpPr>
          <p:nvPr/>
        </p:nvSpPr>
        <p:spPr>
          <a:xfrm>
            <a:off x="2209800" y="3333636"/>
            <a:ext cx="10134600" cy="2724264"/>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spcBef>
                <a:spcPts val="0"/>
              </a:spcBef>
              <a:spcAft>
                <a:spcPts val="1200"/>
              </a:spcAft>
              <a:buNone/>
            </a:pPr>
            <a:r>
              <a:rPr lang="en-US" sz="4400" dirty="0" err="1">
                <a:latin typeface="Times New Roman" panose="02020603050405020304" pitchFamily="18" charset="0"/>
                <a:ea typeface="Cambria" panose="02040503050406030204" pitchFamily="18" charset="0"/>
                <a:cs typeface="Times New Roman" panose="02020603050405020304" pitchFamily="18" charset="0"/>
              </a:rPr>
              <a:t>Đọc</a:t>
            </a:r>
            <a:r>
              <a:rPr lang="en-US" sz="4400" dirty="0">
                <a:latin typeface="Times New Roman" panose="02020603050405020304" pitchFamily="18" charset="0"/>
                <a:ea typeface="Cambria" panose="02040503050406030204" pitchFamily="18" charset="0"/>
                <a:cs typeface="Times New Roman" panose="02020603050405020304" pitchFamily="18" charset="0"/>
              </a:rPr>
              <a:t> to,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rõ</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ràng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diễn</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cảm</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a:p>
            <a:pPr marL="285750" indent="-285750" algn="just">
              <a:spcBef>
                <a:spcPts val="0"/>
              </a:spcBef>
              <a:spcAft>
                <a:spcPts val="1200"/>
              </a:spcAf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Lưu</a:t>
            </a:r>
            <a:r>
              <a:rPr lang="en-US" sz="4400" dirty="0">
                <a:latin typeface="Times New Roman" panose="02020603050405020304" pitchFamily="18" charset="0"/>
                <a:ea typeface="Cambria" panose="02040503050406030204" pitchFamily="18" charset="0"/>
                <a:cs typeface="Times New Roman" panose="02020603050405020304" pitchFamily="18" charset="0"/>
              </a:rPr>
              <a:t> ý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ngắt</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nhịp</a:t>
            </a:r>
            <a:r>
              <a:rPr lang="en-US" sz="4400" dirty="0">
                <a:latin typeface="Times New Roman" panose="02020603050405020304" pitchFamily="18" charset="0"/>
                <a:ea typeface="Cambria" panose="02040503050406030204" pitchFamily="18" charset="0"/>
                <a:cs typeface="Times New Roman" panose="02020603050405020304" pitchFamily="18" charset="0"/>
              </a:rPr>
              <a:t>: 4/3 </a:t>
            </a:r>
          </a:p>
          <a:p>
            <a:pPr marL="285750" indent="-285750" algn="just">
              <a:spcBef>
                <a:spcPts val="0"/>
              </a:spcBef>
              <a:spcAft>
                <a:spcPts val="1200"/>
              </a:spcAft>
              <a:buFontTx/>
              <a:buChar char="-"/>
            </a:pPr>
            <a:r>
              <a:rPr lang="en-US" sz="4400" dirty="0" err="1">
                <a:latin typeface="Times New Roman" panose="02020603050405020304" pitchFamily="18" charset="0"/>
                <a:ea typeface="Cambria" panose="02040503050406030204" pitchFamily="18" charset="0"/>
                <a:cs typeface="Times New Roman" panose="02020603050405020304" pitchFamily="18" charset="0"/>
              </a:rPr>
              <a:t>Giọng</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điệu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châm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biếm</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giễu</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cợt</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967439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1" end="1"/>
                                            </p:txEl>
                                          </p:spTgt>
                                        </p:tgtEl>
                                        <p:attrNameLst>
                                          <p:attrName>style.visibility</p:attrName>
                                        </p:attrNameLst>
                                      </p:cBhvr>
                                      <p:to>
                                        <p:strVal val="visible"/>
                                      </p:to>
                                    </p:set>
                                    <p:animEffect transition="in" filter="fade">
                                      <p:cBhvr>
                                        <p:cTn id="21" dur="1000"/>
                                        <p:tgtEl>
                                          <p:spTgt spid="4">
                                            <p:txEl>
                                              <p:pRg st="1" end="1"/>
                                            </p:txEl>
                                          </p:spTgt>
                                        </p:tgtEl>
                                      </p:cBhvr>
                                    </p:animEffect>
                                    <p:anim calcmode="lin" valueType="num">
                                      <p:cBhvr>
                                        <p:cTn id="22"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fade">
                                      <p:cBhvr>
                                        <p:cTn id="28" dur="1000"/>
                                        <p:tgtEl>
                                          <p:spTgt spid="4">
                                            <p:txEl>
                                              <p:pRg st="2" end="2"/>
                                            </p:txEl>
                                          </p:spTgt>
                                        </p:tgtEl>
                                      </p:cBhvr>
                                    </p:animEffect>
                                    <p:anim calcmode="lin" valueType="num">
                                      <p:cBhvr>
                                        <p:cTn id="29"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5D37F4E-DDB4-456B-97E0-9937730A039F}"/>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FF72EB9B-95BC-0D5F-4628-623FF319A5DB}"/>
              </a:ext>
            </a:extLst>
          </p:cNvPr>
          <p:cNvSpPr txBox="1"/>
          <p:nvPr/>
        </p:nvSpPr>
        <p:spPr>
          <a:xfrm>
            <a:off x="858739" y="357808"/>
            <a:ext cx="16527780" cy="2151623"/>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6900" b="1" dirty="0" err="1">
                <a:latin typeface="#9Slide05 FS Blonde Script" panose="03000503000000000000" pitchFamily="65" charset="0"/>
                <a:ea typeface="+mj-ea"/>
                <a:cs typeface="+mj-cs"/>
              </a:rPr>
              <a:t>Vịnh</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khoa</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thi</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Hương</a:t>
            </a:r>
            <a:endParaRPr lang="en-US" sz="6900" b="1" dirty="0">
              <a:latin typeface="#9Slide05 FS Blonde Script" panose="03000503000000000000" pitchFamily="65" charset="0"/>
              <a:ea typeface="+mj-ea"/>
              <a:cs typeface="+mj-cs"/>
            </a:endParaRPr>
          </a:p>
          <a:p>
            <a:pPr>
              <a:lnSpc>
                <a:spcPct val="90000"/>
              </a:lnSpc>
              <a:spcBef>
                <a:spcPct val="0"/>
              </a:spcBef>
              <a:spcAft>
                <a:spcPts val="600"/>
              </a:spcAft>
            </a:pPr>
            <a:r>
              <a:rPr lang="en-US" sz="6900" b="1" dirty="0">
                <a:latin typeface="#9Slide05 FS Blonde Script" panose="03000503000000000000" pitchFamily="65" charset="0"/>
                <a:ea typeface="+mj-ea"/>
                <a:cs typeface="+mj-cs"/>
              </a:rPr>
              <a:t>-</a:t>
            </a:r>
            <a:r>
              <a:rPr lang="en-US" sz="6900" b="1" dirty="0" err="1">
                <a:latin typeface="#9Slide05 FS Blonde Script" panose="03000503000000000000" pitchFamily="65" charset="0"/>
                <a:ea typeface="+mj-ea"/>
                <a:cs typeface="+mj-cs"/>
              </a:rPr>
              <a:t>Trần</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Tế</a:t>
            </a:r>
            <a:r>
              <a:rPr lang="en-US" sz="6900" b="1" dirty="0">
                <a:latin typeface="#9Slide05 FS Blonde Script" panose="03000503000000000000" pitchFamily="65" charset="0"/>
                <a:ea typeface="+mj-ea"/>
                <a:cs typeface="+mj-cs"/>
              </a:rPr>
              <a:t> </a:t>
            </a:r>
            <a:r>
              <a:rPr lang="en-US" sz="6900" b="1" dirty="0" err="1">
                <a:latin typeface="#9Slide05 FS Blonde Script" panose="03000503000000000000" pitchFamily="65" charset="0"/>
                <a:ea typeface="+mj-ea"/>
                <a:cs typeface="+mj-cs"/>
              </a:rPr>
              <a:t>Xương</a:t>
            </a:r>
            <a:r>
              <a:rPr lang="en-US" sz="6900" b="1" dirty="0">
                <a:latin typeface="#9Slide05 FS Blonde Script" panose="03000503000000000000" pitchFamily="65" charset="0"/>
                <a:ea typeface="+mj-ea"/>
                <a:cs typeface="+mj-cs"/>
              </a:rPr>
              <a:t>-</a:t>
            </a:r>
          </a:p>
        </p:txBody>
      </p:sp>
      <p:sp>
        <p:nvSpPr>
          <p:cNvPr id="11" name="sketchy line">
            <a:extLst>
              <a:ext uri="{FF2B5EF4-FFF2-40B4-BE49-F238E27FC236}">
                <a16:creationId xmlns:a16="http://schemas.microsoft.com/office/drawing/2014/main" id="{B2DD41CD-8F47-4F56-AD12-4E2FF7696987}"/>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58739" y="2522316"/>
            <a:ext cx="16459200" cy="27432"/>
          </a:xfrm>
          <a:custGeom>
            <a:avLst/>
            <a:gdLst>
              <a:gd name="connsiteX0" fmla="*/ 0 w 16459200"/>
              <a:gd name="connsiteY0" fmla="*/ 0 h 27432"/>
              <a:gd name="connsiteX1" fmla="*/ 192024 w 16459200"/>
              <a:gd name="connsiteY1" fmla="*/ 0 h 27432"/>
              <a:gd name="connsiteX2" fmla="*/ 1042416 w 16459200"/>
              <a:gd name="connsiteY2" fmla="*/ 0 h 27432"/>
              <a:gd name="connsiteX3" fmla="*/ 1728216 w 16459200"/>
              <a:gd name="connsiteY3" fmla="*/ 0 h 27432"/>
              <a:gd name="connsiteX4" fmla="*/ 1920240 w 16459200"/>
              <a:gd name="connsiteY4" fmla="*/ 0 h 27432"/>
              <a:gd name="connsiteX5" fmla="*/ 2441448 w 16459200"/>
              <a:gd name="connsiteY5" fmla="*/ 0 h 27432"/>
              <a:gd name="connsiteX6" fmla="*/ 2798064 w 16459200"/>
              <a:gd name="connsiteY6" fmla="*/ 0 h 27432"/>
              <a:gd name="connsiteX7" fmla="*/ 3648456 w 16459200"/>
              <a:gd name="connsiteY7" fmla="*/ 0 h 27432"/>
              <a:gd name="connsiteX8" fmla="*/ 4005072 w 16459200"/>
              <a:gd name="connsiteY8" fmla="*/ 0 h 27432"/>
              <a:gd name="connsiteX9" fmla="*/ 5020056 w 16459200"/>
              <a:gd name="connsiteY9" fmla="*/ 0 h 27432"/>
              <a:gd name="connsiteX10" fmla="*/ 5212080 w 16459200"/>
              <a:gd name="connsiteY10" fmla="*/ 0 h 27432"/>
              <a:gd name="connsiteX11" fmla="*/ 5568696 w 16459200"/>
              <a:gd name="connsiteY11" fmla="*/ 0 h 27432"/>
              <a:gd name="connsiteX12" fmla="*/ 6089904 w 16459200"/>
              <a:gd name="connsiteY12" fmla="*/ 0 h 27432"/>
              <a:gd name="connsiteX13" fmla="*/ 6611112 w 16459200"/>
              <a:gd name="connsiteY13" fmla="*/ 0 h 27432"/>
              <a:gd name="connsiteX14" fmla="*/ 7461504 w 16459200"/>
              <a:gd name="connsiteY14" fmla="*/ 0 h 27432"/>
              <a:gd name="connsiteX15" fmla="*/ 8476488 w 16459200"/>
              <a:gd name="connsiteY15" fmla="*/ 0 h 27432"/>
              <a:gd name="connsiteX16" fmla="*/ 9326880 w 16459200"/>
              <a:gd name="connsiteY16" fmla="*/ 0 h 27432"/>
              <a:gd name="connsiteX17" fmla="*/ 9683496 w 16459200"/>
              <a:gd name="connsiteY17" fmla="*/ 0 h 27432"/>
              <a:gd name="connsiteX18" fmla="*/ 9875520 w 16459200"/>
              <a:gd name="connsiteY18" fmla="*/ 0 h 27432"/>
              <a:gd name="connsiteX19" fmla="*/ 10067544 w 16459200"/>
              <a:gd name="connsiteY19" fmla="*/ 0 h 27432"/>
              <a:gd name="connsiteX20" fmla="*/ 10424160 w 16459200"/>
              <a:gd name="connsiteY20" fmla="*/ 0 h 27432"/>
              <a:gd name="connsiteX21" fmla="*/ 10945368 w 16459200"/>
              <a:gd name="connsiteY21" fmla="*/ 0 h 27432"/>
              <a:gd name="connsiteX22" fmla="*/ 11795760 w 16459200"/>
              <a:gd name="connsiteY22" fmla="*/ 0 h 27432"/>
              <a:gd name="connsiteX23" fmla="*/ 12152376 w 16459200"/>
              <a:gd name="connsiteY23" fmla="*/ 0 h 27432"/>
              <a:gd name="connsiteX24" fmla="*/ 12838176 w 16459200"/>
              <a:gd name="connsiteY24" fmla="*/ 0 h 27432"/>
              <a:gd name="connsiteX25" fmla="*/ 13853160 w 16459200"/>
              <a:gd name="connsiteY25" fmla="*/ 0 h 27432"/>
              <a:gd name="connsiteX26" fmla="*/ 14209776 w 16459200"/>
              <a:gd name="connsiteY26" fmla="*/ 0 h 27432"/>
              <a:gd name="connsiteX27" fmla="*/ 14895576 w 16459200"/>
              <a:gd name="connsiteY27" fmla="*/ 0 h 27432"/>
              <a:gd name="connsiteX28" fmla="*/ 15581376 w 16459200"/>
              <a:gd name="connsiteY28" fmla="*/ 0 h 27432"/>
              <a:gd name="connsiteX29" fmla="*/ 15773400 w 16459200"/>
              <a:gd name="connsiteY29" fmla="*/ 0 h 27432"/>
              <a:gd name="connsiteX30" fmla="*/ 16459200 w 16459200"/>
              <a:gd name="connsiteY30" fmla="*/ 0 h 27432"/>
              <a:gd name="connsiteX31" fmla="*/ 16459200 w 16459200"/>
              <a:gd name="connsiteY31" fmla="*/ 27432 h 27432"/>
              <a:gd name="connsiteX32" fmla="*/ 15444216 w 16459200"/>
              <a:gd name="connsiteY32" fmla="*/ 27432 h 27432"/>
              <a:gd name="connsiteX33" fmla="*/ 15087600 w 16459200"/>
              <a:gd name="connsiteY33" fmla="*/ 27432 h 27432"/>
              <a:gd name="connsiteX34" fmla="*/ 14401800 w 16459200"/>
              <a:gd name="connsiteY34" fmla="*/ 27432 h 27432"/>
              <a:gd name="connsiteX35" fmla="*/ 13551408 w 16459200"/>
              <a:gd name="connsiteY35" fmla="*/ 27432 h 27432"/>
              <a:gd name="connsiteX36" fmla="*/ 13030200 w 16459200"/>
              <a:gd name="connsiteY36" fmla="*/ 27432 h 27432"/>
              <a:gd name="connsiteX37" fmla="*/ 12179808 w 16459200"/>
              <a:gd name="connsiteY37" fmla="*/ 27432 h 27432"/>
              <a:gd name="connsiteX38" fmla="*/ 11329416 w 16459200"/>
              <a:gd name="connsiteY38" fmla="*/ 27432 h 27432"/>
              <a:gd name="connsiteX39" fmla="*/ 10479024 w 16459200"/>
              <a:gd name="connsiteY39" fmla="*/ 27432 h 27432"/>
              <a:gd name="connsiteX40" fmla="*/ 9793224 w 16459200"/>
              <a:gd name="connsiteY40" fmla="*/ 27432 h 27432"/>
              <a:gd name="connsiteX41" fmla="*/ 9436608 w 16459200"/>
              <a:gd name="connsiteY41" fmla="*/ 27432 h 27432"/>
              <a:gd name="connsiteX42" fmla="*/ 9079992 w 16459200"/>
              <a:gd name="connsiteY42" fmla="*/ 27432 h 27432"/>
              <a:gd name="connsiteX43" fmla="*/ 8229600 w 16459200"/>
              <a:gd name="connsiteY43" fmla="*/ 27432 h 27432"/>
              <a:gd name="connsiteX44" fmla="*/ 7543800 w 16459200"/>
              <a:gd name="connsiteY44" fmla="*/ 27432 h 27432"/>
              <a:gd name="connsiteX45" fmla="*/ 7187184 w 16459200"/>
              <a:gd name="connsiteY45" fmla="*/ 27432 h 27432"/>
              <a:gd name="connsiteX46" fmla="*/ 6830568 w 16459200"/>
              <a:gd name="connsiteY46" fmla="*/ 27432 h 27432"/>
              <a:gd name="connsiteX47" fmla="*/ 6473952 w 16459200"/>
              <a:gd name="connsiteY47" fmla="*/ 27432 h 27432"/>
              <a:gd name="connsiteX48" fmla="*/ 5788152 w 16459200"/>
              <a:gd name="connsiteY48" fmla="*/ 27432 h 27432"/>
              <a:gd name="connsiteX49" fmla="*/ 5431536 w 16459200"/>
              <a:gd name="connsiteY49" fmla="*/ 27432 h 27432"/>
              <a:gd name="connsiteX50" fmla="*/ 4910328 w 16459200"/>
              <a:gd name="connsiteY50" fmla="*/ 27432 h 27432"/>
              <a:gd name="connsiteX51" fmla="*/ 4389120 w 16459200"/>
              <a:gd name="connsiteY51" fmla="*/ 27432 h 27432"/>
              <a:gd name="connsiteX52" fmla="*/ 3374136 w 16459200"/>
              <a:gd name="connsiteY52" fmla="*/ 27432 h 27432"/>
              <a:gd name="connsiteX53" fmla="*/ 2852928 w 16459200"/>
              <a:gd name="connsiteY53" fmla="*/ 27432 h 27432"/>
              <a:gd name="connsiteX54" fmla="*/ 2331720 w 16459200"/>
              <a:gd name="connsiteY54" fmla="*/ 27432 h 27432"/>
              <a:gd name="connsiteX55" fmla="*/ 1316736 w 16459200"/>
              <a:gd name="connsiteY55" fmla="*/ 27432 h 27432"/>
              <a:gd name="connsiteX56" fmla="*/ 1124712 w 16459200"/>
              <a:gd name="connsiteY56" fmla="*/ 27432 h 27432"/>
              <a:gd name="connsiteX57" fmla="*/ 0 w 16459200"/>
              <a:gd name="connsiteY57" fmla="*/ 27432 h 27432"/>
              <a:gd name="connsiteX58" fmla="*/ 0 w 16459200"/>
              <a:gd name="connsiteY58" fmla="*/ 0 h 27432"/>
              <a:gd name="connsiteX0" fmla="*/ 0 w 16459200"/>
              <a:gd name="connsiteY0" fmla="*/ 0 h 27432"/>
              <a:gd name="connsiteX1" fmla="*/ 356616 w 16459200"/>
              <a:gd name="connsiteY1" fmla="*/ 0 h 27432"/>
              <a:gd name="connsiteX2" fmla="*/ 548640 w 16459200"/>
              <a:gd name="connsiteY2" fmla="*/ 0 h 27432"/>
              <a:gd name="connsiteX3" fmla="*/ 905256 w 16459200"/>
              <a:gd name="connsiteY3" fmla="*/ 0 h 27432"/>
              <a:gd name="connsiteX4" fmla="*/ 1591056 w 16459200"/>
              <a:gd name="connsiteY4" fmla="*/ 0 h 27432"/>
              <a:gd name="connsiteX5" fmla="*/ 2441448 w 16459200"/>
              <a:gd name="connsiteY5" fmla="*/ 0 h 27432"/>
              <a:gd name="connsiteX6" fmla="*/ 3456432 w 16459200"/>
              <a:gd name="connsiteY6" fmla="*/ 0 h 27432"/>
              <a:gd name="connsiteX7" fmla="*/ 4471416 w 16459200"/>
              <a:gd name="connsiteY7" fmla="*/ 0 h 27432"/>
              <a:gd name="connsiteX8" fmla="*/ 4992624 w 16459200"/>
              <a:gd name="connsiteY8" fmla="*/ 0 h 27432"/>
              <a:gd name="connsiteX9" fmla="*/ 5843016 w 16459200"/>
              <a:gd name="connsiteY9" fmla="*/ 0 h 27432"/>
              <a:gd name="connsiteX10" fmla="*/ 6528816 w 16459200"/>
              <a:gd name="connsiteY10" fmla="*/ 0 h 27432"/>
              <a:gd name="connsiteX11" fmla="*/ 7050024 w 16459200"/>
              <a:gd name="connsiteY11" fmla="*/ 0 h 27432"/>
              <a:gd name="connsiteX12" fmla="*/ 7900416 w 16459200"/>
              <a:gd name="connsiteY12" fmla="*/ 0 h 27432"/>
              <a:gd name="connsiteX13" fmla="*/ 8092440 w 16459200"/>
              <a:gd name="connsiteY13" fmla="*/ 0 h 27432"/>
              <a:gd name="connsiteX14" fmla="*/ 8613648 w 16459200"/>
              <a:gd name="connsiteY14" fmla="*/ 0 h 27432"/>
              <a:gd name="connsiteX15" fmla="*/ 9299448 w 16459200"/>
              <a:gd name="connsiteY15" fmla="*/ 0 h 27432"/>
              <a:gd name="connsiteX16" fmla="*/ 10149840 w 16459200"/>
              <a:gd name="connsiteY16" fmla="*/ 0 h 27432"/>
              <a:gd name="connsiteX17" fmla="*/ 10835640 w 16459200"/>
              <a:gd name="connsiteY17" fmla="*/ 0 h 27432"/>
              <a:gd name="connsiteX18" fmla="*/ 11850624 w 16459200"/>
              <a:gd name="connsiteY18" fmla="*/ 0 h 27432"/>
              <a:gd name="connsiteX19" fmla="*/ 12042648 w 16459200"/>
              <a:gd name="connsiteY19" fmla="*/ 0 h 27432"/>
              <a:gd name="connsiteX20" fmla="*/ 12728448 w 16459200"/>
              <a:gd name="connsiteY20" fmla="*/ 0 h 27432"/>
              <a:gd name="connsiteX21" fmla="*/ 12920472 w 16459200"/>
              <a:gd name="connsiteY21" fmla="*/ 0 h 27432"/>
              <a:gd name="connsiteX22" fmla="*/ 13935456 w 16459200"/>
              <a:gd name="connsiteY22" fmla="*/ 0 h 27432"/>
              <a:gd name="connsiteX23" fmla="*/ 14292072 w 16459200"/>
              <a:gd name="connsiteY23" fmla="*/ 0 h 27432"/>
              <a:gd name="connsiteX24" fmla="*/ 14484096 w 16459200"/>
              <a:gd name="connsiteY24" fmla="*/ 0 h 27432"/>
              <a:gd name="connsiteX25" fmla="*/ 15169896 w 16459200"/>
              <a:gd name="connsiteY25" fmla="*/ 0 h 27432"/>
              <a:gd name="connsiteX26" fmla="*/ 15526512 w 16459200"/>
              <a:gd name="connsiteY26" fmla="*/ 0 h 27432"/>
              <a:gd name="connsiteX27" fmla="*/ 16459200 w 16459200"/>
              <a:gd name="connsiteY27" fmla="*/ 0 h 27432"/>
              <a:gd name="connsiteX28" fmla="*/ 16459200 w 16459200"/>
              <a:gd name="connsiteY28" fmla="*/ 27432 h 27432"/>
              <a:gd name="connsiteX29" fmla="*/ 16102584 w 16459200"/>
              <a:gd name="connsiteY29" fmla="*/ 27432 h 27432"/>
              <a:gd name="connsiteX30" fmla="*/ 15416784 w 16459200"/>
              <a:gd name="connsiteY30" fmla="*/ 27432 h 27432"/>
              <a:gd name="connsiteX31" fmla="*/ 15060168 w 16459200"/>
              <a:gd name="connsiteY31" fmla="*/ 27432 h 27432"/>
              <a:gd name="connsiteX32" fmla="*/ 14617964 w 16459200"/>
              <a:gd name="connsiteY32" fmla="*/ 27432 h 27432"/>
              <a:gd name="connsiteX33" fmla="*/ 14209776 w 16459200"/>
              <a:gd name="connsiteY33" fmla="*/ 27432 h 27432"/>
              <a:gd name="connsiteX34" fmla="*/ 13688568 w 16459200"/>
              <a:gd name="connsiteY34" fmla="*/ 27432 h 27432"/>
              <a:gd name="connsiteX35" fmla="*/ 13331952 w 16459200"/>
              <a:gd name="connsiteY35" fmla="*/ 27432 h 27432"/>
              <a:gd name="connsiteX36" fmla="*/ 13139928 w 16459200"/>
              <a:gd name="connsiteY36" fmla="*/ 27432 h 27432"/>
              <a:gd name="connsiteX37" fmla="*/ 12454128 w 16459200"/>
              <a:gd name="connsiteY37" fmla="*/ 27432 h 27432"/>
              <a:gd name="connsiteX38" fmla="*/ 11603736 w 16459200"/>
              <a:gd name="connsiteY38" fmla="*/ 27432 h 27432"/>
              <a:gd name="connsiteX39" fmla="*/ 10917936 w 16459200"/>
              <a:gd name="connsiteY39" fmla="*/ 27432 h 27432"/>
              <a:gd name="connsiteX40" fmla="*/ 9902952 w 16459200"/>
              <a:gd name="connsiteY40" fmla="*/ 27432 h 27432"/>
              <a:gd name="connsiteX41" fmla="*/ 9381744 w 16459200"/>
              <a:gd name="connsiteY41" fmla="*/ 27432 h 27432"/>
              <a:gd name="connsiteX42" fmla="*/ 9189720 w 16459200"/>
              <a:gd name="connsiteY42" fmla="*/ 27432 h 27432"/>
              <a:gd name="connsiteX43" fmla="*/ 8997696 w 16459200"/>
              <a:gd name="connsiteY43" fmla="*/ 27432 h 27432"/>
              <a:gd name="connsiteX44" fmla="*/ 8147304 w 16459200"/>
              <a:gd name="connsiteY44" fmla="*/ 27432 h 27432"/>
              <a:gd name="connsiteX45" fmla="*/ 7461504 w 16459200"/>
              <a:gd name="connsiteY45" fmla="*/ 27432 h 27432"/>
              <a:gd name="connsiteX46" fmla="*/ 6446520 w 16459200"/>
              <a:gd name="connsiteY46" fmla="*/ 27432 h 27432"/>
              <a:gd name="connsiteX47" fmla="*/ 5760720 w 16459200"/>
              <a:gd name="connsiteY47" fmla="*/ 27432 h 27432"/>
              <a:gd name="connsiteX48" fmla="*/ 4910328 w 16459200"/>
              <a:gd name="connsiteY48" fmla="*/ 27432 h 27432"/>
              <a:gd name="connsiteX49" fmla="*/ 4224528 w 16459200"/>
              <a:gd name="connsiteY49" fmla="*/ 27432 h 27432"/>
              <a:gd name="connsiteX50" fmla="*/ 3538728 w 16459200"/>
              <a:gd name="connsiteY50" fmla="*/ 27432 h 27432"/>
              <a:gd name="connsiteX51" fmla="*/ 3017520 w 16459200"/>
              <a:gd name="connsiteY51" fmla="*/ 27432 h 27432"/>
              <a:gd name="connsiteX52" fmla="*/ 2167128 w 16459200"/>
              <a:gd name="connsiteY52" fmla="*/ 27432 h 27432"/>
              <a:gd name="connsiteX53" fmla="*/ 1481328 w 16459200"/>
              <a:gd name="connsiteY53" fmla="*/ 27432 h 27432"/>
              <a:gd name="connsiteX54" fmla="*/ 630936 w 16459200"/>
              <a:gd name="connsiteY54" fmla="*/ 27432 h 27432"/>
              <a:gd name="connsiteX55" fmla="*/ 0 w 16459200"/>
              <a:gd name="connsiteY55" fmla="*/ 27432 h 27432"/>
              <a:gd name="connsiteX56" fmla="*/ 0 w 16459200"/>
              <a:gd name="connsiteY56"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16459200" h="27432" fill="none" extrusionOk="0">
                <a:moveTo>
                  <a:pt x="0" y="0"/>
                </a:moveTo>
                <a:cubicBezTo>
                  <a:pt x="45970" y="3775"/>
                  <a:pt x="136146" y="570"/>
                  <a:pt x="192024" y="0"/>
                </a:cubicBezTo>
                <a:cubicBezTo>
                  <a:pt x="310430" y="-38800"/>
                  <a:pt x="755545" y="2243"/>
                  <a:pt x="1042416" y="0"/>
                </a:cubicBezTo>
                <a:cubicBezTo>
                  <a:pt x="1365809" y="-27232"/>
                  <a:pt x="1435985" y="5847"/>
                  <a:pt x="1728216" y="0"/>
                </a:cubicBezTo>
                <a:cubicBezTo>
                  <a:pt x="2024401" y="5511"/>
                  <a:pt x="1876238" y="4458"/>
                  <a:pt x="1920240" y="0"/>
                </a:cubicBezTo>
                <a:cubicBezTo>
                  <a:pt x="1976840" y="9859"/>
                  <a:pt x="2329344" y="-5099"/>
                  <a:pt x="2441448" y="0"/>
                </a:cubicBezTo>
                <a:cubicBezTo>
                  <a:pt x="2561364" y="74"/>
                  <a:pt x="2629118" y="3810"/>
                  <a:pt x="2798064" y="0"/>
                </a:cubicBezTo>
                <a:cubicBezTo>
                  <a:pt x="2936498" y="-36917"/>
                  <a:pt x="3273769" y="41111"/>
                  <a:pt x="3648456" y="0"/>
                </a:cubicBezTo>
                <a:cubicBezTo>
                  <a:pt x="4021664" y="6540"/>
                  <a:pt x="3865080" y="-4381"/>
                  <a:pt x="4005072" y="0"/>
                </a:cubicBezTo>
                <a:cubicBezTo>
                  <a:pt x="4210707" y="19454"/>
                  <a:pt x="4718566" y="55273"/>
                  <a:pt x="5020056" y="0"/>
                </a:cubicBezTo>
                <a:cubicBezTo>
                  <a:pt x="5375357" y="-47961"/>
                  <a:pt x="5134530" y="-1272"/>
                  <a:pt x="5212080" y="0"/>
                </a:cubicBezTo>
                <a:cubicBezTo>
                  <a:pt x="5291032" y="-6300"/>
                  <a:pt x="5458067" y="832"/>
                  <a:pt x="5568696" y="0"/>
                </a:cubicBezTo>
                <a:cubicBezTo>
                  <a:pt x="5653624" y="-8926"/>
                  <a:pt x="5960201" y="-4703"/>
                  <a:pt x="6089904" y="0"/>
                </a:cubicBezTo>
                <a:cubicBezTo>
                  <a:pt x="6240062" y="-10936"/>
                  <a:pt x="6476897" y="-10595"/>
                  <a:pt x="6611112" y="0"/>
                </a:cubicBezTo>
                <a:cubicBezTo>
                  <a:pt x="6765548" y="-55596"/>
                  <a:pt x="7179348" y="38179"/>
                  <a:pt x="7461504" y="0"/>
                </a:cubicBezTo>
                <a:cubicBezTo>
                  <a:pt x="7700768" y="12605"/>
                  <a:pt x="8031611" y="-39547"/>
                  <a:pt x="8476488" y="0"/>
                </a:cubicBezTo>
                <a:cubicBezTo>
                  <a:pt x="8948948" y="-5758"/>
                  <a:pt x="9002738" y="-33701"/>
                  <a:pt x="9326880" y="0"/>
                </a:cubicBezTo>
                <a:cubicBezTo>
                  <a:pt x="9644707" y="42194"/>
                  <a:pt x="9573035" y="-12375"/>
                  <a:pt x="9683496" y="0"/>
                </a:cubicBezTo>
                <a:cubicBezTo>
                  <a:pt x="9799497" y="16488"/>
                  <a:pt x="9804412" y="7476"/>
                  <a:pt x="9875520" y="0"/>
                </a:cubicBezTo>
                <a:cubicBezTo>
                  <a:pt x="9944764" y="-10764"/>
                  <a:pt x="9975992" y="-8421"/>
                  <a:pt x="10067544" y="0"/>
                </a:cubicBezTo>
                <a:cubicBezTo>
                  <a:pt x="10160631" y="22382"/>
                  <a:pt x="10254053" y="19993"/>
                  <a:pt x="10424160" y="0"/>
                </a:cubicBezTo>
                <a:cubicBezTo>
                  <a:pt x="10589408" y="14616"/>
                  <a:pt x="10697229" y="-4106"/>
                  <a:pt x="10945368" y="0"/>
                </a:cubicBezTo>
                <a:cubicBezTo>
                  <a:pt x="11197976" y="-8998"/>
                  <a:pt x="11487747" y="27795"/>
                  <a:pt x="11795760" y="0"/>
                </a:cubicBezTo>
                <a:cubicBezTo>
                  <a:pt x="12092205" y="-27583"/>
                  <a:pt x="12027222" y="20647"/>
                  <a:pt x="12152376" y="0"/>
                </a:cubicBezTo>
                <a:cubicBezTo>
                  <a:pt x="12290050" y="-35983"/>
                  <a:pt x="12700887" y="-31532"/>
                  <a:pt x="12838176" y="0"/>
                </a:cubicBezTo>
                <a:cubicBezTo>
                  <a:pt x="12990336" y="67738"/>
                  <a:pt x="13365466" y="-106002"/>
                  <a:pt x="13853160" y="0"/>
                </a:cubicBezTo>
                <a:cubicBezTo>
                  <a:pt x="14357545" y="30045"/>
                  <a:pt x="14016803" y="-254"/>
                  <a:pt x="14209776" y="0"/>
                </a:cubicBezTo>
                <a:cubicBezTo>
                  <a:pt x="14392615" y="-1141"/>
                  <a:pt x="14665634" y="-41377"/>
                  <a:pt x="14895576" y="0"/>
                </a:cubicBezTo>
                <a:cubicBezTo>
                  <a:pt x="15152973" y="17178"/>
                  <a:pt x="15443051" y="31923"/>
                  <a:pt x="15581376" y="0"/>
                </a:cubicBezTo>
                <a:cubicBezTo>
                  <a:pt x="15739137" y="206"/>
                  <a:pt x="15702768" y="-4008"/>
                  <a:pt x="15773400" y="0"/>
                </a:cubicBezTo>
                <a:cubicBezTo>
                  <a:pt x="15874068" y="10409"/>
                  <a:pt x="16164163" y="-52356"/>
                  <a:pt x="16459200" y="0"/>
                </a:cubicBezTo>
                <a:cubicBezTo>
                  <a:pt x="16459350" y="9605"/>
                  <a:pt x="16460586" y="14204"/>
                  <a:pt x="16459200" y="27432"/>
                </a:cubicBezTo>
                <a:cubicBezTo>
                  <a:pt x="16262294" y="121578"/>
                  <a:pt x="16002885" y="65954"/>
                  <a:pt x="15444216" y="27432"/>
                </a:cubicBezTo>
                <a:cubicBezTo>
                  <a:pt x="14945203" y="-9613"/>
                  <a:pt x="15239487" y="81751"/>
                  <a:pt x="15087600" y="27432"/>
                </a:cubicBezTo>
                <a:cubicBezTo>
                  <a:pt x="14967658" y="32345"/>
                  <a:pt x="14598318" y="56460"/>
                  <a:pt x="14401800" y="27432"/>
                </a:cubicBezTo>
                <a:cubicBezTo>
                  <a:pt x="14247220" y="-16907"/>
                  <a:pt x="13968966" y="54357"/>
                  <a:pt x="13551408" y="27432"/>
                </a:cubicBezTo>
                <a:cubicBezTo>
                  <a:pt x="13171285" y="47172"/>
                  <a:pt x="13253064" y="23727"/>
                  <a:pt x="13030200" y="27432"/>
                </a:cubicBezTo>
                <a:cubicBezTo>
                  <a:pt x="12831941" y="71969"/>
                  <a:pt x="12613976" y="30835"/>
                  <a:pt x="12179808" y="27432"/>
                </a:cubicBezTo>
                <a:cubicBezTo>
                  <a:pt x="11762858" y="22712"/>
                  <a:pt x="11559365" y="6999"/>
                  <a:pt x="11329416" y="27432"/>
                </a:cubicBezTo>
                <a:cubicBezTo>
                  <a:pt x="11040097" y="24940"/>
                  <a:pt x="10746505" y="1895"/>
                  <a:pt x="10479024" y="27432"/>
                </a:cubicBezTo>
                <a:cubicBezTo>
                  <a:pt x="10232846" y="5190"/>
                  <a:pt x="9979053" y="42421"/>
                  <a:pt x="9793224" y="27432"/>
                </a:cubicBezTo>
                <a:cubicBezTo>
                  <a:pt x="9598285" y="29836"/>
                  <a:pt x="9530077" y="22633"/>
                  <a:pt x="9436608" y="27432"/>
                </a:cubicBezTo>
                <a:cubicBezTo>
                  <a:pt x="9346886" y="52519"/>
                  <a:pt x="9154502" y="32273"/>
                  <a:pt x="9079992" y="27432"/>
                </a:cubicBezTo>
                <a:cubicBezTo>
                  <a:pt x="9055868" y="18902"/>
                  <a:pt x="8577508" y="36492"/>
                  <a:pt x="8229600" y="27432"/>
                </a:cubicBezTo>
                <a:cubicBezTo>
                  <a:pt x="7868340" y="15049"/>
                  <a:pt x="7847931" y="1635"/>
                  <a:pt x="7543800" y="27432"/>
                </a:cubicBezTo>
                <a:cubicBezTo>
                  <a:pt x="7245763" y="57455"/>
                  <a:pt x="7260553" y="24471"/>
                  <a:pt x="7187184" y="27432"/>
                </a:cubicBezTo>
                <a:cubicBezTo>
                  <a:pt x="7091137" y="29675"/>
                  <a:pt x="6895156" y="-2912"/>
                  <a:pt x="6830568" y="27432"/>
                </a:cubicBezTo>
                <a:cubicBezTo>
                  <a:pt x="6748211" y="31867"/>
                  <a:pt x="6650165" y="50665"/>
                  <a:pt x="6473952" y="27432"/>
                </a:cubicBezTo>
                <a:cubicBezTo>
                  <a:pt x="6309195" y="24012"/>
                  <a:pt x="6117764" y="44136"/>
                  <a:pt x="5788152" y="27432"/>
                </a:cubicBezTo>
                <a:cubicBezTo>
                  <a:pt x="5611164" y="42277"/>
                  <a:pt x="5577496" y="44029"/>
                  <a:pt x="5431536" y="27432"/>
                </a:cubicBezTo>
                <a:cubicBezTo>
                  <a:pt x="5338932" y="7931"/>
                  <a:pt x="5011131" y="-1233"/>
                  <a:pt x="4910328" y="27432"/>
                </a:cubicBezTo>
                <a:cubicBezTo>
                  <a:pt x="4813774" y="41701"/>
                  <a:pt x="4530496" y="50254"/>
                  <a:pt x="4389120" y="27432"/>
                </a:cubicBezTo>
                <a:cubicBezTo>
                  <a:pt x="4230513" y="21679"/>
                  <a:pt x="3576545" y="43299"/>
                  <a:pt x="3374136" y="27432"/>
                </a:cubicBezTo>
                <a:cubicBezTo>
                  <a:pt x="3119673" y="27283"/>
                  <a:pt x="3044853" y="48937"/>
                  <a:pt x="2852928" y="27432"/>
                </a:cubicBezTo>
                <a:cubicBezTo>
                  <a:pt x="2664325" y="13912"/>
                  <a:pt x="2459404" y="34719"/>
                  <a:pt x="2331720" y="27432"/>
                </a:cubicBezTo>
                <a:cubicBezTo>
                  <a:pt x="2188674" y="-39978"/>
                  <a:pt x="1603208" y="68864"/>
                  <a:pt x="1316736" y="27432"/>
                </a:cubicBezTo>
                <a:cubicBezTo>
                  <a:pt x="1037451" y="-13609"/>
                  <a:pt x="1184772" y="39256"/>
                  <a:pt x="1124712" y="27432"/>
                </a:cubicBezTo>
                <a:cubicBezTo>
                  <a:pt x="1067496" y="40038"/>
                  <a:pt x="581890" y="33344"/>
                  <a:pt x="0" y="27432"/>
                </a:cubicBezTo>
                <a:cubicBezTo>
                  <a:pt x="-581" y="16543"/>
                  <a:pt x="-545" y="13299"/>
                  <a:pt x="0" y="0"/>
                </a:cubicBezTo>
                <a:close/>
              </a:path>
              <a:path w="16459200" h="27432" stroke="0" extrusionOk="0">
                <a:moveTo>
                  <a:pt x="0" y="0"/>
                </a:moveTo>
                <a:cubicBezTo>
                  <a:pt x="166282" y="-1698"/>
                  <a:pt x="255403" y="13323"/>
                  <a:pt x="356616" y="0"/>
                </a:cubicBezTo>
                <a:cubicBezTo>
                  <a:pt x="462998" y="-10857"/>
                  <a:pt x="483204" y="8821"/>
                  <a:pt x="548640" y="0"/>
                </a:cubicBezTo>
                <a:cubicBezTo>
                  <a:pt x="614733" y="-12064"/>
                  <a:pt x="810463" y="-3939"/>
                  <a:pt x="905256" y="0"/>
                </a:cubicBezTo>
                <a:cubicBezTo>
                  <a:pt x="1037017" y="-58778"/>
                  <a:pt x="1313683" y="-4484"/>
                  <a:pt x="1591056" y="0"/>
                </a:cubicBezTo>
                <a:cubicBezTo>
                  <a:pt x="1869961" y="-22469"/>
                  <a:pt x="2041737" y="-30760"/>
                  <a:pt x="2441448" y="0"/>
                </a:cubicBezTo>
                <a:cubicBezTo>
                  <a:pt x="2862636" y="36799"/>
                  <a:pt x="2986233" y="5807"/>
                  <a:pt x="3456432" y="0"/>
                </a:cubicBezTo>
                <a:cubicBezTo>
                  <a:pt x="3889169" y="18845"/>
                  <a:pt x="4191152" y="1514"/>
                  <a:pt x="4471416" y="0"/>
                </a:cubicBezTo>
                <a:cubicBezTo>
                  <a:pt x="4758710" y="-45039"/>
                  <a:pt x="4810795" y="-7528"/>
                  <a:pt x="4992624" y="0"/>
                </a:cubicBezTo>
                <a:cubicBezTo>
                  <a:pt x="5189250" y="21815"/>
                  <a:pt x="5425580" y="-11497"/>
                  <a:pt x="5843016" y="0"/>
                </a:cubicBezTo>
                <a:cubicBezTo>
                  <a:pt x="6258202" y="-42388"/>
                  <a:pt x="6240169" y="-5752"/>
                  <a:pt x="6528816" y="0"/>
                </a:cubicBezTo>
                <a:cubicBezTo>
                  <a:pt x="6815611" y="16904"/>
                  <a:pt x="6868042" y="-6109"/>
                  <a:pt x="7050024" y="0"/>
                </a:cubicBezTo>
                <a:cubicBezTo>
                  <a:pt x="7257539" y="-45689"/>
                  <a:pt x="7512912" y="-10084"/>
                  <a:pt x="7900416" y="0"/>
                </a:cubicBezTo>
                <a:cubicBezTo>
                  <a:pt x="8264782" y="37016"/>
                  <a:pt x="8031486" y="7176"/>
                  <a:pt x="8092440" y="0"/>
                </a:cubicBezTo>
                <a:cubicBezTo>
                  <a:pt x="8112207" y="-46863"/>
                  <a:pt x="8360801" y="32894"/>
                  <a:pt x="8613648" y="0"/>
                </a:cubicBezTo>
                <a:cubicBezTo>
                  <a:pt x="8843062" y="-34397"/>
                  <a:pt x="9077058" y="-3663"/>
                  <a:pt x="9299448" y="0"/>
                </a:cubicBezTo>
                <a:cubicBezTo>
                  <a:pt x="9572142" y="-57424"/>
                  <a:pt x="9835029" y="20528"/>
                  <a:pt x="10149840" y="0"/>
                </a:cubicBezTo>
                <a:cubicBezTo>
                  <a:pt x="10430655" y="-26462"/>
                  <a:pt x="10516681" y="26916"/>
                  <a:pt x="10835640" y="0"/>
                </a:cubicBezTo>
                <a:cubicBezTo>
                  <a:pt x="11137780" y="-70147"/>
                  <a:pt x="11569742" y="61089"/>
                  <a:pt x="11850624" y="0"/>
                </a:cubicBezTo>
                <a:cubicBezTo>
                  <a:pt x="12103186" y="-25552"/>
                  <a:pt x="11997036" y="4259"/>
                  <a:pt x="12042648" y="0"/>
                </a:cubicBezTo>
                <a:cubicBezTo>
                  <a:pt x="12095756" y="-16439"/>
                  <a:pt x="12424002" y="14355"/>
                  <a:pt x="12728448" y="0"/>
                </a:cubicBezTo>
                <a:cubicBezTo>
                  <a:pt x="13028989" y="-2179"/>
                  <a:pt x="12873869" y="-16315"/>
                  <a:pt x="12920472" y="0"/>
                </a:cubicBezTo>
                <a:cubicBezTo>
                  <a:pt x="12957045" y="-64455"/>
                  <a:pt x="13507991" y="-12601"/>
                  <a:pt x="13935456" y="0"/>
                </a:cubicBezTo>
                <a:cubicBezTo>
                  <a:pt x="14403507" y="32753"/>
                  <a:pt x="14223161" y="9120"/>
                  <a:pt x="14292072" y="0"/>
                </a:cubicBezTo>
                <a:cubicBezTo>
                  <a:pt x="14360960" y="-7083"/>
                  <a:pt x="14444441" y="3509"/>
                  <a:pt x="14484096" y="0"/>
                </a:cubicBezTo>
                <a:cubicBezTo>
                  <a:pt x="14525161" y="-38559"/>
                  <a:pt x="14940932" y="-37948"/>
                  <a:pt x="15169896" y="0"/>
                </a:cubicBezTo>
                <a:cubicBezTo>
                  <a:pt x="15431604" y="27823"/>
                  <a:pt x="15425201" y="12617"/>
                  <a:pt x="15526512" y="0"/>
                </a:cubicBezTo>
                <a:cubicBezTo>
                  <a:pt x="15671516" y="12557"/>
                  <a:pt x="16080478" y="-1239"/>
                  <a:pt x="16459200" y="0"/>
                </a:cubicBezTo>
                <a:cubicBezTo>
                  <a:pt x="16458684" y="8351"/>
                  <a:pt x="16458889" y="13822"/>
                  <a:pt x="16459200" y="27432"/>
                </a:cubicBezTo>
                <a:cubicBezTo>
                  <a:pt x="16330006" y="11746"/>
                  <a:pt x="16229386" y="48707"/>
                  <a:pt x="16102584" y="27432"/>
                </a:cubicBezTo>
                <a:cubicBezTo>
                  <a:pt x="15996839" y="21952"/>
                  <a:pt x="15572854" y="78432"/>
                  <a:pt x="15416784" y="27432"/>
                </a:cubicBezTo>
                <a:cubicBezTo>
                  <a:pt x="15264634" y="-6827"/>
                  <a:pt x="15180952" y="23436"/>
                  <a:pt x="15060168" y="27432"/>
                </a:cubicBezTo>
                <a:cubicBezTo>
                  <a:pt x="14920912" y="7429"/>
                  <a:pt x="14782986" y="6896"/>
                  <a:pt x="14617964" y="27432"/>
                </a:cubicBezTo>
                <a:cubicBezTo>
                  <a:pt x="14452942" y="47968"/>
                  <a:pt x="14354138" y="27221"/>
                  <a:pt x="14209776" y="27432"/>
                </a:cubicBezTo>
                <a:cubicBezTo>
                  <a:pt x="13999108" y="24448"/>
                  <a:pt x="13821974" y="44066"/>
                  <a:pt x="13688568" y="27432"/>
                </a:cubicBezTo>
                <a:cubicBezTo>
                  <a:pt x="13580534" y="1472"/>
                  <a:pt x="13480950" y="27929"/>
                  <a:pt x="13331952" y="27432"/>
                </a:cubicBezTo>
                <a:cubicBezTo>
                  <a:pt x="13200406" y="22563"/>
                  <a:pt x="13235265" y="18984"/>
                  <a:pt x="13139928" y="27432"/>
                </a:cubicBezTo>
                <a:cubicBezTo>
                  <a:pt x="13072180" y="3574"/>
                  <a:pt x="12666484" y="-8043"/>
                  <a:pt x="12454128" y="27432"/>
                </a:cubicBezTo>
                <a:cubicBezTo>
                  <a:pt x="12190148" y="29661"/>
                  <a:pt x="11949037" y="-15371"/>
                  <a:pt x="11603736" y="27432"/>
                </a:cubicBezTo>
                <a:cubicBezTo>
                  <a:pt x="11227081" y="59490"/>
                  <a:pt x="11210580" y="15415"/>
                  <a:pt x="10917936" y="27432"/>
                </a:cubicBezTo>
                <a:cubicBezTo>
                  <a:pt x="10628961" y="52481"/>
                  <a:pt x="10358242" y="-17245"/>
                  <a:pt x="9902952" y="27432"/>
                </a:cubicBezTo>
                <a:cubicBezTo>
                  <a:pt x="9459432" y="59637"/>
                  <a:pt x="9540894" y="31016"/>
                  <a:pt x="9381744" y="27432"/>
                </a:cubicBezTo>
                <a:cubicBezTo>
                  <a:pt x="9221037" y="17791"/>
                  <a:pt x="9272073" y="13675"/>
                  <a:pt x="9189720" y="27432"/>
                </a:cubicBezTo>
                <a:cubicBezTo>
                  <a:pt x="9102025" y="30245"/>
                  <a:pt x="9033499" y="25708"/>
                  <a:pt x="8997696" y="27432"/>
                </a:cubicBezTo>
                <a:cubicBezTo>
                  <a:pt x="9044498" y="33492"/>
                  <a:pt x="8607532" y="-69744"/>
                  <a:pt x="8147304" y="27432"/>
                </a:cubicBezTo>
                <a:cubicBezTo>
                  <a:pt x="7726529" y="63653"/>
                  <a:pt x="7757389" y="58126"/>
                  <a:pt x="7461504" y="27432"/>
                </a:cubicBezTo>
                <a:cubicBezTo>
                  <a:pt x="7162449" y="-16528"/>
                  <a:pt x="6737789" y="13044"/>
                  <a:pt x="6446520" y="27432"/>
                </a:cubicBezTo>
                <a:cubicBezTo>
                  <a:pt x="6181237" y="49729"/>
                  <a:pt x="6082220" y="-9897"/>
                  <a:pt x="5760720" y="27432"/>
                </a:cubicBezTo>
                <a:cubicBezTo>
                  <a:pt x="5449525" y="95597"/>
                  <a:pt x="5191600" y="40251"/>
                  <a:pt x="4910328" y="27432"/>
                </a:cubicBezTo>
                <a:cubicBezTo>
                  <a:pt x="4622795" y="90478"/>
                  <a:pt x="4505887" y="23437"/>
                  <a:pt x="4224528" y="27432"/>
                </a:cubicBezTo>
                <a:cubicBezTo>
                  <a:pt x="3916031" y="72077"/>
                  <a:pt x="3773546" y="7270"/>
                  <a:pt x="3538728" y="27432"/>
                </a:cubicBezTo>
                <a:cubicBezTo>
                  <a:pt x="3304576" y="35542"/>
                  <a:pt x="3174267" y="15572"/>
                  <a:pt x="3017520" y="27432"/>
                </a:cubicBezTo>
                <a:cubicBezTo>
                  <a:pt x="2852710" y="34877"/>
                  <a:pt x="2334554" y="44615"/>
                  <a:pt x="2167128" y="27432"/>
                </a:cubicBezTo>
                <a:cubicBezTo>
                  <a:pt x="1940664" y="42796"/>
                  <a:pt x="1777423" y="27837"/>
                  <a:pt x="1481328" y="27432"/>
                </a:cubicBezTo>
                <a:cubicBezTo>
                  <a:pt x="1170566" y="35957"/>
                  <a:pt x="938349" y="72983"/>
                  <a:pt x="630936" y="27432"/>
                </a:cubicBezTo>
                <a:cubicBezTo>
                  <a:pt x="288700" y="-7739"/>
                  <a:pt x="162882" y="4073"/>
                  <a:pt x="0" y="27432"/>
                </a:cubicBezTo>
                <a:cubicBezTo>
                  <a:pt x="-1924" y="23079"/>
                  <a:pt x="-570" y="14097"/>
                  <a:pt x="0" y="0"/>
                </a:cubicBezTo>
                <a:close/>
              </a:path>
              <a:path w="16459200" h="27432" fill="none" stroke="0" extrusionOk="0">
                <a:moveTo>
                  <a:pt x="0" y="0"/>
                </a:moveTo>
                <a:cubicBezTo>
                  <a:pt x="44226" y="-5709"/>
                  <a:pt x="125892" y="-9255"/>
                  <a:pt x="192024" y="0"/>
                </a:cubicBezTo>
                <a:cubicBezTo>
                  <a:pt x="176672" y="-2813"/>
                  <a:pt x="700462" y="34887"/>
                  <a:pt x="1042416" y="0"/>
                </a:cubicBezTo>
                <a:cubicBezTo>
                  <a:pt x="1374922" y="-29532"/>
                  <a:pt x="1421307" y="12899"/>
                  <a:pt x="1728216" y="0"/>
                </a:cubicBezTo>
                <a:cubicBezTo>
                  <a:pt x="2024345" y="-5396"/>
                  <a:pt x="1867685" y="5522"/>
                  <a:pt x="1920240" y="0"/>
                </a:cubicBezTo>
                <a:cubicBezTo>
                  <a:pt x="1991324" y="3803"/>
                  <a:pt x="2324629" y="-27818"/>
                  <a:pt x="2441448" y="0"/>
                </a:cubicBezTo>
                <a:cubicBezTo>
                  <a:pt x="2552524" y="-5594"/>
                  <a:pt x="2624824" y="19524"/>
                  <a:pt x="2798064" y="0"/>
                </a:cubicBezTo>
                <a:cubicBezTo>
                  <a:pt x="2974091" y="-4512"/>
                  <a:pt x="3241068" y="-22217"/>
                  <a:pt x="3648456" y="0"/>
                </a:cubicBezTo>
                <a:cubicBezTo>
                  <a:pt x="4007333" y="-14303"/>
                  <a:pt x="3868467" y="-32075"/>
                  <a:pt x="4005072" y="0"/>
                </a:cubicBezTo>
                <a:cubicBezTo>
                  <a:pt x="4189353" y="-58753"/>
                  <a:pt x="4630032" y="3880"/>
                  <a:pt x="5020056" y="0"/>
                </a:cubicBezTo>
                <a:cubicBezTo>
                  <a:pt x="5367216" y="-49446"/>
                  <a:pt x="5138660" y="155"/>
                  <a:pt x="5212080" y="0"/>
                </a:cubicBezTo>
                <a:cubicBezTo>
                  <a:pt x="5311862" y="7613"/>
                  <a:pt x="5443021" y="-4993"/>
                  <a:pt x="5568696" y="0"/>
                </a:cubicBezTo>
                <a:cubicBezTo>
                  <a:pt x="5714237" y="574"/>
                  <a:pt x="5951047" y="21085"/>
                  <a:pt x="6089904" y="0"/>
                </a:cubicBezTo>
                <a:cubicBezTo>
                  <a:pt x="6209956" y="-8225"/>
                  <a:pt x="6486965" y="11684"/>
                  <a:pt x="6611112" y="0"/>
                </a:cubicBezTo>
                <a:cubicBezTo>
                  <a:pt x="6741037" y="-32973"/>
                  <a:pt x="7216607" y="-22200"/>
                  <a:pt x="7461504" y="0"/>
                </a:cubicBezTo>
                <a:cubicBezTo>
                  <a:pt x="7700990" y="-68815"/>
                  <a:pt x="8012726" y="-64571"/>
                  <a:pt x="8476488" y="0"/>
                </a:cubicBezTo>
                <a:cubicBezTo>
                  <a:pt x="8954745" y="-10560"/>
                  <a:pt x="9002864" y="-29599"/>
                  <a:pt x="9326880" y="0"/>
                </a:cubicBezTo>
                <a:cubicBezTo>
                  <a:pt x="9635015" y="50058"/>
                  <a:pt x="9566317" y="-17484"/>
                  <a:pt x="9683496" y="0"/>
                </a:cubicBezTo>
                <a:cubicBezTo>
                  <a:pt x="9799378" y="15106"/>
                  <a:pt x="9804105" y="8248"/>
                  <a:pt x="9875520" y="0"/>
                </a:cubicBezTo>
                <a:cubicBezTo>
                  <a:pt x="9945376" y="-12157"/>
                  <a:pt x="9974625" y="-14711"/>
                  <a:pt x="10067544" y="0"/>
                </a:cubicBezTo>
                <a:cubicBezTo>
                  <a:pt x="10151373" y="-2002"/>
                  <a:pt x="10254745" y="-9789"/>
                  <a:pt x="10424160" y="0"/>
                </a:cubicBezTo>
                <a:cubicBezTo>
                  <a:pt x="10609277" y="-5177"/>
                  <a:pt x="10699723" y="5190"/>
                  <a:pt x="10945368" y="0"/>
                </a:cubicBezTo>
                <a:cubicBezTo>
                  <a:pt x="11196842" y="-18795"/>
                  <a:pt x="11508591" y="56176"/>
                  <a:pt x="11795760" y="0"/>
                </a:cubicBezTo>
                <a:cubicBezTo>
                  <a:pt x="12095247" y="-36236"/>
                  <a:pt x="12026428" y="18655"/>
                  <a:pt x="12152376" y="0"/>
                </a:cubicBezTo>
                <a:cubicBezTo>
                  <a:pt x="12250489" y="-3867"/>
                  <a:pt x="12700775" y="5938"/>
                  <a:pt x="12838176" y="0"/>
                </a:cubicBezTo>
                <a:cubicBezTo>
                  <a:pt x="12916085" y="-49508"/>
                  <a:pt x="13417104" y="-46214"/>
                  <a:pt x="13853160" y="0"/>
                </a:cubicBezTo>
                <a:cubicBezTo>
                  <a:pt x="14342210" y="49954"/>
                  <a:pt x="14053585" y="9560"/>
                  <a:pt x="14209776" y="0"/>
                </a:cubicBezTo>
                <a:cubicBezTo>
                  <a:pt x="14437390" y="14518"/>
                  <a:pt x="14649886" y="-14627"/>
                  <a:pt x="14895576" y="0"/>
                </a:cubicBezTo>
                <a:cubicBezTo>
                  <a:pt x="15155197" y="37536"/>
                  <a:pt x="15446770" y="25603"/>
                  <a:pt x="15581376" y="0"/>
                </a:cubicBezTo>
                <a:cubicBezTo>
                  <a:pt x="15745873" y="-941"/>
                  <a:pt x="15695083" y="-11038"/>
                  <a:pt x="15773400" y="0"/>
                </a:cubicBezTo>
                <a:cubicBezTo>
                  <a:pt x="15795651" y="30972"/>
                  <a:pt x="16135646" y="-5143"/>
                  <a:pt x="16459200" y="0"/>
                </a:cubicBezTo>
                <a:cubicBezTo>
                  <a:pt x="16459040" y="8959"/>
                  <a:pt x="16459453" y="14716"/>
                  <a:pt x="16459200" y="27432"/>
                </a:cubicBezTo>
                <a:cubicBezTo>
                  <a:pt x="16263301" y="66135"/>
                  <a:pt x="15900127" y="76490"/>
                  <a:pt x="15444216" y="27432"/>
                </a:cubicBezTo>
                <a:cubicBezTo>
                  <a:pt x="14968465" y="3529"/>
                  <a:pt x="15265587" y="25922"/>
                  <a:pt x="15087600" y="27432"/>
                </a:cubicBezTo>
                <a:cubicBezTo>
                  <a:pt x="14953119" y="8195"/>
                  <a:pt x="14572839" y="101238"/>
                  <a:pt x="14401800" y="27432"/>
                </a:cubicBezTo>
                <a:cubicBezTo>
                  <a:pt x="14263033" y="-31952"/>
                  <a:pt x="13926958" y="-8253"/>
                  <a:pt x="13551408" y="27432"/>
                </a:cubicBezTo>
                <a:cubicBezTo>
                  <a:pt x="13171078" y="47444"/>
                  <a:pt x="13249594" y="33073"/>
                  <a:pt x="13030200" y="27432"/>
                </a:cubicBezTo>
                <a:cubicBezTo>
                  <a:pt x="12832461" y="54405"/>
                  <a:pt x="12548120" y="47137"/>
                  <a:pt x="12179808" y="27432"/>
                </a:cubicBezTo>
                <a:cubicBezTo>
                  <a:pt x="11757626" y="35033"/>
                  <a:pt x="11591636" y="14065"/>
                  <a:pt x="11329416" y="27432"/>
                </a:cubicBezTo>
                <a:cubicBezTo>
                  <a:pt x="11080550" y="85572"/>
                  <a:pt x="10710937" y="66941"/>
                  <a:pt x="10479024" y="27432"/>
                </a:cubicBezTo>
                <a:cubicBezTo>
                  <a:pt x="10224514" y="39288"/>
                  <a:pt x="10009859" y="26995"/>
                  <a:pt x="9793224" y="27432"/>
                </a:cubicBezTo>
                <a:cubicBezTo>
                  <a:pt x="9599608" y="38837"/>
                  <a:pt x="9536245" y="23070"/>
                  <a:pt x="9436608" y="27432"/>
                </a:cubicBezTo>
                <a:cubicBezTo>
                  <a:pt x="9325130" y="41287"/>
                  <a:pt x="9193993" y="12989"/>
                  <a:pt x="9079992" y="27432"/>
                </a:cubicBezTo>
                <a:cubicBezTo>
                  <a:pt x="9005044" y="8178"/>
                  <a:pt x="8640041" y="31040"/>
                  <a:pt x="8229600" y="27432"/>
                </a:cubicBezTo>
                <a:cubicBezTo>
                  <a:pt x="7863385" y="13382"/>
                  <a:pt x="7848215" y="6910"/>
                  <a:pt x="7543800" y="27432"/>
                </a:cubicBezTo>
                <a:cubicBezTo>
                  <a:pt x="7242325" y="44759"/>
                  <a:pt x="7276084" y="28032"/>
                  <a:pt x="7187184" y="27432"/>
                </a:cubicBezTo>
                <a:cubicBezTo>
                  <a:pt x="7116436" y="40134"/>
                  <a:pt x="6901452" y="19091"/>
                  <a:pt x="6830568" y="27432"/>
                </a:cubicBezTo>
                <a:cubicBezTo>
                  <a:pt x="6748570" y="46901"/>
                  <a:pt x="6652906" y="43055"/>
                  <a:pt x="6473952" y="27432"/>
                </a:cubicBezTo>
                <a:cubicBezTo>
                  <a:pt x="6284037" y="4454"/>
                  <a:pt x="6153115" y="49701"/>
                  <a:pt x="5788152" y="27432"/>
                </a:cubicBezTo>
                <a:cubicBezTo>
                  <a:pt x="5615550" y="18889"/>
                  <a:pt x="5604675" y="10131"/>
                  <a:pt x="5431536" y="27432"/>
                </a:cubicBezTo>
                <a:cubicBezTo>
                  <a:pt x="5316931" y="42355"/>
                  <a:pt x="5017803" y="3714"/>
                  <a:pt x="4910328" y="27432"/>
                </a:cubicBezTo>
                <a:cubicBezTo>
                  <a:pt x="4806277" y="12814"/>
                  <a:pt x="4555395" y="53582"/>
                  <a:pt x="4389120" y="27432"/>
                </a:cubicBezTo>
                <a:cubicBezTo>
                  <a:pt x="4168975" y="2788"/>
                  <a:pt x="3576185" y="39020"/>
                  <a:pt x="3374136" y="27432"/>
                </a:cubicBezTo>
                <a:cubicBezTo>
                  <a:pt x="3134177" y="15127"/>
                  <a:pt x="3043454" y="55011"/>
                  <a:pt x="2852928" y="27432"/>
                </a:cubicBezTo>
                <a:cubicBezTo>
                  <a:pt x="2649026" y="37187"/>
                  <a:pt x="2424871" y="47401"/>
                  <a:pt x="2331720" y="27432"/>
                </a:cubicBezTo>
                <a:cubicBezTo>
                  <a:pt x="2221252" y="11373"/>
                  <a:pt x="1611214" y="79382"/>
                  <a:pt x="1316736" y="27432"/>
                </a:cubicBezTo>
                <a:cubicBezTo>
                  <a:pt x="1039391" y="-1383"/>
                  <a:pt x="1199293" y="43958"/>
                  <a:pt x="1124712" y="27432"/>
                </a:cubicBezTo>
                <a:cubicBezTo>
                  <a:pt x="1036751" y="-99955"/>
                  <a:pt x="505177" y="49806"/>
                  <a:pt x="0" y="27432"/>
                </a:cubicBezTo>
                <a:cubicBezTo>
                  <a:pt x="-793" y="16462"/>
                  <a:pt x="-422" y="13243"/>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 xmlns:ask="http://schemas.microsoft.com/office/drawing/2018/sketchyshapes" sd="2727557108">
                  <a:custGeom>
                    <a:avLst/>
                    <a:gdLst>
                      <a:gd name="connsiteX0" fmla="*/ 0 w 16459200"/>
                      <a:gd name="connsiteY0" fmla="*/ 0 h 27432"/>
                      <a:gd name="connsiteX1" fmla="*/ 192024 w 16459200"/>
                      <a:gd name="connsiteY1" fmla="*/ 0 h 27432"/>
                      <a:gd name="connsiteX2" fmla="*/ 1042416 w 16459200"/>
                      <a:gd name="connsiteY2" fmla="*/ 0 h 27432"/>
                      <a:gd name="connsiteX3" fmla="*/ 1728216 w 16459200"/>
                      <a:gd name="connsiteY3" fmla="*/ 0 h 27432"/>
                      <a:gd name="connsiteX4" fmla="*/ 1920240 w 16459200"/>
                      <a:gd name="connsiteY4" fmla="*/ 0 h 27432"/>
                      <a:gd name="connsiteX5" fmla="*/ 2441448 w 16459200"/>
                      <a:gd name="connsiteY5" fmla="*/ 0 h 27432"/>
                      <a:gd name="connsiteX6" fmla="*/ 2798064 w 16459200"/>
                      <a:gd name="connsiteY6" fmla="*/ 0 h 27432"/>
                      <a:gd name="connsiteX7" fmla="*/ 3648456 w 16459200"/>
                      <a:gd name="connsiteY7" fmla="*/ 0 h 27432"/>
                      <a:gd name="connsiteX8" fmla="*/ 4005072 w 16459200"/>
                      <a:gd name="connsiteY8" fmla="*/ 0 h 27432"/>
                      <a:gd name="connsiteX9" fmla="*/ 5020056 w 16459200"/>
                      <a:gd name="connsiteY9" fmla="*/ 0 h 27432"/>
                      <a:gd name="connsiteX10" fmla="*/ 5212080 w 16459200"/>
                      <a:gd name="connsiteY10" fmla="*/ 0 h 27432"/>
                      <a:gd name="connsiteX11" fmla="*/ 5568696 w 16459200"/>
                      <a:gd name="connsiteY11" fmla="*/ 0 h 27432"/>
                      <a:gd name="connsiteX12" fmla="*/ 6089904 w 16459200"/>
                      <a:gd name="connsiteY12" fmla="*/ 0 h 27432"/>
                      <a:gd name="connsiteX13" fmla="*/ 6611112 w 16459200"/>
                      <a:gd name="connsiteY13" fmla="*/ 0 h 27432"/>
                      <a:gd name="connsiteX14" fmla="*/ 7461504 w 16459200"/>
                      <a:gd name="connsiteY14" fmla="*/ 0 h 27432"/>
                      <a:gd name="connsiteX15" fmla="*/ 8476488 w 16459200"/>
                      <a:gd name="connsiteY15" fmla="*/ 0 h 27432"/>
                      <a:gd name="connsiteX16" fmla="*/ 9326880 w 16459200"/>
                      <a:gd name="connsiteY16" fmla="*/ 0 h 27432"/>
                      <a:gd name="connsiteX17" fmla="*/ 9683496 w 16459200"/>
                      <a:gd name="connsiteY17" fmla="*/ 0 h 27432"/>
                      <a:gd name="connsiteX18" fmla="*/ 9875520 w 16459200"/>
                      <a:gd name="connsiteY18" fmla="*/ 0 h 27432"/>
                      <a:gd name="connsiteX19" fmla="*/ 10067544 w 16459200"/>
                      <a:gd name="connsiteY19" fmla="*/ 0 h 27432"/>
                      <a:gd name="connsiteX20" fmla="*/ 10424160 w 16459200"/>
                      <a:gd name="connsiteY20" fmla="*/ 0 h 27432"/>
                      <a:gd name="connsiteX21" fmla="*/ 10945368 w 16459200"/>
                      <a:gd name="connsiteY21" fmla="*/ 0 h 27432"/>
                      <a:gd name="connsiteX22" fmla="*/ 11795760 w 16459200"/>
                      <a:gd name="connsiteY22" fmla="*/ 0 h 27432"/>
                      <a:gd name="connsiteX23" fmla="*/ 12152376 w 16459200"/>
                      <a:gd name="connsiteY23" fmla="*/ 0 h 27432"/>
                      <a:gd name="connsiteX24" fmla="*/ 12838176 w 16459200"/>
                      <a:gd name="connsiteY24" fmla="*/ 0 h 27432"/>
                      <a:gd name="connsiteX25" fmla="*/ 13853160 w 16459200"/>
                      <a:gd name="connsiteY25" fmla="*/ 0 h 27432"/>
                      <a:gd name="connsiteX26" fmla="*/ 14209776 w 16459200"/>
                      <a:gd name="connsiteY26" fmla="*/ 0 h 27432"/>
                      <a:gd name="connsiteX27" fmla="*/ 14895576 w 16459200"/>
                      <a:gd name="connsiteY27" fmla="*/ 0 h 27432"/>
                      <a:gd name="connsiteX28" fmla="*/ 15581376 w 16459200"/>
                      <a:gd name="connsiteY28" fmla="*/ 0 h 27432"/>
                      <a:gd name="connsiteX29" fmla="*/ 15773400 w 16459200"/>
                      <a:gd name="connsiteY29" fmla="*/ 0 h 27432"/>
                      <a:gd name="connsiteX30" fmla="*/ 16459200 w 16459200"/>
                      <a:gd name="connsiteY30" fmla="*/ 0 h 27432"/>
                      <a:gd name="connsiteX31" fmla="*/ 16459200 w 16459200"/>
                      <a:gd name="connsiteY31" fmla="*/ 27432 h 27432"/>
                      <a:gd name="connsiteX32" fmla="*/ 15444216 w 16459200"/>
                      <a:gd name="connsiteY32" fmla="*/ 27432 h 27432"/>
                      <a:gd name="connsiteX33" fmla="*/ 15087600 w 16459200"/>
                      <a:gd name="connsiteY33" fmla="*/ 27432 h 27432"/>
                      <a:gd name="connsiteX34" fmla="*/ 14401800 w 16459200"/>
                      <a:gd name="connsiteY34" fmla="*/ 27432 h 27432"/>
                      <a:gd name="connsiteX35" fmla="*/ 13551408 w 16459200"/>
                      <a:gd name="connsiteY35" fmla="*/ 27432 h 27432"/>
                      <a:gd name="connsiteX36" fmla="*/ 13030200 w 16459200"/>
                      <a:gd name="connsiteY36" fmla="*/ 27432 h 27432"/>
                      <a:gd name="connsiteX37" fmla="*/ 12179808 w 16459200"/>
                      <a:gd name="connsiteY37" fmla="*/ 27432 h 27432"/>
                      <a:gd name="connsiteX38" fmla="*/ 11329416 w 16459200"/>
                      <a:gd name="connsiteY38" fmla="*/ 27432 h 27432"/>
                      <a:gd name="connsiteX39" fmla="*/ 10479024 w 16459200"/>
                      <a:gd name="connsiteY39" fmla="*/ 27432 h 27432"/>
                      <a:gd name="connsiteX40" fmla="*/ 9793224 w 16459200"/>
                      <a:gd name="connsiteY40" fmla="*/ 27432 h 27432"/>
                      <a:gd name="connsiteX41" fmla="*/ 9436608 w 16459200"/>
                      <a:gd name="connsiteY41" fmla="*/ 27432 h 27432"/>
                      <a:gd name="connsiteX42" fmla="*/ 9079992 w 16459200"/>
                      <a:gd name="connsiteY42" fmla="*/ 27432 h 27432"/>
                      <a:gd name="connsiteX43" fmla="*/ 8229600 w 16459200"/>
                      <a:gd name="connsiteY43" fmla="*/ 27432 h 27432"/>
                      <a:gd name="connsiteX44" fmla="*/ 7543800 w 16459200"/>
                      <a:gd name="connsiteY44" fmla="*/ 27432 h 27432"/>
                      <a:gd name="connsiteX45" fmla="*/ 7187184 w 16459200"/>
                      <a:gd name="connsiteY45" fmla="*/ 27432 h 27432"/>
                      <a:gd name="connsiteX46" fmla="*/ 6830568 w 16459200"/>
                      <a:gd name="connsiteY46" fmla="*/ 27432 h 27432"/>
                      <a:gd name="connsiteX47" fmla="*/ 6473952 w 16459200"/>
                      <a:gd name="connsiteY47" fmla="*/ 27432 h 27432"/>
                      <a:gd name="connsiteX48" fmla="*/ 5788152 w 16459200"/>
                      <a:gd name="connsiteY48" fmla="*/ 27432 h 27432"/>
                      <a:gd name="connsiteX49" fmla="*/ 5431536 w 16459200"/>
                      <a:gd name="connsiteY49" fmla="*/ 27432 h 27432"/>
                      <a:gd name="connsiteX50" fmla="*/ 4910328 w 16459200"/>
                      <a:gd name="connsiteY50" fmla="*/ 27432 h 27432"/>
                      <a:gd name="connsiteX51" fmla="*/ 4389120 w 16459200"/>
                      <a:gd name="connsiteY51" fmla="*/ 27432 h 27432"/>
                      <a:gd name="connsiteX52" fmla="*/ 3374136 w 16459200"/>
                      <a:gd name="connsiteY52" fmla="*/ 27432 h 27432"/>
                      <a:gd name="connsiteX53" fmla="*/ 2852928 w 16459200"/>
                      <a:gd name="connsiteY53" fmla="*/ 27432 h 27432"/>
                      <a:gd name="connsiteX54" fmla="*/ 2331720 w 16459200"/>
                      <a:gd name="connsiteY54" fmla="*/ 27432 h 27432"/>
                      <a:gd name="connsiteX55" fmla="*/ 1316736 w 16459200"/>
                      <a:gd name="connsiteY55" fmla="*/ 27432 h 27432"/>
                      <a:gd name="connsiteX56" fmla="*/ 1124712 w 16459200"/>
                      <a:gd name="connsiteY56" fmla="*/ 27432 h 27432"/>
                      <a:gd name="connsiteX57" fmla="*/ 0 w 16459200"/>
                      <a:gd name="connsiteY57" fmla="*/ 27432 h 27432"/>
                      <a:gd name="connsiteX58" fmla="*/ 0 w 16459200"/>
                      <a:gd name="connsiteY58" fmla="*/ 0 h 27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Lst>
                    <a:rect l="l" t="t" r="r" b="b"/>
                    <a:pathLst>
                      <a:path w="16459200" h="27432" fill="none" extrusionOk="0">
                        <a:moveTo>
                          <a:pt x="0" y="0"/>
                        </a:moveTo>
                        <a:cubicBezTo>
                          <a:pt x="47956" y="-7424"/>
                          <a:pt x="130909" y="-3461"/>
                          <a:pt x="192024" y="0"/>
                        </a:cubicBezTo>
                        <a:cubicBezTo>
                          <a:pt x="253139" y="3461"/>
                          <a:pt x="713864" y="27473"/>
                          <a:pt x="1042416" y="0"/>
                        </a:cubicBezTo>
                        <a:cubicBezTo>
                          <a:pt x="1370968" y="-27473"/>
                          <a:pt x="1433592" y="6590"/>
                          <a:pt x="1728216" y="0"/>
                        </a:cubicBezTo>
                        <a:cubicBezTo>
                          <a:pt x="2022840" y="-6590"/>
                          <a:pt x="1862554" y="2847"/>
                          <a:pt x="1920240" y="0"/>
                        </a:cubicBezTo>
                        <a:cubicBezTo>
                          <a:pt x="1977926" y="-2847"/>
                          <a:pt x="2325911" y="-6884"/>
                          <a:pt x="2441448" y="0"/>
                        </a:cubicBezTo>
                        <a:cubicBezTo>
                          <a:pt x="2556985" y="6884"/>
                          <a:pt x="2631822" y="6977"/>
                          <a:pt x="2798064" y="0"/>
                        </a:cubicBezTo>
                        <a:cubicBezTo>
                          <a:pt x="2964306" y="-6977"/>
                          <a:pt x="3274078" y="-12213"/>
                          <a:pt x="3648456" y="0"/>
                        </a:cubicBezTo>
                        <a:cubicBezTo>
                          <a:pt x="4022834" y="12213"/>
                          <a:pt x="3857573" y="-925"/>
                          <a:pt x="4005072" y="0"/>
                        </a:cubicBezTo>
                        <a:cubicBezTo>
                          <a:pt x="4152571" y="925"/>
                          <a:pt x="4671117" y="36098"/>
                          <a:pt x="5020056" y="0"/>
                        </a:cubicBezTo>
                        <a:cubicBezTo>
                          <a:pt x="5368995" y="-36098"/>
                          <a:pt x="5129234" y="2763"/>
                          <a:pt x="5212080" y="0"/>
                        </a:cubicBezTo>
                        <a:cubicBezTo>
                          <a:pt x="5294926" y="-2763"/>
                          <a:pt x="5456351" y="-1340"/>
                          <a:pt x="5568696" y="0"/>
                        </a:cubicBezTo>
                        <a:cubicBezTo>
                          <a:pt x="5681041" y="1340"/>
                          <a:pt x="5957028" y="11791"/>
                          <a:pt x="6089904" y="0"/>
                        </a:cubicBezTo>
                        <a:cubicBezTo>
                          <a:pt x="6222780" y="-11791"/>
                          <a:pt x="6485557" y="8010"/>
                          <a:pt x="6611112" y="0"/>
                        </a:cubicBezTo>
                        <a:cubicBezTo>
                          <a:pt x="6736667" y="-8010"/>
                          <a:pt x="7207166" y="34517"/>
                          <a:pt x="7461504" y="0"/>
                        </a:cubicBezTo>
                        <a:cubicBezTo>
                          <a:pt x="7715842" y="-34517"/>
                          <a:pt x="7997652" y="4727"/>
                          <a:pt x="8476488" y="0"/>
                        </a:cubicBezTo>
                        <a:cubicBezTo>
                          <a:pt x="8955324" y="-4727"/>
                          <a:pt x="9009263" y="-31226"/>
                          <a:pt x="9326880" y="0"/>
                        </a:cubicBezTo>
                        <a:cubicBezTo>
                          <a:pt x="9644497" y="31226"/>
                          <a:pt x="9567141" y="-14781"/>
                          <a:pt x="9683496" y="0"/>
                        </a:cubicBezTo>
                        <a:cubicBezTo>
                          <a:pt x="9799851" y="14781"/>
                          <a:pt x="9804032" y="8468"/>
                          <a:pt x="9875520" y="0"/>
                        </a:cubicBezTo>
                        <a:cubicBezTo>
                          <a:pt x="9947008" y="-8468"/>
                          <a:pt x="9977677" y="-8510"/>
                          <a:pt x="10067544" y="0"/>
                        </a:cubicBezTo>
                        <a:cubicBezTo>
                          <a:pt x="10157411" y="8510"/>
                          <a:pt x="10259211" y="-4808"/>
                          <a:pt x="10424160" y="0"/>
                        </a:cubicBezTo>
                        <a:cubicBezTo>
                          <a:pt x="10589109" y="4808"/>
                          <a:pt x="10698874" y="12995"/>
                          <a:pt x="10945368" y="0"/>
                        </a:cubicBezTo>
                        <a:cubicBezTo>
                          <a:pt x="11191862" y="-12995"/>
                          <a:pt x="11497620" y="30979"/>
                          <a:pt x="11795760" y="0"/>
                        </a:cubicBezTo>
                        <a:cubicBezTo>
                          <a:pt x="12093900" y="-30979"/>
                          <a:pt x="12033359" y="17306"/>
                          <a:pt x="12152376" y="0"/>
                        </a:cubicBezTo>
                        <a:cubicBezTo>
                          <a:pt x="12271393" y="-17306"/>
                          <a:pt x="12698740" y="-6151"/>
                          <a:pt x="12838176" y="0"/>
                        </a:cubicBezTo>
                        <a:cubicBezTo>
                          <a:pt x="12977612" y="6151"/>
                          <a:pt x="13351157" y="-21667"/>
                          <a:pt x="13853160" y="0"/>
                        </a:cubicBezTo>
                        <a:cubicBezTo>
                          <a:pt x="14355163" y="21667"/>
                          <a:pt x="14035345" y="-172"/>
                          <a:pt x="14209776" y="0"/>
                        </a:cubicBezTo>
                        <a:cubicBezTo>
                          <a:pt x="14384207" y="172"/>
                          <a:pt x="14629222" y="-31393"/>
                          <a:pt x="14895576" y="0"/>
                        </a:cubicBezTo>
                        <a:cubicBezTo>
                          <a:pt x="15161930" y="31393"/>
                          <a:pt x="15418721" y="3319"/>
                          <a:pt x="15581376" y="0"/>
                        </a:cubicBezTo>
                        <a:cubicBezTo>
                          <a:pt x="15744031" y="-3319"/>
                          <a:pt x="15695632" y="-9543"/>
                          <a:pt x="15773400" y="0"/>
                        </a:cubicBezTo>
                        <a:cubicBezTo>
                          <a:pt x="15851168" y="9543"/>
                          <a:pt x="16150974" y="-26032"/>
                          <a:pt x="16459200" y="0"/>
                        </a:cubicBezTo>
                        <a:cubicBezTo>
                          <a:pt x="16459222" y="9322"/>
                          <a:pt x="16459920" y="14106"/>
                          <a:pt x="16459200" y="27432"/>
                        </a:cubicBezTo>
                        <a:cubicBezTo>
                          <a:pt x="16249330" y="65783"/>
                          <a:pt x="15931504" y="34569"/>
                          <a:pt x="15444216" y="27432"/>
                        </a:cubicBezTo>
                        <a:cubicBezTo>
                          <a:pt x="14956928" y="20295"/>
                          <a:pt x="15245263" y="43793"/>
                          <a:pt x="15087600" y="27432"/>
                        </a:cubicBezTo>
                        <a:cubicBezTo>
                          <a:pt x="14929937" y="11071"/>
                          <a:pt x="14595147" y="61679"/>
                          <a:pt x="14401800" y="27432"/>
                        </a:cubicBezTo>
                        <a:cubicBezTo>
                          <a:pt x="14208453" y="-6815"/>
                          <a:pt x="13937267" y="-2756"/>
                          <a:pt x="13551408" y="27432"/>
                        </a:cubicBezTo>
                        <a:cubicBezTo>
                          <a:pt x="13165549" y="57620"/>
                          <a:pt x="13244142" y="31152"/>
                          <a:pt x="13030200" y="27432"/>
                        </a:cubicBezTo>
                        <a:cubicBezTo>
                          <a:pt x="12816258" y="23712"/>
                          <a:pt x="12596900" y="37491"/>
                          <a:pt x="12179808" y="27432"/>
                        </a:cubicBezTo>
                        <a:cubicBezTo>
                          <a:pt x="11762716" y="17373"/>
                          <a:pt x="11577023" y="27593"/>
                          <a:pt x="11329416" y="27432"/>
                        </a:cubicBezTo>
                        <a:cubicBezTo>
                          <a:pt x="11081809" y="27271"/>
                          <a:pt x="10723385" y="19623"/>
                          <a:pt x="10479024" y="27432"/>
                        </a:cubicBezTo>
                        <a:cubicBezTo>
                          <a:pt x="10234663" y="35241"/>
                          <a:pt x="9989517" y="31460"/>
                          <a:pt x="9793224" y="27432"/>
                        </a:cubicBezTo>
                        <a:cubicBezTo>
                          <a:pt x="9596931" y="23404"/>
                          <a:pt x="9533524" y="22036"/>
                          <a:pt x="9436608" y="27432"/>
                        </a:cubicBezTo>
                        <a:cubicBezTo>
                          <a:pt x="9339692" y="32828"/>
                          <a:pt x="9173466" y="18472"/>
                          <a:pt x="9079992" y="27432"/>
                        </a:cubicBezTo>
                        <a:cubicBezTo>
                          <a:pt x="8986518" y="36392"/>
                          <a:pt x="8593794" y="42926"/>
                          <a:pt x="8229600" y="27432"/>
                        </a:cubicBezTo>
                        <a:cubicBezTo>
                          <a:pt x="7865406" y="11938"/>
                          <a:pt x="7848302" y="3496"/>
                          <a:pt x="7543800" y="27432"/>
                        </a:cubicBezTo>
                        <a:cubicBezTo>
                          <a:pt x="7239298" y="51368"/>
                          <a:pt x="7267744" y="29308"/>
                          <a:pt x="7187184" y="27432"/>
                        </a:cubicBezTo>
                        <a:cubicBezTo>
                          <a:pt x="7106624" y="25556"/>
                          <a:pt x="6904393" y="10681"/>
                          <a:pt x="6830568" y="27432"/>
                        </a:cubicBezTo>
                        <a:cubicBezTo>
                          <a:pt x="6756743" y="44183"/>
                          <a:pt x="6651191" y="39884"/>
                          <a:pt x="6473952" y="27432"/>
                        </a:cubicBezTo>
                        <a:cubicBezTo>
                          <a:pt x="6296713" y="14980"/>
                          <a:pt x="6119980" y="24308"/>
                          <a:pt x="5788152" y="27432"/>
                        </a:cubicBezTo>
                        <a:cubicBezTo>
                          <a:pt x="5456324" y="30556"/>
                          <a:pt x="5529306" y="26210"/>
                          <a:pt x="5431536" y="27432"/>
                        </a:cubicBezTo>
                        <a:cubicBezTo>
                          <a:pt x="5333766" y="28654"/>
                          <a:pt x="5016672" y="6571"/>
                          <a:pt x="4910328" y="27432"/>
                        </a:cubicBezTo>
                        <a:cubicBezTo>
                          <a:pt x="4803984" y="48293"/>
                          <a:pt x="4553431" y="43362"/>
                          <a:pt x="4389120" y="27432"/>
                        </a:cubicBezTo>
                        <a:cubicBezTo>
                          <a:pt x="4224809" y="11502"/>
                          <a:pt x="3616062" y="38135"/>
                          <a:pt x="3374136" y="27432"/>
                        </a:cubicBezTo>
                        <a:cubicBezTo>
                          <a:pt x="3132210" y="16729"/>
                          <a:pt x="3042843" y="45542"/>
                          <a:pt x="2852928" y="27432"/>
                        </a:cubicBezTo>
                        <a:cubicBezTo>
                          <a:pt x="2663013" y="9322"/>
                          <a:pt x="2455267" y="47011"/>
                          <a:pt x="2331720" y="27432"/>
                        </a:cubicBezTo>
                        <a:cubicBezTo>
                          <a:pt x="2208173" y="7853"/>
                          <a:pt x="1589346" y="70708"/>
                          <a:pt x="1316736" y="27432"/>
                        </a:cubicBezTo>
                        <a:cubicBezTo>
                          <a:pt x="1044126" y="-15844"/>
                          <a:pt x="1186720" y="35239"/>
                          <a:pt x="1124712" y="27432"/>
                        </a:cubicBezTo>
                        <a:cubicBezTo>
                          <a:pt x="1062704" y="19625"/>
                          <a:pt x="503031" y="33212"/>
                          <a:pt x="0" y="27432"/>
                        </a:cubicBezTo>
                        <a:cubicBezTo>
                          <a:pt x="-1295" y="16310"/>
                          <a:pt x="-432" y="13385"/>
                          <a:pt x="0" y="0"/>
                        </a:cubicBezTo>
                        <a:close/>
                      </a:path>
                      <a:path w="16459200" h="27432" stroke="0" extrusionOk="0">
                        <a:moveTo>
                          <a:pt x="0" y="0"/>
                        </a:moveTo>
                        <a:cubicBezTo>
                          <a:pt x="169209" y="4271"/>
                          <a:pt x="248605" y="9913"/>
                          <a:pt x="356616" y="0"/>
                        </a:cubicBezTo>
                        <a:cubicBezTo>
                          <a:pt x="464627" y="-9913"/>
                          <a:pt x="484749" y="7422"/>
                          <a:pt x="548640" y="0"/>
                        </a:cubicBezTo>
                        <a:cubicBezTo>
                          <a:pt x="612531" y="-7422"/>
                          <a:pt x="809859" y="-22"/>
                          <a:pt x="905256" y="0"/>
                        </a:cubicBezTo>
                        <a:cubicBezTo>
                          <a:pt x="1000653" y="22"/>
                          <a:pt x="1309175" y="26161"/>
                          <a:pt x="1591056" y="0"/>
                        </a:cubicBezTo>
                        <a:cubicBezTo>
                          <a:pt x="1872937" y="-26161"/>
                          <a:pt x="2030413" y="-34546"/>
                          <a:pt x="2441448" y="0"/>
                        </a:cubicBezTo>
                        <a:cubicBezTo>
                          <a:pt x="2852483" y="34546"/>
                          <a:pt x="3014836" y="32798"/>
                          <a:pt x="3456432" y="0"/>
                        </a:cubicBezTo>
                        <a:cubicBezTo>
                          <a:pt x="3898028" y="-32798"/>
                          <a:pt x="4190634" y="34192"/>
                          <a:pt x="4471416" y="0"/>
                        </a:cubicBezTo>
                        <a:cubicBezTo>
                          <a:pt x="4752198" y="-34192"/>
                          <a:pt x="4816290" y="10056"/>
                          <a:pt x="4992624" y="0"/>
                        </a:cubicBezTo>
                        <a:cubicBezTo>
                          <a:pt x="5168958" y="-10056"/>
                          <a:pt x="5425571" y="37166"/>
                          <a:pt x="5843016" y="0"/>
                        </a:cubicBezTo>
                        <a:cubicBezTo>
                          <a:pt x="6260461" y="-37166"/>
                          <a:pt x="6243365" y="-11909"/>
                          <a:pt x="6528816" y="0"/>
                        </a:cubicBezTo>
                        <a:cubicBezTo>
                          <a:pt x="6814267" y="11909"/>
                          <a:pt x="6865850" y="-3059"/>
                          <a:pt x="7050024" y="0"/>
                        </a:cubicBezTo>
                        <a:cubicBezTo>
                          <a:pt x="7234198" y="3059"/>
                          <a:pt x="7529059" y="-29032"/>
                          <a:pt x="7900416" y="0"/>
                        </a:cubicBezTo>
                        <a:cubicBezTo>
                          <a:pt x="8271773" y="29032"/>
                          <a:pt x="8040284" y="2293"/>
                          <a:pt x="8092440" y="0"/>
                        </a:cubicBezTo>
                        <a:cubicBezTo>
                          <a:pt x="8144596" y="-2293"/>
                          <a:pt x="8377772" y="18969"/>
                          <a:pt x="8613648" y="0"/>
                        </a:cubicBezTo>
                        <a:cubicBezTo>
                          <a:pt x="8849524" y="-18969"/>
                          <a:pt x="9039253" y="20479"/>
                          <a:pt x="9299448" y="0"/>
                        </a:cubicBezTo>
                        <a:cubicBezTo>
                          <a:pt x="9559643" y="-20479"/>
                          <a:pt x="9864452" y="14915"/>
                          <a:pt x="10149840" y="0"/>
                        </a:cubicBezTo>
                        <a:cubicBezTo>
                          <a:pt x="10435228" y="-14915"/>
                          <a:pt x="10504375" y="14787"/>
                          <a:pt x="10835640" y="0"/>
                        </a:cubicBezTo>
                        <a:cubicBezTo>
                          <a:pt x="11166905" y="-14787"/>
                          <a:pt x="11598715" y="31089"/>
                          <a:pt x="11850624" y="0"/>
                        </a:cubicBezTo>
                        <a:cubicBezTo>
                          <a:pt x="12102533" y="-31089"/>
                          <a:pt x="11992592" y="4447"/>
                          <a:pt x="12042648" y="0"/>
                        </a:cubicBezTo>
                        <a:cubicBezTo>
                          <a:pt x="12092704" y="-4447"/>
                          <a:pt x="12426578" y="2532"/>
                          <a:pt x="12728448" y="0"/>
                        </a:cubicBezTo>
                        <a:cubicBezTo>
                          <a:pt x="13030318" y="-2532"/>
                          <a:pt x="12877528" y="-7149"/>
                          <a:pt x="12920472" y="0"/>
                        </a:cubicBezTo>
                        <a:cubicBezTo>
                          <a:pt x="12963416" y="7149"/>
                          <a:pt x="13485109" y="-36483"/>
                          <a:pt x="13935456" y="0"/>
                        </a:cubicBezTo>
                        <a:cubicBezTo>
                          <a:pt x="14385803" y="36483"/>
                          <a:pt x="14219125" y="12279"/>
                          <a:pt x="14292072" y="0"/>
                        </a:cubicBezTo>
                        <a:cubicBezTo>
                          <a:pt x="14365019" y="-12279"/>
                          <a:pt x="14443877" y="8821"/>
                          <a:pt x="14484096" y="0"/>
                        </a:cubicBezTo>
                        <a:cubicBezTo>
                          <a:pt x="14524315" y="-8821"/>
                          <a:pt x="14905426" y="-30068"/>
                          <a:pt x="15169896" y="0"/>
                        </a:cubicBezTo>
                        <a:cubicBezTo>
                          <a:pt x="15434366" y="30068"/>
                          <a:pt x="15424434" y="12479"/>
                          <a:pt x="15526512" y="0"/>
                        </a:cubicBezTo>
                        <a:cubicBezTo>
                          <a:pt x="15628590" y="-12479"/>
                          <a:pt x="16062010" y="-12069"/>
                          <a:pt x="16459200" y="0"/>
                        </a:cubicBezTo>
                        <a:cubicBezTo>
                          <a:pt x="16459049" y="7706"/>
                          <a:pt x="16460087" y="13931"/>
                          <a:pt x="16459200" y="27432"/>
                        </a:cubicBezTo>
                        <a:cubicBezTo>
                          <a:pt x="16315339" y="20935"/>
                          <a:pt x="16231909" y="42819"/>
                          <a:pt x="16102584" y="27432"/>
                        </a:cubicBezTo>
                        <a:cubicBezTo>
                          <a:pt x="15973259" y="12045"/>
                          <a:pt x="15580560" y="51242"/>
                          <a:pt x="15416784" y="27432"/>
                        </a:cubicBezTo>
                        <a:cubicBezTo>
                          <a:pt x="15253008" y="3622"/>
                          <a:pt x="15181626" y="26334"/>
                          <a:pt x="15060168" y="27432"/>
                        </a:cubicBezTo>
                        <a:cubicBezTo>
                          <a:pt x="14938710" y="28530"/>
                          <a:pt x="14400846" y="21299"/>
                          <a:pt x="14209776" y="27432"/>
                        </a:cubicBezTo>
                        <a:cubicBezTo>
                          <a:pt x="14018706" y="33565"/>
                          <a:pt x="13805385" y="48505"/>
                          <a:pt x="13688568" y="27432"/>
                        </a:cubicBezTo>
                        <a:cubicBezTo>
                          <a:pt x="13571751" y="6359"/>
                          <a:pt x="13472548" y="26552"/>
                          <a:pt x="13331952" y="27432"/>
                        </a:cubicBezTo>
                        <a:cubicBezTo>
                          <a:pt x="13191356" y="28312"/>
                          <a:pt x="13234055" y="20883"/>
                          <a:pt x="13139928" y="27432"/>
                        </a:cubicBezTo>
                        <a:cubicBezTo>
                          <a:pt x="13045801" y="33981"/>
                          <a:pt x="12707747" y="18669"/>
                          <a:pt x="12454128" y="27432"/>
                        </a:cubicBezTo>
                        <a:cubicBezTo>
                          <a:pt x="12200509" y="36195"/>
                          <a:pt x="11974339" y="1821"/>
                          <a:pt x="11603736" y="27432"/>
                        </a:cubicBezTo>
                        <a:cubicBezTo>
                          <a:pt x="11233133" y="53043"/>
                          <a:pt x="11202281" y="15642"/>
                          <a:pt x="10917936" y="27432"/>
                        </a:cubicBezTo>
                        <a:cubicBezTo>
                          <a:pt x="10633591" y="39222"/>
                          <a:pt x="10351188" y="-7651"/>
                          <a:pt x="9902952" y="27432"/>
                        </a:cubicBezTo>
                        <a:cubicBezTo>
                          <a:pt x="9454716" y="62515"/>
                          <a:pt x="9540812" y="35851"/>
                          <a:pt x="9381744" y="27432"/>
                        </a:cubicBezTo>
                        <a:cubicBezTo>
                          <a:pt x="9222676" y="19013"/>
                          <a:pt x="9279274" y="24639"/>
                          <a:pt x="9189720" y="27432"/>
                        </a:cubicBezTo>
                        <a:cubicBezTo>
                          <a:pt x="9100166" y="30225"/>
                          <a:pt x="9040114" y="24993"/>
                          <a:pt x="8997696" y="27432"/>
                        </a:cubicBezTo>
                        <a:cubicBezTo>
                          <a:pt x="8955278" y="29871"/>
                          <a:pt x="8568270" y="-9750"/>
                          <a:pt x="8147304" y="27432"/>
                        </a:cubicBezTo>
                        <a:cubicBezTo>
                          <a:pt x="7726338" y="64614"/>
                          <a:pt x="7756575" y="58097"/>
                          <a:pt x="7461504" y="27432"/>
                        </a:cubicBezTo>
                        <a:cubicBezTo>
                          <a:pt x="7166433" y="-3233"/>
                          <a:pt x="6691777" y="23003"/>
                          <a:pt x="6446520" y="27432"/>
                        </a:cubicBezTo>
                        <a:cubicBezTo>
                          <a:pt x="6201263" y="31861"/>
                          <a:pt x="6055564" y="5822"/>
                          <a:pt x="5760720" y="27432"/>
                        </a:cubicBezTo>
                        <a:cubicBezTo>
                          <a:pt x="5465876" y="49042"/>
                          <a:pt x="5182562" y="-15037"/>
                          <a:pt x="4910328" y="27432"/>
                        </a:cubicBezTo>
                        <a:cubicBezTo>
                          <a:pt x="4638094" y="69901"/>
                          <a:pt x="4524349" y="1902"/>
                          <a:pt x="4224528" y="27432"/>
                        </a:cubicBezTo>
                        <a:cubicBezTo>
                          <a:pt x="3924707" y="52962"/>
                          <a:pt x="3780041" y="5974"/>
                          <a:pt x="3538728" y="27432"/>
                        </a:cubicBezTo>
                        <a:cubicBezTo>
                          <a:pt x="3297415" y="48890"/>
                          <a:pt x="3195183" y="15951"/>
                          <a:pt x="3017520" y="27432"/>
                        </a:cubicBezTo>
                        <a:cubicBezTo>
                          <a:pt x="2839857" y="38913"/>
                          <a:pt x="2369331" y="20768"/>
                          <a:pt x="2167128" y="27432"/>
                        </a:cubicBezTo>
                        <a:cubicBezTo>
                          <a:pt x="1964925" y="34096"/>
                          <a:pt x="1784521" y="20363"/>
                          <a:pt x="1481328" y="27432"/>
                        </a:cubicBezTo>
                        <a:cubicBezTo>
                          <a:pt x="1178135" y="34501"/>
                          <a:pt x="971590" y="55923"/>
                          <a:pt x="630936" y="27432"/>
                        </a:cubicBezTo>
                        <a:cubicBezTo>
                          <a:pt x="290282" y="-1059"/>
                          <a:pt x="133182" y="8818"/>
                          <a:pt x="0" y="27432"/>
                        </a:cubicBezTo>
                        <a:cubicBezTo>
                          <a:pt x="-1246" y="21545"/>
                          <a:pt x="-1312" y="12780"/>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C5DD69A5-1073-B0D8-AEBA-CDEC87FEA044}"/>
              </a:ext>
            </a:extLst>
          </p:cNvPr>
          <p:cNvSpPr txBox="1"/>
          <p:nvPr/>
        </p:nvSpPr>
        <p:spPr>
          <a:xfrm>
            <a:off x="917378" y="3272526"/>
            <a:ext cx="10070328" cy="6211062"/>
          </a:xfrm>
          <a:prstGeom prst="rect">
            <a:avLst/>
          </a:prstGeom>
        </p:spPr>
        <p:txBody>
          <a:bodyPr vert="horz" lIns="91440" tIns="45720" rIns="91440" bIns="45720" rtlCol="0" anchor="t">
            <a:normAutofit/>
          </a:bodyPr>
          <a:lstStyle/>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ba</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năm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mở</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một</a:t>
            </a:r>
            <a:r>
              <a:rPr lang="en-US" sz="4400" i="1" dirty="0">
                <a:latin typeface="Times New Roman" panose="02020603050405020304" pitchFamily="18" charset="0"/>
                <a:cs typeface="Times New Roman" panose="02020603050405020304" pitchFamily="18" charset="0"/>
              </a:rPr>
              <a:t> khoa,</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Nam </a:t>
            </a:r>
            <a:r>
              <a:rPr lang="en-US" sz="4400" i="1" dirty="0" err="1">
                <a:latin typeface="Times New Roman" panose="02020603050405020304" pitchFamily="18" charset="0"/>
                <a:cs typeface="Times New Roman" panose="02020603050405020304" pitchFamily="18" charset="0"/>
              </a:rPr>
              <a:t>thi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lẫn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với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Hà.</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Lôi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thôi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tử</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vai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đeo</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lọ</a:t>
            </a:r>
            <a:endParaRPr lang="en-US" sz="4400" i="1"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Ậm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ọe</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quan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trường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miệng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thét</a:t>
            </a:r>
            <a:r>
              <a:rPr lang="en-US" sz="4400" i="1" dirty="0">
                <a:latin typeface="Times New Roman" panose="02020603050405020304" pitchFamily="18" charset="0"/>
                <a:cs typeface="Times New Roman" panose="02020603050405020304" pitchFamily="18" charset="0"/>
              </a:rPr>
              <a:t> loa.</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Lọng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cắm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rợp</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trời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quan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sứ</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đến</a:t>
            </a:r>
            <a:r>
              <a:rPr lang="en-US" sz="4400" i="1" dirty="0">
                <a:latin typeface="Times New Roman" panose="02020603050405020304" pitchFamily="18" charset="0"/>
                <a:cs typeface="Times New Roman" panose="02020603050405020304" pitchFamily="18" charset="0"/>
              </a:rPr>
              <a:t>,</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Váy</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lê</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quét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mụ</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đầm</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ra.</a:t>
            </a:r>
            <a:endParaRPr lang="en-US" sz="4400" i="1" dirty="0">
              <a:latin typeface="Times New Roman" panose="02020603050405020304" pitchFamily="18" charset="0"/>
              <a:cs typeface="Times New Roman" panose="02020603050405020304" pitchFamily="18" charset="0"/>
            </a:endParaRP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Nhân</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tài</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đất</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Bắc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nào</a:t>
            </a:r>
            <a:r>
              <a:rPr lang="en-US" sz="4400" i="1" dirty="0">
                <a:latin typeface="Times New Roman" panose="02020603050405020304" pitchFamily="18" charset="0"/>
                <a:cs typeface="Times New Roman" panose="02020603050405020304" pitchFamily="18" charset="0"/>
              </a:rPr>
              <a:t> ai </a:t>
            </a:r>
            <a:r>
              <a:rPr lang="en-US" sz="4400" i="1" dirty="0" err="1">
                <a:latin typeface="Times New Roman" panose="02020603050405020304" pitchFamily="18" charset="0"/>
                <a:cs typeface="Times New Roman" panose="02020603050405020304" pitchFamily="18" charset="0"/>
              </a:rPr>
              <a:t>đó</a:t>
            </a:r>
            <a:r>
              <a:rPr lang="en-US" sz="4400" i="1" dirty="0">
                <a:latin typeface="Times New Roman" panose="02020603050405020304" pitchFamily="18" charset="0"/>
                <a:cs typeface="Times New Roman" panose="02020603050405020304" pitchFamily="18" charset="0"/>
              </a:rPr>
              <a:t>, </a:t>
            </a:r>
          </a:p>
          <a:p>
            <a:pPr>
              <a:lnSpc>
                <a:spcPct val="90000"/>
              </a:lnSpc>
              <a:spcAft>
                <a:spcPts val="600"/>
              </a:spcAft>
            </a:pPr>
            <a:r>
              <a:rPr lang="en-US" sz="4400" i="1" dirty="0" err="1">
                <a:latin typeface="Times New Roman" panose="02020603050405020304" pitchFamily="18" charset="0"/>
                <a:cs typeface="Times New Roman" panose="02020603050405020304" pitchFamily="18" charset="0"/>
              </a:rPr>
              <a:t>Ngoảnh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cổ</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mà</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trông</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cảnh</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nước</a:t>
            </a:r>
            <a:r>
              <a:rPr lang="en-US" sz="4400" i="1" dirty="0">
                <a:latin typeface="Times New Roman" panose="02020603050405020304" pitchFamily="18" charset="0"/>
                <a:cs typeface="Times New Roman" panose="02020603050405020304" pitchFamily="18" charset="0"/>
              </a:rPr>
              <a:t> </a:t>
            </a:r>
            <a:r>
              <a:rPr lang="en-US" sz="4400" i="1" dirty="0" err="1">
                <a:latin typeface="Times New Roman" panose="02020603050405020304" pitchFamily="18" charset="0"/>
                <a:cs typeface="Times New Roman" panose="02020603050405020304" pitchFamily="18" charset="0"/>
              </a:rPr>
              <a:t>nhà</a:t>
            </a:r>
            <a:r>
              <a:rPr lang="en-US" sz="4400" i="1" dirty="0">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8AB2D7B0-13C0-F434-D976-5C43F0B24BF8}"/>
              </a:ext>
            </a:extLst>
          </p:cNvPr>
          <p:cNvPicPr>
            <a:picLocks noChangeAspect="1"/>
          </p:cNvPicPr>
          <p:nvPr/>
        </p:nvPicPr>
        <p:blipFill rotWithShape="1">
          <a:blip r:embed="rId3"/>
          <a:srcRect l="22773" r="14452" b="-1"/>
          <a:stretch/>
        </p:blipFill>
        <p:spPr>
          <a:xfrm>
            <a:off x="11513487" y="3140964"/>
            <a:ext cx="5911596" cy="6144768"/>
          </a:xfrm>
          <a:prstGeom prst="rect">
            <a:avLst/>
          </a:prstGeom>
        </p:spPr>
      </p:pic>
    </p:spTree>
    <p:extLst>
      <p:ext uri="{BB962C8B-B14F-4D97-AF65-F5344CB8AC3E}">
        <p14:creationId xmlns:p14="http://schemas.microsoft.com/office/powerpoint/2010/main" val="15617245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1A10197-975E-1665-3993-0E9D29BD2300}"/>
              </a:ext>
            </a:extLst>
          </p:cNvPr>
          <p:cNvSpPr txBox="1"/>
          <p:nvPr/>
        </p:nvSpPr>
        <p:spPr>
          <a:xfrm>
            <a:off x="5638800" y="419100"/>
            <a:ext cx="9677400"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Đọc</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thích</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Google Shape;5931;p48">
            <a:extLst>
              <a:ext uri="{FF2B5EF4-FFF2-40B4-BE49-F238E27FC236}">
                <a16:creationId xmlns:a16="http://schemas.microsoft.com/office/drawing/2014/main" id="{68ED800E-FA39-AE72-5C28-CC9CB3729E07}"/>
              </a:ext>
            </a:extLst>
          </p:cNvPr>
          <p:cNvSpPr txBox="1">
            <a:spLocks/>
          </p:cNvSpPr>
          <p:nvPr/>
        </p:nvSpPr>
        <p:spPr>
          <a:xfrm>
            <a:off x="914400" y="2019300"/>
            <a:ext cx="13487400" cy="1219199"/>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1200"/>
              </a:spcAft>
              <a:buClrTx/>
              <a:buSzTx/>
              <a:buFont typeface="Arial" pitchFamily="34" charset="0"/>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Chú</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thích</a:t>
            </a:r>
            <a:endPar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63979392-98BF-906B-B83A-1E4A134A646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13377033" y="4236426"/>
            <a:ext cx="6261144" cy="6858000"/>
          </a:xfrm>
          <a:prstGeom prst="rect">
            <a:avLst/>
          </a:prstGeom>
        </p:spPr>
      </p:pic>
      <p:sp>
        <p:nvSpPr>
          <p:cNvPr id="4" name="Google Shape;5931;p48">
            <a:extLst>
              <a:ext uri="{FF2B5EF4-FFF2-40B4-BE49-F238E27FC236}">
                <a16:creationId xmlns:a16="http://schemas.microsoft.com/office/drawing/2014/main" id="{B6C260DA-63D5-046C-5827-03A583E0F448}"/>
              </a:ext>
            </a:extLst>
          </p:cNvPr>
          <p:cNvSpPr txBox="1">
            <a:spLocks/>
          </p:cNvSpPr>
          <p:nvPr/>
        </p:nvSpPr>
        <p:spPr>
          <a:xfrm>
            <a:off x="1393352" y="3297977"/>
            <a:ext cx="13487400" cy="938449"/>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1200"/>
              </a:spcAft>
              <a:buClrTx/>
              <a:buSzTx/>
              <a:buFont typeface="Arial" pitchFamily="34" charset="0"/>
              <a:buNone/>
              <a:tabLst/>
              <a:defRPr/>
            </a:pPr>
            <a:r>
              <a:rPr lang="en-US" sz="4400" b="1"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baseline="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Sĩ</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tử</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người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thi</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6" name="Google Shape;5931;p48">
            <a:extLst>
              <a:ext uri="{FF2B5EF4-FFF2-40B4-BE49-F238E27FC236}">
                <a16:creationId xmlns:a16="http://schemas.microsoft.com/office/drawing/2014/main" id="{BE63D3B2-71F9-D5D9-6FAA-9B9B35807354}"/>
              </a:ext>
            </a:extLst>
          </p:cNvPr>
          <p:cNvSpPr txBox="1">
            <a:spLocks/>
          </p:cNvSpPr>
          <p:nvPr/>
        </p:nvSpPr>
        <p:spPr>
          <a:xfrm>
            <a:off x="1393352" y="4302233"/>
            <a:ext cx="15599248" cy="1153392"/>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1200"/>
              </a:spcAft>
              <a:buClrTx/>
              <a:buSzTx/>
              <a:buFont typeface="Arial" pitchFamily="34" charset="0"/>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baseline="0" noProof="0" dirty="0" err="1"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Lọng</a:t>
            </a:r>
            <a:r>
              <a:rPr kumimoji="0" lang="en-US" sz="4400" b="1" i="0" u="none" strike="noStrike" kern="1200" cap="none" spc="0" normalizeH="0" baseline="0" noProof="0" dirty="0" smtClean="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dụng</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cụ</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đựng</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nước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uống</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mà</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người</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đi</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thi</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mang</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theo.</a:t>
            </a:r>
            <a:endPar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7" name="Google Shape;5931;p48">
            <a:extLst>
              <a:ext uri="{FF2B5EF4-FFF2-40B4-BE49-F238E27FC236}">
                <a16:creationId xmlns:a16="http://schemas.microsoft.com/office/drawing/2014/main" id="{D7CCEBFC-0EA9-7689-C4F8-8505273F1CAE}"/>
              </a:ext>
            </a:extLst>
          </p:cNvPr>
          <p:cNvSpPr txBox="1">
            <a:spLocks/>
          </p:cNvSpPr>
          <p:nvPr/>
        </p:nvSpPr>
        <p:spPr>
          <a:xfrm>
            <a:off x="1393352" y="5435241"/>
            <a:ext cx="13487400" cy="1003659"/>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1200"/>
              </a:spcAft>
              <a:buClrTx/>
              <a:buSzTx/>
              <a:buFont typeface="Arial" pitchFamily="34" charset="0"/>
              <a:buNone/>
              <a:tabLst/>
              <a:defRPr/>
            </a:pPr>
            <a:r>
              <a:rPr lang="en-US" sz="4400" b="1" baseline="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Quan</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trường</a:t>
            </a:r>
            <a:r>
              <a:rPr lang="en-US" sz="4400" b="1"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quan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giám</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sát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trường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thi</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8" name="Google Shape;5931;p48">
            <a:extLst>
              <a:ext uri="{FF2B5EF4-FFF2-40B4-BE49-F238E27FC236}">
                <a16:creationId xmlns:a16="http://schemas.microsoft.com/office/drawing/2014/main" id="{3739CDFD-0AFC-0175-8B3C-3A9D1E9C33D5}"/>
              </a:ext>
            </a:extLst>
          </p:cNvPr>
          <p:cNvSpPr txBox="1">
            <a:spLocks/>
          </p:cNvSpPr>
          <p:nvPr/>
        </p:nvSpPr>
        <p:spPr>
          <a:xfrm>
            <a:off x="1393352" y="6605951"/>
            <a:ext cx="12856048" cy="1661749"/>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1200"/>
              </a:spcAft>
              <a:buClrTx/>
              <a:buSzTx/>
              <a:buFont typeface="Arial" pitchFamily="34" charset="0"/>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Quan</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sứ</a:t>
            </a:r>
            <a:r>
              <a:rPr kumimoji="0" lang="en-US" sz="44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quan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công</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sứ</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người</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Pháp</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đứng</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đầu</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bộ</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máy</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cai</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trị</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chính</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quyền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thực</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dân</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ở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một</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400"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tỉnh</a:t>
            </a:r>
            <a:r>
              <a:rPr kumimoji="0" lang="en-US" sz="4400"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9" name="Google Shape;5931;p48">
            <a:extLst>
              <a:ext uri="{FF2B5EF4-FFF2-40B4-BE49-F238E27FC236}">
                <a16:creationId xmlns:a16="http://schemas.microsoft.com/office/drawing/2014/main" id="{08F782CA-5D5E-E8EC-D645-8AE19F6037F2}"/>
              </a:ext>
            </a:extLst>
          </p:cNvPr>
          <p:cNvSpPr txBox="1">
            <a:spLocks/>
          </p:cNvSpPr>
          <p:nvPr/>
        </p:nvSpPr>
        <p:spPr>
          <a:xfrm>
            <a:off x="1414134" y="8157064"/>
            <a:ext cx="12835266" cy="1558436"/>
          </a:xfrm>
          <a:prstGeom prst="rect">
            <a:avLst/>
          </a:prstGeom>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0"/>
              </a:spcBef>
              <a:spcAft>
                <a:spcPts val="1200"/>
              </a:spcAft>
              <a:buClrTx/>
              <a:buSzTx/>
              <a:buFont typeface="Arial" pitchFamily="34" charset="0"/>
              <a:buNone/>
              <a:tabLst/>
              <a:defRPr/>
            </a:pPr>
            <a:r>
              <a:rPr lang="en-US" sz="4400" b="1" noProof="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noProof="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Đầm</a:t>
            </a:r>
            <a:r>
              <a:rPr lang="en-US" sz="4400" b="1" noProof="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âm</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Việt</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hoá</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từ</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madame</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trong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tiếng</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Pháp</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có</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nghĩa</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là</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bà</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đàn</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solidFill>
                  <a:prstClr val="black"/>
                </a:solidFill>
                <a:latin typeface="Times New Roman" panose="02020603050405020304" pitchFamily="18" charset="0"/>
                <a:ea typeface="Cambria" panose="02040503050406030204" pitchFamily="18" charset="0"/>
                <a:cs typeface="Times New Roman" panose="02020603050405020304" pitchFamily="18" charset="0"/>
              </a:rPr>
              <a:t>bà</a:t>
            </a:r>
            <a:r>
              <a:rPr lang="en-US" sz="4400" dirty="0">
                <a:solidFill>
                  <a:prstClr val="black"/>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487721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1000"/>
                                        <p:tgtEl>
                                          <p:spTgt spid="4">
                                            <p:txEl>
                                              <p:pRg st="0" end="0"/>
                                            </p:txEl>
                                          </p:spTgt>
                                        </p:tgtEl>
                                      </p:cBhvr>
                                    </p:animEffect>
                                    <p:anim calcmode="lin" valueType="num">
                                      <p:cBhvr>
                                        <p:cTn id="15"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xEl>
                                              <p:pRg st="0" end="0"/>
                                            </p:txEl>
                                          </p:spTgt>
                                        </p:tgtEl>
                                        <p:attrNameLst>
                                          <p:attrName>style.visibility</p:attrName>
                                        </p:attrNameLst>
                                      </p:cBhvr>
                                      <p:to>
                                        <p:strVal val="visible"/>
                                      </p:to>
                                    </p:set>
                                    <p:animEffect transition="in" filter="fade">
                                      <p:cBhvr>
                                        <p:cTn id="21" dur="1000"/>
                                        <p:tgtEl>
                                          <p:spTgt spid="6">
                                            <p:txEl>
                                              <p:pRg st="0" end="0"/>
                                            </p:txEl>
                                          </p:spTgt>
                                        </p:tgtEl>
                                      </p:cBhvr>
                                    </p:animEffect>
                                    <p:anim calcmode="lin" valueType="num">
                                      <p:cBhvr>
                                        <p:cTn id="22"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fade">
                                      <p:cBhvr>
                                        <p:cTn id="28" dur="1000"/>
                                        <p:tgtEl>
                                          <p:spTgt spid="7">
                                            <p:txEl>
                                              <p:pRg st="0" end="0"/>
                                            </p:txEl>
                                          </p:spTgt>
                                        </p:tgtEl>
                                      </p:cBhvr>
                                    </p:animEffect>
                                    <p:anim calcmode="lin" valueType="num">
                                      <p:cBhvr>
                                        <p:cTn id="29"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xEl>
                                              <p:pRg st="0" end="0"/>
                                            </p:txEl>
                                          </p:spTgt>
                                        </p:tgtEl>
                                        <p:attrNameLst>
                                          <p:attrName>style.visibility</p:attrName>
                                        </p:attrNameLst>
                                      </p:cBhvr>
                                      <p:to>
                                        <p:strVal val="visible"/>
                                      </p:to>
                                    </p:set>
                                    <p:animEffect transition="in" filter="fade">
                                      <p:cBhvr>
                                        <p:cTn id="35" dur="1000"/>
                                        <p:tgtEl>
                                          <p:spTgt spid="8">
                                            <p:txEl>
                                              <p:pRg st="0" end="0"/>
                                            </p:txEl>
                                          </p:spTgt>
                                        </p:tgtEl>
                                      </p:cBhvr>
                                    </p:animEffect>
                                    <p:anim calcmode="lin" valueType="num">
                                      <p:cBhvr>
                                        <p:cTn id="36"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9">
                                            <p:txEl>
                                              <p:pRg st="0" end="0"/>
                                            </p:txEl>
                                          </p:spTgt>
                                        </p:tgtEl>
                                        <p:attrNameLst>
                                          <p:attrName>style.visibility</p:attrName>
                                        </p:attrNameLst>
                                      </p:cBhvr>
                                      <p:to>
                                        <p:strVal val="visible"/>
                                      </p:to>
                                    </p:set>
                                    <p:animEffect transition="in" filter="fade">
                                      <p:cBhvr>
                                        <p:cTn id="42" dur="1000"/>
                                        <p:tgtEl>
                                          <p:spTgt spid="9">
                                            <p:txEl>
                                              <p:pRg st="0" end="0"/>
                                            </p:txEl>
                                          </p:spTgt>
                                        </p:tgtEl>
                                      </p:cBhvr>
                                    </p:animEffect>
                                    <p:anim calcmode="lin" valueType="num">
                                      <p:cBhvr>
                                        <p:cTn id="43"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44" dur="10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build="p"/>
      <p:bldP spid="6" grpId="0" build="p"/>
      <p:bldP spid="7" grpId="0" build="p"/>
      <p:bldP spid="8" grpId="0" build="p"/>
      <p:bldP spid="9"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3017</TotalTime>
  <Words>3245</Words>
  <Application>Microsoft Office PowerPoint</Application>
  <PresentationFormat>Custom</PresentationFormat>
  <Paragraphs>346</Paragraphs>
  <Slides>38</Slides>
  <Notes>35</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38</vt:i4>
      </vt:variant>
    </vt:vector>
  </HeadingPairs>
  <TitlesOfParts>
    <vt:vector size="53" baseType="lpstr">
      <vt:lpstr>Muli</vt:lpstr>
      <vt:lpstr>#9Slide03 Jura SemiBold</vt:lpstr>
      <vt:lpstr>Calibri</vt:lpstr>
      <vt:lpstr>Roboto Condensed</vt:lpstr>
      <vt:lpstr>맑은 고딕</vt:lpstr>
      <vt:lpstr>#9Slide05 FS Blonde Script</vt:lpstr>
      <vt:lpstr>Wingdings</vt:lpstr>
      <vt:lpstr>#9Slide07 IcielKoni</vt:lpstr>
      <vt:lpstr>Arial</vt:lpstr>
      <vt:lpstr>#9Slide07 SVNGuerrilla</vt:lpstr>
      <vt:lpstr>Cambria</vt:lpstr>
      <vt:lpstr>Times New Roman</vt:lpstr>
      <vt:lpstr>Roboto</vt:lpstr>
      <vt:lpstr>Quicksand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Colourful Illustrative Class Agenda Educational Presentation</dc:title>
  <cp:lastModifiedBy>Admin</cp:lastModifiedBy>
  <cp:revision>127</cp:revision>
  <dcterms:created xsi:type="dcterms:W3CDTF">2006-08-16T00:00:00Z</dcterms:created>
  <dcterms:modified xsi:type="dcterms:W3CDTF">2024-01-03T08:03:25Z</dcterms:modified>
  <dc:identifier>DAFtBqhgIv4</dc:identifier>
</cp:coreProperties>
</file>