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96" r:id="rId3"/>
    <p:sldMasterId id="2147483710" r:id="rId4"/>
    <p:sldMasterId id="2147483722" r:id="rId5"/>
  </p:sldMasterIdLst>
  <p:notesMasterIdLst>
    <p:notesMasterId r:id="rId24"/>
  </p:notesMasterIdLst>
  <p:sldIdLst>
    <p:sldId id="322" r:id="rId6"/>
    <p:sldId id="256" r:id="rId7"/>
    <p:sldId id="327" r:id="rId8"/>
    <p:sldId id="324" r:id="rId9"/>
    <p:sldId id="328" r:id="rId10"/>
    <p:sldId id="345" r:id="rId11"/>
    <p:sldId id="337" r:id="rId12"/>
    <p:sldId id="338" r:id="rId13"/>
    <p:sldId id="339" r:id="rId14"/>
    <p:sldId id="346" r:id="rId15"/>
    <p:sldId id="340" r:id="rId16"/>
    <p:sldId id="341" r:id="rId17"/>
    <p:sldId id="342" r:id="rId18"/>
    <p:sldId id="347" r:id="rId19"/>
    <p:sldId id="348" r:id="rId20"/>
    <p:sldId id="343" r:id="rId21"/>
    <p:sldId id="336" r:id="rId22"/>
    <p:sldId id="344" r:id="rId23"/>
  </p:sldIdLst>
  <p:sldSz cx="18288000" cy="10287000"/>
  <p:notesSz cx="6858000" cy="9144000"/>
  <p:embeddedFontLst>
    <p:embeddedFont>
      <p:font typeface="#9Slide04 Rokkitt Black" panose="020B0604020202020204" charset="-93"/>
      <p:bold r:id="rId25"/>
    </p:embeddedFont>
    <p:embeddedFont>
      <p:font typeface="#9Slide07 Baloo Tamma" panose="020B0604020202020204" charset="-93"/>
      <p:regular r:id="rId26"/>
    </p:embeddedFont>
    <p:embeddedFont>
      <p:font typeface="#9Slide07 Crocante" panose="020B0604020202020204" charset="-93"/>
      <p:regular r:id="rId27"/>
    </p:embeddedFont>
    <p:embeddedFont>
      <p:font typeface="#9Slide07 IcielBaliho Script" panose="020B0604020202020204" charset="-9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E4F0"/>
    <a:srgbClr val="EEF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3" autoAdjust="0"/>
    <p:restoredTop sz="94364" autoAdjust="0"/>
  </p:normalViewPr>
  <p:slideViewPr>
    <p:cSldViewPr>
      <p:cViewPr varScale="1">
        <p:scale>
          <a:sx n="50" d="100"/>
          <a:sy n="50" d="100"/>
        </p:scale>
        <p:origin x="326"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1BBD3-0C70-4DEC-80B7-BCFC1CCF9967}"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A07D4-5845-4225-831C-2B65DFEF5EE0}" type="slidenum">
              <a:rPr lang="en-US" smtClean="0"/>
              <a:t>‹#›</a:t>
            </a:fld>
            <a:endParaRPr lang="en-US"/>
          </a:p>
        </p:txBody>
      </p:sp>
    </p:spTree>
    <p:extLst>
      <p:ext uri="{BB962C8B-B14F-4D97-AF65-F5344CB8AC3E}">
        <p14:creationId xmlns:p14="http://schemas.microsoft.com/office/powerpoint/2010/main" val="223933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1</a:t>
            </a:fld>
            <a:endParaRPr lang="en-US"/>
          </a:p>
        </p:txBody>
      </p:sp>
    </p:spTree>
    <p:extLst>
      <p:ext uri="{BB962C8B-B14F-4D97-AF65-F5344CB8AC3E}">
        <p14:creationId xmlns:p14="http://schemas.microsoft.com/office/powerpoint/2010/main" val="1275312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F31CB-3515-6949-17EF-A78A33BBA6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81D84-8667-3D13-EF48-6DA3D0B4A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0D9772-4A1D-EF2B-E7A6-29B46F74E09F}"/>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a:extLst>
              <a:ext uri="{FF2B5EF4-FFF2-40B4-BE49-F238E27FC236}">
                <a16:creationId xmlns:a16="http://schemas.microsoft.com/office/drawing/2014/main" id="{2CFBA05A-F72F-4F62-5453-15203EC4741A}"/>
              </a:ext>
            </a:extLst>
          </p:cNvPr>
          <p:cNvSpPr>
            <a:spLocks noGrp="1"/>
          </p:cNvSpPr>
          <p:nvPr>
            <p:ph type="sldNum" sz="quarter" idx="10"/>
          </p:nvPr>
        </p:nvSpPr>
        <p:spPr/>
        <p:txBody>
          <a:bodyPr/>
          <a:lstStyle/>
          <a:p>
            <a:fld id="{D88A07D4-5845-4225-831C-2B65DFEF5EE0}" type="slidenum">
              <a:rPr lang="en-US" smtClean="0"/>
              <a:t>10</a:t>
            </a:fld>
            <a:endParaRPr lang="en-US"/>
          </a:p>
        </p:txBody>
      </p:sp>
    </p:spTree>
    <p:extLst>
      <p:ext uri="{BB962C8B-B14F-4D97-AF65-F5344CB8AC3E}">
        <p14:creationId xmlns:p14="http://schemas.microsoft.com/office/powerpoint/2010/main" val="301684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11</a:t>
            </a:fld>
            <a:endParaRPr lang="en-US"/>
          </a:p>
        </p:txBody>
      </p:sp>
    </p:spTree>
    <p:extLst>
      <p:ext uri="{BB962C8B-B14F-4D97-AF65-F5344CB8AC3E}">
        <p14:creationId xmlns:p14="http://schemas.microsoft.com/office/powerpoint/2010/main" val="3050453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12</a:t>
            </a:fld>
            <a:endParaRPr lang="en-US"/>
          </a:p>
        </p:txBody>
      </p:sp>
    </p:spTree>
    <p:extLst>
      <p:ext uri="{BB962C8B-B14F-4D97-AF65-F5344CB8AC3E}">
        <p14:creationId xmlns:p14="http://schemas.microsoft.com/office/powerpoint/2010/main" val="1962561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13</a:t>
            </a:fld>
            <a:endParaRPr lang="en-US"/>
          </a:p>
        </p:txBody>
      </p:sp>
    </p:spTree>
    <p:extLst>
      <p:ext uri="{BB962C8B-B14F-4D97-AF65-F5344CB8AC3E}">
        <p14:creationId xmlns:p14="http://schemas.microsoft.com/office/powerpoint/2010/main" val="299773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fld id="{D88A07D4-5845-4225-831C-2B65DFEF5EE0}" type="slidenum">
              <a:rPr lang="en-US" smtClean="0"/>
              <a:t>18</a:t>
            </a:fld>
            <a:endParaRPr lang="en-US"/>
          </a:p>
        </p:txBody>
      </p:sp>
    </p:spTree>
    <p:extLst>
      <p:ext uri="{BB962C8B-B14F-4D97-AF65-F5344CB8AC3E}">
        <p14:creationId xmlns:p14="http://schemas.microsoft.com/office/powerpoint/2010/main" val="21675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08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7104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4</a:t>
            </a:fld>
            <a:endParaRPr lang="en-US"/>
          </a:p>
        </p:txBody>
      </p:sp>
    </p:spTree>
    <p:extLst>
      <p:ext uri="{BB962C8B-B14F-4D97-AF65-F5344CB8AC3E}">
        <p14:creationId xmlns:p14="http://schemas.microsoft.com/office/powerpoint/2010/main" val="2569032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1858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6</a:t>
            </a:fld>
            <a:endParaRPr lang="en-US"/>
          </a:p>
        </p:txBody>
      </p:sp>
    </p:spTree>
    <p:extLst>
      <p:ext uri="{BB962C8B-B14F-4D97-AF65-F5344CB8AC3E}">
        <p14:creationId xmlns:p14="http://schemas.microsoft.com/office/powerpoint/2010/main" val="1321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7</a:t>
            </a:fld>
            <a:endParaRPr lang="en-US"/>
          </a:p>
        </p:txBody>
      </p:sp>
    </p:spTree>
    <p:extLst>
      <p:ext uri="{BB962C8B-B14F-4D97-AF65-F5344CB8AC3E}">
        <p14:creationId xmlns:p14="http://schemas.microsoft.com/office/powerpoint/2010/main" val="40707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8</a:t>
            </a:fld>
            <a:endParaRPr lang="en-US"/>
          </a:p>
        </p:txBody>
      </p:sp>
    </p:spTree>
    <p:extLst>
      <p:ext uri="{BB962C8B-B14F-4D97-AF65-F5344CB8AC3E}">
        <p14:creationId xmlns:p14="http://schemas.microsoft.com/office/powerpoint/2010/main" val="379263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9</a:t>
            </a:fld>
            <a:endParaRPr lang="en-US"/>
          </a:p>
        </p:txBody>
      </p:sp>
    </p:spTree>
    <p:extLst>
      <p:ext uri="{BB962C8B-B14F-4D97-AF65-F5344CB8AC3E}">
        <p14:creationId xmlns:p14="http://schemas.microsoft.com/office/powerpoint/2010/main" val="20944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021A-8571-34E5-5DAF-4293097B61C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9F1B5A7-D56B-C0F4-1587-4D4EA05225C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187AC15-9DA7-66AE-54C5-506C3F599CD5}"/>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0526E5C-EE36-DAF9-1731-2938F7830F7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F1FD4B-8E85-B00E-F016-08D745DAECEC}"/>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35526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5B01-BAF9-35A7-2D6A-889762AA4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77836-92B1-95B0-A869-B0335E956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71F2B-3034-790D-5691-B09F80D082D5}"/>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1512D1E-CD3D-1FC3-EDE5-96313D51908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892E349-C877-31DB-99BC-877A794393ED}"/>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54201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9DD2-807F-9AD0-56C2-531D667496D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3562D45-BA17-CC58-9E4C-4E3B41043C8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E8D03-29F7-81A6-C0F5-A2E214F10033}"/>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6BEC4A-061F-71F9-E39A-83545F1F218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7A2110F-6D91-2505-0D8F-096616E6C98B}"/>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0883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7924-A88A-FBF7-C383-9C13EA1054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91375-5229-6785-82D1-36B3034969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0410D-7A6E-7E43-3720-AEFB992AE694}"/>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7DD9EE-FFC3-A78E-8252-7F18366789EF}"/>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245D271-2340-C74E-2346-6E4A2A6CBBC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72EC418-C023-82DB-2B7C-03055811918B}"/>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259455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618B-EA1D-8EEF-73B3-6D94BD64E24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A5120-78F2-8897-935B-2D6F53CCEE00}"/>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9354505-A244-5B71-82FE-96F2A048B09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338726-78E0-9B48-F580-5A354FC77DE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D8C9E-A464-4B7C-D3EF-C67DBDDC42B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8B11D-D9AC-199E-89B0-5B31012E724C}"/>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2/13/2025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6C7C347-349F-068D-B4AB-77013F9D51A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A07B395-B128-703D-518B-C1939F37D4F1}"/>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74864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3603-7E26-715A-D86F-19CB067601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897CEE-5C6E-F806-812D-E8EA59FF40DB}"/>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2/13/2025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C61C64A-B763-5D0F-4ECF-81F4533729F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06AE0E3-20B2-4672-0750-F11DB91D4414}"/>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677708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5A930-2BBE-C6BF-4347-D51E4AD379DB}"/>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2/13/2025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F7F87E4-66B5-B251-9A5B-FFCE30A9FAD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F716C36-2D09-D179-FF2F-01DF467DF553}"/>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92664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CF6B-2C01-4CB8-875B-AD192E4A559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7B0B15E-1D99-6BB9-7298-8C491A83F50E}"/>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08A73F-C43F-B6AE-1D00-BFC67ACEC7C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67256C1-A690-8666-5AEC-8B1C8E31ABC9}"/>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F72A21C-97AE-0F3E-F3EA-89C881ABA5B2}"/>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2A95BD9-957B-3400-410C-494ED961A07E}"/>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1854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8E90-9902-CC53-9591-27D26155EB8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839EC14-956E-262E-6830-2EA812C29C1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E4460692-9405-ED82-93C5-CCD60987344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61EBC74-1974-7B3A-79DC-4C429946720C}"/>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7513BD6-4459-D719-AD1A-36891A33FBD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050081B-FF78-36EC-BA39-81DB796DFE48}"/>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122127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111C-9B8D-EDDD-2C11-BF1E4F2A8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A03AD1-1012-EA0F-FBD4-96EA1F3AA1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5FFAA-07C3-F69C-C83F-33C850B530F9}"/>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C57C9F8-168A-950B-5FDE-2C2EDE52BB8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07FE656-8D81-F286-4758-9880FA868988}"/>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788009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60296-F461-1A0D-89EC-05369FC396B1}"/>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61B1B-B262-6044-BE9D-15DDA73BF88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CA61C-C38F-395C-59E2-B0FA722CB5E0}"/>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C9E8A24-9AF7-2661-73CE-9B57656AF0F9}"/>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EBB86F1-9275-2FC3-B268-7E7459210042}"/>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21298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71600" y="3195644"/>
            <a:ext cx="15544800" cy="220503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2743200" y="5829300"/>
            <a:ext cx="12801600" cy="2628900"/>
          </a:xfrm>
          <a:prstGeom prst="rect">
            <a:avLst/>
          </a:prstGeom>
        </p:spPr>
        <p:txBody>
          <a:bodyPr/>
          <a:lstStyle>
            <a:lvl1pPr marL="0" indent="0" algn="ctr">
              <a:buNone/>
              <a:defRPr>
                <a:solidFill>
                  <a:schemeClr val="tx1">
                    <a:tint val="75000"/>
                  </a:schemeClr>
                </a:solidFill>
              </a:defRPr>
            </a:lvl1pPr>
            <a:lvl2pPr marL="913684" indent="0" algn="ctr">
              <a:buNone/>
              <a:defRPr>
                <a:solidFill>
                  <a:schemeClr val="tx1">
                    <a:tint val="75000"/>
                  </a:schemeClr>
                </a:solidFill>
              </a:defRPr>
            </a:lvl2pPr>
            <a:lvl3pPr marL="1827370" indent="0" algn="ctr">
              <a:buNone/>
              <a:defRPr>
                <a:solidFill>
                  <a:schemeClr val="tx1">
                    <a:tint val="75000"/>
                  </a:schemeClr>
                </a:solidFill>
              </a:defRPr>
            </a:lvl3pPr>
            <a:lvl4pPr marL="2741051" indent="0" algn="ctr">
              <a:buNone/>
              <a:defRPr>
                <a:solidFill>
                  <a:schemeClr val="tx1">
                    <a:tint val="75000"/>
                  </a:schemeClr>
                </a:solidFill>
              </a:defRPr>
            </a:lvl4pPr>
            <a:lvl5pPr marL="3654735" indent="0" algn="ctr">
              <a:buNone/>
              <a:defRPr>
                <a:solidFill>
                  <a:schemeClr val="tx1">
                    <a:tint val="75000"/>
                  </a:schemeClr>
                </a:solidFill>
              </a:defRPr>
            </a:lvl5pPr>
            <a:lvl6pPr marL="4568419" indent="0" algn="ctr">
              <a:buNone/>
              <a:defRPr>
                <a:solidFill>
                  <a:schemeClr val="tx1">
                    <a:tint val="75000"/>
                  </a:schemeClr>
                </a:solidFill>
              </a:defRPr>
            </a:lvl6pPr>
            <a:lvl7pPr marL="5482105" indent="0" algn="ctr">
              <a:buNone/>
              <a:defRPr>
                <a:solidFill>
                  <a:schemeClr val="tx1">
                    <a:tint val="75000"/>
                  </a:schemeClr>
                </a:solidFill>
              </a:defRPr>
            </a:lvl7pPr>
            <a:lvl8pPr marL="6395789" indent="0" algn="ctr">
              <a:buNone/>
              <a:defRPr>
                <a:solidFill>
                  <a:schemeClr val="tx1">
                    <a:tint val="75000"/>
                  </a:schemeClr>
                </a:solidFill>
              </a:defRPr>
            </a:lvl8pPr>
            <a:lvl9pPr marL="730947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47732360"/>
      </p:ext>
    </p:extLst>
  </p:cSld>
  <p:clrMapOvr>
    <a:masterClrMapping/>
  </p:clrMapOvr>
  <p:transition spd="med" advTm="0">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44626" y="6610351"/>
            <a:ext cx="15544800" cy="2043113"/>
          </a:xfrm>
          <a:prstGeom prst="rect">
            <a:avLst/>
          </a:prstGeom>
        </p:spPr>
        <p:txBody>
          <a:bodyPr anchor="t"/>
          <a:lstStyle>
            <a:lvl1pPr algn="l">
              <a:defRPr sz="7996" b="1" cap="all"/>
            </a:lvl1pPr>
          </a:lstStyle>
          <a:p>
            <a:r>
              <a:rPr lang="zh-CN" altLang="en-US"/>
              <a:t>单击此处编辑母版标题样式</a:t>
            </a:r>
          </a:p>
        </p:txBody>
      </p:sp>
      <p:sp>
        <p:nvSpPr>
          <p:cNvPr id="3" name="文本占位符 2"/>
          <p:cNvSpPr>
            <a:spLocks noGrp="1"/>
          </p:cNvSpPr>
          <p:nvPr>
            <p:ph type="body" idx="1"/>
          </p:nvPr>
        </p:nvSpPr>
        <p:spPr>
          <a:xfrm>
            <a:off x="1444626" y="4360070"/>
            <a:ext cx="15544800" cy="2250281"/>
          </a:xfrm>
          <a:prstGeom prst="rect">
            <a:avLst/>
          </a:prstGeom>
        </p:spPr>
        <p:txBody>
          <a:bodyPr anchor="b"/>
          <a:lstStyle>
            <a:lvl1pPr marL="0" indent="0">
              <a:buNone/>
              <a:defRPr sz="3995">
                <a:solidFill>
                  <a:schemeClr val="tx1">
                    <a:tint val="75000"/>
                  </a:schemeClr>
                </a:solidFill>
              </a:defRPr>
            </a:lvl1pPr>
            <a:lvl2pPr marL="913684" indent="0">
              <a:buNone/>
              <a:defRPr sz="3597">
                <a:solidFill>
                  <a:schemeClr val="tx1">
                    <a:tint val="75000"/>
                  </a:schemeClr>
                </a:solidFill>
              </a:defRPr>
            </a:lvl2pPr>
            <a:lvl3pPr marL="1827370" indent="0">
              <a:buNone/>
              <a:defRPr sz="3199">
                <a:solidFill>
                  <a:schemeClr val="tx1">
                    <a:tint val="75000"/>
                  </a:schemeClr>
                </a:solidFill>
              </a:defRPr>
            </a:lvl3pPr>
            <a:lvl4pPr marL="2741051" indent="0">
              <a:buNone/>
              <a:defRPr sz="2797">
                <a:solidFill>
                  <a:schemeClr val="tx1">
                    <a:tint val="75000"/>
                  </a:schemeClr>
                </a:solidFill>
              </a:defRPr>
            </a:lvl4pPr>
            <a:lvl5pPr marL="3654735" indent="0">
              <a:buNone/>
              <a:defRPr sz="2797">
                <a:solidFill>
                  <a:schemeClr val="tx1">
                    <a:tint val="75000"/>
                  </a:schemeClr>
                </a:solidFill>
              </a:defRPr>
            </a:lvl5pPr>
            <a:lvl6pPr marL="4568419" indent="0">
              <a:buNone/>
              <a:defRPr sz="2797">
                <a:solidFill>
                  <a:schemeClr val="tx1">
                    <a:tint val="75000"/>
                  </a:schemeClr>
                </a:solidFill>
              </a:defRPr>
            </a:lvl6pPr>
            <a:lvl7pPr marL="5482105" indent="0">
              <a:buNone/>
              <a:defRPr sz="2797">
                <a:solidFill>
                  <a:schemeClr val="tx1">
                    <a:tint val="75000"/>
                  </a:schemeClr>
                </a:solidFill>
              </a:defRPr>
            </a:lvl7pPr>
            <a:lvl8pPr marL="6395789" indent="0">
              <a:buNone/>
              <a:defRPr sz="2797">
                <a:solidFill>
                  <a:schemeClr val="tx1">
                    <a:tint val="75000"/>
                  </a:schemeClr>
                </a:solidFill>
              </a:defRPr>
            </a:lvl8pPr>
            <a:lvl9pPr marL="7309473" indent="0">
              <a:buNone/>
              <a:defRPr sz="279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266568476"/>
      </p:ext>
    </p:extLst>
  </p:cSld>
  <p:clrMapOvr>
    <a:masterClrMapping/>
  </p:clrMapOvr>
  <p:transition spd="med" advTm="0">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914402"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96400"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559073398"/>
      </p:ext>
    </p:extLst>
  </p:cSld>
  <p:clrMapOvr>
    <a:masterClrMapping/>
  </p:clrMapOvr>
  <p:transition spd="med" advTm="0">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14400" y="2302671"/>
            <a:ext cx="8080376"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4" name="内容占位符 3"/>
          <p:cNvSpPr>
            <a:spLocks noGrp="1"/>
          </p:cNvSpPr>
          <p:nvPr>
            <p:ph sz="half" idx="2"/>
          </p:nvPr>
        </p:nvSpPr>
        <p:spPr>
          <a:xfrm>
            <a:off x="914400" y="3262316"/>
            <a:ext cx="8080376"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90059" y="2302671"/>
            <a:ext cx="8083550"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6" name="内容占位符 5"/>
          <p:cNvSpPr>
            <a:spLocks noGrp="1"/>
          </p:cNvSpPr>
          <p:nvPr>
            <p:ph sz="quarter" idx="4"/>
          </p:nvPr>
        </p:nvSpPr>
        <p:spPr>
          <a:xfrm>
            <a:off x="9290059" y="3262316"/>
            <a:ext cx="8083550"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8" name="页脚占位符 7"/>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9" name="灯片编号占位符 8"/>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84342797"/>
      </p:ext>
    </p:extLst>
  </p:cSld>
  <p:clrMapOvr>
    <a:masterClrMapping/>
  </p:clrMapOvr>
  <p:transition spd="med" advTm="0">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4" name="页脚占位符 3"/>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5" name="灯片编号占位符 4"/>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106232882"/>
      </p:ext>
    </p:extLst>
  </p:cSld>
  <p:clrMapOvr>
    <a:masterClrMapping/>
  </p:clrMapOvr>
  <p:transition spd="med" advTm="0">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7" y="409580"/>
            <a:ext cx="6016626" cy="1743076"/>
          </a:xfrm>
          <a:prstGeom prst="rect">
            <a:avLst/>
          </a:prstGeom>
        </p:spPr>
        <p:txBody>
          <a:bodyPr anchor="b"/>
          <a:lstStyle>
            <a:lvl1pPr algn="l">
              <a:defRPr sz="3995" b="1"/>
            </a:lvl1pPr>
          </a:lstStyle>
          <a:p>
            <a:r>
              <a:rPr lang="zh-CN" altLang="en-US"/>
              <a:t>单击此处编辑母版标题样式</a:t>
            </a:r>
          </a:p>
        </p:txBody>
      </p:sp>
      <p:sp>
        <p:nvSpPr>
          <p:cNvPr id="3" name="内容占位符 2"/>
          <p:cNvSpPr>
            <a:spLocks noGrp="1"/>
          </p:cNvSpPr>
          <p:nvPr>
            <p:ph idx="1"/>
          </p:nvPr>
        </p:nvSpPr>
        <p:spPr>
          <a:xfrm>
            <a:off x="7150100" y="409580"/>
            <a:ext cx="10223500" cy="8779669"/>
          </a:xfrm>
          <a:prstGeom prst="rect">
            <a:avLst/>
          </a:prstGeom>
        </p:spPr>
        <p:txBody>
          <a:bodyPr/>
          <a:lstStyle>
            <a:lvl1pPr>
              <a:defRPr sz="6394"/>
            </a:lvl1pPr>
            <a:lvl2pPr>
              <a:defRPr sz="5596"/>
            </a:lvl2pPr>
            <a:lvl3pPr>
              <a:defRPr sz="4797"/>
            </a:lvl3pPr>
            <a:lvl4pPr>
              <a:defRPr sz="3995"/>
            </a:lvl4pPr>
            <a:lvl5pPr>
              <a:defRPr sz="3995"/>
            </a:lvl5pPr>
            <a:lvl6pPr>
              <a:defRPr sz="3995"/>
            </a:lvl6pPr>
            <a:lvl7pPr>
              <a:defRPr sz="3995"/>
            </a:lvl7pPr>
            <a:lvl8pPr>
              <a:defRPr sz="3995"/>
            </a:lvl8pPr>
            <a:lvl9pPr>
              <a:defRPr sz="3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14407" y="2152654"/>
            <a:ext cx="6016626" cy="7036594"/>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175351466"/>
      </p:ext>
    </p:extLst>
  </p:cSld>
  <p:clrMapOvr>
    <a:masterClrMapping/>
  </p:clrMapOvr>
  <p:transition spd="med" advTm="0">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84576" y="7200902"/>
            <a:ext cx="10972800" cy="850108"/>
          </a:xfrm>
          <a:prstGeom prst="rect">
            <a:avLst/>
          </a:prstGeom>
        </p:spPr>
        <p:txBody>
          <a:bodyPr anchor="b"/>
          <a:lstStyle>
            <a:lvl1pPr algn="l">
              <a:defRPr sz="3995" b="1"/>
            </a:lvl1pPr>
          </a:lstStyle>
          <a:p>
            <a:r>
              <a:rPr lang="zh-CN" altLang="en-US"/>
              <a:t>单击此处编辑母版标题样式</a:t>
            </a:r>
          </a:p>
        </p:txBody>
      </p:sp>
      <p:sp>
        <p:nvSpPr>
          <p:cNvPr id="3" name="图片占位符 2"/>
          <p:cNvSpPr>
            <a:spLocks noGrp="1"/>
          </p:cNvSpPr>
          <p:nvPr>
            <p:ph type="pic" idx="1"/>
          </p:nvPr>
        </p:nvSpPr>
        <p:spPr>
          <a:xfrm>
            <a:off x="3584576" y="919167"/>
            <a:ext cx="10972800" cy="6172200"/>
          </a:xfrm>
          <a:prstGeom prst="rect">
            <a:avLst/>
          </a:prstGeom>
        </p:spPr>
        <p:txBody>
          <a:bodyPr/>
          <a:lstStyle>
            <a:lvl1pPr marL="0" indent="0">
              <a:buNone/>
              <a:defRPr sz="6394"/>
            </a:lvl1pPr>
            <a:lvl2pPr marL="913684" indent="0">
              <a:buNone/>
              <a:defRPr sz="5596"/>
            </a:lvl2pPr>
            <a:lvl3pPr marL="1827370" indent="0">
              <a:buNone/>
              <a:defRPr sz="4797"/>
            </a:lvl3pPr>
            <a:lvl4pPr marL="2741051" indent="0">
              <a:buNone/>
              <a:defRPr sz="3995"/>
            </a:lvl4pPr>
            <a:lvl5pPr marL="3654735" indent="0">
              <a:buNone/>
              <a:defRPr sz="3995"/>
            </a:lvl5pPr>
            <a:lvl6pPr marL="4568419" indent="0">
              <a:buNone/>
              <a:defRPr sz="3995"/>
            </a:lvl6pPr>
            <a:lvl7pPr marL="5482105" indent="0">
              <a:buNone/>
              <a:defRPr sz="3995"/>
            </a:lvl7pPr>
            <a:lvl8pPr marL="6395789" indent="0">
              <a:buNone/>
              <a:defRPr sz="3995"/>
            </a:lvl8pPr>
            <a:lvl9pPr marL="7309473" indent="0">
              <a:buNone/>
              <a:defRPr sz="3995"/>
            </a:lvl9pPr>
          </a:lstStyle>
          <a:p>
            <a:endParaRPr lang="zh-CN" altLang="en-US"/>
          </a:p>
        </p:txBody>
      </p:sp>
      <p:sp>
        <p:nvSpPr>
          <p:cNvPr id="4" name="文本占位符 3"/>
          <p:cNvSpPr>
            <a:spLocks noGrp="1"/>
          </p:cNvSpPr>
          <p:nvPr>
            <p:ph type="body" sz="half" idx="2"/>
          </p:nvPr>
        </p:nvSpPr>
        <p:spPr>
          <a:xfrm>
            <a:off x="3584576" y="8051008"/>
            <a:ext cx="10972800" cy="1207295"/>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098683717"/>
      </p:ext>
    </p:extLst>
  </p:cSld>
  <p:clrMapOvr>
    <a:masterClrMapping/>
  </p:clrMapOvr>
  <p:transition spd="med"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914402" y="2400305"/>
            <a:ext cx="16459200" cy="67889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4195076968"/>
      </p:ext>
    </p:extLst>
  </p:cSld>
  <p:clrMapOvr>
    <a:masterClrMapping/>
  </p:clrMapOvr>
  <p:transition spd="med" advTm="0">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258800" y="309564"/>
            <a:ext cx="4114800" cy="658177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2" y="309564"/>
            <a:ext cx="12039600" cy="658177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991742895"/>
      </p:ext>
    </p:extLst>
  </p:cSld>
  <p:clrMapOvr>
    <a:masterClrMapping/>
  </p:clrMapOvr>
  <p:transition spd="med" advTm="0">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4247301952"/>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3944518939"/>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914402" y="2400300"/>
            <a:ext cx="16459200" cy="678894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2" y="9534528"/>
            <a:ext cx="4267200" cy="547687"/>
          </a:xfrm>
          <a:prstGeom prst="rect">
            <a:avLst/>
          </a:prstGeom>
        </p:spPr>
        <p:txBody>
          <a:bodyPr/>
          <a:lstStyle/>
          <a:p>
            <a:pPr defTabSz="1371053"/>
            <a:fld id="{8B35F0B1-53A2-4F58-A419-9B6A1424FB57}" type="datetimeFigureOut">
              <a:rPr lang="zh-CN" altLang="en-US" sz="2699" smtClean="0">
                <a:solidFill>
                  <a:srgbClr val="000000"/>
                </a:solidFill>
              </a:rPr>
              <a:pPr defTabSz="1371053"/>
              <a:t>2025/2/13</a:t>
            </a:fld>
            <a:endParaRPr lang="zh-CN" altLang="en-US" sz="2699">
              <a:solidFill>
                <a:srgbClr val="000000"/>
              </a:solidFill>
            </a:endParaRPr>
          </a:p>
        </p:txBody>
      </p:sp>
      <p:sp>
        <p:nvSpPr>
          <p:cNvPr id="5" name="页脚占位符 4"/>
          <p:cNvSpPr>
            <a:spLocks noGrp="1"/>
          </p:cNvSpPr>
          <p:nvPr>
            <p:ph type="ftr" sz="quarter" idx="11"/>
          </p:nvPr>
        </p:nvSpPr>
        <p:spPr>
          <a:xfrm>
            <a:off x="6248403" y="9534528"/>
            <a:ext cx="5791198" cy="547687"/>
          </a:xfrm>
          <a:prstGeom prst="rect">
            <a:avLst/>
          </a:prstGeom>
        </p:spPr>
        <p:txBody>
          <a:bodyPr/>
          <a:lstStyle/>
          <a:p>
            <a:pPr defTabSz="1371053"/>
            <a:endParaRPr lang="zh-CN" altLang="en-US" sz="2699">
              <a:solidFill>
                <a:srgbClr val="000000"/>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18EBF4EF-A2BF-4103-B2B4-2A3D5169DA7D}" type="slidenum">
              <a:rPr lang="zh-CN" altLang="en-US" sz="2699" smtClean="0">
                <a:solidFill>
                  <a:srgbClr val="000000"/>
                </a:solidFill>
              </a:rPr>
              <a:pPr defTabSz="1371053"/>
              <a:t>‹#›</a:t>
            </a:fld>
            <a:endParaRPr lang="zh-CN" altLang="en-US" sz="2699">
              <a:solidFill>
                <a:srgbClr val="000000"/>
              </a:solidFill>
            </a:endParaRPr>
          </a:p>
        </p:txBody>
      </p:sp>
    </p:spTree>
    <p:extLst>
      <p:ext uri="{BB962C8B-B14F-4D97-AF65-F5344CB8AC3E}">
        <p14:creationId xmlns:p14="http://schemas.microsoft.com/office/powerpoint/2010/main" val="3212912478"/>
      </p:ext>
    </p:extLst>
  </p:cSld>
  <p:clrMapOvr>
    <a:masterClrMapping/>
  </p:clrMapOvr>
  <p:transition spd="med" advTm="0">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94270"/>
      </p:ext>
    </p:extLst>
  </p:cSld>
  <p:clrMapOvr>
    <a:masterClrMapping/>
  </p:clrMapOvr>
  <p:transition spd="med" advTm="0">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2/13/2025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381785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2/13/2025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859194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2/13/2025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179688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2/13/2025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50455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2/13/2025</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7270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2/13/2025</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775669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2/13/2025</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513048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4"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2/13/2025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820972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2/13/2025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107437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2/13/2025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5708097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2/13/2025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534358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71600" y="3195644"/>
            <a:ext cx="15544800" cy="220503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2743200" y="5829300"/>
            <a:ext cx="12801600" cy="2628900"/>
          </a:xfrm>
          <a:prstGeom prst="rect">
            <a:avLst/>
          </a:prstGeom>
        </p:spPr>
        <p:txBody>
          <a:bodyPr/>
          <a:lstStyle>
            <a:lvl1pPr marL="0" indent="0" algn="ctr">
              <a:buNone/>
              <a:defRPr>
                <a:solidFill>
                  <a:schemeClr val="tx1">
                    <a:tint val="75000"/>
                  </a:schemeClr>
                </a:solidFill>
              </a:defRPr>
            </a:lvl1pPr>
            <a:lvl2pPr marL="913684" indent="0" algn="ctr">
              <a:buNone/>
              <a:defRPr>
                <a:solidFill>
                  <a:schemeClr val="tx1">
                    <a:tint val="75000"/>
                  </a:schemeClr>
                </a:solidFill>
              </a:defRPr>
            </a:lvl2pPr>
            <a:lvl3pPr marL="1827370" indent="0" algn="ctr">
              <a:buNone/>
              <a:defRPr>
                <a:solidFill>
                  <a:schemeClr val="tx1">
                    <a:tint val="75000"/>
                  </a:schemeClr>
                </a:solidFill>
              </a:defRPr>
            </a:lvl3pPr>
            <a:lvl4pPr marL="2741051" indent="0" algn="ctr">
              <a:buNone/>
              <a:defRPr>
                <a:solidFill>
                  <a:schemeClr val="tx1">
                    <a:tint val="75000"/>
                  </a:schemeClr>
                </a:solidFill>
              </a:defRPr>
            </a:lvl4pPr>
            <a:lvl5pPr marL="3654735" indent="0" algn="ctr">
              <a:buNone/>
              <a:defRPr>
                <a:solidFill>
                  <a:schemeClr val="tx1">
                    <a:tint val="75000"/>
                  </a:schemeClr>
                </a:solidFill>
              </a:defRPr>
            </a:lvl5pPr>
            <a:lvl6pPr marL="4568419" indent="0" algn="ctr">
              <a:buNone/>
              <a:defRPr>
                <a:solidFill>
                  <a:schemeClr val="tx1">
                    <a:tint val="75000"/>
                  </a:schemeClr>
                </a:solidFill>
              </a:defRPr>
            </a:lvl6pPr>
            <a:lvl7pPr marL="5482105" indent="0" algn="ctr">
              <a:buNone/>
              <a:defRPr>
                <a:solidFill>
                  <a:schemeClr val="tx1">
                    <a:tint val="75000"/>
                  </a:schemeClr>
                </a:solidFill>
              </a:defRPr>
            </a:lvl7pPr>
            <a:lvl8pPr marL="6395789" indent="0" algn="ctr">
              <a:buNone/>
              <a:defRPr>
                <a:solidFill>
                  <a:schemeClr val="tx1">
                    <a:tint val="75000"/>
                  </a:schemeClr>
                </a:solidFill>
              </a:defRPr>
            </a:lvl8pPr>
            <a:lvl9pPr marL="730947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782932496"/>
      </p:ext>
    </p:extLst>
  </p:cSld>
  <p:clrMapOvr>
    <a:masterClrMapping/>
  </p:clrMapOvr>
  <p:transition spd="med" advTm="0">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44626" y="6610351"/>
            <a:ext cx="15544800" cy="2043113"/>
          </a:xfrm>
          <a:prstGeom prst="rect">
            <a:avLst/>
          </a:prstGeom>
        </p:spPr>
        <p:txBody>
          <a:bodyPr anchor="t"/>
          <a:lstStyle>
            <a:lvl1pPr algn="l">
              <a:defRPr sz="7996" b="1" cap="all"/>
            </a:lvl1pPr>
          </a:lstStyle>
          <a:p>
            <a:r>
              <a:rPr lang="zh-CN" altLang="en-US"/>
              <a:t>单击此处编辑母版标题样式</a:t>
            </a:r>
          </a:p>
        </p:txBody>
      </p:sp>
      <p:sp>
        <p:nvSpPr>
          <p:cNvPr id="3" name="文本占位符 2"/>
          <p:cNvSpPr>
            <a:spLocks noGrp="1"/>
          </p:cNvSpPr>
          <p:nvPr>
            <p:ph type="body" idx="1"/>
          </p:nvPr>
        </p:nvSpPr>
        <p:spPr>
          <a:xfrm>
            <a:off x="1444626" y="4360070"/>
            <a:ext cx="15544800" cy="2250281"/>
          </a:xfrm>
          <a:prstGeom prst="rect">
            <a:avLst/>
          </a:prstGeom>
        </p:spPr>
        <p:txBody>
          <a:bodyPr anchor="b"/>
          <a:lstStyle>
            <a:lvl1pPr marL="0" indent="0">
              <a:buNone/>
              <a:defRPr sz="3995">
                <a:solidFill>
                  <a:schemeClr val="tx1">
                    <a:tint val="75000"/>
                  </a:schemeClr>
                </a:solidFill>
              </a:defRPr>
            </a:lvl1pPr>
            <a:lvl2pPr marL="913684" indent="0">
              <a:buNone/>
              <a:defRPr sz="3597">
                <a:solidFill>
                  <a:schemeClr val="tx1">
                    <a:tint val="75000"/>
                  </a:schemeClr>
                </a:solidFill>
              </a:defRPr>
            </a:lvl2pPr>
            <a:lvl3pPr marL="1827370" indent="0">
              <a:buNone/>
              <a:defRPr sz="3199">
                <a:solidFill>
                  <a:schemeClr val="tx1">
                    <a:tint val="75000"/>
                  </a:schemeClr>
                </a:solidFill>
              </a:defRPr>
            </a:lvl3pPr>
            <a:lvl4pPr marL="2741051" indent="0">
              <a:buNone/>
              <a:defRPr sz="2797">
                <a:solidFill>
                  <a:schemeClr val="tx1">
                    <a:tint val="75000"/>
                  </a:schemeClr>
                </a:solidFill>
              </a:defRPr>
            </a:lvl4pPr>
            <a:lvl5pPr marL="3654735" indent="0">
              <a:buNone/>
              <a:defRPr sz="2797">
                <a:solidFill>
                  <a:schemeClr val="tx1">
                    <a:tint val="75000"/>
                  </a:schemeClr>
                </a:solidFill>
              </a:defRPr>
            </a:lvl5pPr>
            <a:lvl6pPr marL="4568419" indent="0">
              <a:buNone/>
              <a:defRPr sz="2797">
                <a:solidFill>
                  <a:schemeClr val="tx1">
                    <a:tint val="75000"/>
                  </a:schemeClr>
                </a:solidFill>
              </a:defRPr>
            </a:lvl6pPr>
            <a:lvl7pPr marL="5482105" indent="0">
              <a:buNone/>
              <a:defRPr sz="2797">
                <a:solidFill>
                  <a:schemeClr val="tx1">
                    <a:tint val="75000"/>
                  </a:schemeClr>
                </a:solidFill>
              </a:defRPr>
            </a:lvl7pPr>
            <a:lvl8pPr marL="6395789" indent="0">
              <a:buNone/>
              <a:defRPr sz="2797">
                <a:solidFill>
                  <a:schemeClr val="tx1">
                    <a:tint val="75000"/>
                  </a:schemeClr>
                </a:solidFill>
              </a:defRPr>
            </a:lvl8pPr>
            <a:lvl9pPr marL="7309473" indent="0">
              <a:buNone/>
              <a:defRPr sz="279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97227667"/>
      </p:ext>
    </p:extLst>
  </p:cSld>
  <p:clrMapOvr>
    <a:masterClrMapping/>
  </p:clrMapOvr>
  <p:transition spd="med" advTm="0">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914402"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96400"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057406790"/>
      </p:ext>
    </p:extLst>
  </p:cSld>
  <p:clrMapOvr>
    <a:masterClrMapping/>
  </p:clrMapOvr>
  <p:transition spd="med"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14400" y="2302671"/>
            <a:ext cx="8080376"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4" name="内容占位符 3"/>
          <p:cNvSpPr>
            <a:spLocks noGrp="1"/>
          </p:cNvSpPr>
          <p:nvPr>
            <p:ph sz="half" idx="2"/>
          </p:nvPr>
        </p:nvSpPr>
        <p:spPr>
          <a:xfrm>
            <a:off x="914400" y="3262316"/>
            <a:ext cx="8080376"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90059" y="2302671"/>
            <a:ext cx="8083550"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6" name="内容占位符 5"/>
          <p:cNvSpPr>
            <a:spLocks noGrp="1"/>
          </p:cNvSpPr>
          <p:nvPr>
            <p:ph sz="quarter" idx="4"/>
          </p:nvPr>
        </p:nvSpPr>
        <p:spPr>
          <a:xfrm>
            <a:off x="9290059" y="3262316"/>
            <a:ext cx="8083550"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8" name="页脚占位符 7"/>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9" name="灯片编号占位符 8"/>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825984698"/>
      </p:ext>
    </p:extLst>
  </p:cSld>
  <p:clrMapOvr>
    <a:masterClrMapping/>
  </p:clrMapOvr>
  <p:transition spd="med" advTm="0">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4" name="页脚占位符 3"/>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5" name="灯片编号占位符 4"/>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143411656"/>
      </p:ext>
    </p:extLst>
  </p:cSld>
  <p:clrMapOvr>
    <a:masterClrMapping/>
  </p:clrMapOvr>
  <p:transition spd="med" advTm="0">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7" y="409580"/>
            <a:ext cx="6016626" cy="1743076"/>
          </a:xfrm>
          <a:prstGeom prst="rect">
            <a:avLst/>
          </a:prstGeom>
        </p:spPr>
        <p:txBody>
          <a:bodyPr anchor="b"/>
          <a:lstStyle>
            <a:lvl1pPr algn="l">
              <a:defRPr sz="3995" b="1"/>
            </a:lvl1pPr>
          </a:lstStyle>
          <a:p>
            <a:r>
              <a:rPr lang="zh-CN" altLang="en-US"/>
              <a:t>单击此处编辑母版标题样式</a:t>
            </a:r>
          </a:p>
        </p:txBody>
      </p:sp>
      <p:sp>
        <p:nvSpPr>
          <p:cNvPr id="3" name="内容占位符 2"/>
          <p:cNvSpPr>
            <a:spLocks noGrp="1"/>
          </p:cNvSpPr>
          <p:nvPr>
            <p:ph idx="1"/>
          </p:nvPr>
        </p:nvSpPr>
        <p:spPr>
          <a:xfrm>
            <a:off x="7150100" y="409580"/>
            <a:ext cx="10223500" cy="8779669"/>
          </a:xfrm>
          <a:prstGeom prst="rect">
            <a:avLst/>
          </a:prstGeom>
        </p:spPr>
        <p:txBody>
          <a:bodyPr/>
          <a:lstStyle>
            <a:lvl1pPr>
              <a:defRPr sz="6394"/>
            </a:lvl1pPr>
            <a:lvl2pPr>
              <a:defRPr sz="5596"/>
            </a:lvl2pPr>
            <a:lvl3pPr>
              <a:defRPr sz="4797"/>
            </a:lvl3pPr>
            <a:lvl4pPr>
              <a:defRPr sz="3995"/>
            </a:lvl4pPr>
            <a:lvl5pPr>
              <a:defRPr sz="3995"/>
            </a:lvl5pPr>
            <a:lvl6pPr>
              <a:defRPr sz="3995"/>
            </a:lvl6pPr>
            <a:lvl7pPr>
              <a:defRPr sz="3995"/>
            </a:lvl7pPr>
            <a:lvl8pPr>
              <a:defRPr sz="3995"/>
            </a:lvl8pPr>
            <a:lvl9pPr>
              <a:defRPr sz="3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14407" y="2152654"/>
            <a:ext cx="6016626" cy="7036594"/>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615617017"/>
      </p:ext>
    </p:extLst>
  </p:cSld>
  <p:clrMapOvr>
    <a:masterClrMapping/>
  </p:clrMapOvr>
  <p:transition spd="med" advTm="0">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84576" y="7200902"/>
            <a:ext cx="10972800" cy="850108"/>
          </a:xfrm>
          <a:prstGeom prst="rect">
            <a:avLst/>
          </a:prstGeom>
        </p:spPr>
        <p:txBody>
          <a:bodyPr anchor="b"/>
          <a:lstStyle>
            <a:lvl1pPr algn="l">
              <a:defRPr sz="3995" b="1"/>
            </a:lvl1pPr>
          </a:lstStyle>
          <a:p>
            <a:r>
              <a:rPr lang="zh-CN" altLang="en-US"/>
              <a:t>单击此处编辑母版标题样式</a:t>
            </a:r>
          </a:p>
        </p:txBody>
      </p:sp>
      <p:sp>
        <p:nvSpPr>
          <p:cNvPr id="3" name="图片占位符 2"/>
          <p:cNvSpPr>
            <a:spLocks noGrp="1"/>
          </p:cNvSpPr>
          <p:nvPr>
            <p:ph type="pic" idx="1"/>
          </p:nvPr>
        </p:nvSpPr>
        <p:spPr>
          <a:xfrm>
            <a:off x="3584576" y="919167"/>
            <a:ext cx="10972800" cy="6172200"/>
          </a:xfrm>
          <a:prstGeom prst="rect">
            <a:avLst/>
          </a:prstGeom>
        </p:spPr>
        <p:txBody>
          <a:bodyPr/>
          <a:lstStyle>
            <a:lvl1pPr marL="0" indent="0">
              <a:buNone/>
              <a:defRPr sz="6394"/>
            </a:lvl1pPr>
            <a:lvl2pPr marL="913684" indent="0">
              <a:buNone/>
              <a:defRPr sz="5596"/>
            </a:lvl2pPr>
            <a:lvl3pPr marL="1827370" indent="0">
              <a:buNone/>
              <a:defRPr sz="4797"/>
            </a:lvl3pPr>
            <a:lvl4pPr marL="2741051" indent="0">
              <a:buNone/>
              <a:defRPr sz="3995"/>
            </a:lvl4pPr>
            <a:lvl5pPr marL="3654735" indent="0">
              <a:buNone/>
              <a:defRPr sz="3995"/>
            </a:lvl5pPr>
            <a:lvl6pPr marL="4568419" indent="0">
              <a:buNone/>
              <a:defRPr sz="3995"/>
            </a:lvl6pPr>
            <a:lvl7pPr marL="5482105" indent="0">
              <a:buNone/>
              <a:defRPr sz="3995"/>
            </a:lvl7pPr>
            <a:lvl8pPr marL="6395789" indent="0">
              <a:buNone/>
              <a:defRPr sz="3995"/>
            </a:lvl8pPr>
            <a:lvl9pPr marL="7309473" indent="0">
              <a:buNone/>
              <a:defRPr sz="3995"/>
            </a:lvl9pPr>
          </a:lstStyle>
          <a:p>
            <a:endParaRPr lang="zh-CN" altLang="en-US"/>
          </a:p>
        </p:txBody>
      </p:sp>
      <p:sp>
        <p:nvSpPr>
          <p:cNvPr id="4" name="文本占位符 3"/>
          <p:cNvSpPr>
            <a:spLocks noGrp="1"/>
          </p:cNvSpPr>
          <p:nvPr>
            <p:ph type="body" sz="half" idx="2"/>
          </p:nvPr>
        </p:nvSpPr>
        <p:spPr>
          <a:xfrm>
            <a:off x="3584576" y="8051008"/>
            <a:ext cx="10972800" cy="1207295"/>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373767687"/>
      </p:ext>
    </p:extLst>
  </p:cSld>
  <p:clrMapOvr>
    <a:masterClrMapping/>
  </p:clrMapOvr>
  <p:transition spd="med" advTm="0">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914402" y="2400305"/>
            <a:ext cx="16459200" cy="67889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395227703"/>
      </p:ext>
    </p:extLst>
  </p:cSld>
  <p:clrMapOvr>
    <a:masterClrMapping/>
  </p:clrMapOvr>
  <p:transition spd="med" advTm="0">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258800" y="309564"/>
            <a:ext cx="4114800" cy="658177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2" y="309564"/>
            <a:ext cx="12039600" cy="658177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2025/2/13</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163480943"/>
      </p:ext>
    </p:extLst>
  </p:cSld>
  <p:clrMapOvr>
    <a:masterClrMapping/>
  </p:clrMapOvr>
  <p:transition spd="med" advTm="0">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2827755801"/>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4069677669"/>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914402" y="2400300"/>
            <a:ext cx="16459200" cy="678894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2" y="9534528"/>
            <a:ext cx="4267200" cy="547687"/>
          </a:xfrm>
          <a:prstGeom prst="rect">
            <a:avLst/>
          </a:prstGeom>
        </p:spPr>
        <p:txBody>
          <a:bodyPr/>
          <a:lstStyle/>
          <a:p>
            <a:pPr defTabSz="1371053"/>
            <a:fld id="{8B35F0B1-53A2-4F58-A419-9B6A1424FB57}" type="datetimeFigureOut">
              <a:rPr lang="zh-CN" altLang="en-US" sz="2699" smtClean="0">
                <a:solidFill>
                  <a:srgbClr val="000000"/>
                </a:solidFill>
              </a:rPr>
              <a:pPr defTabSz="1371053"/>
              <a:t>2025/2/13</a:t>
            </a:fld>
            <a:endParaRPr lang="zh-CN" altLang="en-US" sz="2699">
              <a:solidFill>
                <a:srgbClr val="000000"/>
              </a:solidFill>
            </a:endParaRPr>
          </a:p>
        </p:txBody>
      </p:sp>
      <p:sp>
        <p:nvSpPr>
          <p:cNvPr id="5" name="页脚占位符 4"/>
          <p:cNvSpPr>
            <a:spLocks noGrp="1"/>
          </p:cNvSpPr>
          <p:nvPr>
            <p:ph type="ftr" sz="quarter" idx="11"/>
          </p:nvPr>
        </p:nvSpPr>
        <p:spPr>
          <a:xfrm>
            <a:off x="6248403" y="9534528"/>
            <a:ext cx="5791198" cy="547687"/>
          </a:xfrm>
          <a:prstGeom prst="rect">
            <a:avLst/>
          </a:prstGeom>
        </p:spPr>
        <p:txBody>
          <a:bodyPr/>
          <a:lstStyle/>
          <a:p>
            <a:pPr defTabSz="1371053"/>
            <a:endParaRPr lang="zh-CN" altLang="en-US" sz="2699">
              <a:solidFill>
                <a:srgbClr val="000000"/>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18EBF4EF-A2BF-4103-B2B4-2A3D5169DA7D}" type="slidenum">
              <a:rPr lang="zh-CN" altLang="en-US" sz="2699" smtClean="0">
                <a:solidFill>
                  <a:srgbClr val="000000"/>
                </a:solidFill>
              </a:rPr>
              <a:pPr defTabSz="1371053"/>
              <a:t>‹#›</a:t>
            </a:fld>
            <a:endParaRPr lang="zh-CN" altLang="en-US" sz="2699">
              <a:solidFill>
                <a:srgbClr val="000000"/>
              </a:solidFill>
            </a:endParaRPr>
          </a:p>
        </p:txBody>
      </p:sp>
    </p:spTree>
    <p:extLst>
      <p:ext uri="{BB962C8B-B14F-4D97-AF65-F5344CB8AC3E}">
        <p14:creationId xmlns:p14="http://schemas.microsoft.com/office/powerpoint/2010/main" val="2074596947"/>
      </p:ext>
    </p:extLst>
  </p:cSld>
  <p:clrMapOvr>
    <a:masterClrMapping/>
  </p:clrMapOvr>
  <p:transition spd="med" advTm="0">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356702"/>
      </p:ext>
    </p:extLst>
  </p:cSld>
  <p:clrMapOvr>
    <a:masterClrMapping/>
  </p:clrMapOvr>
  <p:transition spd="med"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A8A30-FEA7-221D-5785-7FD2972E090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05AF28-EBA7-ED81-78B0-26A5811A360C}"/>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C009-5BC2-B068-D40D-82B057EBB8B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8FB643D8-C639-4ED3-927B-9CF422E769F9}" type="datetimeFigureOut">
              <a:rPr lang="en-US" smtClean="0">
                <a:solidFill>
                  <a:prstClr val="black">
                    <a:tint val="75000"/>
                  </a:prstClr>
                </a:solidFill>
              </a:rPr>
              <a:pPr defTabSz="1371600"/>
              <a:t>2/13/2025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9B47B7C-D3BD-F893-D974-A565704F161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48AF5-7B94-F13A-5EDC-3B50D451FE5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8973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642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spd="med" advTm="0">
    <p:pull/>
  </p:transition>
  <p:txStyles>
    <p:titleStyle>
      <a:lvl1pPr algn="ctr" defTabSz="1826416" rtl="0" eaLnBrk="1" latinLnBrk="0" hangingPunct="1">
        <a:spcBef>
          <a:spcPct val="0"/>
        </a:spcBef>
        <a:buNone/>
        <a:defRPr sz="8791" kern="1200">
          <a:solidFill>
            <a:schemeClr val="tx1"/>
          </a:solidFill>
          <a:latin typeface="+mj-lt"/>
          <a:ea typeface="+mj-ea"/>
          <a:cs typeface="+mj-cs"/>
        </a:defRPr>
      </a:lvl1pPr>
    </p:titleStyle>
    <p:bodyStyle>
      <a:lvl1pPr marL="685264" indent="-685264" algn="l" defTabSz="1826416" rtl="0" eaLnBrk="1" latinLnBrk="0" hangingPunct="1">
        <a:spcBef>
          <a:spcPct val="20000"/>
        </a:spcBef>
        <a:buFont typeface="Arial" panose="020B0604020202020204" pitchFamily="34" charset="0"/>
        <a:buChar char="•"/>
        <a:defRPr sz="6394" kern="1200">
          <a:solidFill>
            <a:schemeClr val="tx1"/>
          </a:solidFill>
          <a:latin typeface="+mn-lt"/>
          <a:ea typeface="+mn-ea"/>
          <a:cs typeface="+mn-cs"/>
        </a:defRPr>
      </a:lvl1pPr>
      <a:lvl2pPr marL="1484736" indent="-571053" algn="l" defTabSz="1826416" rtl="0" eaLnBrk="1" latinLnBrk="0" hangingPunct="1">
        <a:spcBef>
          <a:spcPct val="20000"/>
        </a:spcBef>
        <a:buFont typeface="Arial" panose="020B0604020202020204" pitchFamily="34" charset="0"/>
        <a:buChar char="–"/>
        <a:defRPr sz="5596" kern="1200">
          <a:solidFill>
            <a:schemeClr val="tx1"/>
          </a:solidFill>
          <a:latin typeface="+mn-lt"/>
          <a:ea typeface="+mn-ea"/>
          <a:cs typeface="+mn-cs"/>
        </a:defRPr>
      </a:lvl2pPr>
      <a:lvl3pPr marL="2284211" indent="-456841" algn="l" defTabSz="1826416" rtl="0" eaLnBrk="1" latinLnBrk="0" hangingPunct="1">
        <a:spcBef>
          <a:spcPct val="20000"/>
        </a:spcBef>
        <a:buFont typeface="Arial" panose="020B0604020202020204" pitchFamily="34" charset="0"/>
        <a:buChar char="•"/>
        <a:defRPr sz="4797" kern="1200">
          <a:solidFill>
            <a:schemeClr val="tx1"/>
          </a:solidFill>
          <a:latin typeface="+mn-lt"/>
          <a:ea typeface="+mn-ea"/>
          <a:cs typeface="+mn-cs"/>
        </a:defRPr>
      </a:lvl3pPr>
      <a:lvl4pPr marL="319789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4pPr>
      <a:lvl5pPr marL="411157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5pPr>
      <a:lvl6pPr marL="5025260"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6pPr>
      <a:lvl7pPr marL="593894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7pPr>
      <a:lvl8pPr marL="685263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8pPr>
      <a:lvl9pPr marL="7766313"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9pPr>
    </p:bodyStyle>
    <p:otherStyle>
      <a:defPPr>
        <a:defRPr lang="zh-CN"/>
      </a:defPPr>
      <a:lvl1pPr marL="0" algn="l" defTabSz="1826416" rtl="0" eaLnBrk="1" latinLnBrk="0" hangingPunct="1">
        <a:defRPr sz="3597" kern="1200">
          <a:solidFill>
            <a:schemeClr val="tx1"/>
          </a:solidFill>
          <a:latin typeface="+mn-lt"/>
          <a:ea typeface="+mn-ea"/>
          <a:cs typeface="+mn-cs"/>
        </a:defRPr>
      </a:lvl1pPr>
      <a:lvl2pPr marL="913684" algn="l" defTabSz="1826416" rtl="0" eaLnBrk="1" latinLnBrk="0" hangingPunct="1">
        <a:defRPr sz="3597" kern="1200">
          <a:solidFill>
            <a:schemeClr val="tx1"/>
          </a:solidFill>
          <a:latin typeface="+mn-lt"/>
          <a:ea typeface="+mn-ea"/>
          <a:cs typeface="+mn-cs"/>
        </a:defRPr>
      </a:lvl2pPr>
      <a:lvl3pPr marL="1827370" algn="l" defTabSz="1826416" rtl="0" eaLnBrk="1" latinLnBrk="0" hangingPunct="1">
        <a:defRPr sz="3597" kern="1200">
          <a:solidFill>
            <a:schemeClr val="tx1"/>
          </a:solidFill>
          <a:latin typeface="+mn-lt"/>
          <a:ea typeface="+mn-ea"/>
          <a:cs typeface="+mn-cs"/>
        </a:defRPr>
      </a:lvl3pPr>
      <a:lvl4pPr marL="2741051" algn="l" defTabSz="1826416" rtl="0" eaLnBrk="1" latinLnBrk="0" hangingPunct="1">
        <a:defRPr sz="3597" kern="1200">
          <a:solidFill>
            <a:schemeClr val="tx1"/>
          </a:solidFill>
          <a:latin typeface="+mn-lt"/>
          <a:ea typeface="+mn-ea"/>
          <a:cs typeface="+mn-cs"/>
        </a:defRPr>
      </a:lvl4pPr>
      <a:lvl5pPr marL="3654735" algn="l" defTabSz="1826416" rtl="0" eaLnBrk="1" latinLnBrk="0" hangingPunct="1">
        <a:defRPr sz="3597" kern="1200">
          <a:solidFill>
            <a:schemeClr val="tx1"/>
          </a:solidFill>
          <a:latin typeface="+mn-lt"/>
          <a:ea typeface="+mn-ea"/>
          <a:cs typeface="+mn-cs"/>
        </a:defRPr>
      </a:lvl5pPr>
      <a:lvl6pPr marL="4568419" algn="l" defTabSz="1826416" rtl="0" eaLnBrk="1" latinLnBrk="0" hangingPunct="1">
        <a:defRPr sz="3597" kern="1200">
          <a:solidFill>
            <a:schemeClr val="tx1"/>
          </a:solidFill>
          <a:latin typeface="+mn-lt"/>
          <a:ea typeface="+mn-ea"/>
          <a:cs typeface="+mn-cs"/>
        </a:defRPr>
      </a:lvl6pPr>
      <a:lvl7pPr marL="5482105" algn="l" defTabSz="1826416" rtl="0" eaLnBrk="1" latinLnBrk="0" hangingPunct="1">
        <a:defRPr sz="3597" kern="1200">
          <a:solidFill>
            <a:schemeClr val="tx1"/>
          </a:solidFill>
          <a:latin typeface="+mn-lt"/>
          <a:ea typeface="+mn-ea"/>
          <a:cs typeface="+mn-cs"/>
        </a:defRPr>
      </a:lvl7pPr>
      <a:lvl8pPr marL="6395789" algn="l" defTabSz="1826416" rtl="0" eaLnBrk="1" latinLnBrk="0" hangingPunct="1">
        <a:defRPr sz="3597" kern="1200">
          <a:solidFill>
            <a:schemeClr val="tx1"/>
          </a:solidFill>
          <a:latin typeface="+mn-lt"/>
          <a:ea typeface="+mn-ea"/>
          <a:cs typeface="+mn-cs"/>
        </a:defRPr>
      </a:lvl8pPr>
      <a:lvl9pPr marL="7309473" algn="l" defTabSz="1826416" rtl="0" eaLnBrk="1" latinLnBrk="0" hangingPunct="1">
        <a:defRPr sz="359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2/13/2025</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02981246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08190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spd="med" advTm="0">
    <p:pull/>
  </p:transition>
  <p:txStyles>
    <p:titleStyle>
      <a:lvl1pPr algn="ctr" defTabSz="1826416" rtl="0" eaLnBrk="1" latinLnBrk="0" hangingPunct="1">
        <a:spcBef>
          <a:spcPct val="0"/>
        </a:spcBef>
        <a:buNone/>
        <a:defRPr sz="8791" kern="1200">
          <a:solidFill>
            <a:schemeClr val="tx1"/>
          </a:solidFill>
          <a:latin typeface="+mj-lt"/>
          <a:ea typeface="+mj-ea"/>
          <a:cs typeface="+mj-cs"/>
        </a:defRPr>
      </a:lvl1pPr>
    </p:titleStyle>
    <p:bodyStyle>
      <a:lvl1pPr marL="685264" indent="-685264" algn="l" defTabSz="1826416" rtl="0" eaLnBrk="1" latinLnBrk="0" hangingPunct="1">
        <a:spcBef>
          <a:spcPct val="20000"/>
        </a:spcBef>
        <a:buFont typeface="Arial" panose="020B0604020202020204" pitchFamily="34" charset="0"/>
        <a:buChar char="•"/>
        <a:defRPr sz="6394" kern="1200">
          <a:solidFill>
            <a:schemeClr val="tx1"/>
          </a:solidFill>
          <a:latin typeface="+mn-lt"/>
          <a:ea typeface="+mn-ea"/>
          <a:cs typeface="+mn-cs"/>
        </a:defRPr>
      </a:lvl1pPr>
      <a:lvl2pPr marL="1484736" indent="-571053" algn="l" defTabSz="1826416" rtl="0" eaLnBrk="1" latinLnBrk="0" hangingPunct="1">
        <a:spcBef>
          <a:spcPct val="20000"/>
        </a:spcBef>
        <a:buFont typeface="Arial" panose="020B0604020202020204" pitchFamily="34" charset="0"/>
        <a:buChar char="–"/>
        <a:defRPr sz="5596" kern="1200">
          <a:solidFill>
            <a:schemeClr val="tx1"/>
          </a:solidFill>
          <a:latin typeface="+mn-lt"/>
          <a:ea typeface="+mn-ea"/>
          <a:cs typeface="+mn-cs"/>
        </a:defRPr>
      </a:lvl2pPr>
      <a:lvl3pPr marL="2284211" indent="-456841" algn="l" defTabSz="1826416" rtl="0" eaLnBrk="1" latinLnBrk="0" hangingPunct="1">
        <a:spcBef>
          <a:spcPct val="20000"/>
        </a:spcBef>
        <a:buFont typeface="Arial" panose="020B0604020202020204" pitchFamily="34" charset="0"/>
        <a:buChar char="•"/>
        <a:defRPr sz="4797" kern="1200">
          <a:solidFill>
            <a:schemeClr val="tx1"/>
          </a:solidFill>
          <a:latin typeface="+mn-lt"/>
          <a:ea typeface="+mn-ea"/>
          <a:cs typeface="+mn-cs"/>
        </a:defRPr>
      </a:lvl3pPr>
      <a:lvl4pPr marL="319789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4pPr>
      <a:lvl5pPr marL="411157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5pPr>
      <a:lvl6pPr marL="5025260"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6pPr>
      <a:lvl7pPr marL="593894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7pPr>
      <a:lvl8pPr marL="685263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8pPr>
      <a:lvl9pPr marL="7766313"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9pPr>
    </p:bodyStyle>
    <p:otherStyle>
      <a:defPPr>
        <a:defRPr lang="zh-CN"/>
      </a:defPPr>
      <a:lvl1pPr marL="0" algn="l" defTabSz="1826416" rtl="0" eaLnBrk="1" latinLnBrk="0" hangingPunct="1">
        <a:defRPr sz="3597" kern="1200">
          <a:solidFill>
            <a:schemeClr val="tx1"/>
          </a:solidFill>
          <a:latin typeface="+mn-lt"/>
          <a:ea typeface="+mn-ea"/>
          <a:cs typeface="+mn-cs"/>
        </a:defRPr>
      </a:lvl1pPr>
      <a:lvl2pPr marL="913684" algn="l" defTabSz="1826416" rtl="0" eaLnBrk="1" latinLnBrk="0" hangingPunct="1">
        <a:defRPr sz="3597" kern="1200">
          <a:solidFill>
            <a:schemeClr val="tx1"/>
          </a:solidFill>
          <a:latin typeface="+mn-lt"/>
          <a:ea typeface="+mn-ea"/>
          <a:cs typeface="+mn-cs"/>
        </a:defRPr>
      </a:lvl2pPr>
      <a:lvl3pPr marL="1827370" algn="l" defTabSz="1826416" rtl="0" eaLnBrk="1" latinLnBrk="0" hangingPunct="1">
        <a:defRPr sz="3597" kern="1200">
          <a:solidFill>
            <a:schemeClr val="tx1"/>
          </a:solidFill>
          <a:latin typeface="+mn-lt"/>
          <a:ea typeface="+mn-ea"/>
          <a:cs typeface="+mn-cs"/>
        </a:defRPr>
      </a:lvl3pPr>
      <a:lvl4pPr marL="2741051" algn="l" defTabSz="1826416" rtl="0" eaLnBrk="1" latinLnBrk="0" hangingPunct="1">
        <a:defRPr sz="3597" kern="1200">
          <a:solidFill>
            <a:schemeClr val="tx1"/>
          </a:solidFill>
          <a:latin typeface="+mn-lt"/>
          <a:ea typeface="+mn-ea"/>
          <a:cs typeface="+mn-cs"/>
        </a:defRPr>
      </a:lvl4pPr>
      <a:lvl5pPr marL="3654735" algn="l" defTabSz="1826416" rtl="0" eaLnBrk="1" latinLnBrk="0" hangingPunct="1">
        <a:defRPr sz="3597" kern="1200">
          <a:solidFill>
            <a:schemeClr val="tx1"/>
          </a:solidFill>
          <a:latin typeface="+mn-lt"/>
          <a:ea typeface="+mn-ea"/>
          <a:cs typeface="+mn-cs"/>
        </a:defRPr>
      </a:lvl5pPr>
      <a:lvl6pPr marL="4568419" algn="l" defTabSz="1826416" rtl="0" eaLnBrk="1" latinLnBrk="0" hangingPunct="1">
        <a:defRPr sz="3597" kern="1200">
          <a:solidFill>
            <a:schemeClr val="tx1"/>
          </a:solidFill>
          <a:latin typeface="+mn-lt"/>
          <a:ea typeface="+mn-ea"/>
          <a:cs typeface="+mn-cs"/>
        </a:defRPr>
      </a:lvl6pPr>
      <a:lvl7pPr marL="5482105" algn="l" defTabSz="1826416" rtl="0" eaLnBrk="1" latinLnBrk="0" hangingPunct="1">
        <a:defRPr sz="3597" kern="1200">
          <a:solidFill>
            <a:schemeClr val="tx1"/>
          </a:solidFill>
          <a:latin typeface="+mn-lt"/>
          <a:ea typeface="+mn-ea"/>
          <a:cs typeface="+mn-cs"/>
        </a:defRPr>
      </a:lvl7pPr>
      <a:lvl8pPr marL="6395789" algn="l" defTabSz="1826416" rtl="0" eaLnBrk="1" latinLnBrk="0" hangingPunct="1">
        <a:defRPr sz="3597" kern="1200">
          <a:solidFill>
            <a:schemeClr val="tx1"/>
          </a:solidFill>
          <a:latin typeface="+mn-lt"/>
          <a:ea typeface="+mn-ea"/>
          <a:cs typeface="+mn-cs"/>
        </a:defRPr>
      </a:lvl8pPr>
      <a:lvl9pPr marL="7309473" algn="l" defTabSz="1826416" rtl="0" eaLnBrk="1" latinLnBrk="0" hangingPunct="1">
        <a:defRPr sz="35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2633" y="1167425"/>
            <a:ext cx="14782800" cy="1600375"/>
          </a:xfrm>
          <a:prstGeom prst="rect">
            <a:avLst/>
          </a:prstGeom>
        </p:spPr>
        <p:txBody>
          <a:bodyPr wrap="square">
            <a:spAutoFit/>
          </a:bodyPr>
          <a:lstStyle/>
          <a:p>
            <a:pPr indent="182880" algn="just">
              <a:lnSpc>
                <a:spcPct val="115000"/>
              </a:lnSpc>
              <a:spcAft>
                <a:spcPts val="600"/>
              </a:spcAft>
            </a:pPr>
            <a:r>
              <a:rPr lang="vi-VN" sz="4400" b="1" dirty="0">
                <a:latin typeface="+mj-lt"/>
                <a:ea typeface="Calibri" panose="020F0502020204030204" pitchFamily="34" charset="0"/>
                <a:cs typeface="Times New Roman" panose="02020603050405020304" pitchFamily="18" charset="0"/>
              </a:rPr>
              <a:t>Hãy cho biết những những câu in đậm có đảm bảo cấu trúc chủ ngữ – vị ngữ hay không? Giải thích vì sao.</a:t>
            </a:r>
            <a:endParaRPr lang="en-US" sz="4000" b="1" dirty="0">
              <a:latin typeface="+mj-lt"/>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74D84869-7CAF-D3D6-EF81-8568C101EB77}"/>
              </a:ext>
            </a:extLst>
          </p:cNvPr>
          <p:cNvGrpSpPr/>
          <p:nvPr/>
        </p:nvGrpSpPr>
        <p:grpSpPr>
          <a:xfrm>
            <a:off x="1702633" y="3294138"/>
            <a:ext cx="4705842" cy="9337355"/>
            <a:chOff x="0" y="-195859"/>
            <a:chExt cx="22745510" cy="12232408"/>
          </a:xfrm>
        </p:grpSpPr>
        <p:grpSp>
          <p:nvGrpSpPr>
            <p:cNvPr id="4" name="Group 3">
              <a:extLst>
                <a:ext uri="{FF2B5EF4-FFF2-40B4-BE49-F238E27FC236}">
                  <a16:creationId xmlns:a16="http://schemas.microsoft.com/office/drawing/2014/main" id="{C882D780-107B-4B6D-53CE-AF228BCD13C3}"/>
                </a:ext>
              </a:extLst>
            </p:cNvPr>
            <p:cNvGrpSpPr/>
            <p:nvPr/>
          </p:nvGrpSpPr>
          <p:grpSpPr>
            <a:xfrm>
              <a:off x="0" y="-195859"/>
              <a:ext cx="22745510" cy="12232408"/>
              <a:chOff x="0" y="-38100"/>
              <a:chExt cx="4424631" cy="2379542"/>
            </a:xfrm>
          </p:grpSpPr>
          <p:sp>
            <p:nvSpPr>
              <p:cNvPr id="8" name="Freeform 4">
                <a:extLst>
                  <a:ext uri="{FF2B5EF4-FFF2-40B4-BE49-F238E27FC236}">
                    <a16:creationId xmlns:a16="http://schemas.microsoft.com/office/drawing/2014/main" id="{4A136601-0EC1-E7D2-9A37-BCE74899F419}"/>
                  </a:ext>
                </a:extLst>
              </p:cNvPr>
              <p:cNvSpPr/>
              <p:nvPr/>
            </p:nvSpPr>
            <p:spPr>
              <a:xfrm>
                <a:off x="49331" y="-19050"/>
                <a:ext cx="4375300" cy="2341442"/>
              </a:xfrm>
              <a:custGeom>
                <a:avLst/>
                <a:gdLst/>
                <a:ahLst/>
                <a:cxnLst/>
                <a:rect l="l" t="t" r="r" b="b"/>
                <a:pathLst>
                  <a:path w="4375300" h="2341442">
                    <a:moveTo>
                      <a:pt x="9179" y="0"/>
                    </a:moveTo>
                    <a:lnTo>
                      <a:pt x="4366121" y="0"/>
                    </a:lnTo>
                    <a:cubicBezTo>
                      <a:pt x="4368555" y="0"/>
                      <a:pt x="4370890" y="967"/>
                      <a:pt x="4372611" y="2688"/>
                    </a:cubicBezTo>
                    <a:cubicBezTo>
                      <a:pt x="4374333" y="4410"/>
                      <a:pt x="4375300" y="6745"/>
                      <a:pt x="4375300" y="9179"/>
                    </a:cubicBezTo>
                    <a:lnTo>
                      <a:pt x="4375300" y="2332263"/>
                    </a:lnTo>
                    <a:cubicBezTo>
                      <a:pt x="4375300" y="2334697"/>
                      <a:pt x="4374333" y="2337032"/>
                      <a:pt x="4372611" y="2338753"/>
                    </a:cubicBezTo>
                    <a:cubicBezTo>
                      <a:pt x="4370890" y="2340475"/>
                      <a:pt x="4368555" y="2341442"/>
                      <a:pt x="4366121" y="2341442"/>
                    </a:cubicBezTo>
                    <a:lnTo>
                      <a:pt x="9179" y="2341442"/>
                    </a:lnTo>
                    <a:cubicBezTo>
                      <a:pt x="6745" y="2341442"/>
                      <a:pt x="4410" y="2340475"/>
                      <a:pt x="2688" y="2338753"/>
                    </a:cubicBezTo>
                    <a:cubicBezTo>
                      <a:pt x="967" y="2337032"/>
                      <a:pt x="0" y="2334697"/>
                      <a:pt x="0" y="2332263"/>
                    </a:cubicBezTo>
                    <a:lnTo>
                      <a:pt x="0" y="9179"/>
                    </a:lnTo>
                    <a:cubicBezTo>
                      <a:pt x="0" y="6745"/>
                      <a:pt x="967" y="4410"/>
                      <a:pt x="2688" y="2688"/>
                    </a:cubicBezTo>
                    <a:cubicBezTo>
                      <a:pt x="4410" y="967"/>
                      <a:pt x="6745" y="0"/>
                      <a:pt x="9179" y="0"/>
                    </a:cubicBezTo>
                    <a:close/>
                  </a:path>
                </a:pathLst>
              </a:custGeom>
              <a:solidFill>
                <a:srgbClr val="EEF7E9"/>
              </a:solidFill>
              <a:ln w="47625" cap="sq">
                <a:solidFill>
                  <a:srgbClr val="000000"/>
                </a:solidFill>
                <a:prstDash val="solid"/>
                <a:miter/>
              </a:ln>
            </p:spPr>
            <p:txBody>
              <a:bodyPr/>
              <a:lstStyle/>
              <a:p>
                <a:pPr defTabSz="1371600"/>
                <a:endParaRPr lang="en-US" sz="4000" dirty="0">
                  <a:solidFill>
                    <a:prstClr val="black"/>
                  </a:solidFill>
                  <a:latin typeface="Calibri" panose="020F0502020204030204"/>
                </a:endParaRPr>
              </a:p>
            </p:txBody>
          </p:sp>
          <p:sp>
            <p:nvSpPr>
              <p:cNvPr id="9" name="TextBox 5">
                <a:extLst>
                  <a:ext uri="{FF2B5EF4-FFF2-40B4-BE49-F238E27FC236}">
                    <a16:creationId xmlns:a16="http://schemas.microsoft.com/office/drawing/2014/main" id="{0777442A-48AB-F7CB-D93A-58E5331DCD97}"/>
                  </a:ext>
                </a:extLst>
              </p:cNvPr>
              <p:cNvSpPr txBox="1"/>
              <p:nvPr/>
            </p:nvSpPr>
            <p:spPr>
              <a:xfrm>
                <a:off x="0" y="-38100"/>
                <a:ext cx="4375300" cy="2379542"/>
              </a:xfrm>
              <a:prstGeom prst="rect">
                <a:avLst/>
              </a:prstGeom>
            </p:spPr>
            <p:txBody>
              <a:bodyPr lIns="76200" tIns="76200" rIns="76200" bIns="76200" rtlCol="0" anchor="ctr"/>
              <a:lstStyle/>
              <a:p>
                <a:pPr algn="ctr" defTabSz="1371600">
                  <a:lnSpc>
                    <a:spcPts val="3989"/>
                  </a:lnSpc>
                  <a:spcBef>
                    <a:spcPct val="0"/>
                  </a:spcBef>
                </a:pPr>
                <a:endParaRPr sz="4000">
                  <a:solidFill>
                    <a:prstClr val="black"/>
                  </a:solidFill>
                  <a:latin typeface="Calibri" panose="020F0502020204030204"/>
                </a:endParaRPr>
              </a:p>
            </p:txBody>
          </p:sp>
        </p:grpSp>
        <p:sp>
          <p:nvSpPr>
            <p:cNvPr id="5" name="TextBox 8">
              <a:extLst>
                <a:ext uri="{FF2B5EF4-FFF2-40B4-BE49-F238E27FC236}">
                  <a16:creationId xmlns:a16="http://schemas.microsoft.com/office/drawing/2014/main" id="{433819D4-9FF0-9496-7890-3C94DB09444C}"/>
                </a:ext>
              </a:extLst>
            </p:cNvPr>
            <p:cNvSpPr txBox="1"/>
            <p:nvPr/>
          </p:nvSpPr>
          <p:spPr>
            <a:xfrm>
              <a:off x="20149615" y="423725"/>
              <a:ext cx="353327" cy="373712"/>
            </a:xfrm>
            <a:prstGeom prst="rect">
              <a:avLst/>
            </a:prstGeom>
          </p:spPr>
          <p:txBody>
            <a:bodyPr lIns="76200" tIns="76200" rIns="76200" bIns="76200" rtlCol="0" anchor="ctr"/>
            <a:lstStyle/>
            <a:p>
              <a:pPr algn="ctr" defTabSz="1371600">
                <a:lnSpc>
                  <a:spcPts val="3989"/>
                </a:lnSpc>
              </a:pPr>
              <a:endParaRPr sz="4000">
                <a:solidFill>
                  <a:prstClr val="black"/>
                </a:solidFill>
                <a:latin typeface="Calibri" panose="020F0502020204030204"/>
              </a:endParaRPr>
            </a:p>
          </p:txBody>
        </p:sp>
        <p:sp>
          <p:nvSpPr>
            <p:cNvPr id="6" name="TextBox 11">
              <a:extLst>
                <a:ext uri="{FF2B5EF4-FFF2-40B4-BE49-F238E27FC236}">
                  <a16:creationId xmlns:a16="http://schemas.microsoft.com/office/drawing/2014/main" id="{3E86134F-BFBD-93B2-3A30-948F63853962}"/>
                </a:ext>
              </a:extLst>
            </p:cNvPr>
            <p:cNvSpPr txBox="1"/>
            <p:nvPr/>
          </p:nvSpPr>
          <p:spPr>
            <a:xfrm>
              <a:off x="20788280" y="423725"/>
              <a:ext cx="353327" cy="373712"/>
            </a:xfrm>
            <a:prstGeom prst="rect">
              <a:avLst/>
            </a:prstGeom>
          </p:spPr>
          <p:txBody>
            <a:bodyPr lIns="76200" tIns="76200" rIns="76200" bIns="76200" rtlCol="0" anchor="ctr"/>
            <a:lstStyle/>
            <a:p>
              <a:pPr algn="ctr" defTabSz="1371600">
                <a:lnSpc>
                  <a:spcPts val="3989"/>
                </a:lnSpc>
              </a:pPr>
              <a:endParaRPr sz="4000">
                <a:solidFill>
                  <a:prstClr val="black"/>
                </a:solidFill>
                <a:latin typeface="Calibri" panose="020F0502020204030204"/>
              </a:endParaRPr>
            </a:p>
          </p:txBody>
        </p:sp>
        <p:sp>
          <p:nvSpPr>
            <p:cNvPr id="7" name="TextBox 14">
              <a:extLst>
                <a:ext uri="{FF2B5EF4-FFF2-40B4-BE49-F238E27FC236}">
                  <a16:creationId xmlns:a16="http://schemas.microsoft.com/office/drawing/2014/main" id="{DD0C3F8B-8762-367E-1A8B-05A5FDD57E47}"/>
                </a:ext>
              </a:extLst>
            </p:cNvPr>
            <p:cNvSpPr txBox="1"/>
            <p:nvPr/>
          </p:nvSpPr>
          <p:spPr>
            <a:xfrm>
              <a:off x="21426948" y="423725"/>
              <a:ext cx="353327" cy="373712"/>
            </a:xfrm>
            <a:prstGeom prst="rect">
              <a:avLst/>
            </a:prstGeom>
          </p:spPr>
          <p:txBody>
            <a:bodyPr lIns="76200" tIns="76200" rIns="76200" bIns="76200" rtlCol="0" anchor="ctr"/>
            <a:lstStyle/>
            <a:p>
              <a:pPr algn="ctr" defTabSz="1371600">
                <a:lnSpc>
                  <a:spcPts val="3989"/>
                </a:lnSpc>
              </a:pPr>
              <a:endParaRPr sz="4000">
                <a:solidFill>
                  <a:prstClr val="black"/>
                </a:solidFill>
                <a:latin typeface="Calibri" panose="020F0502020204030204"/>
              </a:endParaRPr>
            </a:p>
          </p:txBody>
        </p:sp>
      </p:grpSp>
      <p:sp>
        <p:nvSpPr>
          <p:cNvPr id="10" name="Freeform 4">
            <a:extLst>
              <a:ext uri="{FF2B5EF4-FFF2-40B4-BE49-F238E27FC236}">
                <a16:creationId xmlns:a16="http://schemas.microsoft.com/office/drawing/2014/main" id="{4A136601-0EC1-E7D2-9A37-BCE74899F419}"/>
              </a:ext>
            </a:extLst>
          </p:cNvPr>
          <p:cNvSpPr/>
          <p:nvPr/>
        </p:nvSpPr>
        <p:spPr>
          <a:xfrm>
            <a:off x="6934200" y="3368890"/>
            <a:ext cx="4653376" cy="9187850"/>
          </a:xfrm>
          <a:custGeom>
            <a:avLst/>
            <a:gdLst/>
            <a:ahLst/>
            <a:cxnLst/>
            <a:rect l="l" t="t" r="r" b="b"/>
            <a:pathLst>
              <a:path w="4375300" h="2341442">
                <a:moveTo>
                  <a:pt x="9179" y="0"/>
                </a:moveTo>
                <a:lnTo>
                  <a:pt x="4366121" y="0"/>
                </a:lnTo>
                <a:cubicBezTo>
                  <a:pt x="4368555" y="0"/>
                  <a:pt x="4370890" y="967"/>
                  <a:pt x="4372611" y="2688"/>
                </a:cubicBezTo>
                <a:cubicBezTo>
                  <a:pt x="4374333" y="4410"/>
                  <a:pt x="4375300" y="6745"/>
                  <a:pt x="4375300" y="9179"/>
                </a:cubicBezTo>
                <a:lnTo>
                  <a:pt x="4375300" y="2332263"/>
                </a:lnTo>
                <a:cubicBezTo>
                  <a:pt x="4375300" y="2334697"/>
                  <a:pt x="4374333" y="2337032"/>
                  <a:pt x="4372611" y="2338753"/>
                </a:cubicBezTo>
                <a:cubicBezTo>
                  <a:pt x="4370890" y="2340475"/>
                  <a:pt x="4368555" y="2341442"/>
                  <a:pt x="4366121" y="2341442"/>
                </a:cubicBezTo>
                <a:lnTo>
                  <a:pt x="9179" y="2341442"/>
                </a:lnTo>
                <a:cubicBezTo>
                  <a:pt x="6745" y="2341442"/>
                  <a:pt x="4410" y="2340475"/>
                  <a:pt x="2688" y="2338753"/>
                </a:cubicBezTo>
                <a:cubicBezTo>
                  <a:pt x="967" y="2337032"/>
                  <a:pt x="0" y="2334697"/>
                  <a:pt x="0" y="2332263"/>
                </a:cubicBezTo>
                <a:lnTo>
                  <a:pt x="0" y="9179"/>
                </a:lnTo>
                <a:cubicBezTo>
                  <a:pt x="0" y="6745"/>
                  <a:pt x="967" y="4410"/>
                  <a:pt x="2688" y="2688"/>
                </a:cubicBezTo>
                <a:cubicBezTo>
                  <a:pt x="4410" y="967"/>
                  <a:pt x="6745" y="0"/>
                  <a:pt x="9179" y="0"/>
                </a:cubicBezTo>
                <a:close/>
              </a:path>
            </a:pathLst>
          </a:custGeom>
          <a:solidFill>
            <a:schemeClr val="accent3">
              <a:lumMod val="20000"/>
              <a:lumOff val="80000"/>
            </a:schemeClr>
          </a:solidFill>
          <a:ln w="47625" cap="sq">
            <a:solidFill>
              <a:srgbClr val="000000"/>
            </a:solidFill>
            <a:prstDash val="solid"/>
            <a:miter/>
          </a:ln>
        </p:spPr>
        <p:txBody>
          <a:bodyPr/>
          <a:lstStyle/>
          <a:p>
            <a:pPr defTabSz="1371600"/>
            <a:endParaRPr lang="en-US" sz="4000" dirty="0">
              <a:solidFill>
                <a:prstClr val="black"/>
              </a:solidFill>
              <a:latin typeface="Calibri" panose="020F0502020204030204"/>
            </a:endParaRPr>
          </a:p>
        </p:txBody>
      </p:sp>
      <p:sp>
        <p:nvSpPr>
          <p:cNvPr id="11" name="Freeform 4">
            <a:extLst>
              <a:ext uri="{FF2B5EF4-FFF2-40B4-BE49-F238E27FC236}">
                <a16:creationId xmlns:a16="http://schemas.microsoft.com/office/drawing/2014/main" id="{4A136601-0EC1-E7D2-9A37-BCE74899F419}"/>
              </a:ext>
            </a:extLst>
          </p:cNvPr>
          <p:cNvSpPr/>
          <p:nvPr/>
        </p:nvSpPr>
        <p:spPr>
          <a:xfrm>
            <a:off x="12068687" y="3368890"/>
            <a:ext cx="4653376" cy="9187850"/>
          </a:xfrm>
          <a:custGeom>
            <a:avLst/>
            <a:gdLst/>
            <a:ahLst/>
            <a:cxnLst/>
            <a:rect l="l" t="t" r="r" b="b"/>
            <a:pathLst>
              <a:path w="4375300" h="2341442">
                <a:moveTo>
                  <a:pt x="9179" y="0"/>
                </a:moveTo>
                <a:lnTo>
                  <a:pt x="4366121" y="0"/>
                </a:lnTo>
                <a:cubicBezTo>
                  <a:pt x="4368555" y="0"/>
                  <a:pt x="4370890" y="967"/>
                  <a:pt x="4372611" y="2688"/>
                </a:cubicBezTo>
                <a:cubicBezTo>
                  <a:pt x="4374333" y="4410"/>
                  <a:pt x="4375300" y="6745"/>
                  <a:pt x="4375300" y="9179"/>
                </a:cubicBezTo>
                <a:lnTo>
                  <a:pt x="4375300" y="2332263"/>
                </a:lnTo>
                <a:cubicBezTo>
                  <a:pt x="4375300" y="2334697"/>
                  <a:pt x="4374333" y="2337032"/>
                  <a:pt x="4372611" y="2338753"/>
                </a:cubicBezTo>
                <a:cubicBezTo>
                  <a:pt x="4370890" y="2340475"/>
                  <a:pt x="4368555" y="2341442"/>
                  <a:pt x="4366121" y="2341442"/>
                </a:cubicBezTo>
                <a:lnTo>
                  <a:pt x="9179" y="2341442"/>
                </a:lnTo>
                <a:cubicBezTo>
                  <a:pt x="6745" y="2341442"/>
                  <a:pt x="4410" y="2340475"/>
                  <a:pt x="2688" y="2338753"/>
                </a:cubicBezTo>
                <a:cubicBezTo>
                  <a:pt x="967" y="2337032"/>
                  <a:pt x="0" y="2334697"/>
                  <a:pt x="0" y="2332263"/>
                </a:cubicBezTo>
                <a:lnTo>
                  <a:pt x="0" y="9179"/>
                </a:lnTo>
                <a:cubicBezTo>
                  <a:pt x="0" y="6745"/>
                  <a:pt x="967" y="4410"/>
                  <a:pt x="2688" y="2688"/>
                </a:cubicBezTo>
                <a:cubicBezTo>
                  <a:pt x="4410" y="967"/>
                  <a:pt x="6745" y="0"/>
                  <a:pt x="9179" y="0"/>
                </a:cubicBezTo>
                <a:close/>
              </a:path>
            </a:pathLst>
          </a:custGeom>
          <a:solidFill>
            <a:srgbClr val="FCE4F0"/>
          </a:solidFill>
          <a:ln w="47625" cap="sq">
            <a:solidFill>
              <a:srgbClr val="000000"/>
            </a:solidFill>
            <a:prstDash val="solid"/>
            <a:miter/>
          </a:ln>
        </p:spPr>
        <p:txBody>
          <a:bodyPr/>
          <a:lstStyle/>
          <a:p>
            <a:pPr defTabSz="1371600"/>
            <a:endParaRPr lang="en-US" sz="4000" dirty="0">
              <a:solidFill>
                <a:prstClr val="black"/>
              </a:solidFill>
              <a:latin typeface="Calibri" panose="020F0502020204030204"/>
            </a:endParaRPr>
          </a:p>
        </p:txBody>
      </p:sp>
      <p:sp>
        <p:nvSpPr>
          <p:cNvPr id="12" name="Rectangle 11"/>
          <p:cNvSpPr/>
          <p:nvPr/>
        </p:nvSpPr>
        <p:spPr>
          <a:xfrm>
            <a:off x="2099338" y="3909717"/>
            <a:ext cx="4036338" cy="2505301"/>
          </a:xfrm>
          <a:prstGeom prst="rect">
            <a:avLst/>
          </a:prstGeom>
        </p:spPr>
        <p:txBody>
          <a:bodyPr wrap="square">
            <a:spAutoFit/>
          </a:bodyPr>
          <a:lstStyle/>
          <a:p>
            <a:pPr indent="182880" algn="just">
              <a:lnSpc>
                <a:spcPct val="115000"/>
              </a:lnSpc>
              <a:spcAft>
                <a:spcPts val="600"/>
              </a:spcAft>
            </a:pPr>
            <a:r>
              <a:rPr lang="vi-VN" sz="4400" i="1" dirty="0">
                <a:latin typeface="+mj-lt"/>
                <a:ea typeface="Calibri" panose="020F0502020204030204" pitchFamily="34" charset="0"/>
                <a:cs typeface="Times New Roman" panose="02020603050405020304" pitchFamily="18" charset="0"/>
              </a:rPr>
              <a:t>Anh đang làm gì đấy ? </a:t>
            </a:r>
            <a:endParaRPr lang="en-US" sz="4400" i="1" dirty="0">
              <a:latin typeface="+mj-lt"/>
              <a:ea typeface="Calibri" panose="020F0502020204030204" pitchFamily="34" charset="0"/>
              <a:cs typeface="Times New Roman" panose="02020603050405020304" pitchFamily="18" charset="0"/>
            </a:endParaRPr>
          </a:p>
          <a:p>
            <a:pPr indent="182880" algn="just">
              <a:lnSpc>
                <a:spcPct val="115000"/>
              </a:lnSpc>
              <a:spcAft>
                <a:spcPts val="600"/>
              </a:spcAft>
            </a:pPr>
            <a:r>
              <a:rPr lang="vi-VN" sz="4400" i="1" dirty="0">
                <a:latin typeface="+mj-lt"/>
                <a:ea typeface="Calibri" panose="020F0502020204030204" pitchFamily="34" charset="0"/>
                <a:cs typeface="Times New Roman" panose="02020603050405020304" pitchFamily="18" charset="0"/>
              </a:rPr>
              <a:t>– </a:t>
            </a:r>
            <a:r>
              <a:rPr lang="vi-VN" sz="4400" b="1" i="1" dirty="0">
                <a:latin typeface="+mj-lt"/>
                <a:ea typeface="Calibri" panose="020F0502020204030204" pitchFamily="34" charset="0"/>
                <a:cs typeface="Times New Roman" panose="02020603050405020304" pitchFamily="18" charset="0"/>
              </a:rPr>
              <a:t>Đang học.</a:t>
            </a:r>
            <a:r>
              <a:rPr lang="vi-VN" sz="4400" i="1" dirty="0">
                <a:latin typeface="+mj-lt"/>
                <a:ea typeface="Calibri" panose="020F0502020204030204" pitchFamily="34" charset="0"/>
                <a:cs typeface="Times New Roman" panose="02020603050405020304" pitchFamily="18" charset="0"/>
              </a:rPr>
              <a:t> </a:t>
            </a:r>
            <a:endParaRPr lang="en-US" sz="4000" dirty="0">
              <a:latin typeface="+mj-lt"/>
              <a:ea typeface="Calibri" panose="020F0502020204030204" pitchFamily="34" charset="0"/>
              <a:cs typeface="Times New Roman" panose="02020603050405020304" pitchFamily="18" charset="0"/>
            </a:endParaRPr>
          </a:p>
        </p:txBody>
      </p:sp>
      <p:sp>
        <p:nvSpPr>
          <p:cNvPr id="13" name="Rectangle 12"/>
          <p:cNvSpPr/>
          <p:nvPr/>
        </p:nvSpPr>
        <p:spPr>
          <a:xfrm>
            <a:off x="7194178" y="4052350"/>
            <a:ext cx="4393397" cy="1726627"/>
          </a:xfrm>
          <a:prstGeom prst="rect">
            <a:avLst/>
          </a:prstGeom>
        </p:spPr>
        <p:txBody>
          <a:bodyPr wrap="square">
            <a:spAutoFit/>
          </a:bodyPr>
          <a:lstStyle/>
          <a:p>
            <a:pPr indent="182880" algn="just">
              <a:lnSpc>
                <a:spcPct val="115000"/>
              </a:lnSpc>
              <a:spcAft>
                <a:spcPts val="600"/>
              </a:spcAft>
            </a:pPr>
            <a:r>
              <a:rPr lang="vi-VN" sz="4400" i="1" dirty="0">
                <a:latin typeface="+mj-lt"/>
                <a:ea typeface="Calibri" panose="020F0502020204030204" pitchFamily="34" charset="0"/>
                <a:cs typeface="Times New Roman" panose="02020603050405020304" pitchFamily="18" charset="0"/>
              </a:rPr>
              <a:t>Ai làm việc này ? </a:t>
            </a:r>
            <a:endParaRPr lang="en-US" sz="4400" i="1" dirty="0">
              <a:latin typeface="+mj-lt"/>
              <a:ea typeface="Calibri" panose="020F0502020204030204" pitchFamily="34" charset="0"/>
              <a:cs typeface="Times New Roman" panose="02020603050405020304" pitchFamily="18" charset="0"/>
            </a:endParaRPr>
          </a:p>
          <a:p>
            <a:pPr indent="182880" algn="just">
              <a:lnSpc>
                <a:spcPct val="115000"/>
              </a:lnSpc>
              <a:spcAft>
                <a:spcPts val="600"/>
              </a:spcAft>
            </a:pPr>
            <a:r>
              <a:rPr lang="vi-VN" sz="4400" i="1" dirty="0">
                <a:latin typeface="+mj-lt"/>
                <a:ea typeface="Calibri" panose="020F0502020204030204" pitchFamily="34" charset="0"/>
                <a:cs typeface="Times New Roman" panose="02020603050405020304" pitchFamily="18" charset="0"/>
              </a:rPr>
              <a:t>– </a:t>
            </a:r>
            <a:r>
              <a:rPr lang="vi-VN" sz="4400" b="1" i="1" dirty="0">
                <a:latin typeface="+mj-lt"/>
                <a:ea typeface="Calibri" panose="020F0502020204030204" pitchFamily="34" charset="0"/>
                <a:cs typeface="Times New Roman" panose="02020603050405020304" pitchFamily="18" charset="0"/>
              </a:rPr>
              <a:t>Bạn Bình.</a:t>
            </a:r>
            <a:r>
              <a:rPr lang="vi-VN" sz="4400" i="1" dirty="0">
                <a:latin typeface="+mj-lt"/>
                <a:ea typeface="Calibri" panose="020F0502020204030204" pitchFamily="34" charset="0"/>
                <a:cs typeface="Times New Roman" panose="02020603050405020304" pitchFamily="18" charset="0"/>
              </a:rPr>
              <a:t> </a:t>
            </a:r>
            <a:endParaRPr lang="en-US" sz="4000" dirty="0">
              <a:latin typeface="+mj-lt"/>
              <a:ea typeface="Calibri" panose="020F0502020204030204" pitchFamily="34" charset="0"/>
              <a:cs typeface="Times New Roman" panose="02020603050405020304" pitchFamily="18" charset="0"/>
            </a:endParaRPr>
          </a:p>
        </p:txBody>
      </p:sp>
      <p:sp>
        <p:nvSpPr>
          <p:cNvPr id="14" name="Rectangle 13"/>
          <p:cNvSpPr/>
          <p:nvPr/>
        </p:nvSpPr>
        <p:spPr>
          <a:xfrm>
            <a:off x="12377205" y="4052350"/>
            <a:ext cx="4344857" cy="1726627"/>
          </a:xfrm>
          <a:prstGeom prst="rect">
            <a:avLst/>
          </a:prstGeom>
        </p:spPr>
        <p:txBody>
          <a:bodyPr wrap="square">
            <a:spAutoFit/>
          </a:bodyPr>
          <a:lstStyle/>
          <a:p>
            <a:pPr indent="182880" algn="just">
              <a:lnSpc>
                <a:spcPct val="115000"/>
              </a:lnSpc>
              <a:spcAft>
                <a:spcPts val="600"/>
              </a:spcAft>
            </a:pPr>
            <a:r>
              <a:rPr lang="vi-VN" sz="4400" i="1" dirty="0">
                <a:latin typeface="+mj-lt"/>
                <a:ea typeface="Calibri" panose="020F0502020204030204" pitchFamily="34" charset="0"/>
                <a:cs typeface="Times New Roman" panose="02020603050405020304" pitchFamily="18" charset="0"/>
              </a:rPr>
              <a:t>Bao giờ bạn về ? </a:t>
            </a:r>
            <a:endParaRPr lang="en-US" sz="4400" i="1" dirty="0">
              <a:latin typeface="+mj-lt"/>
              <a:ea typeface="Calibri" panose="020F0502020204030204" pitchFamily="34" charset="0"/>
              <a:cs typeface="Times New Roman" panose="02020603050405020304" pitchFamily="18" charset="0"/>
            </a:endParaRPr>
          </a:p>
          <a:p>
            <a:pPr indent="182880" algn="just">
              <a:lnSpc>
                <a:spcPct val="115000"/>
              </a:lnSpc>
              <a:spcAft>
                <a:spcPts val="600"/>
              </a:spcAft>
            </a:pPr>
            <a:r>
              <a:rPr lang="vi-VN" sz="4400" i="1" dirty="0">
                <a:latin typeface="+mj-lt"/>
                <a:ea typeface="Calibri" panose="020F0502020204030204" pitchFamily="34" charset="0"/>
                <a:cs typeface="Times New Roman" panose="02020603050405020304" pitchFamily="18" charset="0"/>
              </a:rPr>
              <a:t>– </a:t>
            </a:r>
            <a:r>
              <a:rPr lang="vi-VN" sz="4400" b="1" i="1" dirty="0">
                <a:latin typeface="+mj-lt"/>
                <a:ea typeface="Calibri" panose="020F0502020204030204" pitchFamily="34" charset="0"/>
                <a:cs typeface="Times New Roman" panose="02020603050405020304" pitchFamily="18" charset="0"/>
              </a:rPr>
              <a:t>Ngày mai.</a:t>
            </a:r>
            <a:r>
              <a:rPr lang="vi-VN" sz="4400" i="1" dirty="0">
                <a:latin typeface="+mj-lt"/>
                <a:ea typeface="Calibri" panose="020F0502020204030204" pitchFamily="34" charset="0"/>
                <a:cs typeface="Times New Roman" panose="02020603050405020304" pitchFamily="18" charset="0"/>
              </a:rPr>
              <a:t> </a:t>
            </a:r>
            <a:endParaRPr lang="en-US" sz="4000" dirty="0">
              <a:latin typeface="+mj-lt"/>
              <a:ea typeface="Calibri" panose="020F0502020204030204" pitchFamily="34" charset="0"/>
              <a:cs typeface="Times New Roman" panose="02020603050405020304" pitchFamily="18" charset="0"/>
            </a:endParaRPr>
          </a:p>
        </p:txBody>
      </p:sp>
      <p:sp>
        <p:nvSpPr>
          <p:cNvPr id="16" name="Freeform 4">
            <a:extLst>
              <a:ext uri="{FF2B5EF4-FFF2-40B4-BE49-F238E27FC236}">
                <a16:creationId xmlns:a16="http://schemas.microsoft.com/office/drawing/2014/main" id="{5B92E6A0-1D18-F266-CE30-6E428328EF3B}"/>
              </a:ext>
            </a:extLst>
          </p:cNvPr>
          <p:cNvSpPr/>
          <p:nvPr/>
        </p:nvSpPr>
        <p:spPr>
          <a:xfrm>
            <a:off x="-284118" y="7024553"/>
            <a:ext cx="3749826" cy="4124505"/>
          </a:xfrm>
          <a:custGeom>
            <a:avLst/>
            <a:gdLst/>
            <a:ahLst/>
            <a:cxnLst/>
            <a:rect l="l" t="t" r="r" b="b"/>
            <a:pathLst>
              <a:path w="6888861" h="8229600">
                <a:moveTo>
                  <a:pt x="0" y="0"/>
                </a:moveTo>
                <a:lnTo>
                  <a:pt x="6888861" y="0"/>
                </a:lnTo>
                <a:lnTo>
                  <a:pt x="6888861" y="8229600"/>
                </a:lnTo>
                <a:lnTo>
                  <a:pt x="0" y="8229600"/>
                </a:lnTo>
                <a:lnTo>
                  <a:pt x="0" y="0"/>
                </a:lnTo>
                <a:close/>
              </a:path>
            </a:pathLst>
          </a:custGeom>
          <a:blipFill>
            <a:blip r:embed="rId3"/>
            <a:stretch>
              <a:fillRect/>
            </a:stretch>
          </a:blipFill>
        </p:spPr>
        <p:txBody>
          <a:bodyPr/>
          <a:lstStyle/>
          <a:p>
            <a:pPr defTabSz="1371600">
              <a:defRPr/>
            </a:pPr>
            <a:endParaRPr lang="en-US" sz="2700" dirty="0">
              <a:solidFill>
                <a:prstClr val="black"/>
              </a:solidFill>
              <a:latin typeface="Calibri" panose="020F0502020204030204"/>
            </a:endParaRPr>
          </a:p>
        </p:txBody>
      </p:sp>
    </p:spTree>
    <p:extLst>
      <p:ext uri="{BB962C8B-B14F-4D97-AF65-F5344CB8AC3E}">
        <p14:creationId xmlns:p14="http://schemas.microsoft.com/office/powerpoint/2010/main" val="409254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5E0B6-BC40-BF9E-7CCD-E7BC24BDC98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2F4D292-F44E-172C-62AC-B43C35E10BEC}"/>
              </a:ext>
            </a:extLst>
          </p:cNvPr>
          <p:cNvGraphicFramePr>
            <a:graphicFrameLocks noGrp="1"/>
          </p:cNvGraphicFramePr>
          <p:nvPr/>
        </p:nvGraphicFramePr>
        <p:xfrm>
          <a:off x="228600" y="342900"/>
          <a:ext cx="17678400" cy="9448800"/>
        </p:xfrm>
        <a:graphic>
          <a:graphicData uri="http://schemas.openxmlformats.org/drawingml/2006/table">
            <a:tbl>
              <a:tblPr firstRow="1" bandRow="1">
                <a:tableStyleId>{5940675A-B579-460E-94D1-54222C63F5DA}</a:tableStyleId>
              </a:tblPr>
              <a:tblGrid>
                <a:gridCol w="5562600">
                  <a:extLst>
                    <a:ext uri="{9D8B030D-6E8A-4147-A177-3AD203B41FA5}">
                      <a16:colId xmlns:a16="http://schemas.microsoft.com/office/drawing/2014/main" val="3694637139"/>
                    </a:ext>
                  </a:extLst>
                </a:gridCol>
                <a:gridCol w="5486400">
                  <a:extLst>
                    <a:ext uri="{9D8B030D-6E8A-4147-A177-3AD203B41FA5}">
                      <a16:colId xmlns:a16="http://schemas.microsoft.com/office/drawing/2014/main" val="1199040688"/>
                    </a:ext>
                  </a:extLst>
                </a:gridCol>
                <a:gridCol w="6629400">
                  <a:extLst>
                    <a:ext uri="{9D8B030D-6E8A-4147-A177-3AD203B41FA5}">
                      <a16:colId xmlns:a16="http://schemas.microsoft.com/office/drawing/2014/main" val="86208187"/>
                    </a:ext>
                  </a:extLst>
                </a:gridCol>
              </a:tblGrid>
              <a:tr h="1972322">
                <a:tc>
                  <a:txBody>
                    <a:bodyPr/>
                    <a:lstStyle/>
                    <a:p>
                      <a:pPr algn="ctr"/>
                      <a:r>
                        <a:rPr lang="en-US" sz="4000" b="1" dirty="0" err="1">
                          <a:latin typeface="Times New Roman" panose="02020603050405020304" pitchFamily="18" charset="0"/>
                          <a:cs typeface="Times New Roman" panose="02020603050405020304" pitchFamily="18" charset="0"/>
                        </a:rPr>
                        <a:t>Ngữ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Lí</a:t>
                      </a:r>
                      <a:r>
                        <a:rPr lang="en-US" sz="4000" b="1" baseline="0" dirty="0">
                          <a:latin typeface="Times New Roman" panose="02020603050405020304" pitchFamily="18" charset="0"/>
                          <a:cs typeface="Times New Roman" panose="02020603050405020304" pitchFamily="18" charset="0"/>
                        </a:rPr>
                        <a:t> do </a:t>
                      </a:r>
                      <a:r>
                        <a:rPr lang="en-US" sz="4000" b="1" baseline="0" dirty="0" err="1">
                          <a:latin typeface="Times New Roman" panose="02020603050405020304" pitchFamily="18" charset="0"/>
                          <a:cs typeface="Times New Roman" panose="02020603050405020304" pitchFamily="18" charset="0"/>
                        </a:rPr>
                        <a:t>tác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giả</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chọn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đó</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2189471922"/>
                  </a:ext>
                </a:extLst>
              </a:tr>
              <a:tr h="7476478">
                <a:tc>
                  <a:txBody>
                    <a:bodyPr/>
                    <a:lstStyle/>
                    <a:p>
                      <a:pPr algn="just"/>
                      <a:r>
                        <a:rPr lang="vi-VN" sz="4000" i="1" dirty="0">
                          <a:latin typeface="Times New Roman" panose="02020603050405020304" pitchFamily="18" charset="0"/>
                          <a:cs typeface="Times New Roman" panose="02020603050405020304" pitchFamily="18" charset="0"/>
                        </a:rPr>
                        <a:t>d) Lom khom dưới núi, </a:t>
                      </a:r>
                      <a:r>
                        <a:rPr lang="vi-VN" sz="4000" b="1" i="1" dirty="0">
                          <a:latin typeface="Times New Roman" panose="02020603050405020304" pitchFamily="18" charset="0"/>
                          <a:cs typeface="Times New Roman" panose="02020603050405020304" pitchFamily="18" charset="0"/>
                        </a:rPr>
                        <a:t>tiều</a:t>
                      </a:r>
                      <a:r>
                        <a:rPr lang="vi-VN" sz="4000" i="1" dirty="0">
                          <a:latin typeface="Times New Roman" panose="02020603050405020304" pitchFamily="18" charset="0"/>
                          <a:cs typeface="Times New Roman" panose="02020603050405020304" pitchFamily="18" charset="0"/>
                        </a:rPr>
                        <a:t> vài chú.</a:t>
                      </a:r>
                    </a:p>
                    <a:p>
                      <a:pPr algn="just"/>
                      <a:r>
                        <a:rPr lang="vi-VN" sz="4000" i="1" dirty="0">
                          <a:latin typeface="Times New Roman" panose="02020603050405020304" pitchFamily="18" charset="0"/>
                          <a:cs typeface="Times New Roman" panose="02020603050405020304" pitchFamily="18" charset="0"/>
                        </a:rPr>
                        <a:t>Lác đác bên sông, </a:t>
                      </a:r>
                      <a:r>
                        <a:rPr lang="vi-VN" sz="4000" b="1" i="1" dirty="0">
                          <a:latin typeface="Times New Roman" panose="02020603050405020304" pitchFamily="18" charset="0"/>
                          <a:cs typeface="Times New Roman" panose="02020603050405020304" pitchFamily="18" charset="0"/>
                        </a:rPr>
                        <a:t>chợ</a:t>
                      </a:r>
                      <a:r>
                        <a:rPr lang="vi-VN" sz="4000" i="1" dirty="0">
                          <a:latin typeface="Times New Roman" panose="02020603050405020304" pitchFamily="18" charset="0"/>
                          <a:cs typeface="Times New Roman" panose="02020603050405020304" pitchFamily="18" charset="0"/>
                        </a:rPr>
                        <a:t> mấy nhà.</a:t>
                      </a:r>
                    </a:p>
                    <a:p>
                      <a:pPr algn="r"/>
                      <a:r>
                        <a:rPr lang="vi-VN" sz="4000" i="1" dirty="0">
                          <a:latin typeface="Times New Roman" panose="02020603050405020304" pitchFamily="18" charset="0"/>
                          <a:cs typeface="Times New Roman" panose="02020603050405020304" pitchFamily="18" charset="0"/>
                        </a:rPr>
                        <a:t>(Bà Huyện Thanh Quan)</a:t>
                      </a:r>
                      <a:endParaRPr lang="vi-VN" sz="4000" b="0" i="1" dirty="0">
                        <a:solidFill>
                          <a:srgbClr val="000000"/>
                        </a:solidFill>
                        <a:effectLst/>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vi-VN" sz="4000" i="1" dirty="0">
                          <a:latin typeface="Times New Roman" panose="02020603050405020304" pitchFamily="18" charset="0"/>
                          <a:cs typeface="Times New Roman" panose="02020603050405020304" pitchFamily="18" charset="0"/>
                        </a:rPr>
                        <a:t>Lom khom dưới núi, vài chú</a:t>
                      </a:r>
                      <a:r>
                        <a:rPr lang="en-US" sz="4000" i="1" dirty="0">
                          <a:latin typeface="Times New Roman" panose="02020603050405020304" pitchFamily="18" charset="0"/>
                          <a:cs typeface="Times New Roman" panose="02020603050405020304" pitchFamily="18" charset="0"/>
                        </a:rPr>
                        <a:t> </a:t>
                      </a:r>
                      <a:r>
                        <a:rPr lang="vi-VN" sz="4000" b="1" i="1" dirty="0">
                          <a:latin typeface="Times New Roman" panose="02020603050405020304" pitchFamily="18" charset="0"/>
                          <a:cs typeface="Times New Roman" panose="02020603050405020304" pitchFamily="18" charset="0"/>
                        </a:rPr>
                        <a:t>tiều</a:t>
                      </a:r>
                      <a:r>
                        <a:rPr lang="vi-VN" sz="4000" i="1" dirty="0">
                          <a:latin typeface="Times New Roman" panose="02020603050405020304" pitchFamily="18" charset="0"/>
                          <a:cs typeface="Times New Roman" panose="02020603050405020304" pitchFamily="18" charset="0"/>
                        </a:rPr>
                        <a:t> .</a:t>
                      </a:r>
                    </a:p>
                    <a:p>
                      <a:pPr algn="just"/>
                      <a:r>
                        <a:rPr lang="vi-VN" sz="4000" i="1" dirty="0">
                          <a:latin typeface="Times New Roman" panose="02020603050405020304" pitchFamily="18" charset="0"/>
                          <a:cs typeface="Times New Roman" panose="02020603050405020304" pitchFamily="18" charset="0"/>
                        </a:rPr>
                        <a:t>Lác đác bên sông, mấy nhà</a:t>
                      </a:r>
                      <a:r>
                        <a:rPr lang="en-US" sz="4000" i="1" dirty="0">
                          <a:latin typeface="Times New Roman" panose="02020603050405020304" pitchFamily="18" charset="0"/>
                          <a:cs typeface="Times New Roman" panose="02020603050405020304" pitchFamily="18" charset="0"/>
                        </a:rPr>
                        <a:t> </a:t>
                      </a:r>
                      <a:r>
                        <a:rPr lang="vi-VN" sz="4000" b="1" i="1" dirty="0">
                          <a:latin typeface="Times New Roman" panose="02020603050405020304" pitchFamily="18" charset="0"/>
                          <a:cs typeface="Times New Roman" panose="02020603050405020304" pitchFamily="18" charset="0"/>
                        </a:rPr>
                        <a:t>chợ</a:t>
                      </a:r>
                      <a:r>
                        <a:rPr lang="vi-VN" sz="4000" i="1" dirty="0">
                          <a:latin typeface="Times New Roman" panose="02020603050405020304" pitchFamily="18" charset="0"/>
                          <a:cs typeface="Times New Roman" panose="02020603050405020304" pitchFamily="18" charset="0"/>
                        </a:rPr>
                        <a:t> .</a:t>
                      </a:r>
                    </a:p>
                    <a:p>
                      <a:pPr algn="just"/>
                      <a:endParaRPr lang="en-US" sz="4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000" b="1" dirty="0">
                          <a:latin typeface="Times New Roman" panose="02020603050405020304" pitchFamily="18" charset="0"/>
                          <a:cs typeface="Times New Roman" panose="02020603050405020304" pitchFamily="18" charset="0"/>
                        </a:rPr>
                        <a:t>Ý</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nghĩa</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không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thay</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Nhưng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dụng</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giả</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chuyển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thành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phần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này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đầu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cụm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danh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từ</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nhằm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vật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bởi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thành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phần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này</a:t>
                      </a:r>
                      <a:r>
                        <a:rPr lang="en-US" sz="4000" baseline="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382154614"/>
                  </a:ext>
                </a:extLst>
              </a:tr>
            </a:tbl>
          </a:graphicData>
        </a:graphic>
      </p:graphicFrame>
    </p:spTree>
    <p:extLst>
      <p:ext uri="{BB962C8B-B14F-4D97-AF65-F5344CB8AC3E}">
        <p14:creationId xmlns:p14="http://schemas.microsoft.com/office/powerpoint/2010/main" val="1163002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19652976"/>
              </p:ext>
            </p:extLst>
          </p:nvPr>
        </p:nvGraphicFramePr>
        <p:xfrm>
          <a:off x="304801" y="1485900"/>
          <a:ext cx="17602201" cy="8229600"/>
        </p:xfrm>
        <a:graphic>
          <a:graphicData uri="http://schemas.openxmlformats.org/drawingml/2006/table">
            <a:tbl>
              <a:tblPr firstRow="1" bandRow="1">
                <a:tableStyleId>{5940675A-B579-460E-94D1-54222C63F5DA}</a:tableStyleId>
              </a:tblPr>
              <a:tblGrid>
                <a:gridCol w="7738899">
                  <a:extLst>
                    <a:ext uri="{9D8B030D-6E8A-4147-A177-3AD203B41FA5}">
                      <a16:colId xmlns:a16="http://schemas.microsoft.com/office/drawing/2014/main" val="135593718"/>
                    </a:ext>
                  </a:extLst>
                </a:gridCol>
                <a:gridCol w="4172936">
                  <a:extLst>
                    <a:ext uri="{9D8B030D-6E8A-4147-A177-3AD203B41FA5}">
                      <a16:colId xmlns:a16="http://schemas.microsoft.com/office/drawing/2014/main" val="719225293"/>
                    </a:ext>
                  </a:extLst>
                </a:gridCol>
                <a:gridCol w="5690366">
                  <a:extLst>
                    <a:ext uri="{9D8B030D-6E8A-4147-A177-3AD203B41FA5}">
                      <a16:colId xmlns:a16="http://schemas.microsoft.com/office/drawing/2014/main" val="3769887438"/>
                    </a:ext>
                  </a:extLst>
                </a:gridCol>
              </a:tblGrid>
              <a:tr h="1130440">
                <a:tc>
                  <a:txBody>
                    <a:bodyPr/>
                    <a:lstStyle/>
                    <a:p>
                      <a:pPr algn="ct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liệu</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bị</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Tác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424286546"/>
                  </a:ext>
                </a:extLst>
              </a:tr>
              <a:tr h="709916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a) Sau nghi lễ bái tổ, hai đô thực hiện nghi thức xe đài</a:t>
                      </a:r>
                      <a:r>
                        <a:rPr lang="en-US" sz="4400" i="1" kern="1200" dirty="0">
                          <a:latin typeface="Times New Roman" panose="02020603050405020304" pitchFamily="18" charset="0"/>
                          <a:cs typeface="Times New Roman" panose="02020603050405020304" pitchFamily="18" charset="0"/>
                        </a:rPr>
                        <a:t>.</a:t>
                      </a:r>
                      <a:r>
                        <a:rPr lang="vi-VN" sz="4400" i="1" kern="1200" dirty="0">
                          <a:latin typeface="Times New Roman" panose="02020603050405020304" pitchFamily="18" charset="0"/>
                          <a:cs typeface="Times New Roman" panose="02020603050405020304" pitchFamily="18" charset="0"/>
                        </a:rPr>
                        <a:t> Những động tác xe đài được thực hiện rất đa dạng. (Phí Trường Giang)</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lang="en-US" sz="4400" i="1" dirty="0">
                        <a:latin typeface="Times New Roman" panose="02020603050405020304" pitchFamily="18" charset="0"/>
                        <a:cs typeface="Times New Roman" panose="02020603050405020304" pitchFamily="18" charset="0"/>
                      </a:endParaRPr>
                    </a:p>
                  </a:txBody>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0107281"/>
                  </a:ext>
                </a:extLst>
              </a:tr>
            </a:tbl>
          </a:graphicData>
        </a:graphic>
      </p:graphicFrame>
      <p:sp>
        <p:nvSpPr>
          <p:cNvPr id="3" name="Rectangle 2"/>
          <p:cNvSpPr/>
          <p:nvPr/>
        </p:nvSpPr>
        <p:spPr>
          <a:xfrm>
            <a:off x="647699" y="342900"/>
            <a:ext cx="16840200" cy="830997"/>
          </a:xfrm>
          <a:prstGeom prst="rect">
            <a:avLst/>
          </a:prstGeom>
        </p:spPr>
        <p:txBody>
          <a:bodyPr wrap="square">
            <a:spAutoFit/>
          </a:bodyPr>
          <a:lstStyle/>
          <a:p>
            <a:pPr algn="ct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2</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46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1649288"/>
              </p:ext>
            </p:extLst>
          </p:nvPr>
        </p:nvGraphicFramePr>
        <p:xfrm>
          <a:off x="228600" y="266700"/>
          <a:ext cx="17678399" cy="9570720"/>
        </p:xfrm>
        <a:graphic>
          <a:graphicData uri="http://schemas.openxmlformats.org/drawingml/2006/table">
            <a:tbl>
              <a:tblPr firstRow="1" bandRow="1">
                <a:tableStyleId>{5940675A-B579-460E-94D1-54222C63F5DA}</a:tableStyleId>
              </a:tblPr>
              <a:tblGrid>
                <a:gridCol w="8153400">
                  <a:extLst>
                    <a:ext uri="{9D8B030D-6E8A-4147-A177-3AD203B41FA5}">
                      <a16:colId xmlns:a16="http://schemas.microsoft.com/office/drawing/2014/main" val="135593718"/>
                    </a:ext>
                  </a:extLst>
                </a:gridCol>
                <a:gridCol w="3810000">
                  <a:extLst>
                    <a:ext uri="{9D8B030D-6E8A-4147-A177-3AD203B41FA5}">
                      <a16:colId xmlns:a16="http://schemas.microsoft.com/office/drawing/2014/main" val="719225293"/>
                    </a:ext>
                  </a:extLst>
                </a:gridCol>
                <a:gridCol w="5714999">
                  <a:extLst>
                    <a:ext uri="{9D8B030D-6E8A-4147-A177-3AD203B41FA5}">
                      <a16:colId xmlns:a16="http://schemas.microsoft.com/office/drawing/2014/main" val="3769887438"/>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liệu</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bị</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Tác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424286546"/>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b) Địa đ</a:t>
                      </a:r>
                      <a:r>
                        <a:rPr lang="en-US" sz="4400" i="1" kern="1200" dirty="0" err="1">
                          <a:latin typeface="Times New Roman" panose="02020603050405020304" pitchFamily="18" charset="0"/>
                          <a:cs typeface="Times New Roman" panose="02020603050405020304" pitchFamily="18" charset="0"/>
                        </a:rPr>
                        <a:t>ạo</a:t>
                      </a:r>
                      <a:r>
                        <a:rPr lang="vi-VN" sz="4400" i="1" kern="1200" dirty="0">
                          <a:latin typeface="Times New Roman" panose="02020603050405020304" pitchFamily="18" charset="0"/>
                          <a:cs typeface="Times New Roman" panose="02020603050405020304" pitchFamily="18" charset="0"/>
                        </a:rPr>
                        <a:t> Củ chi hình thành trong thời kì kháng chiến chống thực dân Pháp (khoảng năm 1948). Hệ thống địa đạo được xây dựng sớm nhất tại hai xã Tân Phú Trung và Phước Vĩnh An […]. Lúc đầu, địa đạo chỉ có những đoạn ngắn, cấu trúc đơn giản, dùng để </a:t>
                      </a:r>
                      <a:r>
                        <a:rPr lang="en-US" sz="4400" i="1" kern="1200" dirty="0" err="1">
                          <a:latin typeface="Times New Roman" panose="02020603050405020304" pitchFamily="18" charset="0"/>
                          <a:cs typeface="Times New Roman" panose="02020603050405020304" pitchFamily="18" charset="0"/>
                        </a:rPr>
                        <a:t>gi</a:t>
                      </a:r>
                      <a:r>
                        <a:rPr lang="vi-VN" sz="4400" i="1" kern="1200" dirty="0">
                          <a:latin typeface="Times New Roman" panose="02020603050405020304" pitchFamily="18" charset="0"/>
                          <a:cs typeface="Times New Roman" panose="02020603050405020304" pitchFamily="18" charset="0"/>
                        </a:rPr>
                        <a:t>ấu tài liệu, trú ém cán bộ trong vùng địch hậu. Sang giai đoạn chống đế quốc Mỹ, địa đạo được gia cố và mở rộng. (Di tích lịch sử Địa đạo Củ Chi)</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marL="0" indent="0" algn="just">
                        <a:buFontTx/>
                        <a:buNone/>
                      </a:pPr>
                      <a:r>
                        <a:rPr lang="en-US" sz="4400" kern="1200" dirty="0">
                          <a:latin typeface="Times New Roman" panose="02020603050405020304" pitchFamily="18" charset="0"/>
                          <a:cs typeface="Times New Roman" panose="02020603050405020304" pitchFamily="18" charset="0"/>
                        </a:rPr>
                        <a:t>- </a:t>
                      </a:r>
                      <a:r>
                        <a:rPr lang="vi-VN" sz="4400" kern="1200" dirty="0">
                          <a:latin typeface="Times New Roman" panose="02020603050405020304" pitchFamily="18" charset="0"/>
                          <a:cs typeface="Times New Roman" panose="02020603050405020304" pitchFamily="18" charset="0"/>
                        </a:rPr>
                        <a:t>Hệ thống địa đạo được xây dựng sớm nhất tại hai xã Tân Phú Trung và Phước Vĩnh An […]</a:t>
                      </a:r>
                      <a:endParaRPr lang="en-US" sz="4400" kern="1200" dirty="0">
                        <a:latin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4400" kern="1200" dirty="0">
                          <a:latin typeface="Times New Roman" panose="02020603050405020304" pitchFamily="18" charset="0"/>
                          <a:cs typeface="Times New Roman" panose="02020603050405020304" pitchFamily="18" charset="0"/>
                        </a:rPr>
                        <a:t>- </a:t>
                      </a:r>
                      <a:r>
                        <a:rPr lang="vi-VN" sz="4400" kern="1200" dirty="0">
                          <a:latin typeface="Times New Roman" panose="02020603050405020304" pitchFamily="18" charset="0"/>
                          <a:cs typeface="Times New Roman" panose="02020603050405020304" pitchFamily="18" charset="0"/>
                        </a:rPr>
                        <a:t>Sang giai đoạn chống đế quốc Mỹ, địa đạo được gia cố và mở rộng.</a:t>
                      </a:r>
                      <a:endParaRPr lang="en-US" sz="4400" dirty="0">
                        <a:latin typeface="Times New Roman" panose="02020603050405020304" pitchFamily="18" charset="0"/>
                        <a:cs typeface="Times New Roman" panose="02020603050405020304" pitchFamily="18" charset="0"/>
                      </a:endParaRPr>
                    </a:p>
                  </a:txBody>
                  <a:tcPr/>
                </a:tc>
                <a:tc>
                  <a:txBody>
                    <a:bodyPr/>
                    <a:lstStyle/>
                    <a:p>
                      <a:pPr algn="just"/>
                      <a:r>
                        <a:rPr lang="en-US" sz="4400" dirty="0" err="1">
                          <a:latin typeface="Times New Roman" panose="02020603050405020304" pitchFamily="18" charset="0"/>
                          <a:cs typeface="Times New Roman" panose="02020603050405020304" pitchFamily="18" charset="0"/>
                        </a:rPr>
                        <a:t>Việc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sử</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dụng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hai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ngữ</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lặp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lại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từ</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địa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đạo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đã</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xuất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hiện</a:t>
                      </a:r>
                      <a:r>
                        <a:rPr lang="en-US" sz="4400" baseline="0" dirty="0">
                          <a:latin typeface="Times New Roman" panose="02020603050405020304" pitchFamily="18" charset="0"/>
                          <a:cs typeface="Times New Roman" panose="02020603050405020304" pitchFamily="18" charset="0"/>
                        </a:rPr>
                        <a:t> ở </a:t>
                      </a:r>
                      <a:r>
                        <a:rPr lang="en-US" sz="4400" baseline="0" dirty="0" err="1">
                          <a:latin typeface="Times New Roman" panose="02020603050405020304" pitchFamily="18" charset="0"/>
                          <a:cs typeface="Times New Roman" panose="02020603050405020304" pitchFamily="18" charset="0"/>
                        </a:rPr>
                        <a:t>những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trước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tạo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liên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kết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chặt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chẽ</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những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với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những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đứng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trước</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008487"/>
                  </a:ext>
                </a:extLst>
              </a:tr>
            </a:tbl>
          </a:graphicData>
        </a:graphic>
      </p:graphicFrame>
    </p:spTree>
    <p:extLst>
      <p:ext uri="{BB962C8B-B14F-4D97-AF65-F5344CB8AC3E}">
        <p14:creationId xmlns:p14="http://schemas.microsoft.com/office/powerpoint/2010/main" val="6890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6758017"/>
              </p:ext>
            </p:extLst>
          </p:nvPr>
        </p:nvGraphicFramePr>
        <p:xfrm>
          <a:off x="228600" y="266700"/>
          <a:ext cx="17830801" cy="9753600"/>
        </p:xfrm>
        <a:graphic>
          <a:graphicData uri="http://schemas.openxmlformats.org/drawingml/2006/table">
            <a:tbl>
              <a:tblPr firstRow="1" bandRow="1">
                <a:tableStyleId>{5940675A-B579-460E-94D1-54222C63F5DA}</a:tableStyleId>
              </a:tblPr>
              <a:tblGrid>
                <a:gridCol w="7839404">
                  <a:extLst>
                    <a:ext uri="{9D8B030D-6E8A-4147-A177-3AD203B41FA5}">
                      <a16:colId xmlns:a16="http://schemas.microsoft.com/office/drawing/2014/main" val="135593718"/>
                    </a:ext>
                  </a:extLst>
                </a:gridCol>
                <a:gridCol w="4227130">
                  <a:extLst>
                    <a:ext uri="{9D8B030D-6E8A-4147-A177-3AD203B41FA5}">
                      <a16:colId xmlns:a16="http://schemas.microsoft.com/office/drawing/2014/main" val="719225293"/>
                    </a:ext>
                  </a:extLst>
                </a:gridCol>
                <a:gridCol w="5764267">
                  <a:extLst>
                    <a:ext uri="{9D8B030D-6E8A-4147-A177-3AD203B41FA5}">
                      <a16:colId xmlns:a16="http://schemas.microsoft.com/office/drawing/2014/main" val="3769887438"/>
                    </a:ext>
                  </a:extLst>
                </a:gridCol>
              </a:tblGrid>
              <a:tr h="835068">
                <a:tc>
                  <a:txBody>
                    <a:bodyPr/>
                    <a:lstStyle/>
                    <a:p>
                      <a:pPr algn="ct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liệu</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bị</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Tác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424286546"/>
                  </a:ext>
                </a:extLst>
              </a:tr>
              <a:tr h="8918532">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c) Trong hơn một thế kỉ trở lại đây, dân số thế g</a:t>
                      </a:r>
                      <a:r>
                        <a:rPr lang="en-US" sz="4400" i="1" kern="1200" dirty="0" err="1">
                          <a:latin typeface="Times New Roman" panose="02020603050405020304" pitchFamily="18" charset="0"/>
                          <a:cs typeface="Times New Roman" panose="02020603050405020304" pitchFamily="18" charset="0"/>
                        </a:rPr>
                        <a:t>i</a:t>
                      </a:r>
                      <a:r>
                        <a:rPr lang="vi-VN" sz="4400" i="1" kern="1200" dirty="0">
                          <a:latin typeface="Times New Roman" panose="02020603050405020304" pitchFamily="18" charset="0"/>
                          <a:cs typeface="Times New Roman" panose="02020603050405020304" pitchFamily="18" charset="0"/>
                        </a:rPr>
                        <a:t>ới ngày càng tăng, trong khi số lượng các loài động vật ngày một giảm đi rõ rệt. Môi trường sống của động vật bị con người chiếm lính, phá hoại […]. Nhiều loài thậm chí thường xuyên bị con người ngược đãi, săn bắt vô tổ chức và sát thương không nương tay. (Theo Kinh Hạnh Bảo – Trần Nghị Du)</a:t>
                      </a:r>
                      <a:endParaRPr lang="vi-VN" sz="4400" b="0" i="1" kern="1200" dirty="0">
                        <a:solidFill>
                          <a:srgbClr val="000000"/>
                        </a:solidFill>
                        <a:effectLst/>
                        <a:latin typeface="Times New Roman" panose="02020603050405020304" pitchFamily="18" charset="0"/>
                        <a:ea typeface="+mn-ea"/>
                        <a:cs typeface="Times New Roman" panose="02020603050405020304" pitchFamily="18" charset="0"/>
                      </a:endParaRPr>
                    </a:p>
                  </a:txBody>
                  <a:tcPr/>
                </a:tc>
                <a:tc>
                  <a:txBody>
                    <a:bodyPr/>
                    <a:lstStyle/>
                    <a:p>
                      <a:pPr marL="0" indent="0" algn="just">
                        <a:buFontTx/>
                        <a:buNone/>
                      </a:pPr>
                      <a:r>
                        <a:rPr lang="en-US" sz="4400" i="1" kern="1200" dirty="0">
                          <a:latin typeface="Times New Roman" panose="02020603050405020304" pitchFamily="18" charset="0"/>
                          <a:cs typeface="Times New Roman" panose="02020603050405020304" pitchFamily="18" charset="0"/>
                        </a:rPr>
                        <a:t>- </a:t>
                      </a:r>
                      <a:r>
                        <a:rPr lang="vi-VN" sz="4400" i="1" kern="1200" dirty="0">
                          <a:latin typeface="Times New Roman" panose="02020603050405020304" pitchFamily="18" charset="0"/>
                          <a:cs typeface="Times New Roman" panose="02020603050405020304" pitchFamily="18" charset="0"/>
                        </a:rPr>
                        <a:t>Môi trường sống của động vật bị con người chiếm lính, phá hoại […]. </a:t>
                      </a:r>
                      <a:endParaRPr lang="en-US" sz="4400" i="1" kern="1200" dirty="0">
                        <a:latin typeface="Times New Roman" panose="02020603050405020304" pitchFamily="18" charset="0"/>
                        <a:cs typeface="Times New Roman" panose="02020603050405020304" pitchFamily="18" charset="0"/>
                      </a:endParaRPr>
                    </a:p>
                    <a:p>
                      <a:pPr marL="0" indent="0" algn="just">
                        <a:buFontTx/>
                        <a:buNone/>
                      </a:pPr>
                      <a:r>
                        <a:rPr lang="en-US" sz="4400" i="1" kern="1200" dirty="0">
                          <a:latin typeface="Times New Roman" panose="02020603050405020304" pitchFamily="18" charset="0"/>
                          <a:cs typeface="Times New Roman" panose="02020603050405020304" pitchFamily="18" charset="0"/>
                        </a:rPr>
                        <a:t>- </a:t>
                      </a:r>
                      <a:r>
                        <a:rPr lang="vi-VN" sz="4400" i="1" kern="1200" dirty="0">
                          <a:latin typeface="Times New Roman" panose="02020603050405020304" pitchFamily="18" charset="0"/>
                          <a:cs typeface="Times New Roman" panose="02020603050405020304" pitchFamily="18" charset="0"/>
                        </a:rPr>
                        <a:t>Nhiều loài thậm chí thường xuyên bị con người ngược đãi, săn bắt vô tổ chức và sát thương không nương tay.</a:t>
                      </a:r>
                      <a:endParaRPr lang="en-US" sz="4400" dirty="0">
                        <a:latin typeface="Times New Roman" panose="02020603050405020304" pitchFamily="18" charset="0"/>
                        <a:cs typeface="Times New Roman" panose="02020603050405020304" pitchFamily="18" charset="0"/>
                      </a:endParaRPr>
                    </a:p>
                  </a:txBody>
                  <a:tcPr/>
                </a:tc>
                <a:tc>
                  <a:txBody>
                    <a:bodyPr/>
                    <a:lstStyle/>
                    <a:p>
                      <a:pPr algn="just"/>
                      <a:r>
                        <a:rPr lang="en-US" sz="440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mở</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đoạn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nêu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nhận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xét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về</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dân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số</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số</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lượng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vật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Nhận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xét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phát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triển</a:t>
                      </a:r>
                      <a:r>
                        <a:rPr lang="en-US" sz="4400" baseline="0" dirty="0">
                          <a:latin typeface="Times New Roman" panose="02020603050405020304" pitchFamily="18" charset="0"/>
                          <a:cs typeface="Times New Roman" panose="02020603050405020304" pitchFamily="18" charset="0"/>
                        </a:rPr>
                        <a:t> ở 2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tiếp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theo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việc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dùng</a:t>
                      </a:r>
                      <a:r>
                        <a:rPr lang="en-US" sz="4400" baseline="0" dirty="0">
                          <a:latin typeface="Times New Roman" panose="02020603050405020304" pitchFamily="18" charset="0"/>
                          <a:cs typeface="Times New Roman" panose="02020603050405020304" pitchFamily="18" charset="0"/>
                        </a:rPr>
                        <a:t> 2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với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ngữ</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lặp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lại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từ</a:t>
                      </a:r>
                      <a:r>
                        <a:rPr lang="en-US" sz="4400" baseline="0" dirty="0">
                          <a:latin typeface="Times New Roman" panose="02020603050405020304" pitchFamily="18" charset="0"/>
                          <a:cs typeface="Times New Roman" panose="02020603050405020304" pitchFamily="18" charset="0"/>
                        </a:rPr>
                        <a:t> </a:t>
                      </a:r>
                      <a:r>
                        <a:rPr lang="en-US" sz="4400" i="1" baseline="0" dirty="0">
                          <a:latin typeface="Times New Roman" panose="02020603050405020304" pitchFamily="18" charset="0"/>
                          <a:cs typeface="Times New Roman" panose="02020603050405020304" pitchFamily="18" charset="0"/>
                        </a:rPr>
                        <a:t>“</a:t>
                      </a:r>
                      <a:r>
                        <a:rPr lang="en-US" sz="4400" i="1" baseline="0" dirty="0" err="1">
                          <a:latin typeface="Times New Roman" panose="02020603050405020304" pitchFamily="18" charset="0"/>
                          <a:cs typeface="Times New Roman" panose="02020603050405020304" pitchFamily="18" charset="0"/>
                        </a:rPr>
                        <a:t>động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vật</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loài</a:t>
                      </a:r>
                      <a:r>
                        <a:rPr lang="en-US" sz="4400" i="1"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hiện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liên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kết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chặt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chẽ</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về</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nội</a:t>
                      </a:r>
                      <a:r>
                        <a:rPr lang="en-US" sz="4400" baseline="0" dirty="0">
                          <a:latin typeface="Times New Roman" panose="02020603050405020304" pitchFamily="18" charset="0"/>
                          <a:cs typeface="Times New Roman" panose="02020603050405020304" pitchFamily="18" charset="0"/>
                        </a:rPr>
                        <a:t> dung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hình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thức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đoạn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văn</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70540514"/>
                  </a:ext>
                </a:extLst>
              </a:tr>
            </a:tbl>
          </a:graphicData>
        </a:graphic>
      </p:graphicFrame>
    </p:spTree>
    <p:extLst>
      <p:ext uri="{BB962C8B-B14F-4D97-AF65-F5344CB8AC3E}">
        <p14:creationId xmlns:p14="http://schemas.microsoft.com/office/powerpoint/2010/main" val="23597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C9A74-E224-C36C-D51B-EC6E1EC642D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4218197-6027-3586-FB20-F5D44EAB1ED9}"/>
              </a:ext>
            </a:extLst>
          </p:cNvPr>
          <p:cNvGraphicFramePr>
            <a:graphicFrameLocks noGrp="1"/>
          </p:cNvGraphicFramePr>
          <p:nvPr>
            <p:extLst>
              <p:ext uri="{D42A27DB-BD31-4B8C-83A1-F6EECF244321}">
                <p14:modId xmlns:p14="http://schemas.microsoft.com/office/powerpoint/2010/main" val="134102900"/>
              </p:ext>
            </p:extLst>
          </p:nvPr>
        </p:nvGraphicFramePr>
        <p:xfrm>
          <a:off x="228600" y="941833"/>
          <a:ext cx="17678400" cy="9174480"/>
        </p:xfrm>
        <a:graphic>
          <a:graphicData uri="http://schemas.openxmlformats.org/drawingml/2006/table">
            <a:tbl>
              <a:tblPr firstRow="1" bandRow="1">
                <a:tableStyleId>{5940675A-B579-460E-94D1-54222C63F5DA}</a:tableStyleId>
              </a:tblPr>
              <a:tblGrid>
                <a:gridCol w="8839200">
                  <a:extLst>
                    <a:ext uri="{9D8B030D-6E8A-4147-A177-3AD203B41FA5}">
                      <a16:colId xmlns:a16="http://schemas.microsoft.com/office/drawing/2014/main" val="2501504430"/>
                    </a:ext>
                  </a:extLst>
                </a:gridCol>
                <a:gridCol w="8839200">
                  <a:extLst>
                    <a:ext uri="{9D8B030D-6E8A-4147-A177-3AD203B41FA5}">
                      <a16:colId xmlns:a16="http://schemas.microsoft.com/office/drawing/2014/main" val="4114005652"/>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chủ</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bị</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655346025"/>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a) Quan Phó bảng Sắc đã dẫn hai con trai đi hầu khắp những nơi nổi tiếng về phong cảnh đẹp, về di tích lịch sử của Nghệ An. (Sơn Tùng)</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lang="en-US" sz="4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99262630"/>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b) Ba nó bế nó lên. (Nguyễn Quang Sáng)</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159992"/>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c) Tây nó đốt nhà tôi rồi, bác ạ. (Kim Lân)</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63736496"/>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d) Cuộc sống càng văn minh tiến bộ, con người càng sử dụng nhiều nước hơn cho mọi nhu cầu của mình… (Theo Trịnh Văn)</a:t>
                      </a:r>
                      <a:endParaRPr lang="vi-VN" sz="4400" b="0" i="1" kern="1200" dirty="0">
                        <a:solidFill>
                          <a:srgbClr val="000000"/>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en-US" sz="4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1484372"/>
                  </a:ext>
                </a:extLst>
              </a:tr>
            </a:tbl>
          </a:graphicData>
        </a:graphic>
      </p:graphicFrame>
      <p:sp>
        <p:nvSpPr>
          <p:cNvPr id="3" name="Rectangle 2">
            <a:extLst>
              <a:ext uri="{FF2B5EF4-FFF2-40B4-BE49-F238E27FC236}">
                <a16:creationId xmlns:a16="http://schemas.microsoft.com/office/drawing/2014/main" id="{DB5B090E-235E-5BF5-C267-399C161311E0}"/>
              </a:ext>
            </a:extLst>
          </p:cNvPr>
          <p:cNvSpPr/>
          <p:nvPr/>
        </p:nvSpPr>
        <p:spPr>
          <a:xfrm>
            <a:off x="723900" y="114300"/>
            <a:ext cx="16840200" cy="830997"/>
          </a:xfrm>
          <a:prstGeom prst="rect">
            <a:avLst/>
          </a:prstGeom>
        </p:spPr>
        <p:txBody>
          <a:bodyPr wrap="square">
            <a:spAutoFit/>
          </a:bodyPr>
          <a:lstStyle/>
          <a:p>
            <a:pPr algn="ct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3</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65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7B8D9-680A-BCC1-34AE-FD901FC8ADF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F43AEF-273C-BC26-4B4E-A08D18CB4723}"/>
              </a:ext>
            </a:extLst>
          </p:cNvPr>
          <p:cNvGraphicFramePr>
            <a:graphicFrameLocks noGrp="1"/>
          </p:cNvGraphicFramePr>
          <p:nvPr>
            <p:extLst>
              <p:ext uri="{D42A27DB-BD31-4B8C-83A1-F6EECF244321}">
                <p14:modId xmlns:p14="http://schemas.microsoft.com/office/powerpoint/2010/main" val="2098974832"/>
              </p:ext>
            </p:extLst>
          </p:nvPr>
        </p:nvGraphicFramePr>
        <p:xfrm>
          <a:off x="228600" y="941833"/>
          <a:ext cx="17678400" cy="9174480"/>
        </p:xfrm>
        <a:graphic>
          <a:graphicData uri="http://schemas.openxmlformats.org/drawingml/2006/table">
            <a:tbl>
              <a:tblPr firstRow="1" bandRow="1">
                <a:tableStyleId>{5940675A-B579-460E-94D1-54222C63F5DA}</a:tableStyleId>
              </a:tblPr>
              <a:tblGrid>
                <a:gridCol w="8839200">
                  <a:extLst>
                    <a:ext uri="{9D8B030D-6E8A-4147-A177-3AD203B41FA5}">
                      <a16:colId xmlns:a16="http://schemas.microsoft.com/office/drawing/2014/main" val="2501504430"/>
                    </a:ext>
                  </a:extLst>
                </a:gridCol>
                <a:gridCol w="8839200">
                  <a:extLst>
                    <a:ext uri="{9D8B030D-6E8A-4147-A177-3AD203B41FA5}">
                      <a16:colId xmlns:a16="http://schemas.microsoft.com/office/drawing/2014/main" val="4114005652"/>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chủ</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bị</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655346025"/>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a) Quan Phó bảng Sắc đã dẫn hai con trai đi hầu khắp những nơi nổi tiếng về phong cảnh đẹp, về di tích lịch sử của Nghệ An. (Sơn Tùng)</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en-US" sz="4400" b="1" i="0" dirty="0">
                          <a:latin typeface="Times New Roman" panose="02020603050405020304" pitchFamily="18" charset="0"/>
                          <a:cs typeface="Times New Roman" panose="02020603050405020304" pitchFamily="18" charset="0"/>
                        </a:rPr>
                        <a:t>Hai con </a:t>
                      </a:r>
                      <a:r>
                        <a:rPr lang="en-US" sz="4400" b="1" i="0" dirty="0" err="1">
                          <a:latin typeface="Times New Roman" panose="02020603050405020304" pitchFamily="18" charset="0"/>
                          <a:cs typeface="Times New Roman" panose="02020603050405020304" pitchFamily="18" charset="0"/>
                        </a:rPr>
                        <a:t>trai</a:t>
                      </a:r>
                      <a:r>
                        <a:rPr lang="en-US" sz="4400" b="1"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đã</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được</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quan</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Phó</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bảng</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Sắc</a:t>
                      </a:r>
                      <a:r>
                        <a:rPr lang="en-US" sz="4400" i="0" baseline="0" dirty="0">
                          <a:latin typeface="Times New Roman" panose="02020603050405020304" pitchFamily="18" charset="0"/>
                          <a:cs typeface="Times New Roman" panose="02020603050405020304" pitchFamily="18" charset="0"/>
                        </a:rPr>
                        <a:t> </a:t>
                      </a:r>
                      <a:r>
                        <a:rPr lang="vi-VN" sz="4400" i="0" kern="1200" dirty="0">
                          <a:latin typeface="Times New Roman" panose="02020603050405020304" pitchFamily="18" charset="0"/>
                          <a:cs typeface="Times New Roman" panose="02020603050405020304" pitchFamily="18" charset="0"/>
                        </a:rPr>
                        <a:t>dẫn đi hầu khắp những nơi nổi tiếng về phong cảnh đẹp, về di tích lịch sử của Nghệ An</a:t>
                      </a:r>
                      <a:r>
                        <a:rPr lang="en-US" sz="4400" i="0" kern="1200" dirty="0">
                          <a:latin typeface="Times New Roman" panose="02020603050405020304" pitchFamily="18" charset="0"/>
                          <a:cs typeface="Times New Roman" panose="02020603050405020304" pitchFamily="18" charset="0"/>
                        </a:rPr>
                        <a:t>.</a:t>
                      </a:r>
                      <a:endParaRPr lang="en-US" sz="4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99262630"/>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b) Ba nó bế nó lên. (Nguyễn Quang Sáng)</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159992"/>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c) Tây nó đốt nhà tôi rồi, bác ạ. (Kim Lân)</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63736496"/>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d) Cuộc sống càng văn minh tiến bộ, con người càng sử dụng nhiều nước hơn cho mọi nhu cầu của mình… (Theo Trịnh Văn)</a:t>
                      </a:r>
                      <a:endParaRPr lang="vi-VN" sz="4400" b="0" i="1" kern="1200" dirty="0">
                        <a:solidFill>
                          <a:srgbClr val="000000"/>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endParaRPr lang="en-US" sz="4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1484372"/>
                  </a:ext>
                </a:extLst>
              </a:tr>
            </a:tbl>
          </a:graphicData>
        </a:graphic>
      </p:graphicFrame>
      <p:sp>
        <p:nvSpPr>
          <p:cNvPr id="3" name="Rectangle 2">
            <a:extLst>
              <a:ext uri="{FF2B5EF4-FFF2-40B4-BE49-F238E27FC236}">
                <a16:creationId xmlns:a16="http://schemas.microsoft.com/office/drawing/2014/main" id="{C88E0C46-BB6F-563B-2FA6-B92635D0B8ED}"/>
              </a:ext>
            </a:extLst>
          </p:cNvPr>
          <p:cNvSpPr/>
          <p:nvPr/>
        </p:nvSpPr>
        <p:spPr>
          <a:xfrm>
            <a:off x="723900" y="114300"/>
            <a:ext cx="16840200" cy="830997"/>
          </a:xfrm>
          <a:prstGeom prst="rect">
            <a:avLst/>
          </a:prstGeom>
        </p:spPr>
        <p:txBody>
          <a:bodyPr wrap="square">
            <a:spAutoFit/>
          </a:bodyPr>
          <a:lstStyle/>
          <a:p>
            <a:pPr algn="ct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3</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903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31472470"/>
              </p:ext>
            </p:extLst>
          </p:nvPr>
        </p:nvGraphicFramePr>
        <p:xfrm>
          <a:off x="228600" y="941833"/>
          <a:ext cx="17678400" cy="9174480"/>
        </p:xfrm>
        <a:graphic>
          <a:graphicData uri="http://schemas.openxmlformats.org/drawingml/2006/table">
            <a:tbl>
              <a:tblPr firstRow="1" bandRow="1">
                <a:tableStyleId>{5940675A-B579-460E-94D1-54222C63F5DA}</a:tableStyleId>
              </a:tblPr>
              <a:tblGrid>
                <a:gridCol w="8839200">
                  <a:extLst>
                    <a:ext uri="{9D8B030D-6E8A-4147-A177-3AD203B41FA5}">
                      <a16:colId xmlns:a16="http://schemas.microsoft.com/office/drawing/2014/main" val="2501504430"/>
                    </a:ext>
                  </a:extLst>
                </a:gridCol>
                <a:gridCol w="8839200">
                  <a:extLst>
                    <a:ext uri="{9D8B030D-6E8A-4147-A177-3AD203B41FA5}">
                      <a16:colId xmlns:a16="http://schemas.microsoft.com/office/drawing/2014/main" val="4114005652"/>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chủ</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bị</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655346025"/>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a) Quan Phó bảng Sắc đã dẫn hai con trai đi hầu khắp những nơi nổi tiếng về phong cảnh đẹp, về di tích lịch sử của Nghệ An. (Sơn Tùng)</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en-US" sz="4400" b="1" i="0" dirty="0">
                          <a:latin typeface="Times New Roman" panose="02020603050405020304" pitchFamily="18" charset="0"/>
                          <a:cs typeface="Times New Roman" panose="02020603050405020304" pitchFamily="18" charset="0"/>
                        </a:rPr>
                        <a:t>Hai con </a:t>
                      </a:r>
                      <a:r>
                        <a:rPr lang="en-US" sz="4400" b="1" i="0" dirty="0" err="1">
                          <a:latin typeface="Times New Roman" panose="02020603050405020304" pitchFamily="18" charset="0"/>
                          <a:cs typeface="Times New Roman" panose="02020603050405020304" pitchFamily="18" charset="0"/>
                        </a:rPr>
                        <a:t>trai</a:t>
                      </a:r>
                      <a:r>
                        <a:rPr lang="en-US" sz="4400" b="1"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đã</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được</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quan</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Phó</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bảng</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Sắc</a:t>
                      </a:r>
                      <a:r>
                        <a:rPr lang="en-US" sz="4400" i="0" baseline="0" dirty="0">
                          <a:latin typeface="Times New Roman" panose="02020603050405020304" pitchFamily="18" charset="0"/>
                          <a:cs typeface="Times New Roman" panose="02020603050405020304" pitchFamily="18" charset="0"/>
                        </a:rPr>
                        <a:t> </a:t>
                      </a:r>
                      <a:r>
                        <a:rPr lang="vi-VN" sz="4400" i="0" kern="1200" dirty="0">
                          <a:latin typeface="Times New Roman" panose="02020603050405020304" pitchFamily="18" charset="0"/>
                          <a:cs typeface="Times New Roman" panose="02020603050405020304" pitchFamily="18" charset="0"/>
                        </a:rPr>
                        <a:t>dẫn đi hầu khắp những nơi nổi tiếng về phong cảnh đẹp, về di tích lịch sử của Nghệ An</a:t>
                      </a:r>
                      <a:r>
                        <a:rPr lang="en-US" sz="4400" i="0" kern="1200" dirty="0">
                          <a:latin typeface="Times New Roman" panose="02020603050405020304" pitchFamily="18" charset="0"/>
                          <a:cs typeface="Times New Roman" panose="02020603050405020304" pitchFamily="18" charset="0"/>
                        </a:rPr>
                        <a:t>.</a:t>
                      </a:r>
                      <a:endParaRPr lang="en-US" sz="4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99262630"/>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b) Ba nó bế nó lên. (Nguyễn Quang Sáng)</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en-US" sz="4400" b="1" dirty="0" err="1">
                          <a:latin typeface="Times New Roman" panose="02020603050405020304" pitchFamily="18" charset="0"/>
                          <a:cs typeface="Times New Roman" panose="02020603050405020304" pitchFamily="18" charset="0"/>
                        </a:rPr>
                        <a:t>Nó</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được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ba</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nó</a:t>
                      </a:r>
                      <a:r>
                        <a:rPr lang="en-US" sz="4400" b="1"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bế</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lên</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159992"/>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c) Tây nó đốt nhà tôi rồi, bác ạ. (Kim Lân)</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en-US" sz="4400" b="1" dirty="0" err="1">
                          <a:latin typeface="Times New Roman" panose="02020603050405020304" pitchFamily="18" charset="0"/>
                          <a:cs typeface="Times New Roman" panose="02020603050405020304" pitchFamily="18" charset="0"/>
                        </a:rPr>
                        <a:t>Nhà</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tôi</a:t>
                      </a:r>
                      <a:r>
                        <a:rPr lang="en-US" sz="4400" b="1" baseline="0" dirty="0">
                          <a:latin typeface="Times New Roman" panose="02020603050405020304" pitchFamily="18" charset="0"/>
                          <a:cs typeface="Times New Roman" panose="02020603050405020304" pitchFamily="18" charset="0"/>
                        </a:rPr>
                        <a:t> </a:t>
                      </a:r>
                      <a:r>
                        <a:rPr lang="en-US" sz="4400" b="0" baseline="0" dirty="0" err="1">
                          <a:latin typeface="Times New Roman" panose="02020603050405020304" pitchFamily="18" charset="0"/>
                          <a:cs typeface="Times New Roman" panose="02020603050405020304" pitchFamily="18" charset="0"/>
                        </a:rPr>
                        <a:t>bị</a:t>
                      </a:r>
                      <a:r>
                        <a:rPr lang="en-US" sz="4400" b="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Tây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đốt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rồi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bác</a:t>
                      </a:r>
                      <a:r>
                        <a:rPr lang="en-US" sz="4400" baseline="0" dirty="0">
                          <a:latin typeface="Times New Roman" panose="02020603050405020304" pitchFamily="18" charset="0"/>
                          <a:cs typeface="Times New Roman" panose="02020603050405020304" pitchFamily="18" charset="0"/>
                        </a:rPr>
                        <a:t> ạ.</a:t>
                      </a:r>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63736496"/>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d) Cuộc sống càng văn minh tiến bộ, con người càng sử dụng nhiều nước hơn cho mọi nhu cầu của mình… (Theo Trịnh Văn)</a:t>
                      </a:r>
                      <a:endParaRPr lang="vi-VN" sz="4400" b="0" i="1" kern="1200" dirty="0">
                        <a:solidFill>
                          <a:srgbClr val="000000"/>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vi-VN" sz="4400" i="0" kern="1200" dirty="0">
                          <a:latin typeface="Times New Roman" panose="02020603050405020304" pitchFamily="18" charset="0"/>
                          <a:cs typeface="Times New Roman" panose="02020603050405020304" pitchFamily="18" charset="0"/>
                        </a:rPr>
                        <a:t>Cuộc sống càng văn minh tiến bộ, </a:t>
                      </a:r>
                      <a:r>
                        <a:rPr lang="vi-VN" sz="4400" b="1" i="0" kern="1200" dirty="0">
                          <a:latin typeface="Times New Roman" panose="02020603050405020304" pitchFamily="18" charset="0"/>
                          <a:cs typeface="Times New Roman" panose="02020603050405020304" pitchFamily="18" charset="0"/>
                        </a:rPr>
                        <a:t>nước</a:t>
                      </a:r>
                      <a:r>
                        <a:rPr lang="en-US" sz="4400" b="1" i="0" kern="1200" dirty="0">
                          <a:latin typeface="Times New Roman" panose="02020603050405020304" pitchFamily="18" charset="0"/>
                          <a:cs typeface="Times New Roman" panose="02020603050405020304" pitchFamily="18" charset="0"/>
                        </a:rPr>
                        <a:t> </a:t>
                      </a:r>
                      <a:r>
                        <a:rPr lang="en-US" sz="4400" b="1" i="0" kern="1200" dirty="0" err="1">
                          <a:latin typeface="Times New Roman" panose="02020603050405020304" pitchFamily="18" charset="0"/>
                          <a:cs typeface="Times New Roman" panose="02020603050405020304" pitchFamily="18" charset="0"/>
                        </a:rPr>
                        <a:t>càng</a:t>
                      </a:r>
                      <a:r>
                        <a:rPr lang="en-US" sz="4400" b="1" i="0" kern="1200" baseline="0" dirty="0">
                          <a:latin typeface="Times New Roman" panose="02020603050405020304" pitchFamily="18" charset="0"/>
                          <a:cs typeface="Times New Roman" panose="02020603050405020304" pitchFamily="18" charset="0"/>
                        </a:rPr>
                        <a:t> </a:t>
                      </a:r>
                      <a:r>
                        <a:rPr lang="en-US" sz="4400" b="1" i="0" kern="1200" baseline="0" dirty="0" err="1">
                          <a:latin typeface="Times New Roman" panose="02020603050405020304" pitchFamily="18" charset="0"/>
                          <a:cs typeface="Times New Roman" panose="02020603050405020304" pitchFamily="18" charset="0"/>
                        </a:rPr>
                        <a:t>được</a:t>
                      </a:r>
                      <a:r>
                        <a:rPr lang="en-US" sz="4400" i="0" kern="1200" baseline="0" dirty="0">
                          <a:latin typeface="Times New Roman" panose="02020603050405020304" pitchFamily="18" charset="0"/>
                          <a:cs typeface="Times New Roman" panose="02020603050405020304" pitchFamily="18" charset="0"/>
                        </a:rPr>
                        <a:t> </a:t>
                      </a:r>
                      <a:r>
                        <a:rPr lang="vi-VN" sz="4400" i="0" kern="1200" dirty="0">
                          <a:latin typeface="Times New Roman" panose="02020603050405020304" pitchFamily="18" charset="0"/>
                          <a:cs typeface="Times New Roman" panose="02020603050405020304" pitchFamily="18" charset="0"/>
                        </a:rPr>
                        <a:t>con người sử dụng nhiều hơn cho mọi nhu cầu của mình…</a:t>
                      </a:r>
                      <a:endParaRPr lang="en-US" sz="4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1484372"/>
                  </a:ext>
                </a:extLst>
              </a:tr>
            </a:tbl>
          </a:graphicData>
        </a:graphic>
      </p:graphicFrame>
      <p:sp>
        <p:nvSpPr>
          <p:cNvPr id="3" name="Rectangle 2"/>
          <p:cNvSpPr/>
          <p:nvPr/>
        </p:nvSpPr>
        <p:spPr>
          <a:xfrm>
            <a:off x="723900" y="114300"/>
            <a:ext cx="16840200" cy="830997"/>
          </a:xfrm>
          <a:prstGeom prst="rect">
            <a:avLst/>
          </a:prstGeom>
        </p:spPr>
        <p:txBody>
          <a:bodyPr wrap="square">
            <a:spAutoFit/>
          </a:bodyPr>
          <a:lstStyle/>
          <a:p>
            <a:pPr algn="ct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3</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67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04900"/>
            <a:ext cx="10134600" cy="7086600"/>
          </a:xfrm>
          <a:prstGeom prst="rect">
            <a:avLst/>
          </a:prstGeom>
        </p:spPr>
        <p:txBody>
          <a:bodyPr wrap="square">
            <a:spAutoFit/>
          </a:bodyPr>
          <a:lstStyle/>
          <a:p>
            <a:pPr algn="ct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4.</a:t>
            </a:r>
            <a:r>
              <a:rPr lang="vi-VN" sz="4400" b="1" dirty="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a:p>
            <a:pPr algn="just"/>
            <a:r>
              <a:rPr lang="vi-VN" sz="4400" b="1" dirty="0">
                <a:latin typeface="Times New Roman" panose="02020603050405020304" pitchFamily="18" charset="0"/>
                <a:cs typeface="Times New Roman" panose="02020603050405020304" pitchFamily="18" charset="0"/>
              </a:rPr>
              <a:t>Viết một đoạn văn (khoảng 8 – 10 dòng) nêu cảm nghĩ của em sau khi học văn bản </a:t>
            </a:r>
            <a:r>
              <a:rPr lang="vi-VN" sz="4400" b="1" i="1" dirty="0">
                <a:latin typeface="Times New Roman" panose="02020603050405020304" pitchFamily="18" charset="0"/>
                <a:cs typeface="Times New Roman" panose="02020603050405020304" pitchFamily="18" charset="0"/>
              </a:rPr>
              <a:t>Chuyện người con gái Nam Xương</a:t>
            </a:r>
            <a:r>
              <a:rPr lang="vi-VN" sz="4400" b="1" dirty="0">
                <a:latin typeface="Times New Roman" panose="02020603050405020304" pitchFamily="18" charset="0"/>
                <a:cs typeface="Times New Roman" panose="02020603050405020304" pitchFamily="18" charset="0"/>
              </a:rPr>
              <a:t> (Nguyễn Dữ), trong đó có áp dụng các biện pháp mở rộng cấu trúc câu và biến đổi cấu trúc câu. Chỉ ra một trường hợp mở rộng cấu trúc câu và một trường hợp biến đổi cấu trúc câu trong đoạn văn đã viết.</a:t>
            </a:r>
            <a:endParaRPr lang="vi-VN" sz="4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B4E5288-02EA-F894-1158-3729B20BF7AE}"/>
              </a:ext>
            </a:extLst>
          </p:cNvPr>
          <p:cNvPicPr>
            <a:picLocks noChangeAspect="1"/>
          </p:cNvPicPr>
          <p:nvPr/>
        </p:nvPicPr>
        <p:blipFill rotWithShape="1">
          <a:blip r:embed="rId2"/>
          <a:srcRect r="10935" b="-2"/>
          <a:stretch/>
        </p:blipFill>
        <p:spPr>
          <a:xfrm flipH="1">
            <a:off x="10972800" y="0"/>
            <a:ext cx="7315200" cy="10286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30427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59762F-1EAB-ABC2-B9A6-312988FA2D36}"/>
              </a:ext>
            </a:extLst>
          </p:cNvPr>
          <p:cNvGrpSpPr/>
          <p:nvPr/>
        </p:nvGrpSpPr>
        <p:grpSpPr>
          <a:xfrm>
            <a:off x="381000" y="342900"/>
            <a:ext cx="10134600" cy="9677400"/>
            <a:chOff x="381000" y="342900"/>
            <a:chExt cx="10134600" cy="9677400"/>
          </a:xfrm>
        </p:grpSpPr>
        <p:sp>
          <p:nvSpPr>
            <p:cNvPr id="3" name="Freeform 4">
              <a:extLst>
                <a:ext uri="{FF2B5EF4-FFF2-40B4-BE49-F238E27FC236}">
                  <a16:creationId xmlns:a16="http://schemas.microsoft.com/office/drawing/2014/main" id="{4A136601-0EC1-E7D2-9A37-BCE74899F419}"/>
                </a:ext>
              </a:extLst>
            </p:cNvPr>
            <p:cNvSpPr/>
            <p:nvPr/>
          </p:nvSpPr>
          <p:spPr>
            <a:xfrm>
              <a:off x="381000" y="342900"/>
              <a:ext cx="10134600" cy="9677400"/>
            </a:xfrm>
            <a:custGeom>
              <a:avLst/>
              <a:gdLst/>
              <a:ahLst/>
              <a:cxnLst/>
              <a:rect l="l" t="t" r="r" b="b"/>
              <a:pathLst>
                <a:path w="4375300" h="2341442">
                  <a:moveTo>
                    <a:pt x="9179" y="0"/>
                  </a:moveTo>
                  <a:lnTo>
                    <a:pt x="4366121" y="0"/>
                  </a:lnTo>
                  <a:cubicBezTo>
                    <a:pt x="4368555" y="0"/>
                    <a:pt x="4370890" y="967"/>
                    <a:pt x="4372611" y="2688"/>
                  </a:cubicBezTo>
                  <a:cubicBezTo>
                    <a:pt x="4374333" y="4410"/>
                    <a:pt x="4375300" y="6745"/>
                    <a:pt x="4375300" y="9179"/>
                  </a:cubicBezTo>
                  <a:lnTo>
                    <a:pt x="4375300" y="2332263"/>
                  </a:lnTo>
                  <a:cubicBezTo>
                    <a:pt x="4375300" y="2334697"/>
                    <a:pt x="4374333" y="2337032"/>
                    <a:pt x="4372611" y="2338753"/>
                  </a:cubicBezTo>
                  <a:cubicBezTo>
                    <a:pt x="4370890" y="2340475"/>
                    <a:pt x="4368555" y="2341442"/>
                    <a:pt x="4366121" y="2341442"/>
                  </a:cubicBezTo>
                  <a:lnTo>
                    <a:pt x="9179" y="2341442"/>
                  </a:lnTo>
                  <a:cubicBezTo>
                    <a:pt x="6745" y="2341442"/>
                    <a:pt x="4410" y="2340475"/>
                    <a:pt x="2688" y="2338753"/>
                  </a:cubicBezTo>
                  <a:cubicBezTo>
                    <a:pt x="967" y="2337032"/>
                    <a:pt x="0" y="2334697"/>
                    <a:pt x="0" y="2332263"/>
                  </a:cubicBezTo>
                  <a:lnTo>
                    <a:pt x="0" y="9179"/>
                  </a:lnTo>
                  <a:cubicBezTo>
                    <a:pt x="0" y="6745"/>
                    <a:pt x="967" y="4410"/>
                    <a:pt x="2688" y="2688"/>
                  </a:cubicBezTo>
                  <a:cubicBezTo>
                    <a:pt x="4410" y="967"/>
                    <a:pt x="6745" y="0"/>
                    <a:pt x="9179" y="0"/>
                  </a:cubicBezTo>
                  <a:close/>
                </a:path>
              </a:pathLst>
            </a:custGeom>
            <a:solidFill>
              <a:schemeClr val="bg1"/>
            </a:solidFill>
            <a:ln w="47625" cap="sq">
              <a:solidFill>
                <a:srgbClr val="000000"/>
              </a:solidFill>
              <a:prstDash val="solid"/>
              <a:miter/>
            </a:ln>
          </p:spPr>
          <p:txBody>
            <a:bodyPr/>
            <a:lstStyle/>
            <a:p>
              <a:pPr defTabSz="1371600"/>
              <a:endParaRPr lang="en-US" sz="4000" dirty="0">
                <a:solidFill>
                  <a:prstClr val="black"/>
                </a:solidFill>
                <a:latin typeface="Calibri" panose="020F0502020204030204"/>
              </a:endParaRPr>
            </a:p>
          </p:txBody>
        </p:sp>
        <p:sp>
          <p:nvSpPr>
            <p:cNvPr id="2" name="Rectangle 1"/>
            <p:cNvSpPr/>
            <p:nvPr/>
          </p:nvSpPr>
          <p:spPr>
            <a:xfrm>
              <a:off x="609600" y="495300"/>
              <a:ext cx="9677400" cy="93256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a:t>
              </a:r>
              <a:r>
                <a:rPr kumimoji="0" lang="en-US" sz="40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Chuyện</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con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gái</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Xương</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kể</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cuộc</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đời</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số</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phận</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bi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thả</a:t>
              </a:r>
              <a:r>
                <a:rPr lang="en-US" sz="4000" i="1" dirty="0">
                  <a:solidFill>
                    <a:prstClr val="black"/>
                  </a:solidFill>
                  <a:latin typeface="Times New Roman" panose="02020603050405020304" pitchFamily="18" charset="0"/>
                  <a:cs typeface="Times New Roman" panose="02020603050405020304" pitchFamily="18" charset="0"/>
                </a:rPr>
                <a:t>m </a:t>
              </a:r>
              <a:r>
                <a:rPr lang="en-US" sz="4000" i="1" dirty="0" err="1">
                  <a:solidFill>
                    <a:prstClr val="black"/>
                  </a:solidFill>
                  <a:latin typeface="Times New Roman" panose="02020603050405020304" pitchFamily="18" charset="0"/>
                  <a:cs typeface="Times New Roman" panose="02020603050405020304" pitchFamily="18" charset="0"/>
                </a:rPr>
                <a:t>của</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một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người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phụ</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nữ</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trong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xã</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hội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phong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kiến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trọng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nam</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khinh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nữ</a:t>
              </a:r>
              <a:r>
                <a:rPr lang="en-US" sz="4000" i="1" dirty="0">
                  <a:solidFill>
                    <a:prstClr val="black"/>
                  </a:solidFill>
                  <a:latin typeface="Times New Roman" panose="02020603050405020304" pitchFamily="18" charset="0"/>
                  <a:cs typeface="Times New Roman" panose="02020603050405020304" pitchFamily="18" charset="0"/>
                </a:rPr>
                <a:t>. (2) </a:t>
              </a:r>
              <a:r>
                <a:rPr lang="en-US" sz="4000" i="1" dirty="0" err="1">
                  <a:solidFill>
                    <a:prstClr val="black"/>
                  </a:solidFill>
                  <a:latin typeface="Times New Roman" panose="02020603050405020304" pitchFamily="18" charset="0"/>
                  <a:cs typeface="Times New Roman" panose="02020603050405020304" pitchFamily="18" charset="0"/>
                </a:rPr>
                <a:t>Nhân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vật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chính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trong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truyện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là</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một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thiếu</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phụ</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có</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nhan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sắc</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đức</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hạnh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rất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mực</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thủy</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chung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và</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hết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lòng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vì</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chồng</a:t>
              </a:r>
              <a:r>
                <a:rPr lang="en-US" sz="4000" i="1" dirty="0">
                  <a:solidFill>
                    <a:prstClr val="black"/>
                  </a:solidFill>
                  <a:latin typeface="Times New Roman" panose="02020603050405020304" pitchFamily="18" charset="0"/>
                  <a:cs typeface="Times New Roman" panose="02020603050405020304" pitchFamily="18" charset="0"/>
                </a:rPr>
                <a:t> con, </a:t>
              </a:r>
              <a:r>
                <a:rPr lang="en-US" sz="4000" i="1" dirty="0" err="1">
                  <a:solidFill>
                    <a:prstClr val="black"/>
                  </a:solidFill>
                  <a:latin typeface="Times New Roman" panose="02020603050405020304" pitchFamily="18" charset="0"/>
                  <a:cs typeface="Times New Roman" panose="02020603050405020304" pitchFamily="18" charset="0"/>
                </a:rPr>
                <a:t>gia</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đình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nhưng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lại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phải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chịu</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nỗi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oan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khiên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bất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hạnh</a:t>
              </a:r>
              <a:r>
                <a:rPr lang="en-US" sz="4000" i="1" dirty="0">
                  <a:solidFill>
                    <a:prstClr val="black"/>
                  </a:solidFill>
                  <a:latin typeface="Times New Roman" panose="02020603050405020304" pitchFamily="18" charset="0"/>
                  <a:cs typeface="Times New Roman" panose="02020603050405020304" pitchFamily="18" charset="0"/>
                </a:rPr>
                <a:t>. (3) </a:t>
              </a:r>
              <a:r>
                <a:rPr lang="en-US" sz="4000" i="1" dirty="0" err="1">
                  <a:solidFill>
                    <a:prstClr val="black"/>
                  </a:solidFill>
                  <a:latin typeface="Times New Roman" panose="02020603050405020304" pitchFamily="18" charset="0"/>
                  <a:cs typeface="Times New Roman" panose="02020603050405020304" pitchFamily="18" charset="0"/>
                </a:rPr>
                <a:t>Chỉ</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vì</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sự</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hiểu</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lầm</a:t>
              </a:r>
              <a:r>
                <a:rPr lang="en-US" sz="4000" i="1" dirty="0">
                  <a:solidFill>
                    <a:prstClr val="black"/>
                  </a:solidFill>
                  <a:latin typeface="Times New Roman" panose="02020603050405020304" pitchFamily="18" charset="0"/>
                  <a:cs typeface="Times New Roman" panose="02020603050405020304" pitchFamily="18" charset="0"/>
                </a:rPr>
                <a:t> do </a:t>
              </a:r>
              <a:r>
                <a:rPr lang="en-US" sz="4000" i="1" dirty="0" err="1">
                  <a:solidFill>
                    <a:prstClr val="black"/>
                  </a:solidFill>
                  <a:latin typeface="Times New Roman" panose="02020603050405020304" pitchFamily="18" charset="0"/>
                  <a:cs typeface="Times New Roman" panose="02020603050405020304" pitchFamily="18" charset="0"/>
                </a:rPr>
                <a:t>tính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đa</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nghi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ghen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tuông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quá</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đáng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của</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nàng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đã</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bị</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hắt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hủi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ruồng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rẫy</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thậm</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tệ</a:t>
              </a:r>
              <a:r>
                <a:rPr lang="en-US" sz="4000" i="1" dirty="0">
                  <a:solidFill>
                    <a:prstClr val="black"/>
                  </a:solidFill>
                  <a:latin typeface="Times New Roman" panose="02020603050405020304" pitchFamily="18" charset="0"/>
                  <a:cs typeface="Times New Roman" panose="02020603050405020304" pitchFamily="18" charset="0"/>
                </a:rPr>
                <a:t>. (4) </a:t>
              </a:r>
              <a:r>
                <a:rPr lang="en-US" sz="4000" i="1" dirty="0" err="1">
                  <a:solidFill>
                    <a:prstClr val="black"/>
                  </a:solidFill>
                  <a:latin typeface="Times New Roman" panose="02020603050405020304" pitchFamily="18" charset="0"/>
                  <a:cs typeface="Times New Roman" panose="02020603050405020304" pitchFamily="18" charset="0"/>
                </a:rPr>
                <a:t>Vì</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tuyệt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vọng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nàng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đã</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chọn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cách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quyên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sinh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để</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bày</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tỏ</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nỗi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oan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khuất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của</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mình</a:t>
              </a:r>
              <a:r>
                <a:rPr lang="en-US" sz="4000" i="1" dirty="0">
                  <a:solidFill>
                    <a:prstClr val="black"/>
                  </a:solidFill>
                  <a:latin typeface="Times New Roman" panose="02020603050405020304" pitchFamily="18" charset="0"/>
                  <a:cs typeface="Times New Roman" panose="02020603050405020304" pitchFamily="18" charset="0"/>
                </a:rPr>
                <a:t>. (5) </a:t>
              </a:r>
              <a:r>
                <a:rPr lang="en-US" sz="4000" i="1" dirty="0" err="1">
                  <a:solidFill>
                    <a:prstClr val="black"/>
                  </a:solidFill>
                  <a:latin typeface="Times New Roman" panose="02020603050405020304" pitchFamily="18" charset="0"/>
                  <a:cs typeface="Times New Roman" panose="02020603050405020304" pitchFamily="18" charset="0"/>
                </a:rPr>
                <a:t>Câu</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chuyện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khiến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người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đọc</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vô</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cùng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xúc</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động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và</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thương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cảm</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cho</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thân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phận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người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phụ</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nữ</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trong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xã</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hội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phong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kiến</a:t>
              </a:r>
              <a:r>
                <a:rPr lang="en-US" sz="4000" i="1" dirty="0">
                  <a:solidFill>
                    <a:prstClr val="black"/>
                  </a:solidFill>
                  <a:latin typeface="Times New Roman" panose="02020603050405020304" pitchFamily="18" charset="0"/>
                  <a:cs typeface="Times New Roman" panose="02020603050405020304" pitchFamily="18" charset="0"/>
                </a:rPr>
                <a:t>”.</a:t>
              </a:r>
              <a:endParaRPr kumimoji="0" lang="vi-VN" sz="400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4" name="Rectangle 3"/>
          <p:cNvSpPr/>
          <p:nvPr/>
        </p:nvSpPr>
        <p:spPr>
          <a:xfrm>
            <a:off x="10755443" y="1866900"/>
            <a:ext cx="6934200" cy="6247864"/>
          </a:xfrm>
          <a:prstGeom prst="rect">
            <a:avLst/>
          </a:prstGeom>
        </p:spPr>
        <p:txBody>
          <a:bodyPr wrap="square">
            <a:spAutoFit/>
          </a:bodyPr>
          <a:lstStyle/>
          <a:p>
            <a:pPr algn="just"/>
            <a:r>
              <a:rPr lang="vi-VN" sz="4000" b="1" dirty="0">
                <a:solidFill>
                  <a:srgbClr val="000000"/>
                </a:solidFill>
                <a:latin typeface="Times New Roman" panose="02020603050405020304" pitchFamily="18" charset="0"/>
                <a:cs typeface="Times New Roman" panose="02020603050405020304" pitchFamily="18" charset="0"/>
              </a:rPr>
              <a:t>- Mở rộng</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cấu</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trúc</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câu</a:t>
            </a:r>
            <a:r>
              <a:rPr lang="vi-VN"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bổ</a:t>
            </a:r>
            <a:r>
              <a:rPr lang="en-US" sz="4000" dirty="0">
                <a:solidFill>
                  <a:srgbClr val="000000"/>
                </a:solidFill>
                <a:latin typeface="Times New Roman" panose="02020603050405020304" pitchFamily="18" charset="0"/>
                <a:cs typeface="Times New Roman" panose="02020603050405020304" pitchFamily="18" charset="0"/>
              </a:rPr>
              <a:t> sung </a:t>
            </a:r>
            <a:r>
              <a:rPr lang="en-US" sz="4000" dirty="0" err="1">
                <a:solidFill>
                  <a:srgbClr val="000000"/>
                </a:solidFill>
                <a:latin typeface="Times New Roman" panose="02020603050405020304" pitchFamily="18" charset="0"/>
                <a:cs typeface="Times New Roman" panose="02020603050405020304" pitchFamily="18" charset="0"/>
              </a:rPr>
              <a:t>trạng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ngữ</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chỉ</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nguyên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nhân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câu</a:t>
            </a:r>
            <a:r>
              <a:rPr lang="en-US" sz="4000" dirty="0">
                <a:solidFill>
                  <a:srgbClr val="000000"/>
                </a:solidFill>
                <a:latin typeface="Times New Roman" panose="02020603050405020304" pitchFamily="18" charset="0"/>
                <a:cs typeface="Times New Roman" panose="02020603050405020304" pitchFamily="18" charset="0"/>
              </a:rPr>
              <a:t> 3,4)</a:t>
            </a:r>
            <a:endParaRPr lang="vi-VN" sz="4000" dirty="0">
              <a:solidFill>
                <a:srgbClr val="000000"/>
              </a:solidFill>
              <a:latin typeface="Times New Roman" panose="02020603050405020304" pitchFamily="18" charset="0"/>
              <a:cs typeface="Times New Roman" panose="02020603050405020304" pitchFamily="18" charset="0"/>
            </a:endParaRPr>
          </a:p>
          <a:p>
            <a:pPr algn="just"/>
            <a:endParaRPr lang="en-US" sz="4000" dirty="0">
              <a:solidFill>
                <a:srgbClr val="000000"/>
              </a:solidFill>
              <a:latin typeface="Times New Roman" panose="02020603050405020304" pitchFamily="18" charset="0"/>
              <a:cs typeface="Times New Roman" panose="02020603050405020304" pitchFamily="18" charset="0"/>
            </a:endParaRPr>
          </a:p>
          <a:p>
            <a:pPr algn="just"/>
            <a:r>
              <a:rPr lang="vi-VN" sz="4000" dirty="0">
                <a:solidFill>
                  <a:srgbClr val="000000"/>
                </a:solidFill>
                <a:latin typeface="Times New Roman" panose="02020603050405020304" pitchFamily="18" charset="0"/>
                <a:cs typeface="Times New Roman" panose="02020603050405020304" pitchFamily="18" charset="0"/>
              </a:rPr>
              <a:t>- </a:t>
            </a:r>
            <a:r>
              <a:rPr lang="vi-VN" sz="4000" b="1" dirty="0">
                <a:solidFill>
                  <a:srgbClr val="000000"/>
                </a:solidFill>
                <a:latin typeface="Times New Roman" panose="02020603050405020304" pitchFamily="18" charset="0"/>
                <a:cs typeface="Times New Roman" panose="02020603050405020304" pitchFamily="18" charset="0"/>
              </a:rPr>
              <a:t>Biến đổi cấu trúc câu</a:t>
            </a:r>
            <a:r>
              <a:rPr lang="vi-VN"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sử</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dụng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câu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bị</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động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câu</a:t>
            </a:r>
            <a:r>
              <a:rPr lang="en-US" sz="4000" dirty="0">
                <a:solidFill>
                  <a:srgbClr val="000000"/>
                </a:solidFill>
                <a:latin typeface="Times New Roman" panose="02020603050405020304" pitchFamily="18" charset="0"/>
                <a:cs typeface="Times New Roman" panose="02020603050405020304" pitchFamily="18" charset="0"/>
              </a:rPr>
              <a:t> 3:….</a:t>
            </a:r>
            <a:r>
              <a:rPr lang="en-US" sz="4000" i="1" dirty="0" err="1">
                <a:solidFill>
                  <a:srgbClr val="000000"/>
                </a:solidFill>
                <a:latin typeface="Times New Roman" panose="02020603050405020304" pitchFamily="18" charset="0"/>
                <a:cs typeface="Times New Roman" panose="02020603050405020304" pitchFamily="18" charset="0"/>
              </a:rPr>
              <a:t>nàng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đã</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bị</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hắt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hủi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ruồng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rẫy</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thậm</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tệ</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thay</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cho</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câu</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chủ</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động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tương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ứng</a:t>
            </a:r>
            <a:r>
              <a:rPr lang="en-US" sz="4000"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nàng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đã</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hắt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hủi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ruồng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rẫy</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thậm</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tệ</a:t>
            </a:r>
            <a:r>
              <a:rPr lang="en-US" sz="4000" dirty="0">
                <a:solidFill>
                  <a:prstClr val="black"/>
                </a:solidFill>
                <a:latin typeface="Times New Roman" panose="02020603050405020304" pitchFamily="18" charset="0"/>
                <a:cs typeface="Times New Roman" panose="02020603050405020304" pitchFamily="18" charset="0"/>
              </a:rPr>
              <a:t>)</a:t>
            </a:r>
            <a:endParaRPr lang="vi-VN" sz="4000" b="0" dirty="0">
              <a:solidFill>
                <a:srgbClr val="000000"/>
              </a:solidFill>
              <a:effectLst/>
              <a:latin typeface="Times New Roman" panose="02020603050405020304" pitchFamily="18" charset="0"/>
              <a:cs typeface="Times New Roman" panose="02020603050405020304" pitchFamily="18" charset="0"/>
            </a:endParaRPr>
          </a:p>
        </p:txBody>
      </p:sp>
      <p:sp>
        <p:nvSpPr>
          <p:cNvPr id="5" name="Freeform 5">
            <a:extLst>
              <a:ext uri="{FF2B5EF4-FFF2-40B4-BE49-F238E27FC236}">
                <a16:creationId xmlns:a16="http://schemas.microsoft.com/office/drawing/2014/main" id="{765BF7D2-AF3E-861D-0E80-D376633591EC}"/>
              </a:ext>
            </a:extLst>
          </p:cNvPr>
          <p:cNvSpPr/>
          <p:nvPr/>
        </p:nvSpPr>
        <p:spPr>
          <a:xfrm>
            <a:off x="16115704" y="8087156"/>
            <a:ext cx="3147877" cy="2760357"/>
          </a:xfrm>
          <a:custGeom>
            <a:avLst/>
            <a:gdLst/>
            <a:ahLst/>
            <a:cxnLst/>
            <a:rect l="l" t="t" r="r" b="b"/>
            <a:pathLst>
              <a:path w="5041103" h="4114800">
                <a:moveTo>
                  <a:pt x="0" y="0"/>
                </a:moveTo>
                <a:lnTo>
                  <a:pt x="5041103" y="0"/>
                </a:lnTo>
                <a:lnTo>
                  <a:pt x="504110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endParaRPr lang="en-US" sz="2700">
              <a:solidFill>
                <a:prstClr val="black"/>
              </a:solidFill>
              <a:latin typeface="Calibri" panose="020F0502020204030204"/>
            </a:endParaRPr>
          </a:p>
        </p:txBody>
      </p:sp>
    </p:spTree>
    <p:extLst>
      <p:ext uri="{BB962C8B-B14F-4D97-AF65-F5344CB8AC3E}">
        <p14:creationId xmlns:p14="http://schemas.microsoft.com/office/powerpoint/2010/main" val="67977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
            <a:extLst>
              <a:ext uri="{FF2B5EF4-FFF2-40B4-BE49-F238E27FC236}">
                <a16:creationId xmlns:a16="http://schemas.microsoft.com/office/drawing/2014/main" id="{74D84869-7CAF-D3D6-EF81-8568C101EB77}"/>
              </a:ext>
            </a:extLst>
          </p:cNvPr>
          <p:cNvGrpSpPr/>
          <p:nvPr/>
        </p:nvGrpSpPr>
        <p:grpSpPr>
          <a:xfrm>
            <a:off x="1137824" y="623411"/>
            <a:ext cx="16038068" cy="9187850"/>
            <a:chOff x="0" y="0"/>
            <a:chExt cx="22491916" cy="12036549"/>
          </a:xfrm>
        </p:grpSpPr>
        <p:grpSp>
          <p:nvGrpSpPr>
            <p:cNvPr id="17" name="Group 3">
              <a:extLst>
                <a:ext uri="{FF2B5EF4-FFF2-40B4-BE49-F238E27FC236}">
                  <a16:creationId xmlns:a16="http://schemas.microsoft.com/office/drawing/2014/main" id="{C882D780-107B-4B6D-53CE-AF228BCD13C3}"/>
                </a:ext>
              </a:extLst>
            </p:cNvPr>
            <p:cNvGrpSpPr/>
            <p:nvPr/>
          </p:nvGrpSpPr>
          <p:grpSpPr>
            <a:xfrm>
              <a:off x="0" y="0"/>
              <a:ext cx="22491916" cy="12036549"/>
              <a:chOff x="0" y="0"/>
              <a:chExt cx="4375300" cy="2341442"/>
            </a:xfrm>
          </p:grpSpPr>
          <p:sp>
            <p:nvSpPr>
              <p:cNvPr id="27" name="Freeform 4">
                <a:extLst>
                  <a:ext uri="{FF2B5EF4-FFF2-40B4-BE49-F238E27FC236}">
                    <a16:creationId xmlns:a16="http://schemas.microsoft.com/office/drawing/2014/main" id="{4A136601-0EC1-E7D2-9A37-BCE74899F419}"/>
                  </a:ext>
                </a:extLst>
              </p:cNvPr>
              <p:cNvSpPr/>
              <p:nvPr/>
            </p:nvSpPr>
            <p:spPr>
              <a:xfrm>
                <a:off x="0" y="0"/>
                <a:ext cx="4375300" cy="2341442"/>
              </a:xfrm>
              <a:custGeom>
                <a:avLst/>
                <a:gdLst/>
                <a:ahLst/>
                <a:cxnLst/>
                <a:rect l="l" t="t" r="r" b="b"/>
                <a:pathLst>
                  <a:path w="4375300" h="2341442">
                    <a:moveTo>
                      <a:pt x="9179" y="0"/>
                    </a:moveTo>
                    <a:lnTo>
                      <a:pt x="4366121" y="0"/>
                    </a:lnTo>
                    <a:cubicBezTo>
                      <a:pt x="4368555" y="0"/>
                      <a:pt x="4370890" y="967"/>
                      <a:pt x="4372611" y="2688"/>
                    </a:cubicBezTo>
                    <a:cubicBezTo>
                      <a:pt x="4374333" y="4410"/>
                      <a:pt x="4375300" y="6745"/>
                      <a:pt x="4375300" y="9179"/>
                    </a:cubicBezTo>
                    <a:lnTo>
                      <a:pt x="4375300" y="2332263"/>
                    </a:lnTo>
                    <a:cubicBezTo>
                      <a:pt x="4375300" y="2334697"/>
                      <a:pt x="4374333" y="2337032"/>
                      <a:pt x="4372611" y="2338753"/>
                    </a:cubicBezTo>
                    <a:cubicBezTo>
                      <a:pt x="4370890" y="2340475"/>
                      <a:pt x="4368555" y="2341442"/>
                      <a:pt x="4366121" y="2341442"/>
                    </a:cubicBezTo>
                    <a:lnTo>
                      <a:pt x="9179" y="2341442"/>
                    </a:lnTo>
                    <a:cubicBezTo>
                      <a:pt x="6745" y="2341442"/>
                      <a:pt x="4410" y="2340475"/>
                      <a:pt x="2688" y="2338753"/>
                    </a:cubicBezTo>
                    <a:cubicBezTo>
                      <a:pt x="967" y="2337032"/>
                      <a:pt x="0" y="2334697"/>
                      <a:pt x="0" y="2332263"/>
                    </a:cubicBezTo>
                    <a:lnTo>
                      <a:pt x="0" y="9179"/>
                    </a:lnTo>
                    <a:cubicBezTo>
                      <a:pt x="0" y="6745"/>
                      <a:pt x="967" y="4410"/>
                      <a:pt x="2688" y="2688"/>
                    </a:cubicBezTo>
                    <a:cubicBezTo>
                      <a:pt x="4410" y="967"/>
                      <a:pt x="6745" y="0"/>
                      <a:pt x="9179" y="0"/>
                    </a:cubicBezTo>
                    <a:close/>
                  </a:path>
                </a:pathLst>
              </a:custGeom>
              <a:solidFill>
                <a:srgbClr val="FFFAEF"/>
              </a:solidFill>
              <a:ln w="47625" cap="sq">
                <a:solidFill>
                  <a:srgbClr val="000000"/>
                </a:solidFill>
                <a:prstDash val="solid"/>
                <a:miter/>
              </a:ln>
            </p:spPr>
            <p:txBody>
              <a:bodyPr/>
              <a:lstStyle/>
              <a:p>
                <a:pPr defTabSz="1371600"/>
                <a:endParaRPr lang="en-US" sz="4000" dirty="0">
                  <a:solidFill>
                    <a:prstClr val="black"/>
                  </a:solidFill>
                  <a:latin typeface="Calibri" panose="020F0502020204030204"/>
                </a:endParaRPr>
              </a:p>
            </p:txBody>
          </p:sp>
          <p:sp>
            <p:nvSpPr>
              <p:cNvPr id="28" name="TextBox 5">
                <a:extLst>
                  <a:ext uri="{FF2B5EF4-FFF2-40B4-BE49-F238E27FC236}">
                    <a16:creationId xmlns:a16="http://schemas.microsoft.com/office/drawing/2014/main" id="{0777442A-48AB-F7CB-D93A-58E5331DCD97}"/>
                  </a:ext>
                </a:extLst>
              </p:cNvPr>
              <p:cNvSpPr txBox="1"/>
              <p:nvPr/>
            </p:nvSpPr>
            <p:spPr>
              <a:xfrm>
                <a:off x="0" y="-38100"/>
                <a:ext cx="4375300" cy="2379542"/>
              </a:xfrm>
              <a:prstGeom prst="rect">
                <a:avLst/>
              </a:prstGeom>
            </p:spPr>
            <p:txBody>
              <a:bodyPr lIns="76200" tIns="76200" rIns="76200" bIns="76200" rtlCol="0" anchor="ctr"/>
              <a:lstStyle/>
              <a:p>
                <a:pPr algn="ctr" defTabSz="1371600">
                  <a:lnSpc>
                    <a:spcPts val="3989"/>
                  </a:lnSpc>
                  <a:spcBef>
                    <a:spcPct val="0"/>
                  </a:spcBef>
                </a:pPr>
                <a:endParaRPr sz="4000">
                  <a:solidFill>
                    <a:prstClr val="black"/>
                  </a:solidFill>
                  <a:latin typeface="Calibri" panose="020F0502020204030204"/>
                </a:endParaRPr>
              </a:p>
            </p:txBody>
          </p:sp>
        </p:grpSp>
        <p:sp>
          <p:nvSpPr>
            <p:cNvPr id="26" name="TextBox 8">
              <a:extLst>
                <a:ext uri="{FF2B5EF4-FFF2-40B4-BE49-F238E27FC236}">
                  <a16:creationId xmlns:a16="http://schemas.microsoft.com/office/drawing/2014/main" id="{433819D4-9FF0-9496-7890-3C94DB09444C}"/>
                </a:ext>
              </a:extLst>
            </p:cNvPr>
            <p:cNvSpPr txBox="1"/>
            <p:nvPr/>
          </p:nvSpPr>
          <p:spPr>
            <a:xfrm>
              <a:off x="20149615" y="423725"/>
              <a:ext cx="353327" cy="373712"/>
            </a:xfrm>
            <a:prstGeom prst="rect">
              <a:avLst/>
            </a:prstGeom>
          </p:spPr>
          <p:txBody>
            <a:bodyPr lIns="76200" tIns="76200" rIns="76200" bIns="76200" rtlCol="0" anchor="ctr"/>
            <a:lstStyle/>
            <a:p>
              <a:pPr algn="ctr" defTabSz="1371600">
                <a:lnSpc>
                  <a:spcPts val="3989"/>
                </a:lnSpc>
              </a:pPr>
              <a:endParaRPr sz="4000">
                <a:solidFill>
                  <a:prstClr val="black"/>
                </a:solidFill>
                <a:latin typeface="Calibri" panose="020F0502020204030204"/>
              </a:endParaRPr>
            </a:p>
          </p:txBody>
        </p:sp>
        <p:sp>
          <p:nvSpPr>
            <p:cNvPr id="24" name="TextBox 11">
              <a:extLst>
                <a:ext uri="{FF2B5EF4-FFF2-40B4-BE49-F238E27FC236}">
                  <a16:creationId xmlns:a16="http://schemas.microsoft.com/office/drawing/2014/main" id="{3E86134F-BFBD-93B2-3A30-948F63853962}"/>
                </a:ext>
              </a:extLst>
            </p:cNvPr>
            <p:cNvSpPr txBox="1"/>
            <p:nvPr/>
          </p:nvSpPr>
          <p:spPr>
            <a:xfrm>
              <a:off x="20788280" y="423725"/>
              <a:ext cx="353327" cy="373712"/>
            </a:xfrm>
            <a:prstGeom prst="rect">
              <a:avLst/>
            </a:prstGeom>
          </p:spPr>
          <p:txBody>
            <a:bodyPr lIns="76200" tIns="76200" rIns="76200" bIns="76200" rtlCol="0" anchor="ctr"/>
            <a:lstStyle/>
            <a:p>
              <a:pPr algn="ctr" defTabSz="1371600">
                <a:lnSpc>
                  <a:spcPts val="3989"/>
                </a:lnSpc>
              </a:pPr>
              <a:endParaRPr sz="4000">
                <a:solidFill>
                  <a:prstClr val="black"/>
                </a:solidFill>
                <a:latin typeface="Calibri" panose="020F0502020204030204"/>
              </a:endParaRPr>
            </a:p>
          </p:txBody>
        </p:sp>
        <p:sp>
          <p:nvSpPr>
            <p:cNvPr id="22" name="TextBox 14">
              <a:extLst>
                <a:ext uri="{FF2B5EF4-FFF2-40B4-BE49-F238E27FC236}">
                  <a16:creationId xmlns:a16="http://schemas.microsoft.com/office/drawing/2014/main" id="{DD0C3F8B-8762-367E-1A8B-05A5FDD57E47}"/>
                </a:ext>
              </a:extLst>
            </p:cNvPr>
            <p:cNvSpPr txBox="1"/>
            <p:nvPr/>
          </p:nvSpPr>
          <p:spPr>
            <a:xfrm>
              <a:off x="21426948" y="423725"/>
              <a:ext cx="353327" cy="373712"/>
            </a:xfrm>
            <a:prstGeom prst="rect">
              <a:avLst/>
            </a:prstGeom>
          </p:spPr>
          <p:txBody>
            <a:bodyPr lIns="76200" tIns="76200" rIns="76200" bIns="76200" rtlCol="0" anchor="ctr"/>
            <a:lstStyle/>
            <a:p>
              <a:pPr algn="ctr" defTabSz="1371600">
                <a:lnSpc>
                  <a:spcPts val="3989"/>
                </a:lnSpc>
              </a:pPr>
              <a:endParaRPr sz="4000">
                <a:solidFill>
                  <a:prstClr val="black"/>
                </a:solidFill>
                <a:latin typeface="Calibri" panose="020F0502020204030204"/>
              </a:endParaRPr>
            </a:p>
          </p:txBody>
        </p:sp>
      </p:grpSp>
      <p:sp>
        <p:nvSpPr>
          <p:cNvPr id="6" name="TextBox 5">
            <a:extLst>
              <a:ext uri="{FF2B5EF4-FFF2-40B4-BE49-F238E27FC236}">
                <a16:creationId xmlns:a16="http://schemas.microsoft.com/office/drawing/2014/main" id="{0A55E294-B04B-252D-45C5-EEFF1CFE2801}"/>
              </a:ext>
            </a:extLst>
          </p:cNvPr>
          <p:cNvSpPr txBox="1"/>
          <p:nvPr/>
        </p:nvSpPr>
        <p:spPr>
          <a:xfrm>
            <a:off x="2045534" y="1308114"/>
            <a:ext cx="14222648" cy="1754326"/>
          </a:xfrm>
          <a:prstGeom prst="rect">
            <a:avLst/>
          </a:prstGeom>
          <a:noFill/>
        </p:spPr>
        <p:txBody>
          <a:bodyPr wrap="square" rtlCol="0">
            <a:spAutoFit/>
          </a:bodyPr>
          <a:lstStyle/>
          <a:p>
            <a:pPr algn="ctr" defTabSz="1371600"/>
            <a:r>
              <a:rPr lang="en-US" sz="5400" dirty="0" err="1">
                <a:solidFill>
                  <a:srgbClr val="FF0000"/>
                </a:solidFill>
                <a:latin typeface="#9Slide07 Crocante" panose="02000000000000000000" pitchFamily="2" charset="0"/>
                <a:cs typeface="Times New Roman" panose="02020603050405020304" pitchFamily="18" charset="0"/>
              </a:rPr>
              <a:t>Bài</a:t>
            </a:r>
            <a:r>
              <a:rPr lang="en-US" sz="5400" dirty="0">
                <a:solidFill>
                  <a:srgbClr val="FF0000"/>
                </a:solidFill>
                <a:latin typeface="#9Slide07 Crocante" panose="02000000000000000000" pitchFamily="2" charset="0"/>
                <a:cs typeface="Times New Roman" panose="02020603050405020304" pitchFamily="18" charset="0"/>
              </a:rPr>
              <a:t> 6: </a:t>
            </a:r>
          </a:p>
          <a:p>
            <a:pPr algn="ctr" defTabSz="1371600"/>
            <a:r>
              <a:rPr lang="en-US" sz="5400" dirty="0" err="1">
                <a:solidFill>
                  <a:srgbClr val="FF0000"/>
                </a:solidFill>
                <a:latin typeface="#9Slide07 Crocante" panose="02000000000000000000" pitchFamily="2" charset="0"/>
                <a:cs typeface="Times New Roman" panose="02020603050405020304" pitchFamily="18" charset="0"/>
              </a:rPr>
              <a:t>Truyện</a:t>
            </a:r>
            <a:r>
              <a:rPr lang="en-US" sz="5400" dirty="0">
                <a:solidFill>
                  <a:srgbClr val="FF0000"/>
                </a:solidFill>
                <a:latin typeface="#9Slide07 Crocante" panose="02000000000000000000" pitchFamily="2" charset="0"/>
                <a:cs typeface="Times New Roman" panose="02020603050405020304" pitchFamily="18" charset="0"/>
              </a:rPr>
              <a:t> </a:t>
            </a:r>
            <a:r>
              <a:rPr lang="en-US" sz="5400" dirty="0" err="1">
                <a:solidFill>
                  <a:srgbClr val="FF0000"/>
                </a:solidFill>
                <a:latin typeface="#9Slide07 Crocante" panose="02000000000000000000" pitchFamily="2" charset="0"/>
                <a:cs typeface="Times New Roman" panose="02020603050405020304" pitchFamily="18" charset="0"/>
              </a:rPr>
              <a:t>truyền</a:t>
            </a:r>
            <a:r>
              <a:rPr lang="en-US" sz="5400" dirty="0">
                <a:solidFill>
                  <a:srgbClr val="FF0000"/>
                </a:solidFill>
                <a:latin typeface="#9Slide07 Crocante" panose="02000000000000000000" pitchFamily="2" charset="0"/>
                <a:cs typeface="Times New Roman" panose="02020603050405020304" pitchFamily="18" charset="0"/>
              </a:rPr>
              <a:t> </a:t>
            </a:r>
            <a:r>
              <a:rPr lang="en-US" sz="5400" dirty="0" err="1">
                <a:solidFill>
                  <a:srgbClr val="FF0000"/>
                </a:solidFill>
                <a:latin typeface="#9Slide07 Crocante" panose="02000000000000000000" pitchFamily="2" charset="0"/>
                <a:cs typeface="Times New Roman" panose="02020603050405020304" pitchFamily="18" charset="0"/>
              </a:rPr>
              <a:t>kì</a:t>
            </a:r>
            <a:r>
              <a:rPr lang="en-US" sz="5400" dirty="0">
                <a:solidFill>
                  <a:srgbClr val="FF0000"/>
                </a:solidFill>
                <a:latin typeface="#9Slide07 Crocante" panose="02000000000000000000" pitchFamily="2" charset="0"/>
                <a:cs typeface="Times New Roman" panose="02020603050405020304" pitchFamily="18" charset="0"/>
              </a:rPr>
              <a:t> </a:t>
            </a:r>
            <a:r>
              <a:rPr lang="en-US" sz="5400" dirty="0" err="1">
                <a:solidFill>
                  <a:srgbClr val="FF0000"/>
                </a:solidFill>
                <a:latin typeface="#9Slide07 Crocante" panose="02000000000000000000" pitchFamily="2" charset="0"/>
                <a:cs typeface="Times New Roman" panose="02020603050405020304" pitchFamily="18" charset="0"/>
              </a:rPr>
              <a:t>và</a:t>
            </a:r>
            <a:r>
              <a:rPr lang="en-US" sz="5400" dirty="0">
                <a:solidFill>
                  <a:srgbClr val="FF0000"/>
                </a:solidFill>
                <a:latin typeface="#9Slide07 Crocante" panose="02000000000000000000" pitchFamily="2" charset="0"/>
                <a:cs typeface="Times New Roman" panose="02020603050405020304" pitchFamily="18" charset="0"/>
              </a:rPr>
              <a:t> </a:t>
            </a:r>
            <a:r>
              <a:rPr lang="en-US" sz="5400" dirty="0" err="1">
                <a:solidFill>
                  <a:srgbClr val="FF0000"/>
                </a:solidFill>
                <a:latin typeface="#9Slide07 Crocante" panose="02000000000000000000" pitchFamily="2" charset="0"/>
                <a:cs typeface="Times New Roman" panose="02020603050405020304" pitchFamily="18" charset="0"/>
              </a:rPr>
              <a:t>truyện</a:t>
            </a:r>
            <a:r>
              <a:rPr lang="en-US" sz="5400" dirty="0">
                <a:solidFill>
                  <a:srgbClr val="FF0000"/>
                </a:solidFill>
                <a:latin typeface="#9Slide07 Crocante" panose="02000000000000000000" pitchFamily="2" charset="0"/>
                <a:cs typeface="Times New Roman" panose="02020603050405020304" pitchFamily="18" charset="0"/>
              </a:rPr>
              <a:t> </a:t>
            </a:r>
            <a:r>
              <a:rPr lang="en-US" sz="5400" dirty="0" err="1">
                <a:solidFill>
                  <a:srgbClr val="FF0000"/>
                </a:solidFill>
                <a:latin typeface="#9Slide07 Crocante" panose="02000000000000000000" pitchFamily="2" charset="0"/>
                <a:cs typeface="Times New Roman" panose="02020603050405020304" pitchFamily="18" charset="0"/>
              </a:rPr>
              <a:t>trinh</a:t>
            </a:r>
            <a:r>
              <a:rPr lang="en-US" sz="5400" dirty="0">
                <a:solidFill>
                  <a:srgbClr val="FF0000"/>
                </a:solidFill>
                <a:latin typeface="#9Slide07 Crocante" panose="02000000000000000000" pitchFamily="2" charset="0"/>
                <a:cs typeface="Times New Roman" panose="02020603050405020304" pitchFamily="18" charset="0"/>
              </a:rPr>
              <a:t> </a:t>
            </a:r>
            <a:r>
              <a:rPr lang="en-US" sz="5400" dirty="0" err="1">
                <a:solidFill>
                  <a:srgbClr val="FF0000"/>
                </a:solidFill>
                <a:latin typeface="#9Slide07 Crocante" panose="02000000000000000000" pitchFamily="2" charset="0"/>
                <a:cs typeface="Times New Roman" panose="02020603050405020304" pitchFamily="18" charset="0"/>
              </a:rPr>
              <a:t>thám</a:t>
            </a:r>
            <a:endParaRPr lang="en-US" sz="5400" dirty="0">
              <a:solidFill>
                <a:srgbClr val="FF0000"/>
              </a:solidFill>
              <a:latin typeface="#9Slide07 Crocante" panose="02000000000000000000" pitchFamily="2" charset="0"/>
              <a:cs typeface="Times New Roman" panose="02020603050405020304" pitchFamily="18" charset="0"/>
            </a:endParaRPr>
          </a:p>
        </p:txBody>
      </p:sp>
      <p:sp>
        <p:nvSpPr>
          <p:cNvPr id="44" name="Freeform 2">
            <a:extLst>
              <a:ext uri="{FF2B5EF4-FFF2-40B4-BE49-F238E27FC236}">
                <a16:creationId xmlns:a16="http://schemas.microsoft.com/office/drawing/2014/main" id="{36E8FE63-BC3B-0566-E958-B7E8ED3A521A}"/>
              </a:ext>
            </a:extLst>
          </p:cNvPr>
          <p:cNvSpPr/>
          <p:nvPr/>
        </p:nvSpPr>
        <p:spPr>
          <a:xfrm>
            <a:off x="-685800" y="5775078"/>
            <a:ext cx="7476048" cy="5121092"/>
          </a:xfrm>
          <a:custGeom>
            <a:avLst/>
            <a:gdLst/>
            <a:ahLst/>
            <a:cxnLst/>
            <a:rect l="l" t="t" r="r" b="b"/>
            <a:pathLst>
              <a:path w="7088605" h="4855694">
                <a:moveTo>
                  <a:pt x="0" y="0"/>
                </a:moveTo>
                <a:lnTo>
                  <a:pt x="7088605" y="0"/>
                </a:lnTo>
                <a:lnTo>
                  <a:pt x="7088605" y="4855694"/>
                </a:lnTo>
                <a:lnTo>
                  <a:pt x="0" y="4855694"/>
                </a:lnTo>
                <a:lnTo>
                  <a:pt x="0" y="0"/>
                </a:lnTo>
                <a:close/>
              </a:path>
            </a:pathLst>
          </a:custGeom>
          <a:blipFill>
            <a:blip r:embed="rId3"/>
            <a:stretch>
              <a:fillRect/>
            </a:stretch>
          </a:blipFill>
        </p:spPr>
        <p:txBody>
          <a:bodyPr/>
          <a:lstStyle/>
          <a:p>
            <a:pPr defTabSz="1371600"/>
            <a:endParaRPr lang="en-US" sz="4000">
              <a:solidFill>
                <a:prstClr val="black"/>
              </a:solidFill>
              <a:latin typeface="Calibri" panose="020F0502020204030204"/>
            </a:endParaRPr>
          </a:p>
        </p:txBody>
      </p:sp>
      <p:sp>
        <p:nvSpPr>
          <p:cNvPr id="13" name="Freeform 3">
            <a:extLst>
              <a:ext uri="{FF2B5EF4-FFF2-40B4-BE49-F238E27FC236}">
                <a16:creationId xmlns:a16="http://schemas.microsoft.com/office/drawing/2014/main" id="{B96DB9E2-9A34-AD44-8D23-65F6E14C7082}"/>
              </a:ext>
            </a:extLst>
          </p:cNvPr>
          <p:cNvSpPr/>
          <p:nvPr/>
        </p:nvSpPr>
        <p:spPr>
          <a:xfrm>
            <a:off x="15986499" y="4327778"/>
            <a:ext cx="3665453" cy="5819625"/>
          </a:xfrm>
          <a:custGeom>
            <a:avLst/>
            <a:gdLst/>
            <a:ahLst/>
            <a:cxnLst/>
            <a:rect l="l" t="t" r="r" b="b"/>
            <a:pathLst>
              <a:path w="5183359" h="8229600">
                <a:moveTo>
                  <a:pt x="0" y="0"/>
                </a:moveTo>
                <a:lnTo>
                  <a:pt x="5183359" y="0"/>
                </a:lnTo>
                <a:lnTo>
                  <a:pt x="5183359" y="8229600"/>
                </a:lnTo>
                <a:lnTo>
                  <a:pt x="0" y="8229600"/>
                </a:lnTo>
                <a:lnTo>
                  <a:pt x="0" y="0"/>
                </a:lnTo>
                <a:close/>
              </a:path>
            </a:pathLst>
          </a:custGeom>
          <a:blipFill>
            <a:blip r:embed="rId4"/>
            <a:stretch>
              <a:fillRect/>
            </a:stretch>
          </a:blipFill>
        </p:spPr>
        <p:txBody>
          <a:bodyPr/>
          <a:lstStyle/>
          <a:p>
            <a:pPr defTabSz="1371600"/>
            <a:endParaRPr lang="en-US" sz="2700">
              <a:solidFill>
                <a:prstClr val="black"/>
              </a:solidFill>
              <a:latin typeface="Calibri" panose="020F0502020204030204"/>
            </a:endParaRPr>
          </a:p>
        </p:txBody>
      </p:sp>
      <p:sp>
        <p:nvSpPr>
          <p:cNvPr id="14" name="Rectangle 13">
            <a:extLst>
              <a:ext uri="{FF2B5EF4-FFF2-40B4-BE49-F238E27FC236}">
                <a16:creationId xmlns:a16="http://schemas.microsoft.com/office/drawing/2014/main" id="{0A163A4E-3B0D-38F9-74E1-F38059EE6C38}"/>
              </a:ext>
            </a:extLst>
          </p:cNvPr>
          <p:cNvSpPr/>
          <p:nvPr/>
        </p:nvSpPr>
        <p:spPr>
          <a:xfrm>
            <a:off x="5410200" y="4000500"/>
            <a:ext cx="7848600" cy="3046988"/>
          </a:xfrm>
          <a:prstGeom prst="rect">
            <a:avLst/>
          </a:prstGeom>
        </p:spPr>
        <p:txBody>
          <a:bodyPr wrap="square">
            <a:spAutoFit/>
          </a:bodyPr>
          <a:lstStyle/>
          <a:p>
            <a:pPr algn="ctr" defTabSz="1371600">
              <a:defRPr/>
            </a:pPr>
            <a:r>
              <a:rPr lang="en-US" sz="9600" dirty="0" err="1">
                <a:latin typeface="#9Slide04 Rokkitt Black" panose="00000A00000000000000" pitchFamily="2" charset="0"/>
                <a:cs typeface="Times New Roman" panose="02020603050405020304" pitchFamily="18" charset="0"/>
              </a:rPr>
              <a:t>Thực</a:t>
            </a:r>
            <a:r>
              <a:rPr lang="en-US" sz="9600" dirty="0">
                <a:latin typeface="#9Slide04 Rokkitt Black" panose="00000A00000000000000" pitchFamily="2" charset="0"/>
                <a:cs typeface="Times New Roman" panose="02020603050405020304" pitchFamily="18" charset="0"/>
              </a:rPr>
              <a:t> </a:t>
            </a:r>
            <a:r>
              <a:rPr lang="en-US" sz="9600" dirty="0" err="1">
                <a:latin typeface="#9Slide04 Rokkitt Black" panose="00000A00000000000000" pitchFamily="2" charset="0"/>
                <a:cs typeface="Times New Roman" panose="02020603050405020304" pitchFamily="18" charset="0"/>
              </a:rPr>
              <a:t>hành</a:t>
            </a:r>
            <a:r>
              <a:rPr lang="en-US" sz="9600" dirty="0">
                <a:latin typeface="#9Slide04 Rokkitt Black" panose="00000A00000000000000" pitchFamily="2" charset="0"/>
                <a:cs typeface="Times New Roman" panose="02020603050405020304" pitchFamily="18" charset="0"/>
              </a:rPr>
              <a:t> </a:t>
            </a:r>
            <a:r>
              <a:rPr lang="en-US" sz="9600" dirty="0" err="1">
                <a:latin typeface="#9Slide04 Rokkitt Black" panose="00000A00000000000000" pitchFamily="2" charset="0"/>
                <a:cs typeface="Times New Roman" panose="02020603050405020304" pitchFamily="18" charset="0"/>
              </a:rPr>
              <a:t>tiếng</a:t>
            </a:r>
            <a:r>
              <a:rPr lang="en-US" sz="9600" dirty="0">
                <a:latin typeface="#9Slide04 Rokkitt Black" panose="00000A00000000000000" pitchFamily="2" charset="0"/>
                <a:cs typeface="Times New Roman" panose="02020603050405020304" pitchFamily="18" charset="0"/>
              </a:rPr>
              <a:t> </a:t>
            </a:r>
            <a:r>
              <a:rPr lang="en-US" sz="9600" dirty="0" err="1">
                <a:latin typeface="#9Slide04 Rokkitt Black" panose="00000A00000000000000" pitchFamily="2" charset="0"/>
                <a:cs typeface="Times New Roman" panose="02020603050405020304" pitchFamily="18" charset="0"/>
              </a:rPr>
              <a:t>Việt</a:t>
            </a:r>
            <a:endParaRPr lang="vi-VN" sz="9600" dirty="0">
              <a:latin typeface="#9Slide04 Rokkitt Black" panose="00000A00000000000000" pitchFamily="2" charset="0"/>
              <a:cs typeface="Times New Roman" panose="02020603050405020304" pitchFamily="18" charset="0"/>
            </a:endParaRPr>
          </a:p>
        </p:txBody>
      </p:sp>
    </p:spTree>
    <p:extLst>
      <p:ext uri="{BB962C8B-B14F-4D97-AF65-F5344CB8AC3E}">
        <p14:creationId xmlns:p14="http://schemas.microsoft.com/office/powerpoint/2010/main" val="226728984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EC9CC42E-060A-1595-C9A4-3AC00D431C18}"/>
              </a:ext>
            </a:extLst>
          </p:cNvPr>
          <p:cNvSpPr txBox="1"/>
          <p:nvPr/>
        </p:nvSpPr>
        <p:spPr>
          <a:xfrm>
            <a:off x="7339336" y="3704429"/>
            <a:ext cx="8779076" cy="2215991"/>
          </a:xfrm>
          <a:prstGeom prst="rect">
            <a:avLst/>
          </a:prstGeom>
        </p:spPr>
        <p:txBody>
          <a:bodyPr lIns="0" tIns="0" rIns="0" bIns="0" rtlCol="0" anchor="t">
            <a:spAutoFit/>
          </a:bodyPr>
          <a:lstStyle/>
          <a:p>
            <a:pPr algn="ctr">
              <a:defRPr/>
            </a:pPr>
            <a:r>
              <a:rPr lang="en-US" sz="7200" dirty="0">
                <a:solidFill>
                  <a:prstClr val="black"/>
                </a:solidFill>
                <a:latin typeface="#9Slide07 Baloo Tamma" panose="03080902040302020200" pitchFamily="66" charset="0"/>
                <a:cs typeface="#9Slide07 Baloo Tamma" panose="03080902040302020200" pitchFamily="66" charset="0"/>
                <a:sym typeface="Arial"/>
              </a:rPr>
              <a:t>I. </a:t>
            </a:r>
          </a:p>
          <a:p>
            <a:pPr algn="ctr">
              <a:defRPr/>
            </a:pPr>
            <a:r>
              <a:rPr lang="en-US" sz="7200" dirty="0">
                <a:solidFill>
                  <a:prstClr val="black"/>
                </a:solidFill>
                <a:latin typeface="#9Slide07 Baloo Tamma" panose="03080902040302020200" pitchFamily="66" charset="0"/>
                <a:cs typeface="#9Slide07 Baloo Tamma" panose="03080902040302020200" pitchFamily="66" charset="0"/>
                <a:sym typeface="Arial"/>
              </a:rPr>
              <a:t>LÝ THUYẾT</a:t>
            </a:r>
          </a:p>
        </p:txBody>
      </p:sp>
      <p:sp>
        <p:nvSpPr>
          <p:cNvPr id="2" name="Freeform 3">
            <a:extLst>
              <a:ext uri="{FF2B5EF4-FFF2-40B4-BE49-F238E27FC236}">
                <a16:creationId xmlns:a16="http://schemas.microsoft.com/office/drawing/2014/main" id="{79AA3741-0E90-981A-D2E5-640A7FC7BF12}"/>
              </a:ext>
            </a:extLst>
          </p:cNvPr>
          <p:cNvSpPr/>
          <p:nvPr/>
        </p:nvSpPr>
        <p:spPr>
          <a:xfrm>
            <a:off x="1503136" y="1584070"/>
            <a:ext cx="6074824" cy="7257132"/>
          </a:xfrm>
          <a:custGeom>
            <a:avLst/>
            <a:gdLst/>
            <a:ahLst/>
            <a:cxnLst/>
            <a:rect l="l" t="t" r="r" b="b"/>
            <a:pathLst>
              <a:path w="2794575" h="3338467">
                <a:moveTo>
                  <a:pt x="0" y="0"/>
                </a:moveTo>
                <a:lnTo>
                  <a:pt x="2794575" y="0"/>
                </a:lnTo>
                <a:lnTo>
                  <a:pt x="2794575" y="3338467"/>
                </a:lnTo>
                <a:lnTo>
                  <a:pt x="0" y="3338467"/>
                </a:lnTo>
                <a:lnTo>
                  <a:pt x="0" y="0"/>
                </a:lnTo>
                <a:close/>
              </a:path>
            </a:pathLst>
          </a:custGeom>
          <a:blipFill>
            <a:blip r:embed="rId3"/>
            <a:stretch>
              <a:fillRect/>
            </a:stretch>
          </a:blipFill>
        </p:spPr>
        <p:txBody>
          <a:bodyPr/>
          <a:lstStyle/>
          <a:p>
            <a:pPr defTabSz="1828800">
              <a:buClr>
                <a:srgbClr val="000000"/>
              </a:buClr>
            </a:pPr>
            <a:endParaRPr lang="en-US" sz="2800" kern="0">
              <a:solidFill>
                <a:srgbClr val="000000"/>
              </a:solidFill>
              <a:latin typeface="Arial"/>
              <a:cs typeface="Arial"/>
              <a:sym typeface="Arial"/>
            </a:endParaRPr>
          </a:p>
        </p:txBody>
      </p:sp>
    </p:spTree>
    <p:extLst>
      <p:ext uri="{BB962C8B-B14F-4D97-AF65-F5344CB8AC3E}">
        <p14:creationId xmlns:p14="http://schemas.microsoft.com/office/powerpoint/2010/main" val="40025670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03659894"/>
              </p:ext>
            </p:extLst>
          </p:nvPr>
        </p:nvGraphicFramePr>
        <p:xfrm>
          <a:off x="228600" y="190500"/>
          <a:ext cx="17830800" cy="9829800"/>
        </p:xfrm>
        <a:graphic>
          <a:graphicData uri="http://schemas.openxmlformats.org/drawingml/2006/table">
            <a:tbl>
              <a:tblPr firstRow="1" bandRow="1">
                <a:tableStyleId>{5940675A-B579-460E-94D1-54222C63F5DA}</a:tableStyleId>
              </a:tblPr>
              <a:tblGrid>
                <a:gridCol w="1760122">
                  <a:extLst>
                    <a:ext uri="{9D8B030D-6E8A-4147-A177-3AD203B41FA5}">
                      <a16:colId xmlns:a16="http://schemas.microsoft.com/office/drawing/2014/main" val="3582116183"/>
                    </a:ext>
                  </a:extLst>
                </a:gridCol>
                <a:gridCol w="8111866">
                  <a:extLst>
                    <a:ext uri="{9D8B030D-6E8A-4147-A177-3AD203B41FA5}">
                      <a16:colId xmlns:a16="http://schemas.microsoft.com/office/drawing/2014/main" val="157515413"/>
                    </a:ext>
                  </a:extLst>
                </a:gridCol>
                <a:gridCol w="7958812">
                  <a:extLst>
                    <a:ext uri="{9D8B030D-6E8A-4147-A177-3AD203B41FA5}">
                      <a16:colId xmlns:a16="http://schemas.microsoft.com/office/drawing/2014/main" val="1263003415"/>
                    </a:ext>
                  </a:extLst>
                </a:gridCol>
              </a:tblGrid>
              <a:tr h="824648">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Yếu</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tố</a:t>
                      </a:r>
                      <a:endParaRPr lang="en-US" sz="44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Biến</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đổi</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cấu</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trúc</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câu</a:t>
                      </a:r>
                      <a:endParaRPr lang="en-US" sz="44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Mở</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rộng</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cấu</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trúc</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câu</a:t>
                      </a:r>
                      <a:endParaRPr lang="en-US" sz="44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3435161822"/>
                  </a:ext>
                </a:extLst>
              </a:tr>
              <a:tr h="2276028">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Khái</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niệm</a:t>
                      </a:r>
                      <a:endParaRPr lang="en-US" sz="44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r>
                        <a:rPr lang="en-US" sz="4400" dirty="0">
                          <a:solidFill>
                            <a:schemeClr val="tx1"/>
                          </a:solidFill>
                          <a:latin typeface="Times New Roman" panose="02020603050405020304" pitchFamily="18" charset="0"/>
                          <a:cs typeface="Times New Roman" panose="02020603050405020304" pitchFamily="18" charset="0"/>
                        </a:rPr>
                        <a:t>L</a:t>
                      </a:r>
                      <a:r>
                        <a:rPr lang="vi-VN" sz="4400" dirty="0">
                          <a:solidFill>
                            <a:schemeClr val="tx1"/>
                          </a:solidFill>
                          <a:latin typeface="Times New Roman" panose="02020603050405020304" pitchFamily="18" charset="0"/>
                          <a:cs typeface="Times New Roman" panose="02020603050405020304" pitchFamily="18" charset="0"/>
                        </a:rPr>
                        <a:t>à thay đổi kiểu cấu tạo câu mà không làm thay đổi cơ bản nghĩa của câu. </a:t>
                      </a:r>
                      <a:endParaRPr lang="en-US" sz="44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400" dirty="0">
                          <a:solidFill>
                            <a:schemeClr val="tx1"/>
                          </a:solidFill>
                          <a:latin typeface="Times New Roman" panose="02020603050405020304" pitchFamily="18" charset="0"/>
                          <a:cs typeface="Times New Roman" panose="02020603050405020304" pitchFamily="18" charset="0"/>
                        </a:rPr>
                        <a:t>L</a:t>
                      </a:r>
                      <a:r>
                        <a:rPr lang="vi-VN" sz="4400" dirty="0">
                          <a:solidFill>
                            <a:schemeClr val="tx1"/>
                          </a:solidFill>
                          <a:latin typeface="Times New Roman" panose="02020603050405020304" pitchFamily="18" charset="0"/>
                          <a:cs typeface="Times New Roman" panose="02020603050405020304" pitchFamily="18" charset="0"/>
                        </a:rPr>
                        <a:t>à thêm thành phần phụ, thành phần biệt lập cho câu hoặc mở rộng các thành phần câu </a:t>
                      </a:r>
                      <a:endParaRPr lang="en-US" sz="44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892784069"/>
                  </a:ext>
                </a:extLst>
              </a:tr>
              <a:tr h="3727407">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Tác</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dụng</a:t>
                      </a:r>
                      <a:endParaRPr lang="en-US" sz="44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r>
                        <a:rPr lang="en-US" sz="4400" dirty="0">
                          <a:solidFill>
                            <a:schemeClr val="tx1"/>
                          </a:solidFill>
                          <a:latin typeface="Times New Roman" panose="02020603050405020304" pitchFamily="18" charset="0"/>
                          <a:cs typeface="Times New Roman" panose="02020603050405020304" pitchFamily="18" charset="0"/>
                        </a:rPr>
                        <a:t>- N</a:t>
                      </a:r>
                      <a:r>
                        <a:rPr lang="vi-VN" sz="4400" dirty="0">
                          <a:solidFill>
                            <a:schemeClr val="tx1"/>
                          </a:solidFill>
                          <a:latin typeface="Times New Roman" panose="02020603050405020304" pitchFamily="18" charset="0"/>
                          <a:cs typeface="Times New Roman" panose="02020603050405020304" pitchFamily="18" charset="0"/>
                        </a:rPr>
                        <a:t>hấn mạnh ý</a:t>
                      </a:r>
                      <a:endParaRPr lang="en-US" sz="4400" dirty="0">
                        <a:solidFill>
                          <a:schemeClr val="tx1"/>
                        </a:solidFill>
                        <a:latin typeface="Times New Roman" panose="02020603050405020304" pitchFamily="18" charset="0"/>
                        <a:cs typeface="Times New Roman" panose="02020603050405020304" pitchFamily="18" charset="0"/>
                      </a:endParaRPr>
                    </a:p>
                    <a:p>
                      <a:pPr algn="just"/>
                      <a:r>
                        <a:rPr lang="en-US" sz="4400" dirty="0">
                          <a:solidFill>
                            <a:schemeClr val="tx1"/>
                          </a:solidFill>
                          <a:latin typeface="Times New Roman" panose="02020603050405020304" pitchFamily="18" charset="0"/>
                          <a:cs typeface="Times New Roman" panose="02020603050405020304" pitchFamily="18" charset="0"/>
                        </a:rPr>
                        <a:t>-</a:t>
                      </a:r>
                      <a:r>
                        <a:rPr lang="en-US" sz="4400" baseline="0" dirty="0">
                          <a:solidFill>
                            <a:schemeClr val="tx1"/>
                          </a:solidFill>
                          <a:latin typeface="Times New Roman" panose="02020603050405020304" pitchFamily="18" charset="0"/>
                          <a:cs typeface="Times New Roman" panose="02020603050405020304" pitchFamily="18" charset="0"/>
                        </a:rPr>
                        <a:t> T</a:t>
                      </a:r>
                      <a:r>
                        <a:rPr lang="vi-VN" sz="4400" dirty="0">
                          <a:solidFill>
                            <a:schemeClr val="tx1"/>
                          </a:solidFill>
                          <a:latin typeface="Times New Roman" panose="02020603050405020304" pitchFamily="18" charset="0"/>
                          <a:cs typeface="Times New Roman" panose="02020603050405020304" pitchFamily="18" charset="0"/>
                        </a:rPr>
                        <a:t>ăng cường sự liên kết câu hoặc </a:t>
                      </a:r>
                      <a:endParaRPr lang="en-US" sz="4400" dirty="0">
                        <a:solidFill>
                          <a:schemeClr val="tx1"/>
                        </a:solidFill>
                        <a:latin typeface="Times New Roman" panose="02020603050405020304" pitchFamily="18" charset="0"/>
                        <a:cs typeface="Times New Roman" panose="02020603050405020304" pitchFamily="18" charset="0"/>
                      </a:endParaRPr>
                    </a:p>
                    <a:p>
                      <a:pPr algn="just"/>
                      <a:r>
                        <a:rPr lang="en-US" sz="4400" dirty="0">
                          <a:solidFill>
                            <a:schemeClr val="tx1"/>
                          </a:solidFill>
                          <a:latin typeface="Times New Roman" panose="02020603050405020304" pitchFamily="18" charset="0"/>
                          <a:cs typeface="Times New Roman" panose="02020603050405020304" pitchFamily="18" charset="0"/>
                        </a:rPr>
                        <a:t>-</a:t>
                      </a:r>
                      <a:r>
                        <a:rPr lang="en-US" sz="4400" baseline="0" dirty="0">
                          <a:solidFill>
                            <a:schemeClr val="tx1"/>
                          </a:solidFill>
                          <a:latin typeface="Times New Roman" panose="02020603050405020304" pitchFamily="18" charset="0"/>
                          <a:cs typeface="Times New Roman" panose="02020603050405020304" pitchFamily="18" charset="0"/>
                        </a:rPr>
                        <a:t> L</a:t>
                      </a:r>
                      <a:r>
                        <a:rPr lang="vi-VN" sz="4400" dirty="0">
                          <a:solidFill>
                            <a:schemeClr val="tx1"/>
                          </a:solidFill>
                          <a:latin typeface="Times New Roman" panose="02020603050405020304" pitchFamily="18" charset="0"/>
                          <a:cs typeface="Times New Roman" panose="02020603050405020304" pitchFamily="18" charset="0"/>
                        </a:rPr>
                        <a:t>àm cho cách diễn đạt phong phú, sinh động hơn</a:t>
                      </a:r>
                      <a:endParaRPr lang="en-US" sz="44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400" dirty="0">
                          <a:solidFill>
                            <a:schemeClr val="tx1"/>
                          </a:solidFill>
                          <a:latin typeface="Times New Roman" panose="02020603050405020304" pitchFamily="18" charset="0"/>
                          <a:cs typeface="Times New Roman" panose="02020603050405020304" pitchFamily="18" charset="0"/>
                        </a:rPr>
                        <a:t>- B</a:t>
                      </a:r>
                      <a:r>
                        <a:rPr lang="vi-VN" sz="4400" dirty="0">
                          <a:solidFill>
                            <a:schemeClr val="tx1"/>
                          </a:solidFill>
                          <a:latin typeface="Times New Roman" panose="02020603050405020304" pitchFamily="18" charset="0"/>
                          <a:cs typeface="Times New Roman" panose="02020603050405020304" pitchFamily="18" charset="0"/>
                        </a:rPr>
                        <a:t>iểu thị rõ ràng, chính xác nội dung cần diễn đạt </a:t>
                      </a:r>
                      <a:endParaRPr lang="en-US" sz="4400" dirty="0">
                        <a:solidFill>
                          <a:schemeClr val="tx1"/>
                        </a:solidFill>
                        <a:latin typeface="Times New Roman" panose="02020603050405020304" pitchFamily="18" charset="0"/>
                        <a:cs typeface="Times New Roman" panose="02020603050405020304" pitchFamily="18" charset="0"/>
                      </a:endParaRPr>
                    </a:p>
                    <a:p>
                      <a:pPr algn="just"/>
                      <a:r>
                        <a:rPr lang="en-US" sz="4400" dirty="0">
                          <a:solidFill>
                            <a:schemeClr val="tx1"/>
                          </a:solidFill>
                          <a:latin typeface="Times New Roman" panose="02020603050405020304" pitchFamily="18" charset="0"/>
                          <a:cs typeface="Times New Roman" panose="02020603050405020304" pitchFamily="18" charset="0"/>
                        </a:rPr>
                        <a:t>-</a:t>
                      </a:r>
                      <a:r>
                        <a:rPr lang="vi-VN" sz="4400" dirty="0">
                          <a:solidFill>
                            <a:schemeClr val="tx1"/>
                          </a:solidFill>
                          <a:latin typeface="Times New Roman" panose="02020603050405020304" pitchFamily="18" charset="0"/>
                          <a:cs typeface="Times New Roman" panose="02020603050405020304" pitchFamily="18" charset="0"/>
                        </a:rPr>
                        <a:t> </a:t>
                      </a:r>
                      <a:r>
                        <a:rPr lang="en-US" sz="4400" dirty="0">
                          <a:solidFill>
                            <a:schemeClr val="tx1"/>
                          </a:solidFill>
                          <a:latin typeface="Times New Roman" panose="02020603050405020304" pitchFamily="18" charset="0"/>
                          <a:cs typeface="Times New Roman" panose="02020603050405020304" pitchFamily="18" charset="0"/>
                        </a:rPr>
                        <a:t>T</a:t>
                      </a:r>
                      <a:r>
                        <a:rPr lang="vi-VN" sz="4400" dirty="0">
                          <a:solidFill>
                            <a:schemeClr val="tx1"/>
                          </a:solidFill>
                          <a:latin typeface="Times New Roman" panose="02020603050405020304" pitchFamily="18" charset="0"/>
                          <a:cs typeface="Times New Roman" panose="02020603050405020304" pitchFamily="18" charset="0"/>
                        </a:rPr>
                        <a:t>hể hiện các sắc thái tình cảm, sự đánh giá của người nói (người viết)</a:t>
                      </a:r>
                      <a:endParaRPr lang="en-US" sz="44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103689418"/>
                  </a:ext>
                </a:extLst>
              </a:tr>
              <a:tr h="3001717">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4400" b="1" dirty="0" err="1">
                          <a:solidFill>
                            <a:schemeClr val="tx1"/>
                          </a:solidFill>
                          <a:latin typeface="Times New Roman" panose="02020603050405020304" pitchFamily="18" charset="0"/>
                          <a:cs typeface="Times New Roman" panose="02020603050405020304" pitchFamily="18" charset="0"/>
                        </a:rPr>
                        <a:t>Cách</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thức</a:t>
                      </a:r>
                      <a:endParaRPr lang="en-US" sz="4400" b="1" dirty="0">
                        <a:solidFill>
                          <a:schemeClr val="tx1"/>
                        </a:solidFill>
                        <a:latin typeface="Times New Roman" panose="02020603050405020304" pitchFamily="18" charset="0"/>
                        <a:cs typeface="Times New Roman" panose="02020603050405020304" pitchFamily="18" charset="0"/>
                      </a:endParaRPr>
                    </a:p>
                    <a:p>
                      <a:pPr algn="ctr"/>
                      <a:endParaRPr lang="en-US" sz="44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r>
                        <a:rPr lang="en-US" sz="4400" b="0" dirty="0">
                          <a:solidFill>
                            <a:schemeClr val="tx1"/>
                          </a:solidFill>
                          <a:latin typeface="Times New Roman" panose="02020603050405020304" pitchFamily="18" charset="0"/>
                          <a:cs typeface="Times New Roman" panose="02020603050405020304" pitchFamily="18" charset="0"/>
                        </a:rPr>
                        <a:t>- </a:t>
                      </a:r>
                      <a:r>
                        <a:rPr lang="vi-VN" sz="4400" b="0" dirty="0">
                          <a:solidFill>
                            <a:schemeClr val="tx1"/>
                          </a:solidFill>
                          <a:latin typeface="Times New Roman" panose="02020603050405020304" pitchFamily="18" charset="0"/>
                          <a:cs typeface="Times New Roman" panose="02020603050405020304" pitchFamily="18" charset="0"/>
                        </a:rPr>
                        <a:t>Thay đổi trật tự các thành phần trong câu</a:t>
                      </a:r>
                      <a:endParaRPr lang="en-US" sz="4400" b="0" dirty="0">
                        <a:solidFill>
                          <a:schemeClr val="tx1"/>
                        </a:solidFill>
                        <a:latin typeface="Times New Roman" panose="02020603050405020304" pitchFamily="18" charset="0"/>
                        <a:cs typeface="Times New Roman" panose="02020603050405020304" pitchFamily="18" charset="0"/>
                      </a:endParaRPr>
                    </a:p>
                    <a:p>
                      <a:pPr marL="0" indent="0" algn="just">
                        <a:buFontTx/>
                        <a:buNone/>
                      </a:pPr>
                      <a:r>
                        <a:rPr lang="en-US" sz="4400" b="0" dirty="0">
                          <a:solidFill>
                            <a:schemeClr val="tx1"/>
                          </a:solidFill>
                          <a:latin typeface="Times New Roman" panose="02020603050405020304" pitchFamily="18" charset="0"/>
                          <a:cs typeface="Times New Roman" panose="02020603050405020304" pitchFamily="18" charset="0"/>
                        </a:rPr>
                        <a:t>- </a:t>
                      </a:r>
                      <a:r>
                        <a:rPr lang="vi-VN" sz="4400" b="0" dirty="0">
                          <a:solidFill>
                            <a:schemeClr val="tx1"/>
                          </a:solidFill>
                          <a:latin typeface="Times New Roman" panose="02020603050405020304" pitchFamily="18" charset="0"/>
                          <a:cs typeface="Times New Roman" panose="02020603050405020304" pitchFamily="18" charset="0"/>
                        </a:rPr>
                        <a:t>Biến đổi câu chủ động thành câu bị động </a:t>
                      </a:r>
                      <a:endParaRPr lang="en-US" sz="44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4400" b="0" dirty="0">
                          <a:solidFill>
                            <a:schemeClr val="tx1"/>
                          </a:solidFill>
                          <a:latin typeface="Times New Roman" panose="02020603050405020304" pitchFamily="18" charset="0"/>
                          <a:cs typeface="Times New Roman" panose="02020603050405020304" pitchFamily="18" charset="0"/>
                        </a:rPr>
                        <a:t>- T</a:t>
                      </a:r>
                      <a:r>
                        <a:rPr lang="vi-VN" sz="4400" b="0" dirty="0">
                          <a:solidFill>
                            <a:schemeClr val="tx1"/>
                          </a:solidFill>
                          <a:latin typeface="Times New Roman" panose="02020603050405020304" pitchFamily="18" charset="0"/>
                          <a:cs typeface="Times New Roman" panose="02020603050405020304" pitchFamily="18" charset="0"/>
                        </a:rPr>
                        <a:t>hêm thành phần phụ, thành phần biệt lập </a:t>
                      </a:r>
                      <a:endParaRPr lang="en-US" sz="4400" b="0" dirty="0">
                        <a:solidFill>
                          <a:schemeClr val="tx1"/>
                        </a:solidFill>
                        <a:latin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4400" b="0" dirty="0">
                          <a:solidFill>
                            <a:schemeClr val="tx1"/>
                          </a:solidFill>
                          <a:latin typeface="Times New Roman" panose="02020603050405020304" pitchFamily="18" charset="0"/>
                          <a:cs typeface="Times New Roman" panose="02020603050405020304" pitchFamily="18" charset="0"/>
                        </a:rPr>
                        <a:t>- M</a:t>
                      </a:r>
                      <a:r>
                        <a:rPr lang="vi-VN" sz="4400" b="0" dirty="0">
                          <a:solidFill>
                            <a:schemeClr val="tx1"/>
                          </a:solidFill>
                          <a:latin typeface="Times New Roman" panose="02020603050405020304" pitchFamily="18" charset="0"/>
                          <a:cs typeface="Times New Roman" panose="02020603050405020304" pitchFamily="18" charset="0"/>
                        </a:rPr>
                        <a:t>ở rộng các thành phần câu </a:t>
                      </a:r>
                      <a:r>
                        <a:rPr lang="en-US" sz="4400" b="0" dirty="0">
                          <a:solidFill>
                            <a:schemeClr val="tx1"/>
                          </a:solidFill>
                          <a:latin typeface="Times New Roman" panose="02020603050405020304" pitchFamily="18" charset="0"/>
                          <a:cs typeface="Times New Roman" panose="02020603050405020304" pitchFamily="18" charset="0"/>
                        </a:rPr>
                        <a:t>(</a:t>
                      </a:r>
                      <a:r>
                        <a:rPr lang="en-US" sz="4400" b="0" dirty="0" err="1">
                          <a:solidFill>
                            <a:schemeClr val="tx1"/>
                          </a:solidFill>
                          <a:latin typeface="Times New Roman" panose="02020603050405020304" pitchFamily="18" charset="0"/>
                          <a:cs typeface="Times New Roman" panose="02020603050405020304" pitchFamily="18" charset="0"/>
                        </a:rPr>
                        <a:t>chủ</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ngữ</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vị</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ngữ</a:t>
                      </a:r>
                      <a:r>
                        <a:rPr lang="en-US" sz="4400" b="0" baseline="0" dirty="0">
                          <a:solidFill>
                            <a:schemeClr val="tx1"/>
                          </a:solidFill>
                          <a:latin typeface="Times New Roman" panose="02020603050405020304" pitchFamily="18" charset="0"/>
                          <a:cs typeface="Times New Roman" panose="02020603050405020304" pitchFamily="18" charset="0"/>
                        </a:rPr>
                        <a:t>…)</a:t>
                      </a:r>
                      <a:endParaRPr lang="en-US" sz="44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93862876"/>
                  </a:ext>
                </a:extLst>
              </a:tr>
            </a:tbl>
          </a:graphicData>
        </a:graphic>
      </p:graphicFrame>
    </p:spTree>
    <p:extLst>
      <p:ext uri="{BB962C8B-B14F-4D97-AF65-F5344CB8AC3E}">
        <p14:creationId xmlns:p14="http://schemas.microsoft.com/office/powerpoint/2010/main" val="211954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EC9CC42E-060A-1595-C9A4-3AC00D431C18}"/>
              </a:ext>
            </a:extLst>
          </p:cNvPr>
          <p:cNvSpPr txBox="1"/>
          <p:nvPr/>
        </p:nvSpPr>
        <p:spPr>
          <a:xfrm>
            <a:off x="6777206" y="1952663"/>
            <a:ext cx="8779076" cy="2462213"/>
          </a:xfrm>
          <a:prstGeom prst="rect">
            <a:avLst/>
          </a:prstGeom>
        </p:spPr>
        <p:txBody>
          <a:bodyPr lIns="0" tIns="0" rIns="0" bIns="0" rtlCol="0" anchor="t">
            <a:spAutoFit/>
          </a:bodyPr>
          <a:lstStyle/>
          <a:p>
            <a:pPr algn="ctr">
              <a:defRPr/>
            </a:pPr>
            <a:r>
              <a:rPr lang="en-US" sz="8000" dirty="0">
                <a:solidFill>
                  <a:prstClr val="black"/>
                </a:solidFill>
                <a:latin typeface="#9Slide07 Baloo Tamma" panose="03080902040302020200" pitchFamily="66" charset="0"/>
                <a:cs typeface="#9Slide07 Baloo Tamma" panose="03080902040302020200" pitchFamily="66" charset="0"/>
                <a:sym typeface="Arial"/>
              </a:rPr>
              <a:t>II. </a:t>
            </a:r>
          </a:p>
          <a:p>
            <a:pPr algn="ctr">
              <a:defRPr/>
            </a:pPr>
            <a:r>
              <a:rPr lang="en-US" sz="8000" dirty="0">
                <a:solidFill>
                  <a:prstClr val="black"/>
                </a:solidFill>
                <a:latin typeface="#9Slide07 Baloo Tamma" panose="03080902040302020200" pitchFamily="66" charset="0"/>
                <a:cs typeface="#9Slide07 Baloo Tamma" panose="03080902040302020200" pitchFamily="66" charset="0"/>
                <a:sym typeface="Arial"/>
              </a:rPr>
              <a:t>THỰC HÀNH</a:t>
            </a:r>
          </a:p>
        </p:txBody>
      </p:sp>
      <p:sp>
        <p:nvSpPr>
          <p:cNvPr id="2" name="Freeform 2"/>
          <p:cNvSpPr/>
          <p:nvPr/>
        </p:nvSpPr>
        <p:spPr>
          <a:xfrm>
            <a:off x="0" y="4282345"/>
            <a:ext cx="8457220" cy="5824910"/>
          </a:xfrm>
          <a:custGeom>
            <a:avLst/>
            <a:gdLst/>
            <a:ahLst/>
            <a:cxnLst/>
            <a:rect l="l" t="t" r="r" b="b"/>
            <a:pathLst>
              <a:path w="5891116" h="4057506">
                <a:moveTo>
                  <a:pt x="0" y="0"/>
                </a:moveTo>
                <a:lnTo>
                  <a:pt x="5891116" y="0"/>
                </a:lnTo>
                <a:lnTo>
                  <a:pt x="5891116" y="4057505"/>
                </a:lnTo>
                <a:lnTo>
                  <a:pt x="0" y="4057505"/>
                </a:lnTo>
                <a:lnTo>
                  <a:pt x="0" y="0"/>
                </a:lnTo>
                <a:close/>
              </a:path>
            </a:pathLst>
          </a:custGeom>
          <a:blipFill>
            <a:blip r:embed="rId4"/>
            <a:stretch>
              <a:fillRect/>
            </a:stretch>
          </a:blipFill>
        </p:spPr>
        <p:txBody>
          <a:bodyPr/>
          <a:lstStyle/>
          <a:p>
            <a:pPr defTabSz="1828800">
              <a:buClr>
                <a:srgbClr val="000000"/>
              </a:buClr>
            </a:pPr>
            <a:endParaRPr lang="en-US" sz="2800" kern="0">
              <a:solidFill>
                <a:srgbClr val="000000"/>
              </a:solidFill>
              <a:latin typeface="Arial"/>
              <a:cs typeface="Arial"/>
              <a:sym typeface="Arial"/>
            </a:endParaRPr>
          </a:p>
        </p:txBody>
      </p:sp>
    </p:spTree>
    <p:extLst>
      <p:ext uri="{BB962C8B-B14F-4D97-AF65-F5344CB8AC3E}">
        <p14:creationId xmlns:p14="http://schemas.microsoft.com/office/powerpoint/2010/main" val="31936108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221398"/>
            <a:ext cx="16840200" cy="1446550"/>
          </a:xfrm>
          <a:prstGeom prst="rect">
            <a:avLst/>
          </a:prstGeom>
        </p:spPr>
        <p:txBody>
          <a:bodyPr wrap="square">
            <a:spAutoFit/>
          </a:bodyPr>
          <a:lstStyle/>
          <a:p>
            <a:pPr algn="ctr"/>
            <a:r>
              <a:rPr lang="en-US" sz="8800" b="1" dirty="0" err="1">
                <a:solidFill>
                  <a:srgbClr val="C00000"/>
                </a:solidFill>
                <a:latin typeface="#9Slide07 IcielBaliho Script" pitchFamily="2" charset="0"/>
                <a:cs typeface="Times New Roman" panose="02020603050405020304" pitchFamily="18" charset="0"/>
              </a:rPr>
              <a:t>Giải</a:t>
            </a:r>
            <a:r>
              <a:rPr lang="en-US" sz="8800" b="1" dirty="0">
                <a:solidFill>
                  <a:srgbClr val="C00000"/>
                </a:solidFill>
                <a:latin typeface="#9Slide07 IcielBaliho Script" pitchFamily="2" charset="0"/>
                <a:cs typeface="Times New Roman" panose="02020603050405020304" pitchFamily="18" charset="0"/>
              </a:rPr>
              <a:t> </a:t>
            </a:r>
            <a:r>
              <a:rPr lang="en-US" sz="8800" b="1" dirty="0" err="1">
                <a:solidFill>
                  <a:srgbClr val="C00000"/>
                </a:solidFill>
                <a:latin typeface="#9Slide07 IcielBaliho Script" pitchFamily="2" charset="0"/>
                <a:cs typeface="Times New Roman" panose="02020603050405020304" pitchFamily="18" charset="0"/>
              </a:rPr>
              <a:t>mã</a:t>
            </a:r>
            <a:r>
              <a:rPr lang="en-US" sz="8800" b="1" dirty="0">
                <a:solidFill>
                  <a:srgbClr val="C00000"/>
                </a:solidFill>
                <a:latin typeface="#9Slide07 IcielBaliho Script" pitchFamily="2" charset="0"/>
                <a:cs typeface="Times New Roman" panose="02020603050405020304" pitchFamily="18" charset="0"/>
              </a:rPr>
              <a:t> </a:t>
            </a:r>
            <a:r>
              <a:rPr lang="en-US" sz="8800" b="1" dirty="0" err="1">
                <a:solidFill>
                  <a:srgbClr val="C00000"/>
                </a:solidFill>
                <a:latin typeface="#9Slide07 IcielBaliho Script" pitchFamily="2" charset="0"/>
                <a:cs typeface="Times New Roman" panose="02020603050405020304" pitchFamily="18" charset="0"/>
              </a:rPr>
              <a:t>bài</a:t>
            </a:r>
            <a:r>
              <a:rPr lang="en-US" sz="8800" b="1" dirty="0">
                <a:solidFill>
                  <a:srgbClr val="C00000"/>
                </a:solidFill>
                <a:latin typeface="#9Slide07 IcielBaliho Script" pitchFamily="2" charset="0"/>
                <a:cs typeface="Times New Roman" panose="02020603050405020304" pitchFamily="18" charset="0"/>
              </a:rPr>
              <a:t> </a:t>
            </a:r>
            <a:r>
              <a:rPr lang="en-US" sz="8800" b="1" dirty="0" err="1">
                <a:solidFill>
                  <a:srgbClr val="C00000"/>
                </a:solidFill>
                <a:latin typeface="#9Slide07 IcielBaliho Script" pitchFamily="2" charset="0"/>
                <a:cs typeface="Times New Roman" panose="02020603050405020304" pitchFamily="18" charset="0"/>
              </a:rPr>
              <a:t>tập</a:t>
            </a:r>
            <a:endParaRPr lang="en-US" sz="8800" dirty="0">
              <a:solidFill>
                <a:srgbClr val="C00000"/>
              </a:solidFill>
              <a:latin typeface="#9Slide07 IcielBaliho Script" pitchFamily="2" charset="0"/>
              <a:cs typeface="Times New Roman" panose="02020603050405020304" pitchFamily="18" charset="0"/>
            </a:endParaRPr>
          </a:p>
        </p:txBody>
      </p:sp>
      <p:sp>
        <p:nvSpPr>
          <p:cNvPr id="3" name="Rectangle 2"/>
          <p:cNvSpPr/>
          <p:nvPr/>
        </p:nvSpPr>
        <p:spPr>
          <a:xfrm>
            <a:off x="727618" y="1882391"/>
            <a:ext cx="16840200" cy="707886"/>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NHÓM 1: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1               </a:t>
            </a:r>
            <a:r>
              <a:rPr lang="en-US" sz="4000" b="1" dirty="0">
                <a:latin typeface="Times New Roman" panose="02020603050405020304" pitchFamily="18" charset="0"/>
                <a:cs typeface="Times New Roman" panose="02020603050405020304" pitchFamily="18" charset="0"/>
              </a:rPr>
              <a:t>NHÓM 2: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NHÓM 3: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3</a:t>
            </a:r>
          </a:p>
        </p:txBody>
      </p:sp>
      <p:sp>
        <p:nvSpPr>
          <p:cNvPr id="4" name="Rectangle 3"/>
          <p:cNvSpPr/>
          <p:nvPr/>
        </p:nvSpPr>
        <p:spPr>
          <a:xfrm>
            <a:off x="232318" y="2670464"/>
            <a:ext cx="5105400" cy="2308324"/>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Thử chuyển mỗi thành phần câu hoặc thành phần của cụm từ được in đậm dưới đây sang một vị trí khác trong câu; qua đó giải thích vì sao các tác giả lại chọn vị trí của chúng như ở những câu đã cho.</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6165527" y="2705100"/>
            <a:ext cx="5562600" cy="1569660"/>
          </a:xfrm>
          <a:prstGeom prst="rect">
            <a:avLst/>
          </a:prstGeom>
        </p:spPr>
        <p:txBody>
          <a:bodyPr wrap="square">
            <a:spAutoFit/>
          </a:bodyPr>
          <a:lstStyle/>
          <a:p>
            <a:pPr algn="just"/>
            <a:r>
              <a:rPr lang="vi-VN" sz="2400" dirty="0">
                <a:solidFill>
                  <a:srgbClr val="000000"/>
                </a:solidFill>
                <a:latin typeface="+mj-lt"/>
              </a:rPr>
              <a:t>Tìm câu bị động trong những đoạn văn dưới đây. Cho biết việc sử dụng những câu bị động đó phù hợp như thế nào đối với văn cảnh và mục đích diễn đạt.</a:t>
            </a:r>
          </a:p>
        </p:txBody>
      </p:sp>
      <p:sp>
        <p:nvSpPr>
          <p:cNvPr id="8" name="Rectangle 7"/>
          <p:cNvSpPr/>
          <p:nvPr/>
        </p:nvSpPr>
        <p:spPr>
          <a:xfrm>
            <a:off x="12555936" y="2670464"/>
            <a:ext cx="5181600" cy="830997"/>
          </a:xfrm>
          <a:prstGeom prst="rect">
            <a:avLst/>
          </a:prstGeom>
        </p:spPr>
        <p:txBody>
          <a:bodyPr wrap="square">
            <a:spAutoFit/>
          </a:bodyPr>
          <a:lstStyle/>
          <a:p>
            <a:pPr algn="just"/>
            <a:r>
              <a:rPr lang="vi-VN" sz="2400" dirty="0">
                <a:solidFill>
                  <a:srgbClr val="000000"/>
                </a:solidFill>
                <a:latin typeface="+mj-lt"/>
              </a:rPr>
              <a:t>Biến đổi những câu chủ động dưới đây thành câu bị động:</a:t>
            </a:r>
          </a:p>
        </p:txBody>
      </p:sp>
      <p:pic>
        <p:nvPicPr>
          <p:cNvPr id="11" name="Picture 10">
            <a:extLst>
              <a:ext uri="{FF2B5EF4-FFF2-40B4-BE49-F238E27FC236}">
                <a16:creationId xmlns:a16="http://schemas.microsoft.com/office/drawing/2014/main" id="{313A0F33-36BC-BAE8-923C-4C6BFCED4500}"/>
              </a:ext>
            </a:extLst>
          </p:cNvPr>
          <p:cNvPicPr>
            <a:picLocks noChangeAspect="1"/>
          </p:cNvPicPr>
          <p:nvPr/>
        </p:nvPicPr>
        <p:blipFill>
          <a:blip r:embed="rId3"/>
          <a:stretch>
            <a:fillRect/>
          </a:stretch>
        </p:blipFill>
        <p:spPr>
          <a:xfrm>
            <a:off x="228600" y="4856540"/>
            <a:ext cx="5434041" cy="7748176"/>
          </a:xfrm>
          <a:prstGeom prst="rect">
            <a:avLst/>
          </a:prstGeom>
        </p:spPr>
      </p:pic>
      <p:pic>
        <p:nvPicPr>
          <p:cNvPr id="13" name="Picture 12">
            <a:extLst>
              <a:ext uri="{FF2B5EF4-FFF2-40B4-BE49-F238E27FC236}">
                <a16:creationId xmlns:a16="http://schemas.microsoft.com/office/drawing/2014/main" id="{2CB2FD29-C85E-4B5A-F0B4-849EE4D7DA84}"/>
              </a:ext>
            </a:extLst>
          </p:cNvPr>
          <p:cNvPicPr>
            <a:picLocks noChangeAspect="1"/>
          </p:cNvPicPr>
          <p:nvPr/>
        </p:nvPicPr>
        <p:blipFill>
          <a:blip r:embed="rId4"/>
          <a:stretch>
            <a:fillRect/>
          </a:stretch>
        </p:blipFill>
        <p:spPr>
          <a:xfrm>
            <a:off x="6018134" y="4856540"/>
            <a:ext cx="5748846" cy="8211893"/>
          </a:xfrm>
          <a:prstGeom prst="rect">
            <a:avLst/>
          </a:prstGeom>
        </p:spPr>
      </p:pic>
      <p:pic>
        <p:nvPicPr>
          <p:cNvPr id="15" name="Picture 14">
            <a:extLst>
              <a:ext uri="{FF2B5EF4-FFF2-40B4-BE49-F238E27FC236}">
                <a16:creationId xmlns:a16="http://schemas.microsoft.com/office/drawing/2014/main" id="{73AC9360-2ABD-C2E8-77CA-DA742DFB7FDD}"/>
              </a:ext>
            </a:extLst>
          </p:cNvPr>
          <p:cNvPicPr>
            <a:picLocks noChangeAspect="1"/>
          </p:cNvPicPr>
          <p:nvPr/>
        </p:nvPicPr>
        <p:blipFill>
          <a:blip r:embed="rId5"/>
          <a:stretch>
            <a:fillRect/>
          </a:stretch>
        </p:blipFill>
        <p:spPr>
          <a:xfrm>
            <a:off x="12122474" y="4800598"/>
            <a:ext cx="6041087" cy="8610600"/>
          </a:xfrm>
          <a:prstGeom prst="rect">
            <a:avLst/>
          </a:prstGeom>
        </p:spPr>
      </p:pic>
    </p:spTree>
    <p:extLst>
      <p:ext uri="{BB962C8B-B14F-4D97-AF65-F5344CB8AC3E}">
        <p14:creationId xmlns:p14="http://schemas.microsoft.com/office/powerpoint/2010/main" val="2916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10403411"/>
              </p:ext>
            </p:extLst>
          </p:nvPr>
        </p:nvGraphicFramePr>
        <p:xfrm>
          <a:off x="152400" y="876300"/>
          <a:ext cx="17678400" cy="9326880"/>
        </p:xfrm>
        <a:graphic>
          <a:graphicData uri="http://schemas.openxmlformats.org/drawingml/2006/table">
            <a:tbl>
              <a:tblPr firstRow="1" bandRow="1">
                <a:tableStyleId>{5940675A-B579-460E-94D1-54222C63F5DA}</a:tableStyleId>
              </a:tblPr>
              <a:tblGrid>
                <a:gridCol w="7924800">
                  <a:extLst>
                    <a:ext uri="{9D8B030D-6E8A-4147-A177-3AD203B41FA5}">
                      <a16:colId xmlns:a16="http://schemas.microsoft.com/office/drawing/2014/main" val="3694637139"/>
                    </a:ext>
                  </a:extLst>
                </a:gridCol>
                <a:gridCol w="4114800">
                  <a:extLst>
                    <a:ext uri="{9D8B030D-6E8A-4147-A177-3AD203B41FA5}">
                      <a16:colId xmlns:a16="http://schemas.microsoft.com/office/drawing/2014/main" val="1199040688"/>
                    </a:ext>
                  </a:extLst>
                </a:gridCol>
                <a:gridCol w="5638800">
                  <a:extLst>
                    <a:ext uri="{9D8B030D-6E8A-4147-A177-3AD203B41FA5}">
                      <a16:colId xmlns:a16="http://schemas.microsoft.com/office/drawing/2014/main" val="86208187"/>
                    </a:ext>
                  </a:extLst>
                </a:gridCol>
              </a:tblGrid>
              <a:tr h="370840">
                <a:tc>
                  <a:txBody>
                    <a:bodyPr/>
                    <a:lstStyle/>
                    <a:p>
                      <a:pPr algn="ctr"/>
                      <a:r>
                        <a:rPr lang="en-US" sz="4000" b="1" dirty="0" err="1">
                          <a:latin typeface="Times New Roman" panose="02020603050405020304" pitchFamily="18" charset="0"/>
                          <a:cs typeface="Times New Roman" panose="02020603050405020304" pitchFamily="18" charset="0"/>
                        </a:rPr>
                        <a:t>Ngữ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endParaRPr lang="en-US" sz="4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Lí</a:t>
                      </a:r>
                      <a:r>
                        <a:rPr lang="en-US" sz="4000" b="1" baseline="0" dirty="0">
                          <a:latin typeface="Times New Roman" panose="02020603050405020304" pitchFamily="18" charset="0"/>
                          <a:cs typeface="Times New Roman" panose="02020603050405020304" pitchFamily="18" charset="0"/>
                        </a:rPr>
                        <a:t> do </a:t>
                      </a:r>
                      <a:r>
                        <a:rPr lang="en-US" sz="4000" b="1" baseline="0" dirty="0" err="1">
                          <a:latin typeface="Times New Roman" panose="02020603050405020304" pitchFamily="18" charset="0"/>
                          <a:cs typeface="Times New Roman" panose="02020603050405020304" pitchFamily="18" charset="0"/>
                        </a:rPr>
                        <a:t>tác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giả</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chọn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đó</a:t>
                      </a:r>
                      <a:endParaRPr lang="en-US" sz="4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189471922"/>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000" i="1" dirty="0">
                          <a:latin typeface="Times New Roman" panose="02020603050405020304" pitchFamily="18" charset="0"/>
                          <a:cs typeface="Times New Roman" panose="02020603050405020304" pitchFamily="18" charset="0"/>
                        </a:rPr>
                        <a:t>a) Mùa thu năm 1940, phát xít Nhật xâm lăng đến Đông Dương để mở thêm căn cứ đánh Đồng minh, thì bọn thực dân Pháp quỳ gối đầu hàng, mở cửa nước ta rước Nhật. </a:t>
                      </a:r>
                      <a:r>
                        <a:rPr lang="vi-VN" sz="4000" b="1" i="1" dirty="0">
                          <a:latin typeface="Times New Roman" panose="02020603050405020304" pitchFamily="18" charset="0"/>
                          <a:cs typeface="Times New Roman" panose="02020603050405020304" pitchFamily="18" charset="0"/>
                        </a:rPr>
                        <a:t>Từ đó</a:t>
                      </a:r>
                      <a:r>
                        <a:rPr lang="vi-VN" sz="4000" i="1" dirty="0">
                          <a:latin typeface="Times New Roman" panose="02020603050405020304" pitchFamily="18" charset="0"/>
                          <a:cs typeface="Times New Roman" panose="02020603050405020304" pitchFamily="18" charset="0"/>
                        </a:rPr>
                        <a:t>, dân ta chịu hai tầng xiềng xích: Pháp và Nhật. </a:t>
                      </a:r>
                      <a:r>
                        <a:rPr lang="vi-VN" sz="4000" b="1" i="1" dirty="0">
                          <a:latin typeface="Times New Roman" panose="02020603050405020304" pitchFamily="18" charset="0"/>
                          <a:cs typeface="Times New Roman" panose="02020603050405020304" pitchFamily="18" charset="0"/>
                        </a:rPr>
                        <a:t>Từ đó</a:t>
                      </a:r>
                      <a:r>
                        <a:rPr lang="vi-VN" sz="4000" i="1" dirty="0">
                          <a:latin typeface="Times New Roman" panose="02020603050405020304" pitchFamily="18" charset="0"/>
                          <a:cs typeface="Times New Roman" panose="02020603050405020304" pitchFamily="18" charset="0"/>
                        </a:rPr>
                        <a:t>, dân ta càng cực khổ, nghèo nàn. (Hồ Chí Minh)</a:t>
                      </a:r>
                      <a:endParaRPr lang="vi-VN" sz="4000" i="1" dirty="0">
                        <a:solidFill>
                          <a:srgbClr val="00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000" i="1" dirty="0">
                          <a:latin typeface="Times New Roman" panose="02020603050405020304" pitchFamily="18" charset="0"/>
                          <a:cs typeface="Times New Roman" panose="02020603050405020304" pitchFamily="18" charset="0"/>
                        </a:rPr>
                        <a:t>D</a:t>
                      </a:r>
                      <a:r>
                        <a:rPr lang="vi-VN" sz="4000" i="1" dirty="0">
                          <a:latin typeface="Times New Roman" panose="02020603050405020304" pitchFamily="18" charset="0"/>
                          <a:cs typeface="Times New Roman" panose="02020603050405020304" pitchFamily="18" charset="0"/>
                        </a:rPr>
                        <a:t>ân ta</a:t>
                      </a:r>
                      <a:r>
                        <a:rPr lang="en-US" sz="4000" i="1" dirty="0">
                          <a:latin typeface="Times New Roman" panose="02020603050405020304" pitchFamily="18" charset="0"/>
                          <a:cs typeface="Times New Roman" panose="02020603050405020304" pitchFamily="18" charset="0"/>
                        </a:rPr>
                        <a:t>,</a:t>
                      </a:r>
                      <a:r>
                        <a:rPr lang="en-US" sz="4000" i="1" baseline="0" dirty="0">
                          <a:latin typeface="Times New Roman" panose="02020603050405020304" pitchFamily="18" charset="0"/>
                          <a:cs typeface="Times New Roman" panose="02020603050405020304" pitchFamily="18" charset="0"/>
                        </a:rPr>
                        <a:t> </a:t>
                      </a:r>
                      <a:r>
                        <a:rPr lang="en-US" sz="4000" b="1" i="1" baseline="0" dirty="0">
                          <a:latin typeface="Times New Roman" panose="02020603050405020304" pitchFamily="18" charset="0"/>
                          <a:cs typeface="Times New Roman" panose="02020603050405020304" pitchFamily="18" charset="0"/>
                        </a:rPr>
                        <a:t>t</a:t>
                      </a:r>
                      <a:r>
                        <a:rPr lang="vi-VN" sz="4000" b="1" i="1" dirty="0">
                          <a:latin typeface="Times New Roman" panose="02020603050405020304" pitchFamily="18" charset="0"/>
                          <a:cs typeface="Times New Roman" panose="02020603050405020304" pitchFamily="18" charset="0"/>
                        </a:rPr>
                        <a:t>ừ đó</a:t>
                      </a:r>
                      <a:r>
                        <a:rPr lang="en-US" sz="4000" i="1" dirty="0">
                          <a:latin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cs typeface="Times New Roman" panose="02020603050405020304" pitchFamily="18" charset="0"/>
                        </a:rPr>
                        <a:t>chịu hai tầng xiềng xích: Pháp và Nhật.  </a:t>
                      </a:r>
                      <a:r>
                        <a:rPr lang="en-US" sz="4000" i="1" dirty="0">
                          <a:latin typeface="Times New Roman" panose="02020603050405020304" pitchFamily="18" charset="0"/>
                          <a:cs typeface="Times New Roman" panose="02020603050405020304" pitchFamily="18" charset="0"/>
                        </a:rPr>
                        <a:t>D</a:t>
                      </a:r>
                      <a:r>
                        <a:rPr lang="vi-VN" sz="4000" i="1" dirty="0">
                          <a:latin typeface="Times New Roman" panose="02020603050405020304" pitchFamily="18" charset="0"/>
                          <a:cs typeface="Times New Roman" panose="02020603050405020304" pitchFamily="18" charset="0"/>
                        </a:rPr>
                        <a:t>ân ta</a:t>
                      </a:r>
                      <a:r>
                        <a:rPr lang="en-US" sz="4000" i="1" dirty="0">
                          <a:latin typeface="Times New Roman" panose="02020603050405020304" pitchFamily="18" charset="0"/>
                          <a:cs typeface="Times New Roman" panose="02020603050405020304" pitchFamily="18" charset="0"/>
                        </a:rPr>
                        <a:t>,</a:t>
                      </a:r>
                      <a:r>
                        <a:rPr lang="vi-VN" sz="4000" i="1" dirty="0">
                          <a:latin typeface="Times New Roman" panose="02020603050405020304" pitchFamily="18" charset="0"/>
                          <a:cs typeface="Times New Roman" panose="02020603050405020304" pitchFamily="18" charset="0"/>
                        </a:rPr>
                        <a:t> </a:t>
                      </a:r>
                      <a:r>
                        <a:rPr lang="en-US" sz="4000" b="1" i="1" dirty="0">
                          <a:latin typeface="Times New Roman" panose="02020603050405020304" pitchFamily="18" charset="0"/>
                          <a:cs typeface="Times New Roman" panose="02020603050405020304" pitchFamily="18" charset="0"/>
                        </a:rPr>
                        <a:t>t</a:t>
                      </a:r>
                      <a:r>
                        <a:rPr lang="vi-VN" sz="4000" b="1" i="1" dirty="0">
                          <a:latin typeface="Times New Roman" panose="02020603050405020304" pitchFamily="18" charset="0"/>
                          <a:cs typeface="Times New Roman" panose="02020603050405020304" pitchFamily="18" charset="0"/>
                        </a:rPr>
                        <a:t>ừ đó</a:t>
                      </a:r>
                      <a:r>
                        <a:rPr lang="en-US" sz="4000" b="0" i="1" baseline="0" dirty="0">
                          <a:latin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cs typeface="Times New Roman" panose="02020603050405020304" pitchFamily="18" charset="0"/>
                        </a:rPr>
                        <a:t>càng cực khổ, nghèo nàn.</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tc rowSpan="2">
                  <a:txBody>
                    <a:bodyPr/>
                    <a:lstStyle/>
                    <a:p>
                      <a:pPr algn="just"/>
                      <a:r>
                        <a:rPr lang="en-US" sz="4000" b="1" dirty="0">
                          <a:latin typeface="Times New Roman" panose="02020603050405020304" pitchFamily="18" charset="0"/>
                          <a:cs typeface="Times New Roman" panose="02020603050405020304" pitchFamily="18" charset="0"/>
                        </a:rPr>
                        <a:t>Ý</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nghĩa</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không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thay</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Nhưng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dụng</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giả</a:t>
                      </a:r>
                      <a:r>
                        <a:rPr lang="en-US" sz="4000" baseline="0" dirty="0">
                          <a:latin typeface="Times New Roman" panose="02020603050405020304" pitchFamily="18" charset="0"/>
                          <a:cs typeface="Times New Roman" panose="02020603050405020304" pitchFamily="18" charset="0"/>
                        </a:rPr>
                        <a:t>:</a:t>
                      </a:r>
                    </a:p>
                    <a:p>
                      <a:pPr marL="0" marR="0" indent="0" algn="just" defTabSz="1371600" rtl="0" eaLnBrk="1" fontAlgn="auto" latinLnBrk="0" hangingPunct="1">
                        <a:lnSpc>
                          <a:spcPct val="100000"/>
                        </a:lnSpc>
                        <a:spcBef>
                          <a:spcPts val="0"/>
                        </a:spcBef>
                        <a:spcAft>
                          <a:spcPts val="0"/>
                        </a:spcAft>
                        <a:buClrTx/>
                        <a:buSzTx/>
                        <a:buFontTx/>
                        <a:buNone/>
                        <a:tabLst/>
                        <a:defRPr/>
                      </a:pP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Đặt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 ở </a:t>
                      </a:r>
                      <a:r>
                        <a:rPr lang="en-US" sz="4000" baseline="0" dirty="0" err="1">
                          <a:latin typeface="Times New Roman" panose="02020603050405020304" pitchFamily="18" charset="0"/>
                          <a:cs typeface="Times New Roman" panose="02020603050405020304" pitchFamily="18" charset="0"/>
                        </a:rPr>
                        <a:t>đầu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nhằm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mục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đích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bối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cảnh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tạo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liên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kết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chặt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chẽ</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giữa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về</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hình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thức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phép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lặp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thế</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nghĩa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giữa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chứa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chúng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trước</a:t>
                      </a:r>
                      <a:r>
                        <a:rPr lang="en-US" sz="4000" baseline="0" dirty="0">
                          <a:latin typeface="Times New Roman" panose="02020603050405020304" pitchFamily="18" charset="0"/>
                          <a:cs typeface="Times New Roman" panose="02020603050405020304" pitchFamily="18" charset="0"/>
                        </a:rPr>
                        <a:t>.</a:t>
                      </a:r>
                    </a:p>
                  </a:txBody>
                  <a:tcPr>
                    <a:solidFill>
                      <a:schemeClr val="bg1"/>
                    </a:solidFill>
                  </a:tcPr>
                </a:tc>
                <a:extLst>
                  <a:ext uri="{0D108BD9-81ED-4DB2-BD59-A6C34878D82A}">
                    <a16:rowId xmlns:a16="http://schemas.microsoft.com/office/drawing/2014/main" val="2133344381"/>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000" i="1" dirty="0">
                          <a:latin typeface="Times New Roman" panose="02020603050405020304" pitchFamily="18" charset="0"/>
                          <a:cs typeface="Times New Roman" panose="02020603050405020304" pitchFamily="18" charset="0"/>
                        </a:rPr>
                        <a:t>b) Vì đường xa, chúng tôi chỉ ở nhà được có ba ngày. </a:t>
                      </a:r>
                      <a:r>
                        <a:rPr lang="vi-VN" sz="4000" b="1" i="1" dirty="0">
                          <a:latin typeface="Times New Roman" panose="02020603050405020304" pitchFamily="18" charset="0"/>
                          <a:cs typeface="Times New Roman" panose="02020603050405020304" pitchFamily="18" charset="0"/>
                        </a:rPr>
                        <a:t>Trong ba ngày ngắn ngủi đó</a:t>
                      </a:r>
                      <a:r>
                        <a:rPr lang="vi-VN" sz="4000" i="1" dirty="0">
                          <a:latin typeface="Times New Roman" panose="02020603050405020304" pitchFamily="18" charset="0"/>
                          <a:cs typeface="Times New Roman" panose="02020603050405020304" pitchFamily="18" charset="0"/>
                        </a:rPr>
                        <a:t>, con bé không kịp nhận ra anh là ba. (Nguyễn Quang Sáng)</a:t>
                      </a:r>
                      <a:endParaRPr lang="vi-VN" sz="4000" i="1" dirty="0">
                        <a:solidFill>
                          <a:srgbClr val="00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000" i="1" dirty="0">
                          <a:latin typeface="Times New Roman" panose="02020603050405020304" pitchFamily="18" charset="0"/>
                          <a:cs typeface="Times New Roman" panose="02020603050405020304" pitchFamily="18" charset="0"/>
                        </a:rPr>
                        <a:t>C</a:t>
                      </a:r>
                      <a:r>
                        <a:rPr lang="vi-VN" sz="4000" i="1" dirty="0">
                          <a:latin typeface="Times New Roman" panose="02020603050405020304" pitchFamily="18" charset="0"/>
                          <a:cs typeface="Times New Roman" panose="02020603050405020304" pitchFamily="18" charset="0"/>
                        </a:rPr>
                        <a:t>on bé không kịp nhận ra anh là ba</a:t>
                      </a:r>
                      <a:r>
                        <a:rPr lang="en-US" sz="4000" b="1" i="1" baseline="0" dirty="0">
                          <a:latin typeface="Times New Roman" panose="02020603050405020304" pitchFamily="18" charset="0"/>
                          <a:cs typeface="Times New Roman" panose="02020603050405020304" pitchFamily="18" charset="0"/>
                        </a:rPr>
                        <a:t>  t</a:t>
                      </a:r>
                      <a:r>
                        <a:rPr lang="vi-VN" sz="4000" b="1" i="1" dirty="0">
                          <a:latin typeface="Times New Roman" panose="02020603050405020304" pitchFamily="18" charset="0"/>
                          <a:cs typeface="Times New Roman" panose="02020603050405020304" pitchFamily="18" charset="0"/>
                        </a:rPr>
                        <a:t>rong ba ngày ngắn ngủi đó</a:t>
                      </a:r>
                      <a:r>
                        <a:rPr lang="en-US" sz="4000" b="0" i="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pPr algn="just"/>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0695256"/>
                  </a:ext>
                </a:extLst>
              </a:tr>
            </a:tbl>
          </a:graphicData>
        </a:graphic>
      </p:graphicFrame>
      <p:sp>
        <p:nvSpPr>
          <p:cNvPr id="3" name="Rectangle 2">
            <a:extLst>
              <a:ext uri="{FF2B5EF4-FFF2-40B4-BE49-F238E27FC236}">
                <a16:creationId xmlns:a16="http://schemas.microsoft.com/office/drawing/2014/main" id="{C233DB6B-CFB7-4D84-EBB6-6EDA20F3E9A6}"/>
              </a:ext>
            </a:extLst>
          </p:cNvPr>
          <p:cNvSpPr/>
          <p:nvPr/>
        </p:nvSpPr>
        <p:spPr>
          <a:xfrm>
            <a:off x="381000" y="0"/>
            <a:ext cx="16840200" cy="830997"/>
          </a:xfrm>
          <a:prstGeom prst="rect">
            <a:avLst/>
          </a:prstGeom>
        </p:spPr>
        <p:txBody>
          <a:bodyPr wrap="square">
            <a:spAutoFit/>
          </a:bodyPr>
          <a:lstStyle/>
          <a:p>
            <a:pPr algn="ct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1</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70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04766331"/>
              </p:ext>
            </p:extLst>
          </p:nvPr>
        </p:nvGraphicFramePr>
        <p:xfrm>
          <a:off x="228600" y="342900"/>
          <a:ext cx="17678400" cy="9448800"/>
        </p:xfrm>
        <a:graphic>
          <a:graphicData uri="http://schemas.openxmlformats.org/drawingml/2006/table">
            <a:tbl>
              <a:tblPr firstRow="1" bandRow="1">
                <a:tableStyleId>{5940675A-B579-460E-94D1-54222C63F5DA}</a:tableStyleId>
              </a:tblPr>
              <a:tblGrid>
                <a:gridCol w="6629400">
                  <a:extLst>
                    <a:ext uri="{9D8B030D-6E8A-4147-A177-3AD203B41FA5}">
                      <a16:colId xmlns:a16="http://schemas.microsoft.com/office/drawing/2014/main" val="3694637139"/>
                    </a:ext>
                  </a:extLst>
                </a:gridCol>
                <a:gridCol w="5410200">
                  <a:extLst>
                    <a:ext uri="{9D8B030D-6E8A-4147-A177-3AD203B41FA5}">
                      <a16:colId xmlns:a16="http://schemas.microsoft.com/office/drawing/2014/main" val="1199040688"/>
                    </a:ext>
                  </a:extLst>
                </a:gridCol>
                <a:gridCol w="5638800">
                  <a:extLst>
                    <a:ext uri="{9D8B030D-6E8A-4147-A177-3AD203B41FA5}">
                      <a16:colId xmlns:a16="http://schemas.microsoft.com/office/drawing/2014/main" val="86208187"/>
                    </a:ext>
                  </a:extLst>
                </a:gridCol>
              </a:tblGrid>
              <a:tr h="1651620">
                <a:tc>
                  <a:txBody>
                    <a:bodyPr/>
                    <a:lstStyle/>
                    <a:p>
                      <a:pPr algn="ctr"/>
                      <a:r>
                        <a:rPr lang="en-US" sz="4000" b="1" dirty="0" err="1">
                          <a:latin typeface="Times New Roman" panose="02020603050405020304" pitchFamily="18" charset="0"/>
                          <a:cs typeface="Times New Roman" panose="02020603050405020304" pitchFamily="18" charset="0"/>
                        </a:rPr>
                        <a:t>Ngữ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Lí</a:t>
                      </a:r>
                      <a:r>
                        <a:rPr lang="en-US" sz="4000" b="1" baseline="0" dirty="0">
                          <a:latin typeface="Times New Roman" panose="02020603050405020304" pitchFamily="18" charset="0"/>
                          <a:cs typeface="Times New Roman" panose="02020603050405020304" pitchFamily="18" charset="0"/>
                        </a:rPr>
                        <a:t> do </a:t>
                      </a:r>
                      <a:r>
                        <a:rPr lang="en-US" sz="4000" b="1" baseline="0" dirty="0" err="1">
                          <a:latin typeface="Times New Roman" panose="02020603050405020304" pitchFamily="18" charset="0"/>
                          <a:cs typeface="Times New Roman" panose="02020603050405020304" pitchFamily="18" charset="0"/>
                        </a:rPr>
                        <a:t>tác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giả</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chọn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đó</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2189471922"/>
                  </a:ext>
                </a:extLst>
              </a:tr>
              <a:tr h="779718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000" i="1" dirty="0">
                          <a:latin typeface="Times New Roman" panose="02020603050405020304" pitchFamily="18" charset="0"/>
                          <a:cs typeface="Times New Roman" panose="02020603050405020304" pitchFamily="18" charset="0"/>
                        </a:rPr>
                        <a:t>c) Giữa mặt vịnh mênh mông xanh ngắt và tim tím</a:t>
                      </a:r>
                      <a:r>
                        <a:rPr lang="en-US" sz="4000" i="1" dirty="0">
                          <a:latin typeface="Times New Roman" panose="02020603050405020304" pitchFamily="18" charset="0"/>
                          <a:cs typeface="Times New Roman" panose="02020603050405020304" pitchFamily="18" charset="0"/>
                        </a:rPr>
                        <a:t>,</a:t>
                      </a:r>
                      <a:r>
                        <a:rPr lang="vi-VN" sz="4000" i="1" dirty="0">
                          <a:latin typeface="Times New Roman" panose="02020603050405020304" pitchFamily="18" charset="0"/>
                          <a:cs typeface="Times New Roman" panose="02020603050405020304" pitchFamily="18" charset="0"/>
                        </a:rPr>
                        <a:t> </a:t>
                      </a:r>
                      <a:r>
                        <a:rPr lang="vi-VN" sz="4000" b="1" i="1" dirty="0">
                          <a:latin typeface="Times New Roman" panose="02020603050405020304" pitchFamily="18" charset="0"/>
                          <a:cs typeface="Times New Roman" panose="02020603050405020304" pitchFamily="18" charset="0"/>
                        </a:rPr>
                        <a:t>nhô lên</a:t>
                      </a:r>
                      <a:r>
                        <a:rPr lang="vi-VN" sz="4000" i="1" dirty="0">
                          <a:latin typeface="Times New Roman" panose="02020603050405020304" pitchFamily="18" charset="0"/>
                          <a:cs typeface="Times New Roman" panose="02020603050405020304" pitchFamily="18" charset="0"/>
                        </a:rPr>
                        <a:t> những tảng đá vôi hình thù </a:t>
                      </a:r>
                      <a:r>
                        <a:rPr lang="en-US" sz="4000" i="1" dirty="0" err="1">
                          <a:latin typeface="Times New Roman" panose="02020603050405020304" pitchFamily="18" charset="0"/>
                          <a:cs typeface="Times New Roman" panose="02020603050405020304" pitchFamily="18" charset="0"/>
                        </a:rPr>
                        <a:t>kì</a:t>
                      </a:r>
                      <a:r>
                        <a:rPr lang="vi-VN" sz="4000" i="1" dirty="0">
                          <a:latin typeface="Times New Roman" panose="02020603050405020304" pitchFamily="18" charset="0"/>
                          <a:cs typeface="Times New Roman" panose="02020603050405020304" pitchFamily="18" charset="0"/>
                        </a:rPr>
                        <a:t> dị và dường như được bút sơn của một hoạ sĩ quét lên vô số màu sắc, từ màu xanh ngọc bích đến màu đỏ nâu và vàng. (Thi Sảnh)</a:t>
                      </a:r>
                      <a:endParaRPr lang="vi-VN" sz="4000" i="1" dirty="0">
                        <a:solidFill>
                          <a:srgbClr val="00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vi-VN" sz="4000" i="1" dirty="0">
                          <a:latin typeface="Times New Roman" panose="02020603050405020304" pitchFamily="18" charset="0"/>
                          <a:cs typeface="Times New Roman" panose="02020603050405020304" pitchFamily="18" charset="0"/>
                        </a:rPr>
                        <a:t>Giữa mặt vịnh mênh mông xanh ngắt và tim tím</a:t>
                      </a:r>
                      <a:r>
                        <a:rPr lang="en-US" sz="4000" i="1" dirty="0">
                          <a:latin typeface="Times New Roman" panose="02020603050405020304" pitchFamily="18" charset="0"/>
                          <a:cs typeface="Times New Roman" panose="02020603050405020304" pitchFamily="18" charset="0"/>
                        </a:rPr>
                        <a:t>,</a:t>
                      </a:r>
                      <a:r>
                        <a:rPr lang="vi-VN" sz="4000" i="1" dirty="0">
                          <a:latin typeface="Times New Roman" panose="02020603050405020304" pitchFamily="18" charset="0"/>
                          <a:cs typeface="Times New Roman" panose="02020603050405020304" pitchFamily="18" charset="0"/>
                        </a:rPr>
                        <a:t> những tảng đá vôi hình thù </a:t>
                      </a:r>
                      <a:r>
                        <a:rPr lang="en-US" sz="4000" i="1" dirty="0" err="1">
                          <a:latin typeface="Times New Roman" panose="02020603050405020304" pitchFamily="18" charset="0"/>
                          <a:cs typeface="Times New Roman" panose="02020603050405020304" pitchFamily="18" charset="0"/>
                        </a:rPr>
                        <a:t>kì</a:t>
                      </a:r>
                      <a:r>
                        <a:rPr lang="vi-VN" sz="4000" i="1" dirty="0">
                          <a:latin typeface="Times New Roman" panose="02020603050405020304" pitchFamily="18" charset="0"/>
                          <a:cs typeface="Times New Roman" panose="02020603050405020304" pitchFamily="18" charset="0"/>
                        </a:rPr>
                        <a:t> dị và dường như được bút sơn của một hoạ sĩ quét lên vô số màu sắc, từ màu xanh ngọc bích đến màu đỏ nâu và vàng</a:t>
                      </a:r>
                      <a:r>
                        <a:rPr lang="en-US" sz="4000" i="1" dirty="0">
                          <a:latin typeface="Times New Roman" panose="02020603050405020304" pitchFamily="18" charset="0"/>
                          <a:cs typeface="Times New Roman" panose="02020603050405020304" pitchFamily="18" charset="0"/>
                        </a:rPr>
                        <a:t> </a:t>
                      </a:r>
                      <a:r>
                        <a:rPr lang="vi-VN" sz="4000" b="1" i="1" dirty="0">
                          <a:latin typeface="Times New Roman" panose="02020603050405020304" pitchFamily="18" charset="0"/>
                          <a:cs typeface="Times New Roman" panose="02020603050405020304" pitchFamily="18" charset="0"/>
                        </a:rPr>
                        <a:t>nhô lên</a:t>
                      </a:r>
                      <a:r>
                        <a:rPr lang="en-US" sz="4000" b="1" i="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4000" b="1" dirty="0">
                          <a:latin typeface="Times New Roman" panose="02020603050405020304" pitchFamily="18" charset="0"/>
                          <a:cs typeface="Times New Roman" panose="02020603050405020304" pitchFamily="18" charset="0"/>
                        </a:rPr>
                        <a:t>Ý</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nghĩa</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không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thay</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Nhưng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dụng</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giả</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chuyển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tước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chủ</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nhằm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a:t>
                      </a:r>
                      <a:r>
                        <a:rPr lang="en-US" sz="4000" dirty="0" err="1">
                          <a:latin typeface="Times New Roman" panose="02020603050405020304" pitchFamily="18" charset="0"/>
                          <a:cs typeface="Times New Roman" panose="02020603050405020304" pitchFamily="18" charset="0"/>
                        </a:rPr>
                        <a:t>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xuất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hiện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thái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nhô</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vật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bởi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634145547"/>
                  </a:ext>
                </a:extLst>
              </a:tr>
            </a:tbl>
          </a:graphicData>
        </a:graphic>
      </p:graphicFrame>
    </p:spTree>
    <p:extLst>
      <p:ext uri="{BB962C8B-B14F-4D97-AF65-F5344CB8AC3E}">
        <p14:creationId xmlns:p14="http://schemas.microsoft.com/office/powerpoint/2010/main" val="1306365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74122060"/>
              </p:ext>
            </p:extLst>
          </p:nvPr>
        </p:nvGraphicFramePr>
        <p:xfrm>
          <a:off x="228600" y="342900"/>
          <a:ext cx="17678400" cy="9448800"/>
        </p:xfrm>
        <a:graphic>
          <a:graphicData uri="http://schemas.openxmlformats.org/drawingml/2006/table">
            <a:tbl>
              <a:tblPr firstRow="1" bandRow="1">
                <a:tableStyleId>{5940675A-B579-460E-94D1-54222C63F5DA}</a:tableStyleId>
              </a:tblPr>
              <a:tblGrid>
                <a:gridCol w="5562600">
                  <a:extLst>
                    <a:ext uri="{9D8B030D-6E8A-4147-A177-3AD203B41FA5}">
                      <a16:colId xmlns:a16="http://schemas.microsoft.com/office/drawing/2014/main" val="3694637139"/>
                    </a:ext>
                  </a:extLst>
                </a:gridCol>
                <a:gridCol w="5486400">
                  <a:extLst>
                    <a:ext uri="{9D8B030D-6E8A-4147-A177-3AD203B41FA5}">
                      <a16:colId xmlns:a16="http://schemas.microsoft.com/office/drawing/2014/main" val="1199040688"/>
                    </a:ext>
                  </a:extLst>
                </a:gridCol>
                <a:gridCol w="6629400">
                  <a:extLst>
                    <a:ext uri="{9D8B030D-6E8A-4147-A177-3AD203B41FA5}">
                      <a16:colId xmlns:a16="http://schemas.microsoft.com/office/drawing/2014/main" val="86208187"/>
                    </a:ext>
                  </a:extLst>
                </a:gridCol>
              </a:tblGrid>
              <a:tr h="1972322">
                <a:tc>
                  <a:txBody>
                    <a:bodyPr/>
                    <a:lstStyle/>
                    <a:p>
                      <a:pPr algn="ctr"/>
                      <a:r>
                        <a:rPr lang="en-US" sz="4000" b="1" dirty="0" err="1">
                          <a:latin typeface="Times New Roman" panose="02020603050405020304" pitchFamily="18" charset="0"/>
                          <a:cs typeface="Times New Roman" panose="02020603050405020304" pitchFamily="18" charset="0"/>
                        </a:rPr>
                        <a:t>Ngữ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Lí</a:t>
                      </a:r>
                      <a:r>
                        <a:rPr lang="en-US" sz="4000" b="1" baseline="0" dirty="0">
                          <a:latin typeface="Times New Roman" panose="02020603050405020304" pitchFamily="18" charset="0"/>
                          <a:cs typeface="Times New Roman" panose="02020603050405020304" pitchFamily="18" charset="0"/>
                        </a:rPr>
                        <a:t> do </a:t>
                      </a:r>
                      <a:r>
                        <a:rPr lang="en-US" sz="4000" b="1" baseline="0" dirty="0" err="1">
                          <a:latin typeface="Times New Roman" panose="02020603050405020304" pitchFamily="18" charset="0"/>
                          <a:cs typeface="Times New Roman" panose="02020603050405020304" pitchFamily="18" charset="0"/>
                        </a:rPr>
                        <a:t>tác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giả</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chọn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đó</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2189471922"/>
                  </a:ext>
                </a:extLst>
              </a:tr>
              <a:tr h="7476478">
                <a:tc>
                  <a:txBody>
                    <a:bodyPr/>
                    <a:lstStyle/>
                    <a:p>
                      <a:pPr algn="just"/>
                      <a:r>
                        <a:rPr lang="vi-VN" sz="4000" i="1" dirty="0">
                          <a:latin typeface="Times New Roman" panose="02020603050405020304" pitchFamily="18" charset="0"/>
                          <a:cs typeface="Times New Roman" panose="02020603050405020304" pitchFamily="18" charset="0"/>
                        </a:rPr>
                        <a:t>d) Lom khom dưới núi, </a:t>
                      </a:r>
                      <a:r>
                        <a:rPr lang="vi-VN" sz="4000" b="1" i="1" dirty="0">
                          <a:latin typeface="Times New Roman" panose="02020603050405020304" pitchFamily="18" charset="0"/>
                          <a:cs typeface="Times New Roman" panose="02020603050405020304" pitchFamily="18" charset="0"/>
                        </a:rPr>
                        <a:t>tiều</a:t>
                      </a:r>
                      <a:r>
                        <a:rPr lang="vi-VN" sz="4000" i="1" dirty="0">
                          <a:latin typeface="Times New Roman" panose="02020603050405020304" pitchFamily="18" charset="0"/>
                          <a:cs typeface="Times New Roman" panose="02020603050405020304" pitchFamily="18" charset="0"/>
                        </a:rPr>
                        <a:t> vài chú.</a:t>
                      </a:r>
                    </a:p>
                    <a:p>
                      <a:pPr algn="just"/>
                      <a:r>
                        <a:rPr lang="vi-VN" sz="4000" i="1" dirty="0">
                          <a:latin typeface="Times New Roman" panose="02020603050405020304" pitchFamily="18" charset="0"/>
                          <a:cs typeface="Times New Roman" panose="02020603050405020304" pitchFamily="18" charset="0"/>
                        </a:rPr>
                        <a:t>Lác đác bên sông, </a:t>
                      </a:r>
                      <a:r>
                        <a:rPr lang="vi-VN" sz="4000" b="1" i="1" dirty="0">
                          <a:latin typeface="Times New Roman" panose="02020603050405020304" pitchFamily="18" charset="0"/>
                          <a:cs typeface="Times New Roman" panose="02020603050405020304" pitchFamily="18" charset="0"/>
                        </a:rPr>
                        <a:t>chợ</a:t>
                      </a:r>
                      <a:r>
                        <a:rPr lang="vi-VN" sz="4000" i="1" dirty="0">
                          <a:latin typeface="Times New Roman" panose="02020603050405020304" pitchFamily="18" charset="0"/>
                          <a:cs typeface="Times New Roman" panose="02020603050405020304" pitchFamily="18" charset="0"/>
                        </a:rPr>
                        <a:t> mấy nhà.</a:t>
                      </a:r>
                    </a:p>
                    <a:p>
                      <a:pPr algn="r"/>
                      <a:r>
                        <a:rPr lang="vi-VN" sz="4000" i="1" dirty="0">
                          <a:latin typeface="Times New Roman" panose="02020603050405020304" pitchFamily="18" charset="0"/>
                          <a:cs typeface="Times New Roman" panose="02020603050405020304" pitchFamily="18" charset="0"/>
                        </a:rPr>
                        <a:t>(Bà Huyện Thanh Quan)</a:t>
                      </a:r>
                      <a:endParaRPr lang="vi-VN" sz="4000" b="0" i="1" dirty="0">
                        <a:solidFill>
                          <a:srgbClr val="000000"/>
                        </a:solidFill>
                        <a:effectLst/>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vi-VN" sz="4000" i="1" dirty="0">
                          <a:latin typeface="Times New Roman" panose="02020603050405020304" pitchFamily="18" charset="0"/>
                          <a:cs typeface="Times New Roman" panose="02020603050405020304" pitchFamily="18" charset="0"/>
                        </a:rPr>
                        <a:t>Lom khom dưới núi, vài chú</a:t>
                      </a:r>
                      <a:r>
                        <a:rPr lang="en-US" sz="4000" i="1" dirty="0">
                          <a:latin typeface="Times New Roman" panose="02020603050405020304" pitchFamily="18" charset="0"/>
                          <a:cs typeface="Times New Roman" panose="02020603050405020304" pitchFamily="18" charset="0"/>
                        </a:rPr>
                        <a:t> </a:t>
                      </a:r>
                      <a:r>
                        <a:rPr lang="vi-VN" sz="4000" b="1" i="1" dirty="0">
                          <a:latin typeface="Times New Roman" panose="02020603050405020304" pitchFamily="18" charset="0"/>
                          <a:cs typeface="Times New Roman" panose="02020603050405020304" pitchFamily="18" charset="0"/>
                        </a:rPr>
                        <a:t>tiều</a:t>
                      </a:r>
                      <a:r>
                        <a:rPr lang="vi-VN" sz="4000" i="1" dirty="0">
                          <a:latin typeface="Times New Roman" panose="02020603050405020304" pitchFamily="18" charset="0"/>
                          <a:cs typeface="Times New Roman" panose="02020603050405020304" pitchFamily="18" charset="0"/>
                        </a:rPr>
                        <a:t> .</a:t>
                      </a:r>
                    </a:p>
                    <a:p>
                      <a:pPr algn="just"/>
                      <a:r>
                        <a:rPr lang="vi-VN" sz="4000" i="1" dirty="0">
                          <a:latin typeface="Times New Roman" panose="02020603050405020304" pitchFamily="18" charset="0"/>
                          <a:cs typeface="Times New Roman" panose="02020603050405020304" pitchFamily="18" charset="0"/>
                        </a:rPr>
                        <a:t>Lác đác bên sông, mấy nhà</a:t>
                      </a:r>
                      <a:r>
                        <a:rPr lang="en-US" sz="4000" i="1" dirty="0">
                          <a:latin typeface="Times New Roman" panose="02020603050405020304" pitchFamily="18" charset="0"/>
                          <a:cs typeface="Times New Roman" panose="02020603050405020304" pitchFamily="18" charset="0"/>
                        </a:rPr>
                        <a:t> </a:t>
                      </a:r>
                      <a:r>
                        <a:rPr lang="vi-VN" sz="4000" b="1" i="1" dirty="0">
                          <a:latin typeface="Times New Roman" panose="02020603050405020304" pitchFamily="18" charset="0"/>
                          <a:cs typeface="Times New Roman" panose="02020603050405020304" pitchFamily="18" charset="0"/>
                        </a:rPr>
                        <a:t>chợ</a:t>
                      </a:r>
                      <a:r>
                        <a:rPr lang="vi-VN" sz="4000" i="1" dirty="0">
                          <a:latin typeface="Times New Roman" panose="02020603050405020304" pitchFamily="18" charset="0"/>
                          <a:cs typeface="Times New Roman" panose="02020603050405020304" pitchFamily="18" charset="0"/>
                        </a:rPr>
                        <a:t> .</a:t>
                      </a:r>
                    </a:p>
                    <a:p>
                      <a:pPr algn="just"/>
                      <a:endParaRPr lang="en-US" sz="4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000" b="1" dirty="0">
                          <a:latin typeface="Times New Roman" panose="02020603050405020304" pitchFamily="18" charset="0"/>
                          <a:cs typeface="Times New Roman" panose="02020603050405020304" pitchFamily="18" charset="0"/>
                        </a:rPr>
                        <a:t>Ý</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nghĩa</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không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thay</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Nhưng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dụng</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giả</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chuyển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thành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phần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này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đầu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cụm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danh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từ</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nhằm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vật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bởi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thành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phần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này</a:t>
                      </a:r>
                      <a:r>
                        <a:rPr lang="en-US" sz="4000" baseline="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382154614"/>
                  </a:ext>
                </a:extLst>
              </a:tr>
            </a:tbl>
          </a:graphicData>
        </a:graphic>
      </p:graphicFrame>
    </p:spTree>
    <p:extLst>
      <p:ext uri="{BB962C8B-B14F-4D97-AF65-F5344CB8AC3E}">
        <p14:creationId xmlns:p14="http://schemas.microsoft.com/office/powerpoint/2010/main" val="3411308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2275</Words>
  <Application>Microsoft Office PowerPoint</Application>
  <PresentationFormat>Tùy chỉnh</PresentationFormat>
  <Paragraphs>149</Paragraphs>
  <Slides>18</Slides>
  <Notes>14</Notes>
  <HiddenSlides>0</HiddenSlides>
  <MMClips>0</MMClips>
  <ScaleCrop>false</ScaleCrop>
  <HeadingPairs>
    <vt:vector size="6" baseType="variant">
      <vt:variant>
        <vt:lpstr>Phông được Dùng</vt:lpstr>
      </vt:variant>
      <vt:variant>
        <vt:i4>8</vt:i4>
      </vt:variant>
      <vt:variant>
        <vt:lpstr>Chủ đề</vt:lpstr>
      </vt:variant>
      <vt:variant>
        <vt:i4>5</vt:i4>
      </vt:variant>
      <vt:variant>
        <vt:lpstr>Tiêu đề Bản chiếu</vt:lpstr>
      </vt:variant>
      <vt:variant>
        <vt:i4>18</vt:i4>
      </vt:variant>
    </vt:vector>
  </HeadingPairs>
  <TitlesOfParts>
    <vt:vector size="31" baseType="lpstr">
      <vt:lpstr>#9Slide07 Crocante</vt:lpstr>
      <vt:lpstr>#9Slide07 Baloo Tamma</vt:lpstr>
      <vt:lpstr>Calibri</vt:lpstr>
      <vt:lpstr>#9Slide07 IcielBaliho Script</vt:lpstr>
      <vt:lpstr>Arial</vt:lpstr>
      <vt:lpstr>Times New Roman</vt:lpstr>
      <vt:lpstr>#9Slide04 Rokkitt Black</vt:lpstr>
      <vt:lpstr>Calibri Light</vt:lpstr>
      <vt:lpstr>Office Theme</vt:lpstr>
      <vt:lpstr>1_Office Theme</vt:lpstr>
      <vt:lpstr>6_Office 主题​​</vt:lpstr>
      <vt:lpstr>2_Office Theme</vt:lpstr>
      <vt:lpstr>7_Office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Travel Plan Presentation</dc:title>
  <cp:lastModifiedBy>Lê Thùy Vân</cp:lastModifiedBy>
  <cp:revision>119</cp:revision>
  <dcterms:created xsi:type="dcterms:W3CDTF">2006-08-16T00:00:00Z</dcterms:created>
  <dcterms:modified xsi:type="dcterms:W3CDTF">2025-02-13T02:06:16Z</dcterms:modified>
  <dc:identifier>DAGLqprbdMc</dc:identifier>
</cp:coreProperties>
</file>