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Lst>
  <p:notesMasterIdLst>
    <p:notesMasterId r:id="rId25"/>
  </p:notesMasterIdLst>
  <p:sldIdLst>
    <p:sldId id="422" r:id="rId2"/>
    <p:sldId id="424" r:id="rId3"/>
    <p:sldId id="256" r:id="rId4"/>
    <p:sldId id="373" r:id="rId5"/>
    <p:sldId id="423" r:id="rId6"/>
    <p:sldId id="379" r:id="rId7"/>
    <p:sldId id="380" r:id="rId8"/>
    <p:sldId id="405" r:id="rId9"/>
    <p:sldId id="406" r:id="rId10"/>
    <p:sldId id="407" r:id="rId11"/>
    <p:sldId id="408" r:id="rId12"/>
    <p:sldId id="409" r:id="rId13"/>
    <p:sldId id="385" r:id="rId14"/>
    <p:sldId id="411" r:id="rId15"/>
    <p:sldId id="413" r:id="rId16"/>
    <p:sldId id="403" r:id="rId17"/>
    <p:sldId id="414" r:id="rId18"/>
    <p:sldId id="415" r:id="rId19"/>
    <p:sldId id="416" r:id="rId20"/>
    <p:sldId id="417" r:id="rId21"/>
    <p:sldId id="418" r:id="rId22"/>
    <p:sldId id="419" r:id="rId23"/>
    <p:sldId id="420" r:id="rId24"/>
  </p:sldIdLst>
  <p:sldSz cx="9144000" cy="5143500" type="screen16x9"/>
  <p:notesSz cx="6858000" cy="9144000"/>
  <p:embeddedFontLst>
    <p:embeddedFont>
      <p:font typeface="#9Slide07 Baloo Tamma" panose="020B0604020202020204" charset="-93"/>
      <p:regular r:id="rId26"/>
    </p:embeddedFont>
    <p:embeddedFont>
      <p:font typeface="#9Slide07 IcielCadena" panose="020B0604020202020204" charset="-93"/>
      <p:bold r:id="rId27"/>
    </p:embeddedFont>
    <p:embeddedFont>
      <p:font typeface="#9Slide07 Pangolin" panose="020B0604020202020204" charset="-93"/>
      <p:regular r:id="rId28"/>
    </p:embeddedFont>
    <p:embeddedFont>
      <p:font typeface="#9Slide07 SVNA Love Of Thunder" panose="02040603050506020204" charset="0"/>
      <p:regular r:id="rId29"/>
    </p:embeddedFont>
    <p:embeddedFont>
      <p:font typeface="#9Slide07 SVNGuerrilla" panose="00000500000000000000" charset="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64" autoAdjust="0"/>
  </p:normalViewPr>
  <p:slideViewPr>
    <p:cSldViewPr snapToGrid="0">
      <p:cViewPr varScale="1">
        <p:scale>
          <a:sx n="100" d="100"/>
          <a:sy n="100" d="100"/>
        </p:scale>
        <p:origin x="87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s>
</file>

<file path=ppt/ink/ink1.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7:54.6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8971 1015 0,'21'0'62,"41"0"-46,21 0-16,0 0 16,41 0-16,62 20 15,1 1-15,20-21 16,21 21-16,-21-21 16,62 21-16,-20-1 15,-42 1-15,42 0 0,-63-21 16,-20 0-16,-21 0 15,-21 20-15,1-20 16,-1 0-16,21 0 16,-41 0-16,20 0 15,-41 0-15,-42 0 16,21 0-16,-20 0 16,-22 0-1,1 0-15,0 0 16,0 0-16,-1 0 15,1 0-15,41 0 16,-20 0-16,-1 0 0,21 0 16,0 21-1,-41-21-15,0 0 0,0 0 63,-1 0-48,22 0-15,-22 0 32</inkml:trace>
</inkml:ink>
</file>

<file path=ppt/ink/ink10.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16.9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18356 4038 0,'21'0'31,"20"0"-15,1 0-16,61 0 0,22 0 15,40 0-15,1 0 16,0 0-16,41 0 16,-21 0-16,1 0 15,20 0-15,-41 0 16,0 0-16,-1 0 16,1 0-16,-21 0 15,42 0-15,-42 0 16,-42 0-16,42 0 15,0 0-15,-20 0 16,20 0-16,-21 0 16,-21 0-16,22 0 0,-63 0 15,21 0-15,-21 0 16,-21 0-16,1 0 16,-21 0-16,-1 0 15,22 0 1,-1 0-16,-20 0 15,41 0-15,0 0 16,62 0-16,1 0 16,20 0-16,0 0 15,0 0-15,-42 0 16,-40 0-16,-1 0 16,-42 0-1,22 0-15,-21 0 16,20 0-1,-20 0-15,20 0 16,1 0-16,-1 0 16,0 0-16,-20 0 15,62 0-15,-21 0 16,-41 0-16,20 0 16,1 0-16,41 0 15,0 0-15,20 0 16,-20 0-16,-21 0 15,21 0-15</inkml:trace>
</inkml:ink>
</file>

<file path=ppt/ink/ink11.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18.6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15766 4928 0,'42'0'78,"-1"21"-63,21-21-15,-20 0 16,61 0-16,-20 0 16,0 0-16,0 0 15,-21 0-15,21 0 16,-21 0-16,0 0 15,-20 0-15,-1 0 16,1 0 0,-1 0-16,-20 0 0,41 0 15,0 0-15,-20 0 16,20 0-16,-21 0 16,1 0-16,-22 0 0,22 0 15,-1 21 1,-20-21-1,20 0-15,22 20 0,19-20 16,22 0-16,-42 0 16,21 0-16,0 0 15,-21 0-15,0 21 16,0-21-16,-41 0 16,41 0-16,-20 0 15</inkml:trace>
</inkml:ink>
</file>

<file path=ppt/ink/ink12.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25.14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13032 6688 0,'0'21'47,"20"0"-31,1-1-16,21-20 15,20 21-15,0 0 16,-21-21-16,42 21 16,21-1-16,20-20 15,0 0-15,63 21 16,20-21-16,0 21 16,62-1-16,1-20 15,-42 21-15,0 0 16,-63-21-16,-20 0 15,-41 21-15,-63-21 16,22 0-16,-22 0 16,-20 0-16,20 0 0,1 0 15,-1 0-15,-20 0 16,-1 0 0,22 0-16,-21 0 15,-1 0 1,1 0-1,0 0-15,-1 0 16,1 0 0,21 0-1,-1 0-15,21 20 16,-20-20-16,20 0 16,0 0-16,-41 0 0,-1 0 15,1 0 1</inkml:trace>
</inkml:ink>
</file>

<file path=ppt/ink/ink13.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26.8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9054 6688 0,'21'0'78,"20"0"-78,0 0 15,1 0-15,41 21 16,0-21-16,20 0 16,1 21-16,-1-21 15,22 20-15,-1-20 16,21 0-16,21 21 16,41 0-16,-21 0 15,-20-1-15,41 1 16,-20 0-16,-21-1 0,20 1 15,-41-21-15,-62 0 16,0 0-16,-42 0 16,-20 0-1,20 0-15,-20 0 16,41 21-16,21-21 16,0 0-16,62 0 15,0 0-15,0 0 16,41 0-16,-20 0 15,0 0-15,-21 0 16,-21 0-16,-20 0 16,-42 0-16,0 0 15,-20 0-15,-1 0 0,-20 21 16,20-21-16,42 20 16,62-20-16,42 0 15,-22 21-15,1-21 16,-42 0-16,1 0 15,-63 0-15,-41 0 16</inkml:trace>
</inkml:ink>
</file>

<file path=ppt/ink/ink14.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29.7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1906 7993 0,'21'0'31,"0"0"-16,20 0-15,21 0 16,0 21-16,1-21 0,40 20 16,1 1-1,20-21-15,21 21 0,0-1 16,42 1-16,20-21 16,0 0-16,0 0 15,-41 21-15,20-21 16,-41 0-16,-20 0 15,-1 0-15,0 0 16,-20 21-16,-21-21 16,-21 0-16,21 0 15,-21 0-15,-21 0 16,-20 0-16,0 0 16,-1 0-1,1 0 1,0 0-1,0 0 1,-1 0-16,22 0 16,-1 0-16,-20 0 15,0 0-15,-1 0 16</inkml:trace>
</inkml:ink>
</file>

<file path=ppt/ink/ink15.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30.8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601 8697 0,'0'21'31,"21"-21"0,20 0-15,21 0-16,0 0 16,-20 20-16,41 1 0,0 0 15,-21-21-15,41 0 16,-20 0-1,21 0-15,-21 0 0,41 20 16,0-20-16,1 0 16,-1 0-16,0 0 15,-41 0-15,-21 0 16,0 0-16,-41 0 31,0 0-15,20 0-1,-20 0-15,20 0 16,1 0-16,-1 0 16,-20 0-16</inkml:trace>
</inkml:ink>
</file>

<file path=ppt/ink/ink16.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32.9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5822 7786 0,'0'21'47,"21"-21"-31,-1 20-1,1-20-15,41 21 16,-20 0-16,20-21 0,0 0 16,21 0-1,41 0-15,0 0 0,1 0 16,-1 0-16,21 0 16,-41 0-16,-1 0 15,1 0-15,-21 0 16,0 0-16,-1 0 15,-40 0-15,-1 0 16,21 0-16,-20 0 16,-1 0-16,-20 0 15,0 0 1,-1 0-16,1 0 16,0 0-16,0 0 15,20 0-15,0 0 0,-20 0 16,21 0-1,-22 0-15,1 0 0,21 0 16,-1 0-16,0 0 16,-20 0-1,21 0-15,-22 0 16,22 0 0,-1 0-16,-20 0 15,0 0-15,20 0 16,0 0-16,1 0 15,-1 0-15,1 0 16,-1 0-16,1 0 16,20 0-16,0 0 0,-21 0 15,1 0-15,-21 20 16</inkml:trace>
</inkml:ink>
</file>

<file path=ppt/ink/ink17.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35.7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9261 8034 0,'21'-20'79,"62"-1"-79,41 21 15,0 0 1,42 0-16,0 0 0,41 0 15,-21 0 1,-41-21-16,-20 21 0,-22 0 16,-61 0-16,-1 0 15,1 0-15,-22 0 16,22 0-16,-1 0 16,21 0-16,0 0 15,21 0-15,0 0 16,21 0-16,-1 0 15,22 0-15,-1 0 16,-41 0-16,41 0 16,-20 0-16,-21 0 15,-21 0-15,21 0 0,-42 0 16,1 0-16,-22 0 16,22 0-16,-1 0 15,1 0-15,-1 0 16,0 0-16,1 0 15,20 0-15,0 0 16,-20 0-16,20 0 16,0 0-16,-21 0 15,21 0-15,-20 0 16,-1 0-16,-20 0 16,0 0-16,0 0 15,-1 0 1,1 0 15,0 0-31,-1 0 16,1 0-16,0 0 15,20 0-15,-20 0 16,20 0 0,-20 0-16,0 0 15,20 0-15,21-21 16,-20 21-16,41 0 15,-42 0-15,42 0 16,-42 0-16,22 0 0,-1 0 16,-21 0-16,-20 0 15,0 0 32,-1 0 47,1 0-94,0 0 16,20 0-16,-20 0 15,0 0-15,20 0 16,-20 0-1,0 0-15,-1 0 16,1 0-16,20 0 16,-20 0-16,21 0 15,-1 0-15,-20 0 16,20 0-16,-20 0 16,20 0-16,21 0 15,-20 0-15,-1 0 16,22 0-16,19 21 15,-19-21-15,19 0 16,-19 21-16,-22-21 16,21 0-16,-20 0 0,20 0 15,0 0-15,-21 0 16,-20 0-16,0 0 16</inkml:trace>
</inkml:ink>
</file>

<file path=ppt/ink/ink18.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38.1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6008 8842 0,'42'0'109,"20"0"-93,21 0-16,20 0 15,22 0-15,20 0 16,-21-21-16,0 21 0,1 0 16,-22 0-16,22 0 15,-1 0-15,0-21 16,-20 21-16,-21 0 16,-21-20-16,21 20 15,-1 0-15,-40 0 16,-1 0-16,1 0 15,20 0-15,-21 0 16,22 0-16,-22 0 16,42 0-16,-21 0 15,-21 0-15,1 0 16,-21 0-16,-1 0 16,1 0 15,0 0-31,20 0 15,-20 0-15,20 0 16,21 0-16,-41 0 31,41 0-31,1 0 0,-22 0 0,21 0 16,0 0-16,0 0 16,1 0-16,-22 0 15,21 0-15,-20 0 16,20 0-16,0 0 15,0 0-15,42 0 16,20 0-16,0 20 0,21-20 16,42 21-1,20 0-15,-21 0 0,22-1 16,-63-20-16,-42 0 16,-20 0-16,-21 0 15,-41 0 48,0 0-63,-1 0 15,22 0-15,-1 0 16,1 0-16,41 0 16,-1 0-16,-19 21 15,-1-21-15,0 0 16,-21 21-16,1-21 15,-22 0-15,1 0 16,21 0-16,-22 0 16,22 0-1,-22 0-15,1 0 16,21 0 0,-22 0-16,1 0 15,20 0-15,1 0 16,-21 0-1,-1 0-15,1 0 47,0 0-31,0 0 0</inkml:trace>
</inkml:ink>
</file>

<file path=ppt/ink/ink19.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9:03.8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8660 9753 0,'21'0'250,"0"0"-234,-1 0-1,22 0-15,41 0 16,20-21-1,22 1-15,-1 20 0,0 0 16,-41 0-16,21 0 16,-22 0-16,-19 0 15,-22 0-15,1 0 16,-22 0 0,1 0 265,-21-21-266,21-21 1</inkml:trace>
</inkml:ink>
</file>

<file path=ppt/ink/ink2.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7:56.09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18646 870 0,'21'0'110,"41"0"-95,0 0-15,0 0 16,42 0-16,-21 0 16,0 0-16,62 21 15,-21-1-15,42 1 16,-1 0-16,1-21 16,-21 0-16,0 0 15,-41 0-15,-21 0 16,-42 0-16,1 0 0,-1 20 15,-20-20-15,-1 0 16,1 0-16,21 0 16,20 0-16,21 21 15,41 0-15,42-21 16,-21 0-16,20 0 16,-19 0-16,-43 0 15,-20 20-15,21-20 16,-42 0-16,-21 0 15,1 0-15,-22 0 16,22 0-16,20 21 16,0-21-16,-21 0 0,42 0 15</inkml:trace>
</inkml:ink>
</file>

<file path=ppt/ink/ink20.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9:18.5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11001 9525 0,'0'21'15,"21"0"141,0-21-140,-1 0-16,22 20 16,-21-20-16,-1 0 15,22 0-15,-1 21 16,1-21-16,-22 21 16,1-21-16,21 0 15,-1 0-15,-20 0 16,-1 20-16,22-20 15,-1 0-15,1 0 16,-1 0-16,1 21 16,20-21-16,-21 0 15,21 0-15,0 0 0,-20 0 16,20 0-16,-21 0 16,1 0-16,-1 0 15,1 0-15,-1 0 16,1 0-16,20 0 15,-41 0-15,20 0 16,0 0-16,-20 0 16,21 0-16,-22 0 15,1 0-15,0 0 16,-1 0-16,1 0 16,-21-21-1,42 21-15,-22 0 0,22 0 16,-22 0-1,1 0-15,0 0 16,20-20 0,1 20-16,-22 0 15,1 0 17,0 0 14,0 0-30,-1 0-16,1 0 16,0 0-16,-1 0 15,1 0 1</inkml:trace>
</inkml:ink>
</file>

<file path=ppt/ink/ink21.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9:23.2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16056 7827 0,'21'0'141,"21"0"-126,-22 0-15,22 0 16,20 0-16,0 0 15,21 0-15,21 0 16,-1 0-16,-20 0 16,0 0-16,-21 0 15,0 0-15,0 0 16,-20 0-16,20 0 16,0 0-16,-21 0 15,42 0-15,-41 0 0,41 0 16,-42 0-16,42 0 15,-42 0-15,1 0 16,20 0-16,0 0 16,-41 0-16,20 0 15,1 0-15,-1 0 16,21 0-16,0-20 16,42 20-16,41 0 15,-21 0-15,1-21 16,20 21-16,-21 0 15,-20 0-15,-22 0 16,1 0-16,-20 0 16,-22-21-16,0 21 0,-20 0 15,0 0-15,0 0 16,-1 0-16,1 0 16,0 0-1</inkml:trace>
</inkml:ink>
</file>

<file path=ppt/ink/ink22.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9:24.9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20677 8055 0,'41'0'62,"-20"0"-62,20 0 16,-20 0-16,20 0 16,21 0-16,1 0 15,61 0-15,21 0 16,-21 0-16,42 0 15,20 0-15,-20 0 16,21 0-16,-1 0 16,21 0-16,-20 0 15,-22 0-15,-20 0 16,-41 0-16,-21 0 16,-42 21-16,22-21 0,-1 0 15,-21 0-15,1 20 16,40-20-16,-19 0 15,40 0-15,1 21 16,-1-21-16,42 0 16,-20 0-16,-1 0 15,-41 0-15,20 0 16,-40 0-16,-22 0 16,21 0-16,0 0 15,-41 0-15,41 0 16,0 0-16,1 0 15,-1 0-15,-21 0 16,-20 0-16,0 0 94</inkml:trace>
</inkml:ink>
</file>

<file path=ppt/ink/ink23.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9:27.2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15932 8904 0,'21'-21'125,"62"21"-110,82-20-15,22 20 16,20-21-16,0 21 0,-41-21 16,20 21-16,-20 0 15,-21 0-15,-20 0 16,-22 0-16,-20 0 15,-42 0-15,1 0 16,-1 0-16,1 0 16,-1 0-16,-20 0 15,20 0-15,1 0 16,-21 0 0,20 0-16,0 0 0,1 0 15,-1 0-15,1 0 16,20 0-16,21 0 15,-42 0-15,21 0 16,-20 0-16,20 0 0,-21 0 16,1 0-16,-1 0 15,1 0-15,-22 0 16,1 0-16,0 0 16,-1 0 77,22 0-93,-21 0 0,-1 0 16,1 0 0</inkml:trace>
</inkml:ink>
</file>

<file path=ppt/ink/ink24.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9:28.4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20159 8925 0,'20'0'110,"1"0"-110,41 0 15,0 0-15,0 0 16,1 0-16,-22 0 16,0 0-16,22 0 0,-22 0 15,21 0-15,21 0 16,-41 0-16,40 0 15,-19 0-15,19 0 16,1 0-16,-21 0 16,1 0-16,-22 0 15,-20 0-15,20 0 16,1 0-16,-22 0 16,22 0-16,-1 0 15,-20 0-15,0 0 16,-1 0-16</inkml:trace>
</inkml:ink>
</file>

<file path=ppt/ink/ink25.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9:46.7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22583 8614 0,'0'21'32,"20"20"-17,1-41 1,0 21-16,-1 0 15,1-21-15,0 20 16,20-20-16,-20 21 16,20 0-16,42-21 15,0 20-15,-41-20 16,40 21-16,-19-21 16,-43 0-16,22 21 0,-21-21 15,-1 0-15,22 0 16,-1 0-16,1 0 15,40 21-15</inkml:trace>
</inkml:ink>
</file>

<file path=ppt/ink/ink26.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9:46.9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24447 8925 0</inkml:trace>
</inkml:ink>
</file>

<file path=ppt/ink/ink27.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9:49.1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15994 9525 0,'21'0'15,"0"0"1,20 21-16,63 0 15,20-1-15,83 1 16,63 20-16,-1 1 16,42-21-16,144-1 15,-40 1-15,-63 0 16,125 41-16,-125-42 16,-83 1-16,0-21 15,1 21-15,-42-21 16,20 21-16,-41-1 15,21-20-15,-41 0 16,-21 21-16,-21-21 16,41 0-16,-20 0 15,-21 0-15,0 0 0,0 21 16,-42-21-16,-20 0 16,0 0-16,0 0 15,-21 0-15,21 0 16,-42 0-16,42 0 15,0 0-15,-41 0 16,41 0-16,-21 0 16,-21 0-16,1 0 15,-22 0-15,1 0 16,0 0 0,-1-21-16,22 21 0,-1 0 15,1-21 1,20 21-16,0 0 0,0 0 15,0 0-15,-20 0 16,-1-20-16,-20 20 16,0 0 15,-1 0-15,1 0 15,0 0-31,0 0 31,-1 0-15,22 0-1,-22 0 1,22 0-16,-21 0 0,-1 0 16,1 0-1,0 0-15,20 0 16,1 0-1,-22 0-15,22 0 16,-22-21-16,22 21 16,20 0-16,-41 0 15,20 0-15,1 0 16,-1 0-16,-20 0 16,-1 0-1,1 0-15,0 0 16,0-21-1,-1 21 1,1 0-16,0 0 16</inkml:trace>
</inkml:ink>
</file>

<file path=ppt/ink/ink28.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9:52.66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16595 10416 0,'21'0'78,"0"0"-63,-1 0-15,1 0 16,20 0-16,1 20 16,20-20-16,21 0 0,20 0 15,22 0-15,-1 0 16,0 0-16,-20 0 16,20 0-16,1 0 15,-1 0-15,0 0 16,1 0-16,-1 0 15,0 0-15,21 0 16,0 0-16,0 0 16,-21 0-16,-41 0 15,21 0-15,-21 0 16,-42 0-16,21 0 16,1 0-16,-43 0 15,22 0-15,-1 0 16,1 0-16,-1 0 15,0 0-15,1 0 16,20 0-16,42 0 0,-1 21 16,1-21-16,-42 0 15,42 0-15,-22 0 16,-19 0-16,40 0 16,1 21-16,-42-21 15,21 0-15,0 0 16,-21 0-16,21 0 15,-21 0-15,-21 0 16,-20 0-16,0 0 16,-1 0-16,1 0 15,0 0-15,20 0 16,-20 0-16,0 0 0,-1 0 16,1 0-16,0 0 15,20 0-15,-20 0 16,0 0-1,-1 0 17,1 0-32,21 0 15,-1 0-15,1 0 16,20 20-16,41-20 16,1 21-16,-1-21 15,-20 0-15,0 0 16,-21 0-16,-20 0 15,-22 0-15,1 0 16,0 0-16,0 0 16,-1 0-16,1 0 31,20 0-31,-20 0 0,21 0 16,-22 0-16,22 0 15,-21 0-15,-1 0 16,1 0-1,0 0 32</inkml:trace>
</inkml:ink>
</file>

<file path=ppt/ink/ink29.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40:02.7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3501 11741 0,'0'-21'141,"21"21"-125,21 0-1,-1 0 1,-20 0-16,41 0 16,-21 0-16,42 0 0,-41 0 15,20 0 1,0 0-16,-41 0 0,20 0 15,-20 0 17,0 0-17,-1 0-15,22 0 16,-1 0-16,-20 0 16,20 0-16,-20 0 15,0 0-15,20 0 16,-20 0 281,20 0-282,1 0-15,-1 0 16,1 0-16,-1 0 16,1 0-1,-22 0 1</inkml:trace>
</inkml:ink>
</file>

<file path=ppt/ink/ink3.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7:58.15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642 2009 0,'21'0'79,"0"0"-79,20 0 15,-20 0-15,41 0 16,0 0-16,21 0 15,21 0-15,-1 0 16,42 0-16,21 0 16,21 20-16,61-20 15,1 0-15,20 0 16,0 0-16,22 21 16,-43 0-16,-20 0 15,-21-21-15,0 20 16,1 1-16,-43-21 15,1 0-15,-21 21 16,-21-21-16,1 20 0,-22-20 16,-20 0-16,-41 0 15,-1 21-15,-20-21 16,-1 0 0,1 0-16,0 0 15,0 0 1,-1 0-1,1 0-15</inkml:trace>
</inkml:ink>
</file>

<file path=ppt/ink/ink30.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40:03.9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1036 12776 0,'0'-21'47,"21"21"-16,-1 0-15,22-20 0,-21 20-16,-1 0 15,22 0-15,-1 0 16,1 0-16,41 0 16,20-21-16,-41 21 15,21 0-15,-21 0 0,-41 0 16,20-21-1,1 21-15,20 0 0,-21 0 16,22 0-16,-1 0 16,-21 0-16,21 0 15,1 0-15,19 0 16,1 0-16,0 0 16,21-20-16,-21 20 15,20 0-15,-20 0 16,21 0-16,20 0 15,0 0-15,1 0 16,-1 0-16,-21 0 0,-61 0 16,-21 0-1,-1 0-15,1 0 32,0 0-17</inkml:trace>
</inkml:ink>
</file>

<file path=ppt/ink/ink31.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40:05.6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1430 13294 0,'41'0'141,"-20"0"-126,20 0-15,21 0 16,1 0-16,-1 0 15,21-21-15,-1 21 16,-40 0-16,-21 0 0,-1 0 31,1 0-15,0 0 0,20 0-16,1 0 15,-1 0-15,-20 0 16,20 0-16,1 0 15,20 0-15,-21 0 16,1 0-16,-1 0 16,-20 0-1,0 0-15</inkml:trace>
</inkml:ink>
</file>

<file path=ppt/ink/ink32.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40:10.1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6236 11782 0,'42'0'156,"-22"0"-156,22-21 15,-21 21 1,-1-20-16,22-1 16,-1 21-1,-20 0-15,20-21 0,1 21 16,-1 0-16,42-20 16,62-1-16,21 0 15,41 1-15,-21-1 16,1 21-16,20 0 15,0 0-15,-20-21 16,-42 21-16,-21 0 0,-20-21 16,-42 21-16,-42 0 15,1 0 17,0 0-17,0 0-15,-1 0 16,22 0-16,-1 0 15,1 0-15,-22 0 16,22 0-16,20 0 16,0 0-16,-20 0 15,20 0-15,-21 0 16,-20 0 0</inkml:trace>
</inkml:ink>
</file>

<file path=ppt/ink/ink33.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40:18.0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18853 11534 0,'21'0'156,"0"-21"-140,20 21-1,-20 0 1,20 0-16,-20 0 16,21 0-16,-22 0 15,1 0-15,0 0 16,-1 0-16,22 0 16,-21 0-1,-1 0 1,1 0-16,0 0 15,-1 0 1,1 0 0,0 0 15,0 0-15,-1 0-1,1 0 1,0 0-16,-1 0 31,1 0-15,21 0-1,-22 0-15,1 0 16,0 0 0,20 0-16,1 0 0,-22 0 15,22 0-15,-1 0 16,21 0-16,1 0 15,-1 0-15,0 0 16,0 0-16,-21 0 16,1 0-16,-1 0 15,-20 0 1,0 0 31,-1 0-32,1 0-15,0 0 16,0 0 15</inkml:trace>
</inkml:ink>
</file>

<file path=ppt/ink/ink34.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40:22.97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21132 11658 0,'42'0'156,"-22"0"-156,22 0 16,-1 0-1,-20 0-15,20 0 16,1 0-16,-1 0 16,1 0-16,-21 0 15,20 0-15,0 0 16,-20 0-1,0 0-15,0 0 16,-1 0-16,1 0 16,0 0-1,-1 0 1,22 0-16,-21 0 16,-1 0-16,1 0 15,20 0-15,1 0 16,-1 0-16,-20 0 15,41 0-15,-20 0 16,-1 0-16,0 0 0,1 0 16,20 0-16,0 0 15,0 0-15,1 0 16,-1 0-16,-21 0 16,1 0-16,-22 0 15,1 0 16,0 0-15,-1 0-16,43 0 16,-22 0-16,21 0 15,-20 0-15,-1 0 16,-20 0 0,-1 0-16,1 0 31,0 0-16,0 0 1,-1 0 0,22 0-16,-22 0 15,1 0 1,0 0-16,20 0 16,-20 0-16,0 0 31,-21 21 219,21-21-250,-1 0 15,22 20-15,-22-20 16,1 21 0,0-21-1,0 0 1</inkml:trace>
</inkml:ink>
</file>

<file path=ppt/ink/ink35.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40:31.76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18853 12548 0,'21'0'156,"0"0"-140,20 0-16,1 0 15,41 0-15,-1 0 16,1 21-16,-21-21 16,21 21-16,21-21 15,-42 0-15,0 0 16,21 20-16,-42-20 15,-20 0-15,0 0 16,20 21-16,1-21 16,-21 0-16,20 0 15,0 0 1,-20 0-16,0 0 0,0 0 16,-1 0-16,1 0 15,0 0 1,-1 0-1,1 0 32,0 0-31,0 0 0,-1 0-16,1 0 31,0 0-16,20 0 1,-20 0 0,0 0-16,20 0 0,-20 0 15,41 0-15,0 0 16,-21 0-16,-20 0 16,0 0-1,0 0 32,-1 0-31,1 0-1,0-21-15,20 21 16,-20 0 0,0 0-16,-1 0 0,22 0 15,-21 0 1,-1 0-16,1 0 15,0 0-15,-21-20 16,20 20 0</inkml:trace>
</inkml:ink>
</file>

<file path=ppt/ink/ink36.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40:32.9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21567 12610 0,'42'0'109,"-1"0"-93,-20 0-16,20 0 16,63 0-16,20 0 0,1 21 15,20-21 1,20 0-16,1 0 0,-21 0 15,21 0-15,0 0 16,-42 0-16,-41 0 16,-62 0-1,-1 0 32,22 0-47,-22 0 16,1 0 15,0 0-15,0 0-1,-1 0-15,22 0 16,-22 0-16,22 0 16,-1 0-16,1 0 15,20 0-15,-21 0 16,1 0-16,-1 0 15,1 0-15,-22 0 16,1 0-16,41 21 16,-20-21-16,20 0 15,0 0-15,-21 0 16,22 0-16,-1 0 16,-42 0-16</inkml:trace>
</inkml:ink>
</file>

<file path=ppt/ink/ink37.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40:34.5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16077 13377 0,'21'0'156,"20"20"-156,-20-20 16,20 0-16,1 21 0,-1-21 15,1 21-15,41-21 16,-21 0-16,-21 0 15,42 0-15,-21 0 16,0 0-16,-20 20 16,20 1-16,-21-21 15,1 0-15,-1 0 16,1 0-16,-1 0 16,-20 0-1,20 0-15,1 0 16,-22 0-16,1 0 15,21 0-15,-1 0 16,1 0-16,-1 0 0,-20 0 31,20 0-15,1 0 0,-22 0-1,22 0-15,20 0 16,-21 0-16,21 0 15,-20 0-15,-1 0 16,1 0-16,-1 0 16,-20 0-16,20 0 15,1 0-15,-22 0 16,22 0-16,-21 0 16,-1 0-1</inkml:trace>
</inkml:ink>
</file>

<file path=ppt/ink/ink38.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2:40.89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1968 4183 0,'-20'0'63,"-1"-21"-47,0 21-1,0 0-15,-20 0 16,0-21-16,20 21 15,0 0-15,-20-20 0,20 20 16,0 0 0,-20 0-1,20 0-15,0 0 0,1 0 16,-22 0 0,22 0-16,-1 0 15,-21 0 1,22 0-16,-1 0 15,0 0-15,-20 0 16,20 0-16,0 0 16,1 0-16,-1 0 15,0 20-15,1-20 16,-1 0-16,0 0 0,-20 0 16,20 0-16,0 0 15,0 0 63,1 0-31</inkml:trace>
</inkml:ink>
</file>

<file path=ppt/ink/ink39.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2:43.1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7086 4349 0,'-21'0'78,"0"0"16,0 0-63,1 0-15,-1 0 0,-20 0-16,20 20 0,-21-20 15,1 21-15,-42 0 16,-20-1-16,20 1 15,-21 0-15,21 20 16,0-41-16,42 21 16,-21 0-16,0-21 15,20 20-15,1-20 16,-1 21-16,1-21 16,-1 0-16,1 0 15,0 0-15,20 0 16,0 0-16,0 0 0,1 0 15,20 21-15,-21-21 16,0 0 0,21 20-1,-20-20 1,-1 0 46</inkml:trace>
</inkml:ink>
</file>

<file path=ppt/ink/ink4.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00.9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8267 2133 0,'20'0'31,"22"0"-31,-1 0 15,1 0-15,61 0 16,1 0-16,20 0 16,-20 0-16,20 0 15,21 0-15,21 0 16,-1 0-16,1 0 16,0 0-16,20 0 15,1 0-15,-1 0 16,-41 0-16,0 0 15,0 0-15,-20 0 16,-22 0-16,22 0 0,-22 0 16,1 0-16,-42 0 15,0 0 1,0 0-16,-20 0 0,-22 0 16,1 0-16,21 0 15,-1 0-15,21 0 16,0 0-16,0 0 15,1 0-15,-22 0 16,0 0-16,1 0 16,-1 0-1,-20 0-15,0 0 16,0 0 0,-1 0-16,22 0 0,-22 0 15,43 0-15,-1 0 16,21 0-16,-1 0 15,-40 0-15,20 0 16,-41 0 0,-1 0 15,22 0-31,-21 0 16,20 0-16,-20 0 15,-21-21-15,41 21 16,1 0-16,-1 0 15,0 0-15,-20 0 16,21 0-16,-22 0 0,22 0 16,-1 0-16,21 0 15,-20 0-15,-1 0 16,21 0-16,-20 0 16,-1 0-16,21 0 15,-20 0 1,-21 0-1,-1 0 1,1 0 0,0 0-1,-1 0 1,1 0-16,0 0 16,20 0-16,1 0 15,-22 0 1,22 0-16,20 0 0,-20 0 15,40 0-15,-40 0 16,-21 0-16,20 0 16,-20 0-16</inkml:trace>
</inkml:ink>
</file>

<file path=ppt/ink/ink40.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2:45.6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19226 4452 0,'21'0'31,"20"0"-15,22 0-16,19 21 15,43-21-15,20 0 16,21 0 0,41 0-16,-21 0 0,42 0 15,21 0-15,-42 20 16,21 1-16,-21-21 16,21 0-16,-21 0 15,21 0-15,-21 0 16,-20 0-16,20 0 15,-42 0-15,1 0 16,-21 0-16,-20 0 0,20 0 16,-21 0-16,-21 0 15,-61 0-15,-21 0 16,-1 0 0,22 0-1,-22 0 1,1 0-16,41 0 15,-20 0-15,20 0 16,-21 0-16,1 0 16,-21 0-1</inkml:trace>
</inkml:ink>
</file>

<file path=ppt/ink/ink41.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2:46.4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21257 5446 0,'20'0'63,"42"0"-48,21 0-15,0 0 16,-21 0-16,21 0 0,-21 0 16,1 0-16,-1 0 15,-42 0 1,22 0-16,-1 0 0,-20 0 15</inkml:trace>
</inkml:ink>
</file>

<file path=ppt/ink/ink42.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2:47.9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15497 4493 0,'21'21'16,"-1"-21"0,1 0-1,21 0-15,-1 0 16,1 0-16,40 0 16,1 0-16,42 0 15,20 0-15,20-21 16,-20 21-16,-20 0 15,-1-20-15,-41 20 16,20-21-16,1 0 16,0 1-16,20 20 15,0-21-15,-20 21 16,20 0-16,0 0 16,-41 0-16,21 0 0,-21 0 15,-21 0-15,21 0 16,0 0-16,-42 0 15,1 0-15,-22 0 16,1 0 0</inkml:trace>
</inkml:ink>
</file>

<file path=ppt/ink/ink43.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2:50.17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2611 6357 0,'-21'0'47,"0"-21"-47,-20 21 15,20 0-15,0-20 16,-20 20-16,-21 0 16,41 0-16,-41 0 15,20 0-15,1 0 16,0 0-16,-1 0 16,1 0-16,-21 0 15,20 0-15,-20 0 16,20 0-16,1 0 15,0 0-15,20 0 16,-21 0-16,22 0 0,-1 0 16,-20 0-16,20 0 15,-21 0-15,1 0 16,20 0-16,-20 0 16,-21 0-16,0 0 15,41 0-15,-21 0 16,22 0-16,-1 0 15,0 0-15,1 0 16,-1 0 0,0 0 15,0 0-15,1 0-16,-1 0 15,0 0-15,0 0 16,1 0 15</inkml:trace>
</inkml:ink>
</file>

<file path=ppt/ink/ink44.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2:53.27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5925 7185 0,'-20'0'157,"-22"0"-142,22 0-15,-1 0 16,-21 0-16,1 0 15,-21 0-15,0 0 16,41 0-16,-20 0 0,20 0 16,0 0-1,42 0 360,20 0-375,-20 0 16,20 0-16,22 0 16,-1 0-16,21 21 15,20-21-15,1 0 16,-21 0-16,-1 0 15,22 0-15,-42 0 16,42 0-16,-21 21 16,0-21-16,-21 0 15,0 0-15,-21 0 16,1 0-16,-22 0 16</inkml:trace>
</inkml:ink>
</file>

<file path=ppt/ink/ink45.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2:55.7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19040 6440 0,'0'-21'62,"41"0"-62,42 1 16,62-22-16,0 22 15,83-1-15,-41-20 16,20-1-16,-21 1 16,1-1-16,-63 1 15,0 20-15,-20 21 16,-21-21-16,-21 1 16,21 20-16,-21-21 15,0 21-15,21 0 16,0 0-16,-21 0 0,42 0 15,-42 0-15,21 0 16,-1 0-16,-40 0 16,20 0-16,0 0 15,42 0-15,-21 0 16,-21 0-16,21 0 16,-1 0-16,-40 0 15,20 0-15,0 0 16,-41 0-16,41 0 15,-20 0-15,-22 0 16,22 0-16,-1 0 16,-20 0-1,20 0-15,-20 0 16,20 0-16,-20 0 0,0 21 16,20-21-16,-20 0 15,20 0-15,-20 0 16,21 0-16,-22 0 15,1 0-15,20 0 16,22 0-16,-22 0 16,1 0-16,20 0 15,0 0-15,-21 0 16,21 0-16,1 0 16,-22 0-16,21 0 15,-20 0-15,-1 0 16,21 0-1,0 0-15,-20 0 0,20 0 0,-21 0 16,22 0-16,-22 0 16,0 0-16,-20 0 15,0 0 1,0 0 0,-1 0-1,1 0 1,0 0-16,-1 0 15,1 0-15,0 0 16,0 0 15</inkml:trace>
</inkml:ink>
</file>

<file path=ppt/ink/ink46.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2:58.0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2403 9215 0,'-20'0'125,"-1"0"-110,0 0 1,-20 0-16,20 0 16,0 0-16,1 0 15,-22 0-15,22 0 16,-1 0-16,0 0 15,-20 0 1,20 0 0,0 0-16,1 0 15,-1 0-15,0 0 16,0 0 0,1 0-1,-1 0 1,0 0-1,21-21-15,-21 21 0,-20 0 16,20 0 0,1 0-16,-1 0 15,-21 0-15,22-21 16,-1 21 0,0 0 30,1 0-30,-1 0-16,0-21 16,0 21-16,1 0 15,-1-20-15</inkml:trace>
</inkml:ink>
</file>

<file path=ppt/ink/ink47.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3:06.3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7189 9235 0,'0'21'156,"-20"0"-140,-1-21-16,-21 0 16,22 0-16,-1 0 15,0 0 1,-20 0-1,20 0 1,21 20 0,-21-20-16,1 0 15,-1 0 1,0 0-16,0 0 0,1 0 16,-1 0-1,0 0 1,1 21-1,-1-21 1,0 0 15</inkml:trace>
</inkml:ink>
</file>

<file path=ppt/ink/ink48.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3:11.25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23618 9422 0,'-41'0'62,"20"0"-62,-20 0 16,-1 0-16,-20 0 15,21 0-15,-21 0 16,0 0-16,-1 0 0,1 0 16,21 0-16,-42 0 15,0 20-15,21-20 16,-21 0-16,21 0 15,-21 21-15,0-21 16,42 0-16,-42 0 16,0 21-16,21-21 15,-21 20-15,0-20 16,21 0-16,0 21 16,0-21-16,20 0 15,-20 0-15,0 0 16,20 0-16,-20 21 15,0-21-15,0 0 16,0 0-16,0 0 0,-21 21 16,0-21-16,21 0 15,-21 0-15,0 0 16,21 0-16,0 0 16,20 0-16,-20 0 15,0 0-15,21 0 16,20 0-16,-21 0 15,22 0-15,-1 0 16,0 0-16,0 0 16,1 0-16,-1 0 15,0 0-15,1 0 16,-1 0-16,0 0 16,-20 0-1,20 0 1,0 0-1,1 0-15,-1 0 16,0 0 15</inkml:trace>
</inkml:ink>
</file>

<file path=ppt/ink/ink49.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3:17.9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13902 11016 0,'-21'21'78,"0"-21"-78,-20 0 16,-1 0-16,-20 0 16,0 0-16,21 0 15,-21 0-15,-1 0 0,22 0 16,-21 0 0,20 0-16,22 0 0,-22 0 15,1 0-15,-21 0 16,20 0-16,-20 0 15,0 0-15,20 0 16,-20 0-16,0 0 16,41 0-16,-20 0 15,0 0-15,-1 0 16,21 0-16,1 20 16,-1-20-16,0 0 15,1 0 1,-1 0-16,0 0 15,0 0 1,1 0-16,-1 0 16,0 0-16,1 0 15</inkml:trace>
</inkml:ink>
</file>

<file path=ppt/ink/ink5.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03.4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6878 2071 0,'21'0'93,"0"0"-77,0 0-16,20 0 16,21 0-16,21 0 15,21 0-15,20 0 16,0 0-16,21 0 15,0-21-15,0 21 16,0 0-16,0 0 16,0 0-16,-41 0 15,-21 0-15,0 0 16,-63 0-16,1 0 31</inkml:trace>
</inkml:ink>
</file>

<file path=ppt/ink/ink50.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3:20.4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17382 11078 0,'-20'0'156,"-1"0"-156,0 21 16,1-21-16,-1 0 15,0 0 1,0 0 0,1 0-16,-1 0 15,0 0-15,-20 0 16,20 0-16,0 0 15,1 0-15,-22 0 16,21 0-16,1 0 16,-1 0-16,-20 0 15,-1 0-15,1 0 16,-1 0-16,22 0 16,-22 0-16,1 0 0,20 0 15,-20 0-15,20 0 16,-21 0-16,22 0 15,-1 0 1,0 0 0,1 0-16,-1 0 15,0 0 1,0 0-16,1 0 31,-1 0-31,0 0 31,0 0-31,1 0 32,-1 0-17,0 0 1,1 0 0,-1 0-1</inkml:trace>
</inkml:ink>
</file>

<file path=ppt/ink/ink51.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2:03:21.8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23391 10830 0,'-42'0'31,"21"0"-31,-20 0 0,20 0 16,1 0-16,-22 0 16,21 0-1,-20 0-15,-21 0 0,-42 0 16,1 0-16,-22 0 16,1 0-16,-21 0 15,0 0-15,21 0 16,-21 0-16,62 0 15,0 0-15,0 20 16,21-20-16,-21 0 16,21 0-16,0 21 15,-21-21-15,-21 0 16,42 0-16,-21 0 0,0 0 16,0 0-16,-20 0 15,41 0-15,-42 0 16,1 0-16,20 0 15,20 0-15,-19 0 16,40 0-16,1 0 16,-1 0-16,22 0 15,-1 0-15,0 0 16,0 0-16,1 0 16,-22 0-1,22 0-15,-1 0 16,0 0-16,-20 0 0,-1 0 15,1 0-15</inkml:trace>
</inkml:ink>
</file>

<file path=ppt/ink/ink6.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07.6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16782 2257 0,'20'0'125,"22"0"-109,-1 0-16,21 0 16,-20 0-16,-1 0 15,-20 0-15,20 0 16,1 0-16,20 0 16,0 0-16,21 0 15,21 0-15,-22 0 0,1 0 16,21 0-16,-42 0 15,0 0-15,0 0 16,-41 0-16,20 0 16,1 0-1,20 0-15,0 0 0,0 0 16,-20 0-16,20 0 16,0 0-16,-20 0 15,-1 0-15,0 0 16,-20 0-16,0 0 15,0 0-15,-1 0 16,22 0-16,-22 0 16,22 0-16,-21 0 0,20 0 15,0 0-15,22 0 16,-22 0-16,42 0 16,0 0-16,-21 0 15,42 0-15,-1 0 16,1 0-16,-42 0 15,21 0-15,-21 0 16,21 0-16,0 0 16,-42 0-16,42 0 15,0 0-15,0 0 16,0 0-16,-1 0 16,22 0-16,-21 0 15,20 0-15,-40 0 16,-1 0-16,-21 0 0,21 0 15,-20 0-15,61 0 16,22 0-16,-1 0 16,21 0-16,21 0 15,0 0-15,-1 0 16,22 0-16,-42 0 16,20 0-16,-40 0 15,-42 0-15,20 0 16,-20 0-16,-41 0 15,20 0-15,0 0 16,-21 0-16,1 0 16,20 0-16,-21 0 0,1 0 15,20 0-15,-21 0 16,1 0 0,-1 0-16,1 0 0,-1 0 15,-20 0-15,0 0 16,-1 0-16,1 0 31,0 0-31,20 0 16,-20 0-16,20 0 15,42 0-15,0 0 16,21 0-16,-22 0 16,22 0-16,-42 0 15,0 0-15,-20 0 0,-21 0 78,-1 0-62,22 0 31,-22 0-32,1 0-15,0 0 16,0 0-16</inkml:trace>
</inkml:ink>
</file>

<file path=ppt/ink/ink7.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10.2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15704 2982 0,'21'0'78,"20"0"-78,-20 0 16,21 0-16,-1 0 16,42 0-16,-21 0 0,42 0 15,-1 0-15,-20 0 16,-21 0-16,0 0 16,-20 0-16,-1 0 15,-20 0-15,20 0 16,-20 0-16,21 0 15,-1 0-15,0 0 16,1 0-16,-1 0 16,1 0-16,20 0 15,0 0-15,-41 0 16,41 0-16,-21 0 16,1 0-16,-22 0 15,1 0 48,0 0-63,41 0 15,-20 0-15,20 0 16,-21 0-16,1 0 16,-1 0-16,-20 0 15,-1 0 16,22 0-15,-21 0 0,-1 0-16,1 0 78,0 0-78,-1 0 15,1 0-15,0 0 16,0 0-16,-1 0 94,1 0-94,0 0 31,-1 0 0,1 0-15,0 0 0,0 0-16,-1 0 15,1 0-15,20 0 16</inkml:trace>
</inkml:ink>
</file>

<file path=ppt/ink/ink8.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13.5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8764 4141 0,'21'0'0,"-1"0"15,1 0-15,20 0 16,42 0-16,-21 0 16,42 0-16,20-20 15,1-1-15,-1 21 16,-21-21-16,1 21 15,-62 0-15,20 0 16,-42-20 0,1 20-16,0 0 15,0 0-15,-1 0 16,22 0-16,-22 0 16,22 0-16,-1 0 15,21 0-15,1 0 0,61 0 16,-21 0-16,1 0 15,-21 0-15,41 0 16,-20 0-16,20 0 16,0 0-16,1 0 15,-1 0-15,0 0 16,21 0-16,0 0 16,0 0-16,-41 0 15,0 0-15,-1 0 16,1 0-16,-42 0 15,21 0-15,0 0 16,-21 0-16,21 0 16,-42 0-16,42 0 0,21 0 15,-22 0-15,22 0 16,0 0-16,-1 0 16,-41 0-16,21 0 15,-41 0-15,-22 0 16,1 0 15,0 0-15,41 0-16,0 0 15,-20 0-15,40-21 16,-19 21-16,-1 0 16,-21 0-16,1 0 15,-22 0 1,1 0 15,21 0-15,-22 0-16,42 0 15,1 0-15,19 0 16,1 0-16,-21 0 16,-41 0-1</inkml:trace>
</inkml:ink>
</file>

<file path=ppt/ink/ink9.xml><?xml version="1.0" encoding="utf-8"?>
<inkml:ink xmlns:inkml="http://www.w3.org/2003/InkML">
  <inkml:definitions>
    <inkml:context xml:id="ctx0">
      <inkml:inkSource xml:id="inkSrc0">
        <inkml:traceFormat>
          <inkml:channel name="X" type="integer" max="3520" units="cm"/>
          <inkml:channel name="Y" type="integer" max="1080" units="cm"/>
          <inkml:channel name="T" type="integer" max="2.14748E9" units="dev"/>
        </inkml:traceFormat>
        <inkml:channelProperties>
          <inkml:channelProperty channel="X" name="resolution" value="113.91586" units="1/cm"/>
          <inkml:channelProperty channel="Y" name="resolution" value="62.06897" units="1/cm"/>
          <inkml:channelProperty channel="T" name="resolution" value="1" units="1/dev"/>
        </inkml:channelProperties>
      </inkml:inkSource>
      <inkml:timestamp xml:id="ts0" timeString="2025-01-09T01:38:14.9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6050 4970 0,'20'20'31,"43"-20"-31,19 0 16,43 21-16,82 0 16,21-21-16,20 21 15,-40-21-15,20 0 16,-63 0-16,1 0 15,-62 0-15,-1 20 16,-41-20-16,-20 0 16,-1 0-16,-20 0 15,0 0 1,-1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HS</a:t>
            </a:r>
            <a:r>
              <a:rPr lang="en-US" baseline="0" dirty="0"/>
              <a:t> </a:t>
            </a:r>
            <a:r>
              <a:rPr lang="en-US" baseline="0" dirty="0" err="1"/>
              <a:t>tìm</a:t>
            </a:r>
            <a:r>
              <a:rPr lang="en-US" baseline="0" dirty="0"/>
              <a:t> </a:t>
            </a:r>
            <a:r>
              <a:rPr lang="en-US" baseline="0" dirty="0" err="1"/>
              <a:t>ra</a:t>
            </a:r>
            <a:r>
              <a:rPr lang="en-US" baseline="0" dirty="0"/>
              <a:t> </a:t>
            </a:r>
            <a:r>
              <a:rPr lang="en-US" baseline="0" dirty="0" err="1"/>
              <a:t>lõi</a:t>
            </a:r>
            <a:r>
              <a:rPr lang="en-US" baseline="0" dirty="0"/>
              <a:t> </a:t>
            </a:r>
            <a:r>
              <a:rPr lang="en-US" baseline="0" dirty="0" err="1"/>
              <a:t>sai</a:t>
            </a:r>
            <a:r>
              <a:rPr lang="en-US" baseline="0" dirty="0"/>
              <a:t> </a:t>
            </a:r>
            <a:r>
              <a:rPr lang="en-US" baseline="0" dirty="0" err="1"/>
              <a:t>và</a:t>
            </a:r>
            <a:r>
              <a:rPr lang="en-US" baseline="0" dirty="0"/>
              <a:t> </a:t>
            </a:r>
            <a:r>
              <a:rPr lang="en-US" baseline="0" dirty="0" err="1"/>
              <a:t>chỉnh</a:t>
            </a:r>
            <a:r>
              <a:rPr lang="en-US" baseline="0" dirty="0"/>
              <a:t> </a:t>
            </a:r>
            <a:r>
              <a:rPr lang="en-US" baseline="0" dirty="0" err="1"/>
              <a:t>sửa</a:t>
            </a:r>
            <a:r>
              <a:rPr lang="en-US" baseline="0" dirty="0"/>
              <a:t> </a:t>
            </a:r>
            <a:r>
              <a:rPr lang="en-US" baseline="0" dirty="0" err="1"/>
              <a:t>lại</a:t>
            </a:r>
            <a:r>
              <a:rPr lang="en-US" baseline="0" dirty="0"/>
              <a:t> </a:t>
            </a:r>
            <a:r>
              <a:rPr lang="en-US" baseline="0" dirty="0" err="1"/>
              <a:t>cho</a:t>
            </a:r>
            <a:r>
              <a:rPr lang="en-US" baseline="0" dirty="0"/>
              <a:t> </a:t>
            </a:r>
            <a:r>
              <a:rPr lang="en-US" baseline="0" dirty="0" err="1"/>
              <a:t>đúng</a:t>
            </a:r>
            <a:endParaRPr lang="en-US" dirty="0"/>
          </a:p>
        </p:txBody>
      </p:sp>
    </p:spTree>
    <p:extLst>
      <p:ext uri="{BB962C8B-B14F-4D97-AF65-F5344CB8AC3E}">
        <p14:creationId xmlns:p14="http://schemas.microsoft.com/office/powerpoint/2010/main" val="18397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08402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GV </a:t>
            </a:r>
            <a:r>
              <a:rPr lang="en-US" dirty="0" err="1"/>
              <a:t>gọi</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các</a:t>
            </a:r>
            <a:r>
              <a:rPr lang="en-US" baseline="0" dirty="0"/>
              <a:t> </a:t>
            </a:r>
            <a:r>
              <a:rPr lang="en-US" baseline="0" dirty="0" err="1"/>
              <a:t>cặp</a:t>
            </a:r>
            <a:r>
              <a:rPr lang="en-US" baseline="0" dirty="0"/>
              <a:t> </a:t>
            </a:r>
            <a:r>
              <a:rPr lang="en-US" baseline="0" dirty="0" err="1"/>
              <a:t>đôi</a:t>
            </a:r>
            <a:r>
              <a:rPr lang="en-US" baseline="0" dirty="0"/>
              <a:t>, </a:t>
            </a:r>
            <a:r>
              <a:rPr lang="en-US" baseline="0" dirty="0" err="1"/>
              <a:t>bốc</a:t>
            </a:r>
            <a:r>
              <a:rPr lang="en-US" baseline="0" dirty="0"/>
              <a:t> </a:t>
            </a:r>
            <a:r>
              <a:rPr lang="en-US" baseline="0" dirty="0" err="1"/>
              <a:t>thăm</a:t>
            </a:r>
            <a:r>
              <a:rPr lang="en-US" baseline="0" dirty="0"/>
              <a:t> </a:t>
            </a:r>
            <a:r>
              <a:rPr lang="en-US" baseline="0" dirty="0" err="1"/>
              <a:t>người</a:t>
            </a:r>
            <a:r>
              <a:rPr lang="en-US" baseline="0" dirty="0"/>
              <a:t> </a:t>
            </a:r>
            <a:r>
              <a:rPr lang="en-US" baseline="0" dirty="0" err="1"/>
              <a:t>hỏi</a:t>
            </a:r>
            <a:r>
              <a:rPr lang="en-US" baseline="0" dirty="0"/>
              <a:t> </a:t>
            </a:r>
            <a:r>
              <a:rPr lang="en-US" baseline="0" dirty="0" err="1"/>
              <a:t>và</a:t>
            </a:r>
            <a:r>
              <a:rPr lang="en-US" baseline="0" dirty="0"/>
              <a:t> </a:t>
            </a:r>
            <a:r>
              <a:rPr lang="en-US" baseline="0" dirty="0" err="1"/>
              <a:t>người</a:t>
            </a:r>
            <a:r>
              <a:rPr lang="en-US" baseline="0" dirty="0"/>
              <a:t> </a:t>
            </a:r>
            <a:r>
              <a:rPr lang="en-US" baseline="0" dirty="0" err="1"/>
              <a:t>trả</a:t>
            </a:r>
            <a:r>
              <a:rPr lang="en-US" baseline="0" dirty="0"/>
              <a:t> </a:t>
            </a:r>
            <a:r>
              <a:rPr lang="en-US" baseline="0" dirty="0" err="1"/>
              <a:t>lời</a:t>
            </a:r>
            <a:endParaRPr lang="en-US" dirty="0"/>
          </a:p>
        </p:txBody>
      </p:sp>
    </p:spTree>
    <p:extLst>
      <p:ext uri="{BB962C8B-B14F-4D97-AF65-F5344CB8AC3E}">
        <p14:creationId xmlns:p14="http://schemas.microsoft.com/office/powerpoint/2010/main" val="94266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Gv</a:t>
            </a:r>
            <a:r>
              <a:rPr lang="en-US" baseline="0" dirty="0"/>
              <a:t> </a:t>
            </a:r>
            <a:r>
              <a:rPr lang="en-US" baseline="0" dirty="0" err="1"/>
              <a:t>gọi</a:t>
            </a:r>
            <a:r>
              <a:rPr lang="en-US" baseline="0" dirty="0"/>
              <a:t> 5 </a:t>
            </a:r>
            <a:r>
              <a:rPr lang="en-US" baseline="0" dirty="0" err="1"/>
              <a:t>học</a:t>
            </a:r>
            <a:r>
              <a:rPr lang="en-US" baseline="0" dirty="0"/>
              <a:t> </a:t>
            </a:r>
            <a:r>
              <a:rPr lang="en-US" baseline="0" dirty="0" err="1"/>
              <a:t>sinh</a:t>
            </a:r>
            <a:r>
              <a:rPr lang="en-US" baseline="0" dirty="0"/>
              <a:t> </a:t>
            </a:r>
            <a:r>
              <a:rPr lang="en-US" baseline="0" dirty="0" err="1"/>
              <a:t>lên</a:t>
            </a:r>
            <a:r>
              <a:rPr lang="en-US" baseline="0" dirty="0"/>
              <a:t> </a:t>
            </a:r>
            <a:r>
              <a:rPr lang="en-US" baseline="0" dirty="0" err="1"/>
              <a:t>bảng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Pht</a:t>
            </a:r>
            <a:r>
              <a:rPr lang="en-US" dirty="0"/>
              <a:t> </a:t>
            </a:r>
            <a:r>
              <a:rPr lang="en-US" dirty="0" err="1"/>
              <a:t>nhóm</a:t>
            </a:r>
            <a:r>
              <a:rPr lang="en-US" baseline="0" dirty="0"/>
              <a:t> 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Pht</a:t>
            </a:r>
            <a:r>
              <a:rPr lang="en-US" dirty="0"/>
              <a:t> </a:t>
            </a:r>
            <a:r>
              <a:rPr lang="en-US" dirty="0" err="1"/>
              <a:t>nhóm</a:t>
            </a:r>
            <a:r>
              <a:rPr lang="en-US" baseline="0" dirty="0"/>
              <a:t> 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7301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Pht</a:t>
            </a:r>
            <a:r>
              <a:rPr lang="en-US" dirty="0"/>
              <a:t> </a:t>
            </a:r>
            <a:r>
              <a:rPr lang="en-US" dirty="0" err="1"/>
              <a:t>nhóm</a:t>
            </a:r>
            <a:r>
              <a:rPr lang="en-US" baseline="0" dirty="0"/>
              <a:t> 2</a:t>
            </a:r>
            <a:endParaRPr lang="en-US" dirty="0"/>
          </a:p>
        </p:txBody>
      </p:sp>
    </p:spTree>
    <p:extLst>
      <p:ext uri="{BB962C8B-B14F-4D97-AF65-F5344CB8AC3E}">
        <p14:creationId xmlns:p14="http://schemas.microsoft.com/office/powerpoint/2010/main" val="402650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8819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1/9/2025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customXml" Target="../ink/ink39.xml"/><Relationship Id="rId13" Type="http://schemas.openxmlformats.org/officeDocument/2006/relationships/image" Target="../media/image69.png"/><Relationship Id="rId18" Type="http://schemas.openxmlformats.org/officeDocument/2006/relationships/customXml" Target="../ink/ink44.xml"/><Relationship Id="rId26" Type="http://schemas.openxmlformats.org/officeDocument/2006/relationships/customXml" Target="../ink/ink48.xml"/><Relationship Id="rId3" Type="http://schemas.openxmlformats.org/officeDocument/2006/relationships/image" Target="../media/image1.png"/><Relationship Id="rId21" Type="http://schemas.openxmlformats.org/officeDocument/2006/relationships/image" Target="../media/image73.png"/><Relationship Id="rId7" Type="http://schemas.openxmlformats.org/officeDocument/2006/relationships/image" Target="../media/image66.png"/><Relationship Id="rId12" Type="http://schemas.openxmlformats.org/officeDocument/2006/relationships/customXml" Target="../ink/ink41.xml"/><Relationship Id="rId17" Type="http://schemas.openxmlformats.org/officeDocument/2006/relationships/image" Target="../media/image71.png"/><Relationship Id="rId25" Type="http://schemas.openxmlformats.org/officeDocument/2006/relationships/image" Target="../media/image75.png"/><Relationship Id="rId33" Type="http://schemas.openxmlformats.org/officeDocument/2006/relationships/image" Target="../media/image79.png"/><Relationship Id="rId2" Type="http://schemas.openxmlformats.org/officeDocument/2006/relationships/notesSlide" Target="../notesSlides/notesSlide7.xml"/><Relationship Id="rId16" Type="http://schemas.openxmlformats.org/officeDocument/2006/relationships/customXml" Target="../ink/ink43.xml"/><Relationship Id="rId20" Type="http://schemas.openxmlformats.org/officeDocument/2006/relationships/customXml" Target="../ink/ink45.xml"/><Relationship Id="rId29"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customXml" Target="../ink/ink38.xml"/><Relationship Id="rId11" Type="http://schemas.openxmlformats.org/officeDocument/2006/relationships/image" Target="../media/image68.png"/><Relationship Id="rId24" Type="http://schemas.openxmlformats.org/officeDocument/2006/relationships/customXml" Target="../ink/ink47.xml"/><Relationship Id="rId32" Type="http://schemas.openxmlformats.org/officeDocument/2006/relationships/customXml" Target="../ink/ink51.xml"/><Relationship Id="rId5" Type="http://schemas.openxmlformats.org/officeDocument/2006/relationships/image" Target="../media/image63.svg"/><Relationship Id="rId15" Type="http://schemas.openxmlformats.org/officeDocument/2006/relationships/image" Target="../media/image70.png"/><Relationship Id="rId23" Type="http://schemas.openxmlformats.org/officeDocument/2006/relationships/image" Target="../media/image74.png"/><Relationship Id="rId28" Type="http://schemas.openxmlformats.org/officeDocument/2006/relationships/customXml" Target="../ink/ink49.xml"/><Relationship Id="rId10" Type="http://schemas.openxmlformats.org/officeDocument/2006/relationships/customXml" Target="../ink/ink40.xml"/><Relationship Id="rId19" Type="http://schemas.openxmlformats.org/officeDocument/2006/relationships/image" Target="../media/image72.png"/><Relationship Id="rId31" Type="http://schemas.openxmlformats.org/officeDocument/2006/relationships/image" Target="../media/image7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customXml" Target="../ink/ink42.xml"/><Relationship Id="rId22" Type="http://schemas.openxmlformats.org/officeDocument/2006/relationships/customXml" Target="../ink/ink46.xml"/><Relationship Id="rId27" Type="http://schemas.openxmlformats.org/officeDocument/2006/relationships/image" Target="../media/image76.png"/><Relationship Id="rId30" Type="http://schemas.openxmlformats.org/officeDocument/2006/relationships/customXml" Target="../ink/ink50.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29.png"/><Relationship Id="rId21" Type="http://schemas.openxmlformats.org/officeDocument/2006/relationships/image" Target="../media/image20.png"/><Relationship Id="rId34" Type="http://schemas.openxmlformats.org/officeDocument/2006/relationships/customXml" Target="../ink/ink17.xml"/><Relationship Id="rId42" Type="http://schemas.openxmlformats.org/officeDocument/2006/relationships/customXml" Target="../ink/ink21.xml"/><Relationship Id="rId47" Type="http://schemas.openxmlformats.org/officeDocument/2006/relationships/image" Target="../media/image33.png"/><Relationship Id="rId50" Type="http://schemas.openxmlformats.org/officeDocument/2006/relationships/customXml" Target="../ink/ink25.xml"/><Relationship Id="rId55" Type="http://schemas.openxmlformats.org/officeDocument/2006/relationships/image" Target="../media/image37.png"/><Relationship Id="rId63" Type="http://schemas.openxmlformats.org/officeDocument/2006/relationships/image" Target="../media/image41.png"/><Relationship Id="rId68" Type="http://schemas.openxmlformats.org/officeDocument/2006/relationships/customXml" Target="../ink/ink34.xml"/><Relationship Id="rId7" Type="http://schemas.openxmlformats.org/officeDocument/2006/relationships/image" Target="../media/image13.png"/><Relationship Id="rId71" Type="http://schemas.openxmlformats.org/officeDocument/2006/relationships/image" Target="../media/image45.png"/><Relationship Id="rId2" Type="http://schemas.openxmlformats.org/officeDocument/2006/relationships/customXml" Target="../ink/ink1.xml"/><Relationship Id="rId16" Type="http://schemas.openxmlformats.org/officeDocument/2006/relationships/customXml" Target="../ink/ink8.xml"/><Relationship Id="rId29" Type="http://schemas.openxmlformats.org/officeDocument/2006/relationships/image" Target="../media/image24.png"/><Relationship Id="rId11" Type="http://schemas.openxmlformats.org/officeDocument/2006/relationships/image" Target="../media/image15.png"/><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28.png"/><Relationship Id="rId40" Type="http://schemas.openxmlformats.org/officeDocument/2006/relationships/customXml" Target="../ink/ink20.xml"/><Relationship Id="rId45" Type="http://schemas.openxmlformats.org/officeDocument/2006/relationships/image" Target="../media/image32.png"/><Relationship Id="rId53" Type="http://schemas.openxmlformats.org/officeDocument/2006/relationships/image" Target="../media/image36.png"/><Relationship Id="rId58" Type="http://schemas.openxmlformats.org/officeDocument/2006/relationships/customXml" Target="../ink/ink29.xml"/><Relationship Id="rId66" Type="http://schemas.openxmlformats.org/officeDocument/2006/relationships/customXml" Target="../ink/ink33.xml"/><Relationship Id="rId74" Type="http://schemas.openxmlformats.org/officeDocument/2006/relationships/customXml" Target="../ink/ink37.xml"/><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34.png"/><Relationship Id="rId57" Type="http://schemas.openxmlformats.org/officeDocument/2006/relationships/image" Target="../media/image38.png"/><Relationship Id="rId61" Type="http://schemas.openxmlformats.org/officeDocument/2006/relationships/image" Target="../media/image40.png"/><Relationship Id="rId10" Type="http://schemas.openxmlformats.org/officeDocument/2006/relationships/customXml" Target="../ink/ink5.xml"/><Relationship Id="rId19" Type="http://schemas.openxmlformats.org/officeDocument/2006/relationships/image" Target="../media/image19.png"/><Relationship Id="rId31" Type="http://schemas.openxmlformats.org/officeDocument/2006/relationships/image" Target="../media/image25.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65" Type="http://schemas.openxmlformats.org/officeDocument/2006/relationships/image" Target="../media/image42.png"/><Relationship Id="rId73" Type="http://schemas.openxmlformats.org/officeDocument/2006/relationships/image" Target="../media/image46.png"/><Relationship Id="rId4" Type="http://schemas.openxmlformats.org/officeDocument/2006/relationships/customXml" Target="../ink/ink2.xml"/><Relationship Id="rId9" Type="http://schemas.openxmlformats.org/officeDocument/2006/relationships/image" Target="../media/image14.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23.png"/><Relationship Id="rId30" Type="http://schemas.openxmlformats.org/officeDocument/2006/relationships/customXml" Target="../ink/ink15.xml"/><Relationship Id="rId35" Type="http://schemas.openxmlformats.org/officeDocument/2006/relationships/image" Target="../media/image27.png"/><Relationship Id="rId43" Type="http://schemas.openxmlformats.org/officeDocument/2006/relationships/image" Target="../media/image31.png"/><Relationship Id="rId48" Type="http://schemas.openxmlformats.org/officeDocument/2006/relationships/customXml" Target="../ink/ink24.xml"/><Relationship Id="rId56" Type="http://schemas.openxmlformats.org/officeDocument/2006/relationships/customXml" Target="../ink/ink28.xml"/><Relationship Id="rId64" Type="http://schemas.openxmlformats.org/officeDocument/2006/relationships/customXml" Target="../ink/ink32.xml"/><Relationship Id="rId69" Type="http://schemas.openxmlformats.org/officeDocument/2006/relationships/image" Target="../media/image44.png"/><Relationship Id="rId8" Type="http://schemas.openxmlformats.org/officeDocument/2006/relationships/customXml" Target="../ink/ink4.xml"/><Relationship Id="rId51" Type="http://schemas.openxmlformats.org/officeDocument/2006/relationships/image" Target="../media/image35.png"/><Relationship Id="rId72" Type="http://schemas.openxmlformats.org/officeDocument/2006/relationships/customXml" Target="../ink/ink36.xml"/><Relationship Id="rId3" Type="http://schemas.openxmlformats.org/officeDocument/2006/relationships/image" Target="../media/image11.png"/><Relationship Id="rId12" Type="http://schemas.openxmlformats.org/officeDocument/2006/relationships/customXml" Target="../ink/ink6.xml"/><Relationship Id="rId17" Type="http://schemas.openxmlformats.org/officeDocument/2006/relationships/image" Target="../media/image18.png"/><Relationship Id="rId25" Type="http://schemas.openxmlformats.org/officeDocument/2006/relationships/image" Target="../media/image22.png"/><Relationship Id="rId33" Type="http://schemas.openxmlformats.org/officeDocument/2006/relationships/image" Target="../media/image26.png"/><Relationship Id="rId38" Type="http://schemas.openxmlformats.org/officeDocument/2006/relationships/customXml" Target="../ink/ink19.xml"/><Relationship Id="rId46" Type="http://schemas.openxmlformats.org/officeDocument/2006/relationships/customXml" Target="../ink/ink23.xml"/><Relationship Id="rId59" Type="http://schemas.openxmlformats.org/officeDocument/2006/relationships/image" Target="../media/image39.png"/><Relationship Id="rId67" Type="http://schemas.openxmlformats.org/officeDocument/2006/relationships/image" Target="../media/image43.png"/><Relationship Id="rId20" Type="http://schemas.openxmlformats.org/officeDocument/2006/relationships/customXml" Target="../ink/ink10.xml"/><Relationship Id="rId41" Type="http://schemas.openxmlformats.org/officeDocument/2006/relationships/image" Target="../media/image30.png"/><Relationship Id="rId54" Type="http://schemas.openxmlformats.org/officeDocument/2006/relationships/customXml" Target="../ink/ink27.xml"/><Relationship Id="rId62" Type="http://schemas.openxmlformats.org/officeDocument/2006/relationships/customXml" Target="../ink/ink31.xml"/><Relationship Id="rId70" Type="http://schemas.openxmlformats.org/officeDocument/2006/relationships/customXml" Target="../ink/ink35.xml"/><Relationship Id="rId75"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customXml" Target="../ink/ink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907" y="463299"/>
            <a:ext cx="5071241" cy="769441"/>
          </a:xfrm>
          <a:prstGeom prst="rect">
            <a:avLst/>
          </a:prstGeom>
        </p:spPr>
        <p:txBody>
          <a:bodyPr wrap="square">
            <a:spAutoFit/>
          </a:bodyPr>
          <a:lstStyle/>
          <a:p>
            <a:pPr algn="ctr" defTabSz="457200">
              <a:buClrTx/>
            </a:pPr>
            <a:r>
              <a:rPr lang="en-US" sz="4400" kern="1200" dirty="0">
                <a:solidFill>
                  <a:srgbClr val="FF0000"/>
                </a:solidFill>
                <a:latin typeface="#9Slide07 IcielCadena" panose="02000503000000020004" pitchFamily="2" charset="0"/>
                <a:ea typeface="+mn-ea"/>
                <a:cs typeface="Times New Roman" panose="02020603050405020304" pitchFamily="18" charset="0"/>
              </a:rPr>
              <a:t>DỮ LIỆU GIẢ</a:t>
            </a:r>
          </a:p>
        </p:txBody>
      </p:sp>
      <p:sp>
        <p:nvSpPr>
          <p:cNvPr id="2" name="Freeform 2">
            <a:extLst>
              <a:ext uri="{FF2B5EF4-FFF2-40B4-BE49-F238E27FC236}">
                <a16:creationId xmlns:a16="http://schemas.microsoft.com/office/drawing/2014/main" id="{AFF69BE1-E829-EAFA-9AAB-E1A9191F7F0A}"/>
              </a:ext>
            </a:extLst>
          </p:cNvPr>
          <p:cNvSpPr/>
          <p:nvPr/>
        </p:nvSpPr>
        <p:spPr>
          <a:xfrm>
            <a:off x="5665076" y="1122443"/>
            <a:ext cx="3019660" cy="2642202"/>
          </a:xfrm>
          <a:custGeom>
            <a:avLst/>
            <a:gdLst/>
            <a:ahLst/>
            <a:cxnLst/>
            <a:rect l="l" t="t" r="r" b="b"/>
            <a:pathLst>
              <a:path w="4702629" h="4114800">
                <a:moveTo>
                  <a:pt x="0" y="0"/>
                </a:moveTo>
                <a:lnTo>
                  <a:pt x="4702629" y="0"/>
                </a:lnTo>
                <a:lnTo>
                  <a:pt x="47026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Rectangle 11"/>
          <p:cNvSpPr/>
          <p:nvPr/>
        </p:nvSpPr>
        <p:spPr>
          <a:xfrm>
            <a:off x="477982" y="1979541"/>
            <a:ext cx="4849166" cy="1785104"/>
          </a:xfrm>
          <a:prstGeom prst="rect">
            <a:avLst/>
          </a:prstGeom>
        </p:spPr>
        <p:txBody>
          <a:bodyPr wrap="square">
            <a:spAutoFit/>
          </a:bodyPr>
          <a:lstStyle/>
          <a:p>
            <a:pPr algn="just" defTabSz="457200">
              <a:buClrTx/>
            </a:pP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Trên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bảng</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kiến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thức</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về</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câu</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đơn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câu</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ghép</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có</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một</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số</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nội</a:t>
            </a:r>
            <a:r>
              <a:rPr lang="en-US" sz="2200" kern="1200" dirty="0">
                <a:latin typeface="Times New Roman" panose="02020603050405020304" pitchFamily="18" charset="0"/>
                <a:ea typeface="+mn-ea"/>
                <a:cs typeface="Times New Roman" panose="02020603050405020304" pitchFamily="18" charset="0"/>
              </a:rPr>
              <a:t> dung </a:t>
            </a:r>
            <a:r>
              <a:rPr lang="en-US" sz="2200" kern="1200" dirty="0" err="1">
                <a:latin typeface="Times New Roman" panose="02020603050405020304" pitchFamily="18" charset="0"/>
                <a:ea typeface="+mn-ea"/>
                <a:cs typeface="Times New Roman" panose="02020603050405020304" pitchFamily="18" charset="0"/>
              </a:rPr>
              <a:t>bị</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sai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kiến</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thức</a:t>
            </a:r>
            <a:r>
              <a:rPr lang="en-US" sz="2200" kern="1200" dirty="0">
                <a:latin typeface="Times New Roman" panose="02020603050405020304" pitchFamily="18" charset="0"/>
                <a:ea typeface="+mn-ea"/>
                <a:cs typeface="Times New Roman" panose="02020603050405020304" pitchFamily="18" charset="0"/>
              </a:rPr>
              <a:t>.</a:t>
            </a:r>
          </a:p>
          <a:p>
            <a:pPr algn="just" defTabSz="457200">
              <a:buClrTx/>
            </a:pPr>
            <a:r>
              <a:rPr lang="en-US" sz="2200" kern="1200" dirty="0">
                <a:latin typeface="Times New Roman" panose="02020603050405020304" pitchFamily="18" charset="0"/>
                <a:ea typeface="+mn-ea"/>
                <a:cs typeface="Times New Roman" panose="02020603050405020304" pitchFamily="18" charset="0"/>
              </a:rPr>
              <a:t>- </a:t>
            </a:r>
            <a:r>
              <a:rPr lang="en-US" sz="2200" b="1" kern="1200" dirty="0" err="1">
                <a:latin typeface="Times New Roman" panose="02020603050405020304" pitchFamily="18" charset="0"/>
                <a:ea typeface="+mn-ea"/>
                <a:cs typeface="Times New Roman" panose="02020603050405020304" pitchFamily="18" charset="0"/>
              </a:rPr>
              <a:t>Yêu</a:t>
            </a:r>
            <a:r>
              <a:rPr lang="en-US" sz="2200" b="1" kern="1200" dirty="0">
                <a:latin typeface="Times New Roman" panose="02020603050405020304" pitchFamily="18" charset="0"/>
                <a:ea typeface="+mn-ea"/>
                <a:cs typeface="Times New Roman" panose="02020603050405020304" pitchFamily="18" charset="0"/>
              </a:rPr>
              <a:t> </a:t>
            </a:r>
            <a:r>
              <a:rPr lang="en-US" sz="2200" b="1" kern="1200" dirty="0" err="1">
                <a:latin typeface="Times New Roman" panose="02020603050405020304" pitchFamily="18" charset="0"/>
                <a:ea typeface="+mn-ea"/>
                <a:cs typeface="Times New Roman" panose="02020603050405020304" pitchFamily="18" charset="0"/>
              </a:rPr>
              <a:t>cầu</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chỉ</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ra</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lỗi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sai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và</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chỉnh</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lại</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cho</a:t>
            </a:r>
            <a:r>
              <a:rPr lang="en-US" sz="2200" kern="1200" dirty="0">
                <a:latin typeface="Times New Roman" panose="02020603050405020304" pitchFamily="18" charset="0"/>
                <a:ea typeface="+mn-ea"/>
                <a:cs typeface="Times New Roman" panose="02020603050405020304" pitchFamily="18" charset="0"/>
              </a:rPr>
              <a:t> </a:t>
            </a:r>
            <a:r>
              <a:rPr lang="en-US" sz="2200" kern="1200" dirty="0" err="1">
                <a:latin typeface="Times New Roman" panose="02020603050405020304" pitchFamily="18" charset="0"/>
                <a:ea typeface="+mn-ea"/>
                <a:cs typeface="Times New Roman" panose="02020603050405020304" pitchFamily="18" charset="0"/>
              </a:rPr>
              <a:t>đúng</a:t>
            </a:r>
            <a:endParaRPr lang="en-US" sz="2200" kern="1200" dirty="0">
              <a:latin typeface="Times New Roman" panose="02020603050405020304" pitchFamily="18" charset="0"/>
              <a:ea typeface="+mn-ea"/>
              <a:cs typeface="Times New Roman" panose="02020603050405020304" pitchFamily="18" charset="0"/>
            </a:endParaRPr>
          </a:p>
          <a:p>
            <a:pPr algn="just" defTabSz="457200">
              <a:buClrTx/>
            </a:pPr>
            <a:endParaRPr lang="en-US" sz="2200" kern="1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5951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barn(inVertical)">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barn(inVertical)">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c</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p:cNvSpPr/>
          <p:nvPr/>
        </p:nvSpPr>
        <p:spPr>
          <a:xfrm>
            <a:off x="1312361" y="676635"/>
            <a:ext cx="6670964" cy="461665"/>
          </a:xfrm>
          <a:prstGeom prst="rect">
            <a:avLst/>
          </a:prstGeom>
        </p:spPr>
        <p:txBody>
          <a:bodyPr wrap="square">
            <a:spAutoFit/>
          </a:bodyPr>
          <a:lstStyle/>
          <a:p>
            <a:pPr algn="just"/>
            <a:r>
              <a:rPr lang="vi-VN" sz="2400" i="1" dirty="0">
                <a:latin typeface="+mj-lt"/>
              </a:rPr>
              <a:t>Mừng đi trước dẫn đường, Nghi dắt ngựa theo sau</a:t>
            </a:r>
            <a:r>
              <a:rPr lang="vi-VN" sz="2400" dirty="0">
                <a:latin typeface="+mj-lt"/>
              </a:rPr>
              <a:t>.</a:t>
            </a:r>
            <a:r>
              <a:rPr lang="en-US" sz="2400" dirty="0">
                <a:latin typeface="+mj-lt"/>
              </a:rPr>
              <a:t> </a:t>
            </a:r>
            <a:endParaRPr lang="vi-VN" sz="2400" dirty="0">
              <a:latin typeface="+mj-lt"/>
            </a:endParaRPr>
          </a:p>
        </p:txBody>
      </p:sp>
      <p:cxnSp>
        <p:nvCxnSpPr>
          <p:cNvPr id="12" name="Straight Connector 11"/>
          <p:cNvCxnSpPr/>
          <p:nvPr/>
        </p:nvCxnSpPr>
        <p:spPr>
          <a:xfrm>
            <a:off x="4655132" y="1135461"/>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93330" y="1132609"/>
            <a:ext cx="1853043" cy="2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09700" y="1135461"/>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289464" y="1132609"/>
            <a:ext cx="2147454" cy="2852"/>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473776" y="1181856"/>
            <a:ext cx="81568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CN1</a:t>
            </a:r>
            <a:endParaRPr lang="vi-VN" sz="2200" dirty="0">
              <a:latin typeface="Times New Roman" panose="02020603050405020304" pitchFamily="18" charset="0"/>
              <a:cs typeface="Times New Roman" panose="02020603050405020304" pitchFamily="18" charset="0"/>
            </a:endParaRPr>
          </a:p>
        </p:txBody>
      </p:sp>
      <p:sp>
        <p:nvSpPr>
          <p:cNvPr id="18" name="Rectangle 17"/>
          <p:cNvSpPr/>
          <p:nvPr/>
        </p:nvSpPr>
        <p:spPr>
          <a:xfrm>
            <a:off x="4746917" y="1181855"/>
            <a:ext cx="746413" cy="430887"/>
          </a:xfrm>
          <a:prstGeom prst="rect">
            <a:avLst/>
          </a:prstGeom>
        </p:spPr>
        <p:txBody>
          <a:bodyPr wrap="square">
            <a:spAutoFit/>
          </a:bodyPr>
          <a:lstStyle/>
          <a:p>
            <a:pPr lvl="1" algn="just"/>
            <a:r>
              <a:rPr lang="en-US" sz="2200" dirty="0">
                <a:solidFill>
                  <a:srgbClr val="FF0000"/>
                </a:solidFill>
                <a:latin typeface="Times New Roman" panose="02020603050405020304" pitchFamily="18" charset="0"/>
                <a:cs typeface="Times New Roman" panose="02020603050405020304" pitchFamily="18" charset="0"/>
              </a:rPr>
              <a:t>CN2</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091298" y="1181856"/>
            <a:ext cx="836465"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VN1</a:t>
            </a:r>
            <a:endParaRPr lang="vi-VN" sz="2200" dirty="0">
              <a:latin typeface="Times New Roman" panose="02020603050405020304" pitchFamily="18" charset="0"/>
              <a:cs typeface="Times New Roman" panose="02020603050405020304" pitchFamily="18" charset="0"/>
            </a:endParaRPr>
          </a:p>
        </p:txBody>
      </p:sp>
      <p:sp>
        <p:nvSpPr>
          <p:cNvPr id="23" name="Rectangle 22"/>
          <p:cNvSpPr/>
          <p:nvPr/>
        </p:nvSpPr>
        <p:spPr>
          <a:xfrm>
            <a:off x="5565196" y="1181855"/>
            <a:ext cx="1899804" cy="430887"/>
          </a:xfrm>
          <a:prstGeom prst="rect">
            <a:avLst/>
          </a:prstGeom>
        </p:spPr>
        <p:txBody>
          <a:bodyPr wrap="square">
            <a:spAutoFit/>
          </a:bodyPr>
          <a:lstStyle/>
          <a:p>
            <a:pPr lvl="1" algn="ctr"/>
            <a:r>
              <a:rPr lang="en-US" sz="2200" dirty="0">
                <a:solidFill>
                  <a:srgbClr val="FF0000"/>
                </a:solidFill>
                <a:latin typeface="Times New Roman" panose="02020603050405020304" pitchFamily="18" charset="0"/>
                <a:cs typeface="Times New Roman" panose="02020603050405020304" pitchFamily="18" charset="0"/>
              </a:rPr>
              <a:t>VN2</a:t>
            </a:r>
          </a:p>
        </p:txBody>
      </p:sp>
      <p:sp>
        <p:nvSpPr>
          <p:cNvPr id="24" name="Rectangle 23"/>
          <p:cNvSpPr/>
          <p:nvPr/>
        </p:nvSpPr>
        <p:spPr>
          <a:xfrm>
            <a:off x="2642397" y="1997630"/>
            <a:ext cx="4010891" cy="769441"/>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3" name="Freeform 2"/>
          <p:cNvSpPr/>
          <p:nvPr/>
        </p:nvSpPr>
        <p:spPr>
          <a:xfrm>
            <a:off x="690584" y="2828917"/>
            <a:ext cx="3237179" cy="2314583"/>
          </a:xfrm>
          <a:custGeom>
            <a:avLst/>
            <a:gdLst/>
            <a:ahLst/>
            <a:cxnLst/>
            <a:rect l="l" t="t" r="r" b="b"/>
            <a:pathLst>
              <a:path w="5754965" h="4114800">
                <a:moveTo>
                  <a:pt x="0" y="0"/>
                </a:moveTo>
                <a:lnTo>
                  <a:pt x="5754965" y="0"/>
                </a:lnTo>
                <a:lnTo>
                  <a:pt x="575496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3"/>
          <p:cNvSpPr/>
          <p:nvPr/>
        </p:nvSpPr>
        <p:spPr>
          <a:xfrm>
            <a:off x="-77400" y="2626725"/>
            <a:ext cx="2779521" cy="2314583"/>
          </a:xfrm>
          <a:custGeom>
            <a:avLst/>
            <a:gdLst/>
            <a:ahLst/>
            <a:cxnLst/>
            <a:rect l="l" t="t" r="r" b="b"/>
            <a:pathLst>
              <a:path w="4941354" h="4114800">
                <a:moveTo>
                  <a:pt x="0" y="0"/>
                </a:moveTo>
                <a:lnTo>
                  <a:pt x="4941353" y="0"/>
                </a:lnTo>
                <a:lnTo>
                  <a:pt x="49413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1281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4" grpId="0"/>
      <p:bldP spid="17" grpId="0"/>
      <p:bldP spid="18" grpId="0"/>
      <p:bldP spid="19" grpId="0"/>
      <p:bldP spid="23" grpId="0"/>
      <p:bldP spid="2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d</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p:cNvSpPr/>
          <p:nvPr/>
        </p:nvSpPr>
        <p:spPr>
          <a:xfrm>
            <a:off x="1312361" y="302560"/>
            <a:ext cx="6670964" cy="1938992"/>
          </a:xfrm>
          <a:prstGeom prst="rect">
            <a:avLst/>
          </a:prstGeom>
        </p:spPr>
        <p:txBody>
          <a:bodyPr wrap="square">
            <a:spAutoFit/>
          </a:bodyPr>
          <a:lstStyle/>
          <a:p>
            <a:pPr lvl="0" algn="just">
              <a:lnSpc>
                <a:spcPct val="250000"/>
              </a:lnSpc>
            </a:pPr>
            <a:r>
              <a:rPr lang="vi-VN" sz="2400" i="1" dirty="0">
                <a:latin typeface="+mj-lt"/>
              </a:rPr>
              <a:t>Chúng tôi, mọi người – kể cả anh, đều tưởng con bé sẽ đứng yên đó thôi</a:t>
            </a:r>
            <a:r>
              <a:rPr lang="en-US" sz="2400" i="1" dirty="0">
                <a:latin typeface="+mj-lt"/>
              </a:rPr>
              <a:t>.</a:t>
            </a:r>
            <a:endParaRPr kumimoji="0" lang="vi-VN" sz="2400" b="0" i="0" u="none" strike="noStrike" kern="0" cap="none" spc="0" normalizeH="0" baseline="0" noProof="0" dirty="0">
              <a:ln>
                <a:noFill/>
              </a:ln>
              <a:solidFill>
                <a:srgbClr val="000000"/>
              </a:solidFill>
              <a:effectLst/>
              <a:uLnTx/>
              <a:uFillTx/>
              <a:latin typeface="+mj-lt"/>
              <a:sym typeface="Arial"/>
            </a:endParaRPr>
          </a:p>
        </p:txBody>
      </p:sp>
      <p:cxnSp>
        <p:nvCxnSpPr>
          <p:cNvPr id="12" name="Straight Connector 11"/>
          <p:cNvCxnSpPr/>
          <p:nvPr/>
        </p:nvCxnSpPr>
        <p:spPr>
          <a:xfrm>
            <a:off x="7074477" y="1218388"/>
            <a:ext cx="7689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805057" y="1120343"/>
            <a:ext cx="2019297" cy="17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84167" y="1120343"/>
            <a:ext cx="1106275" cy="17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37843" y="2076463"/>
            <a:ext cx="2226326" cy="1505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23160" y="1244201"/>
            <a:ext cx="867282"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Rectangle 18"/>
          <p:cNvSpPr/>
          <p:nvPr/>
        </p:nvSpPr>
        <p:spPr>
          <a:xfrm>
            <a:off x="5742712" y="1229412"/>
            <a:ext cx="2081642" cy="769441"/>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VN1</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cụm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Rectangle 22"/>
          <p:cNvSpPr/>
          <p:nvPr/>
        </p:nvSpPr>
        <p:spPr>
          <a:xfrm>
            <a:off x="7232073" y="1213024"/>
            <a:ext cx="883227"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FF0000"/>
                </a:solidFill>
                <a:latin typeface="Times New Roman" panose="02020603050405020304" pitchFamily="18" charset="0"/>
                <a:cs typeface="Times New Roman" panose="02020603050405020304" pitchFamily="18" charset="0"/>
              </a:rPr>
              <a:t>C</a:t>
            </a: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N2</a:t>
            </a:r>
          </a:p>
        </p:txBody>
      </p:sp>
      <p:sp>
        <p:nvSpPr>
          <p:cNvPr id="24" name="Rectangle 23"/>
          <p:cNvSpPr/>
          <p:nvPr/>
        </p:nvSpPr>
        <p:spPr>
          <a:xfrm>
            <a:off x="1570704" y="2991190"/>
            <a:ext cx="4010891" cy="769441"/>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(1 </a:t>
            </a:r>
            <a:r>
              <a:rPr kumimoji="0" lang="en-US" sz="2200" i="0" u="none" strike="noStrike" kern="0" cap="none" spc="0" normalizeH="0" baseline="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cụm</a:t>
            </a:r>
            <a:r>
              <a:rPr kumimoji="0" lang="en-US" sz="2200" i="0" u="none" strike="noStrike" kern="0" cap="none" spc="0" normalizeH="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 C-V </a:t>
            </a:r>
            <a:r>
              <a:rPr kumimoji="0" lang="en-US" sz="2200" i="0" u="none" strike="noStrike" kern="0" cap="none" spc="0" normalizeH="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nòng</a:t>
            </a:r>
            <a:r>
              <a:rPr kumimoji="0" lang="en-US" sz="2200" i="0" u="none" strike="noStrike" kern="0" cap="none" spc="0" normalizeH="0" noProof="0" dirty="0">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chemeClr val="tx2"/>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cốt</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1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cụm</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CV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nòng</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cốt</a:t>
            </a:r>
            <a:r>
              <a:rPr kumimoji="0" lang="en-US" sz="2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vi-VN" sz="22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21" name="Straight Connector 20"/>
          <p:cNvCxnSpPr/>
          <p:nvPr/>
        </p:nvCxnSpPr>
        <p:spPr>
          <a:xfrm>
            <a:off x="1901536" y="2168815"/>
            <a:ext cx="1762633"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383307" y="2249494"/>
            <a:ext cx="799089"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noProof="0" dirty="0">
                <a:solidFill>
                  <a:srgbClr val="FF0000"/>
                </a:solidFill>
                <a:latin typeface="Times New Roman" panose="02020603050405020304" pitchFamily="18" charset="0"/>
                <a:cs typeface="Times New Roman" panose="02020603050405020304" pitchFamily="18" charset="0"/>
              </a:rPr>
              <a:t>VN2</a:t>
            </a:r>
            <a:endPar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Freeform 9">
            <a:extLst>
              <a:ext uri="{FF2B5EF4-FFF2-40B4-BE49-F238E27FC236}">
                <a16:creationId xmlns:a16="http://schemas.microsoft.com/office/drawing/2014/main" id="{90E7D97E-2A3A-9CD4-492B-2EC8E51E7FC7}"/>
              </a:ext>
            </a:extLst>
          </p:cNvPr>
          <p:cNvSpPr/>
          <p:nvPr/>
        </p:nvSpPr>
        <p:spPr>
          <a:xfrm>
            <a:off x="5795909" y="1223753"/>
            <a:ext cx="3336271" cy="3896414"/>
          </a:xfrm>
          <a:custGeom>
            <a:avLst/>
            <a:gdLst/>
            <a:ahLst/>
            <a:cxnLst/>
            <a:rect l="l" t="t" r="r" b="b"/>
            <a:pathLst>
              <a:path w="5305102" h="6506810">
                <a:moveTo>
                  <a:pt x="0" y="0"/>
                </a:moveTo>
                <a:lnTo>
                  <a:pt x="5305102" y="0"/>
                </a:lnTo>
                <a:lnTo>
                  <a:pt x="5305102" y="6506810"/>
                </a:lnTo>
                <a:lnTo>
                  <a:pt x="0" y="6506810"/>
                </a:lnTo>
                <a:lnTo>
                  <a:pt x="0" y="0"/>
                </a:lnTo>
                <a:close/>
              </a:path>
            </a:pathLst>
          </a:custGeom>
          <a:blipFill>
            <a:blip r:embed="rId3">
              <a:extLst>
                <a:ext uri="{BEBA8EAE-BF5A-486C-A8C5-ECC9F3942E4B}">
                  <a14:imgProps xmlns:a14="http://schemas.microsoft.com/office/drawing/2010/main">
                    <a14:imgLayer r:embed="rId4">
                      <a14:imgEffect>
                        <a14:backgroundRemoval t="10000" b="98375" l="9816" r="96166">
                          <a14:foregroundMark x1="13957" y1="52750" x2="13957" y2="86375"/>
                          <a14:foregroundMark x1="11043" y1="93000" x2="17638" y2="92250"/>
                          <a14:foregroundMark x1="67025" y1="22750" x2="66411" y2="28750"/>
                          <a14:foregroundMark x1="90644" y1="37000" x2="86810" y2="37000"/>
                          <a14:foregroundMark x1="60583" y1="96625" x2="61350" y2="92500"/>
                          <a14:foregroundMark x1="83742" y1="98375" x2="96166" y2="98375"/>
                        </a14:backgroundRemoval>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25207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4" grpId="0"/>
      <p:bldP spid="17" grpId="0"/>
      <p:bldP spid="19" grpId="0"/>
      <p:bldP spid="23" grpId="0"/>
      <p:bldP spid="24" grpId="0"/>
      <p:bldP spid="2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317940"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61665"/>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rPr>
              <a:t>e</a:t>
            </a:r>
            <a:r>
              <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1960419" y="676637"/>
            <a:ext cx="8492837" cy="461665"/>
          </a:xfrm>
          <a:prstGeom prst="rect">
            <a:avLst/>
          </a:prstGeom>
        </p:spPr>
        <p:txBody>
          <a:bodyPr wrap="square">
            <a:spAutoFit/>
          </a:bodyPr>
          <a:lstStyle/>
          <a:p>
            <a:pPr lvl="1" algn="just"/>
            <a:r>
              <a:rPr lang="vi-VN" sz="2400" i="1" dirty="0">
                <a:latin typeface="+mj-lt"/>
              </a:rPr>
              <a:t>Em ngủ và chị cũng thiu thiu ngủ theo</a:t>
            </a:r>
            <a:r>
              <a:rPr lang="en-US" sz="2400" i="1" dirty="0">
                <a:latin typeface="+mj-lt"/>
              </a:rPr>
              <a:t>.</a:t>
            </a:r>
            <a:endParaRPr kumimoji="0" lang="vi-VN" sz="24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cxnSp>
        <p:nvCxnSpPr>
          <p:cNvPr id="5" name="Straight Connector 4"/>
          <p:cNvCxnSpPr/>
          <p:nvPr/>
        </p:nvCxnSpPr>
        <p:spPr>
          <a:xfrm flipV="1">
            <a:off x="3478203" y="1122218"/>
            <a:ext cx="324871" cy="7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966293" y="1122218"/>
            <a:ext cx="2704669" cy="16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09356" y="1138104"/>
            <a:ext cx="322118" cy="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18062" y="1138104"/>
            <a:ext cx="471054" cy="59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49578" y="1185092"/>
            <a:ext cx="770663"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11"/>
          <p:cNvSpPr/>
          <p:nvPr/>
        </p:nvSpPr>
        <p:spPr>
          <a:xfrm>
            <a:off x="3308201" y="1152996"/>
            <a:ext cx="770941"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CN2</a:t>
            </a:r>
            <a:endPar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12"/>
          <p:cNvSpPr/>
          <p:nvPr/>
        </p:nvSpPr>
        <p:spPr>
          <a:xfrm>
            <a:off x="2488616" y="1185092"/>
            <a:ext cx="784519"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VN1</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Rectangle 13"/>
          <p:cNvSpPr/>
          <p:nvPr/>
        </p:nvSpPr>
        <p:spPr>
          <a:xfrm>
            <a:off x="4297505" y="1185091"/>
            <a:ext cx="1899804" cy="43088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VN2</a:t>
            </a:r>
          </a:p>
        </p:txBody>
      </p:sp>
      <p:sp>
        <p:nvSpPr>
          <p:cNvPr id="30" name="Rectangle 29"/>
          <p:cNvSpPr/>
          <p:nvPr/>
        </p:nvSpPr>
        <p:spPr>
          <a:xfrm>
            <a:off x="2642397" y="1997630"/>
            <a:ext cx="4010891" cy="769441"/>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59587" y="2767071"/>
            <a:ext cx="3438404" cy="2355306"/>
          </a:xfrm>
          <a:custGeom>
            <a:avLst/>
            <a:gdLst/>
            <a:ahLst/>
            <a:cxnLst/>
            <a:rect l="l" t="t" r="r" b="b"/>
            <a:pathLst>
              <a:path w="4237919" h="2902974">
                <a:moveTo>
                  <a:pt x="0" y="0"/>
                </a:moveTo>
                <a:lnTo>
                  <a:pt x="4237918" y="0"/>
                </a:lnTo>
                <a:lnTo>
                  <a:pt x="4237918" y="2902974"/>
                </a:lnTo>
                <a:lnTo>
                  <a:pt x="0" y="2902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20931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2" grpId="0"/>
      <p:bldP spid="13" grpId="0"/>
      <p:bldP spid="14" grpId="0"/>
      <p:bldP spid="30"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07637" y="158910"/>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2</a:t>
            </a:r>
          </a:p>
        </p:txBody>
      </p:sp>
      <p:sp>
        <p:nvSpPr>
          <p:cNvPr id="2" name="Freeform 9">
            <a:extLst>
              <a:ext uri="{FF2B5EF4-FFF2-40B4-BE49-F238E27FC236}">
                <a16:creationId xmlns:a16="http://schemas.microsoft.com/office/drawing/2014/main" id="{C2AEE6B1-B2F4-B83D-DE4D-1FFD0F128882}"/>
              </a:ext>
            </a:extLst>
          </p:cNvPr>
          <p:cNvSpPr/>
          <p:nvPr/>
        </p:nvSpPr>
        <p:spPr>
          <a:xfrm>
            <a:off x="8150498" y="-1120947"/>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914753231"/>
              </p:ext>
            </p:extLst>
          </p:nvPr>
        </p:nvGraphicFramePr>
        <p:xfrm>
          <a:off x="3039404" y="788598"/>
          <a:ext cx="5903210" cy="4195991"/>
        </p:xfrm>
        <a:graphic>
          <a:graphicData uri="http://schemas.openxmlformats.org/drawingml/2006/table">
            <a:tbl>
              <a:tblPr firstRow="1" firstCol="1" bandRow="1">
                <a:tableStyleId>{5940675A-B579-460E-94D1-54222C63F5DA}</a:tableStyleId>
              </a:tblPr>
              <a:tblGrid>
                <a:gridCol w="3457182">
                  <a:extLst>
                    <a:ext uri="{9D8B030D-6E8A-4147-A177-3AD203B41FA5}">
                      <a16:colId xmlns:a16="http://schemas.microsoft.com/office/drawing/2014/main" val="3826990997"/>
                    </a:ext>
                  </a:extLst>
                </a:gridCol>
                <a:gridCol w="895593">
                  <a:extLst>
                    <a:ext uri="{9D8B030D-6E8A-4147-A177-3AD203B41FA5}">
                      <a16:colId xmlns:a16="http://schemas.microsoft.com/office/drawing/2014/main" val="3647432639"/>
                    </a:ext>
                  </a:extLst>
                </a:gridCol>
                <a:gridCol w="1550435">
                  <a:extLst>
                    <a:ext uri="{9D8B030D-6E8A-4147-A177-3AD203B41FA5}">
                      <a16:colId xmlns:a16="http://schemas.microsoft.com/office/drawing/2014/main" val="274237232"/>
                    </a:ext>
                  </a:extLst>
                </a:gridCol>
              </a:tblGrid>
              <a:tr h="723854">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Ví</a:t>
                      </a:r>
                      <a:r>
                        <a:rPr lang="en-US" sz="1600" b="1" kern="100" baseline="0" dirty="0">
                          <a:effectLst/>
                          <a:latin typeface="Times New Roman" panose="02020603050405020304" pitchFamily="18" charset="0"/>
                          <a:cs typeface="Times New Roman" panose="02020603050405020304" pitchFamily="18" charset="0"/>
                        </a:rPr>
                        <a:t> </a:t>
                      </a:r>
                      <a:r>
                        <a:rPr lang="en-US" sz="1600" b="1" kern="100" baseline="0" dirty="0" err="1">
                          <a:effectLst/>
                          <a:latin typeface="Times New Roman" panose="02020603050405020304" pitchFamily="18" charset="0"/>
                          <a:cs typeface="Times New Roman" panose="02020603050405020304" pitchFamily="18" charset="0"/>
                        </a:rPr>
                        <a:t>dụ</a:t>
                      </a:r>
                      <a:r>
                        <a:rPr lang="en-US" sz="1600" b="1" kern="100" dirty="0">
                          <a:effectLst/>
                          <a:latin typeface="Times New Roman" panose="02020603050405020304" pitchFamily="18" charset="0"/>
                          <a:cs typeface="Times New Roman" panose="02020603050405020304" pitchFamily="18" charset="0"/>
                        </a:rPr>
                        <a:t> </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Kết</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từ</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tc>
                  <a:txBody>
                    <a:bodyPr/>
                    <a:lstStyle/>
                    <a:p>
                      <a:pPr algn="ctr">
                        <a:lnSpc>
                          <a:spcPct val="115000"/>
                        </a:lnSpc>
                        <a:spcAft>
                          <a:spcPts val="0"/>
                        </a:spcAft>
                      </a:pPr>
                      <a:r>
                        <a:rPr lang="en-US" sz="1600" b="1" kern="100" dirty="0" err="1">
                          <a:effectLst/>
                          <a:latin typeface="Times New Roman" panose="02020603050405020304" pitchFamily="18" charset="0"/>
                          <a:cs typeface="Times New Roman" panose="02020603050405020304" pitchFamily="18" charset="0"/>
                        </a:rPr>
                        <a:t>Mối</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quan</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hệ</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giữa</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các</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vế</a:t>
                      </a:r>
                      <a:r>
                        <a:rPr lang="en-US" sz="1600" b="1" kern="100" dirty="0">
                          <a:effectLst/>
                          <a:latin typeface="Times New Roman" panose="02020603050405020304" pitchFamily="18" charset="0"/>
                          <a:cs typeface="Times New Roman" panose="02020603050405020304" pitchFamily="18" charset="0"/>
                        </a:rPr>
                        <a:t> </a:t>
                      </a:r>
                      <a:r>
                        <a:rPr lang="en-US" sz="1600" b="1" kern="100" dirty="0" err="1">
                          <a:effectLst/>
                          <a:latin typeface="Times New Roman" panose="02020603050405020304" pitchFamily="18" charset="0"/>
                          <a:cs typeface="Times New Roman" panose="02020603050405020304" pitchFamily="18" charset="0"/>
                        </a:rPr>
                        <a:t>câu</a:t>
                      </a:r>
                      <a:endParaRPr lang="en-US" sz="16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bg2"/>
                    </a:solidFill>
                  </a:tcPr>
                </a:tc>
                <a:extLst>
                  <a:ext uri="{0D108BD9-81ED-4DB2-BD59-A6C34878D82A}">
                    <a16:rowId xmlns:a16="http://schemas.microsoft.com/office/drawing/2014/main" val="1627282129"/>
                  </a:ext>
                </a:extLst>
              </a:tr>
              <a:tr h="723574">
                <a:tc>
                  <a:txBody>
                    <a:bodyPr/>
                    <a:lstStyle/>
                    <a:p>
                      <a:pPr algn="just"/>
                      <a:r>
                        <a:rPr lang="en-US" sz="1600" kern="1200" dirty="0">
                          <a:effectLst/>
                          <a:latin typeface="Times New Roman" panose="02020603050405020304" pitchFamily="18" charset="0"/>
                          <a:cs typeface="Times New Roman" panose="02020603050405020304" pitchFamily="18" charset="0"/>
                        </a:rPr>
                        <a:t>a. </a:t>
                      </a:r>
                      <a:r>
                        <a:rPr lang="en-US" sz="1600" kern="1200" dirty="0" err="1">
                          <a:effectLst/>
                          <a:latin typeface="Times New Roman" panose="02020603050405020304" pitchFamily="18" charset="0"/>
                          <a:cs typeface="Times New Roman" panose="02020603050405020304" pitchFamily="18" charset="0"/>
                        </a:rPr>
                        <a:t>Vì</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thẳng</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tợn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nên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hai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cậu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chủ</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bé</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nhỏ</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của</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yêu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quý</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lắm</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Tô</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Hoài</a:t>
                      </a:r>
                      <a:r>
                        <a:rPr lang="en-US" sz="1600" kern="1200" dirty="0">
                          <a:effectLst/>
                          <a:latin typeface="Times New Roman" panose="02020603050405020304" pitchFamily="18" charset="0"/>
                          <a:cs typeface="Times New Roman" panose="02020603050405020304" pitchFamily="18" charset="0"/>
                        </a:rPr>
                        <a:t>)</a:t>
                      </a:r>
                      <a:endParaRPr lang="en-US" sz="16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172028126"/>
                  </a:ext>
                </a:extLst>
              </a:tr>
              <a:tr h="939349">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b. </a:t>
                      </a:r>
                      <a:r>
                        <a:rPr lang="en-US" sz="1600" kern="100" dirty="0" err="1">
                          <a:effectLst/>
                          <a:latin typeface="Times New Roman" panose="02020603050405020304" pitchFamily="18" charset="0"/>
                          <a:cs typeface="Times New Roman" panose="02020603050405020304" pitchFamily="18" charset="0"/>
                        </a:rPr>
                        <a:t>Nếu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Thạc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hôm</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trước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cũng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ngạc</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nhiên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như</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Huy</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chiều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hôm</a:t>
                      </a:r>
                      <a:r>
                        <a:rPr lang="en-US" sz="1600" kern="100" baseline="0" dirty="0">
                          <a:effectLst/>
                          <a:latin typeface="Times New Roman" panose="02020603050405020304" pitchFamily="18" charset="0"/>
                          <a:cs typeface="Times New Roman" panose="02020603050405020304" pitchFamily="18" charset="0"/>
                        </a:rPr>
                        <a:t> nay </a:t>
                      </a:r>
                      <a:r>
                        <a:rPr lang="en-US" sz="1600" kern="100" baseline="0" dirty="0" err="1">
                          <a:effectLst/>
                          <a:latin typeface="Times New Roman" panose="02020603050405020304" pitchFamily="18" charset="0"/>
                          <a:cs typeface="Times New Roman" panose="02020603050405020304" pitchFamily="18" charset="0"/>
                        </a:rPr>
                        <a:t>thì</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tôi</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cũng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mất</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công</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phu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tìm</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tòi</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nhiều</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hơn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Thế</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Lữ</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403062314"/>
                  </a:ext>
                </a:extLst>
              </a:tr>
              <a:tr h="723854">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c. </a:t>
                      </a:r>
                      <a:r>
                        <a:rPr lang="en-US" sz="1600" kern="100" dirty="0" err="1">
                          <a:effectLst/>
                          <a:latin typeface="Times New Roman" panose="02020603050405020304" pitchFamily="18" charset="0"/>
                          <a:cs typeface="Times New Roman" panose="02020603050405020304" pitchFamily="18" charset="0"/>
                        </a:rPr>
                        <a:t>Tuy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rét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vẫn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kéo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dài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mùa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xuân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đã</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đến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bên</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bờ</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sông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Lương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Nguyễn</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Đình</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Thi</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2289085236"/>
                  </a:ext>
                </a:extLst>
              </a:tr>
              <a:tr h="1085360">
                <a:tc>
                  <a:txBody>
                    <a:bodyPr/>
                    <a:lstStyle/>
                    <a:p>
                      <a:pPr algn="just">
                        <a:lnSpc>
                          <a:spcPct val="115000"/>
                        </a:lnSpc>
                        <a:spcAft>
                          <a:spcPts val="0"/>
                        </a:spcAft>
                      </a:pPr>
                      <a:r>
                        <a:rPr lang="en-US" sz="1600" kern="100" dirty="0">
                          <a:effectLst/>
                          <a:latin typeface="Times New Roman" panose="02020603050405020304" pitchFamily="18" charset="0"/>
                          <a:cs typeface="Times New Roman" panose="02020603050405020304" pitchFamily="18" charset="0"/>
                        </a:rPr>
                        <a:t>d. Hai </a:t>
                      </a:r>
                      <a:r>
                        <a:rPr lang="en-US" sz="1600" kern="100" dirty="0" err="1">
                          <a:effectLst/>
                          <a:latin typeface="Times New Roman" panose="02020603050405020304" pitchFamily="18" charset="0"/>
                          <a:cs typeface="Times New Roman" panose="02020603050405020304" pitchFamily="18" charset="0"/>
                        </a:rPr>
                        <a:t>người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giằng</a:t>
                      </a:r>
                      <a:r>
                        <a:rPr lang="en-US" sz="1600" kern="100" dirty="0">
                          <a:effectLst/>
                          <a:latin typeface="Times New Roman" panose="02020603050405020304" pitchFamily="18" charset="0"/>
                          <a:cs typeface="Times New Roman" panose="02020603050405020304" pitchFamily="18" charset="0"/>
                        </a:rPr>
                        <a:t> co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du </a:t>
                      </a:r>
                      <a:r>
                        <a:rPr lang="en-US" sz="1600" kern="100" dirty="0" err="1">
                          <a:effectLst/>
                          <a:latin typeface="Times New Roman" panose="02020603050405020304" pitchFamily="18" charset="0"/>
                          <a:cs typeface="Times New Roman" panose="02020603050405020304" pitchFamily="18" charset="0"/>
                        </a:rPr>
                        <a:t>đẩy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rồi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ai</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nấy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đều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buông</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gây</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ra</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áp</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vào</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vật</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nhau</a:t>
                      </a:r>
                      <a:r>
                        <a:rPr lang="en-US" sz="1600" kern="100" dirty="0">
                          <a:effectLst/>
                          <a:latin typeface="Times New Roman" panose="02020603050405020304" pitchFamily="18" charset="0"/>
                          <a:cs typeface="Times New Roman" panose="02020603050405020304" pitchFamily="18" charset="0"/>
                        </a:rPr>
                        <a:t>. (</a:t>
                      </a:r>
                      <a:r>
                        <a:rPr lang="en-US" sz="1600" kern="100" dirty="0" err="1">
                          <a:effectLst/>
                          <a:latin typeface="Times New Roman" panose="02020603050405020304" pitchFamily="18" charset="0"/>
                          <a:cs typeface="Times New Roman" panose="02020603050405020304" pitchFamily="18" charset="0"/>
                        </a:rPr>
                        <a:t>Ngô</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Tất</a:t>
                      </a:r>
                      <a:r>
                        <a:rPr lang="en-US" sz="1600" kern="100" baseline="0" dirty="0">
                          <a:effectLst/>
                          <a:latin typeface="Times New Roman" panose="02020603050405020304" pitchFamily="18" charset="0"/>
                          <a:cs typeface="Times New Roman" panose="02020603050405020304" pitchFamily="18" charset="0"/>
                        </a:rPr>
                        <a:t> </a:t>
                      </a:r>
                      <a:r>
                        <a:rPr lang="en-US" sz="1600" kern="100" baseline="0" dirty="0" err="1">
                          <a:effectLst/>
                          <a:latin typeface="Times New Roman" panose="02020603050405020304" pitchFamily="18" charset="0"/>
                          <a:cs typeface="Times New Roman" panose="02020603050405020304" pitchFamily="18" charset="0"/>
                        </a:rPr>
                        <a:t>Tố</a:t>
                      </a:r>
                      <a:r>
                        <a:rPr lang="en-US" sz="1600" kern="100" baseline="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895743632"/>
                  </a:ext>
                </a:extLst>
              </a:tr>
            </a:tbl>
          </a:graphicData>
        </a:graphic>
      </p:graphicFrame>
      <p:sp>
        <p:nvSpPr>
          <p:cNvPr id="4" name="Rectangle 3"/>
          <p:cNvSpPr/>
          <p:nvPr/>
        </p:nvSpPr>
        <p:spPr>
          <a:xfrm>
            <a:off x="349302" y="788598"/>
            <a:ext cx="2591883" cy="1938992"/>
          </a:xfrm>
          <a:prstGeom prst="rect">
            <a:avLst/>
          </a:prstGeom>
        </p:spPr>
        <p:txBody>
          <a:bodyPr wrap="square">
            <a:spAutoFit/>
          </a:bodyPr>
          <a:lstStyle/>
          <a:p>
            <a:pPr algn="just"/>
            <a:r>
              <a:rPr lang="vi-VN" sz="2000" dirty="0">
                <a:latin typeface="+mj-lt"/>
              </a:rPr>
              <a:t>Tìm các kết từ dùng để nối các vế câu trong những câu ghép dưới đây. Chỉ ra mối quan hệ ngữ nghĩa giữa các vế câu.</a:t>
            </a:r>
            <a:endParaRPr lang="en-US" sz="2000" dirty="0">
              <a:latin typeface="+mj-lt"/>
            </a:endParaRPr>
          </a:p>
        </p:txBody>
      </p:sp>
      <p:sp>
        <p:nvSpPr>
          <p:cNvPr id="7" name="Freeform 7"/>
          <p:cNvSpPr/>
          <p:nvPr/>
        </p:nvSpPr>
        <p:spPr>
          <a:xfrm>
            <a:off x="938866" y="2727590"/>
            <a:ext cx="1079082" cy="2546506"/>
          </a:xfrm>
          <a:custGeom>
            <a:avLst/>
            <a:gdLst/>
            <a:ahLst/>
            <a:cxnLst/>
            <a:rect l="l" t="t" r="r" b="b"/>
            <a:pathLst>
              <a:path w="1743647" h="4114800">
                <a:moveTo>
                  <a:pt x="0" y="0"/>
                </a:moveTo>
                <a:lnTo>
                  <a:pt x="1743647" y="0"/>
                </a:lnTo>
                <a:lnTo>
                  <a:pt x="1743647" y="4114800"/>
                </a:lnTo>
                <a:lnTo>
                  <a:pt x="0" y="4114800"/>
                </a:lnTo>
                <a:lnTo>
                  <a:pt x="0" y="0"/>
                </a:lnTo>
                <a:close/>
              </a:path>
            </a:pathLst>
          </a:custGeom>
          <a:blipFill>
            <a:blip r:embed="rId6"/>
            <a:stretch>
              <a:fillRect/>
            </a:stretch>
          </a:blipFill>
        </p:spPr>
        <p:txBody>
          <a:bodyPr/>
          <a:lstStyle/>
          <a:p>
            <a:endParaRPr lang="en-US"/>
          </a:p>
        </p:txBody>
      </p:sp>
      <p:pic>
        <p:nvPicPr>
          <p:cNvPr id="5" name="Picture 4">
            <a:extLst>
              <a:ext uri="{FF2B5EF4-FFF2-40B4-BE49-F238E27FC236}">
                <a16:creationId xmlns:a16="http://schemas.microsoft.com/office/drawing/2014/main" id="{BD62E42B-5439-3E98-7EE2-5559920B6C29}"/>
              </a:ext>
            </a:extLst>
          </p:cNvPr>
          <p:cNvPicPr>
            <a:picLocks noChangeAspect="1"/>
          </p:cNvPicPr>
          <p:nvPr/>
        </p:nvPicPr>
        <p:blipFill>
          <a:blip r:embed="rId7"/>
          <a:stretch>
            <a:fillRect/>
          </a:stretch>
        </p:blipFill>
        <p:spPr>
          <a:xfrm>
            <a:off x="7666135" y="2510032"/>
            <a:ext cx="2257126" cy="3243068"/>
          </a:xfrm>
          <a:prstGeom prst="rect">
            <a:avLst/>
          </a:prstGeom>
        </p:spPr>
      </p:pic>
    </p:spTree>
    <p:extLst>
      <p:ext uri="{BB962C8B-B14F-4D97-AF65-F5344CB8AC3E}">
        <p14:creationId xmlns:p14="http://schemas.microsoft.com/office/powerpoint/2010/main" val="42483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104481"/>
            <a:ext cx="7453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2</a:t>
            </a:r>
          </a:p>
        </p:txBody>
      </p:sp>
      <p:sp>
        <p:nvSpPr>
          <p:cNvPr id="2" name="Freeform 9">
            <a:extLst>
              <a:ext uri="{FF2B5EF4-FFF2-40B4-BE49-F238E27FC236}">
                <a16:creationId xmlns:a16="http://schemas.microsoft.com/office/drawing/2014/main" id="{C2AEE6B1-B2F4-B83D-DE4D-1FFD0F128882}"/>
              </a:ext>
            </a:extLst>
          </p:cNvPr>
          <p:cNvSpPr/>
          <p:nvPr/>
        </p:nvSpPr>
        <p:spPr>
          <a:xfrm>
            <a:off x="8150498" y="-1120947"/>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1197962519"/>
              </p:ext>
            </p:extLst>
          </p:nvPr>
        </p:nvGraphicFramePr>
        <p:xfrm>
          <a:off x="125991" y="724768"/>
          <a:ext cx="8851754" cy="4065590"/>
        </p:xfrm>
        <a:graphic>
          <a:graphicData uri="http://schemas.openxmlformats.org/drawingml/2006/table">
            <a:tbl>
              <a:tblPr firstRow="1" firstCol="1" bandRow="1">
                <a:tableStyleId>{5940675A-B579-460E-94D1-54222C63F5DA}</a:tableStyleId>
              </a:tblPr>
              <a:tblGrid>
                <a:gridCol w="5183980">
                  <a:extLst>
                    <a:ext uri="{9D8B030D-6E8A-4147-A177-3AD203B41FA5}">
                      <a16:colId xmlns:a16="http://schemas.microsoft.com/office/drawing/2014/main" val="3826990997"/>
                    </a:ext>
                  </a:extLst>
                </a:gridCol>
                <a:gridCol w="1342925">
                  <a:extLst>
                    <a:ext uri="{9D8B030D-6E8A-4147-A177-3AD203B41FA5}">
                      <a16:colId xmlns:a16="http://schemas.microsoft.com/office/drawing/2014/main" val="3647432639"/>
                    </a:ext>
                  </a:extLst>
                </a:gridCol>
                <a:gridCol w="2324849">
                  <a:extLst>
                    <a:ext uri="{9D8B030D-6E8A-4147-A177-3AD203B41FA5}">
                      <a16:colId xmlns:a16="http://schemas.microsoft.com/office/drawing/2014/main" val="274237232"/>
                    </a:ext>
                  </a:extLst>
                </a:gridCol>
              </a:tblGrid>
              <a:tr h="630936">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Ví</a:t>
                      </a:r>
                      <a:r>
                        <a:rPr lang="en-US" sz="2000" b="1" kern="100" baseline="0" dirty="0">
                          <a:effectLst/>
                          <a:latin typeface="Times New Roman" panose="02020603050405020304" pitchFamily="18" charset="0"/>
                          <a:cs typeface="Times New Roman" panose="02020603050405020304" pitchFamily="18" charset="0"/>
                        </a:rPr>
                        <a:t> </a:t>
                      </a:r>
                      <a:r>
                        <a:rPr lang="en-US" sz="2000" b="1" kern="100" baseline="0" dirty="0" err="1">
                          <a:effectLst/>
                          <a:latin typeface="Times New Roman" panose="02020603050405020304" pitchFamily="18" charset="0"/>
                          <a:cs typeface="Times New Roman" panose="02020603050405020304" pitchFamily="18" charset="0"/>
                        </a:rPr>
                        <a:t>dụ</a:t>
                      </a:r>
                      <a:r>
                        <a:rPr lang="en-US" sz="2000" b="1" kern="100" dirty="0">
                          <a:effectLst/>
                          <a:latin typeface="Times New Roman" panose="02020603050405020304" pitchFamily="18" charset="0"/>
                          <a:cs typeface="Times New Roman" panose="02020603050405020304" pitchFamily="18" charset="0"/>
                        </a:rPr>
                        <a:t> </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Kết</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từ</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tc>
                  <a:txBody>
                    <a:bodyPr/>
                    <a:lstStyle/>
                    <a:p>
                      <a:pPr algn="ctr">
                        <a:lnSpc>
                          <a:spcPct val="115000"/>
                        </a:lnSpc>
                        <a:spcAft>
                          <a:spcPts val="0"/>
                        </a:spcAft>
                      </a:pPr>
                      <a:r>
                        <a:rPr lang="en-US" sz="2000" b="1" kern="100" dirty="0" err="1">
                          <a:effectLst/>
                          <a:latin typeface="Times New Roman" panose="02020603050405020304" pitchFamily="18" charset="0"/>
                          <a:cs typeface="Times New Roman" panose="02020603050405020304" pitchFamily="18" charset="0"/>
                        </a:rPr>
                        <a:t>Mối</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quan</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hệ</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giữa</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các</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vế</a:t>
                      </a:r>
                      <a:r>
                        <a:rPr lang="en-US" sz="2000" b="1" kern="100" dirty="0">
                          <a:effectLst/>
                          <a:latin typeface="Times New Roman" panose="02020603050405020304" pitchFamily="18" charset="0"/>
                          <a:cs typeface="Times New Roman" panose="02020603050405020304" pitchFamily="18" charset="0"/>
                        </a:rPr>
                        <a:t> </a:t>
                      </a:r>
                      <a:r>
                        <a:rPr lang="en-US" sz="2000" b="1" kern="100" dirty="0" err="1">
                          <a:effectLst/>
                          <a:latin typeface="Times New Roman" panose="02020603050405020304" pitchFamily="18" charset="0"/>
                          <a:cs typeface="Times New Roman" panose="02020603050405020304" pitchFamily="18" charset="0"/>
                        </a:rPr>
                        <a:t>câu</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2"/>
                    </a:solidFill>
                  </a:tcPr>
                </a:tc>
                <a:extLst>
                  <a:ext uri="{0D108BD9-81ED-4DB2-BD59-A6C34878D82A}">
                    <a16:rowId xmlns:a16="http://schemas.microsoft.com/office/drawing/2014/main" val="1627282129"/>
                  </a:ext>
                </a:extLst>
              </a:tr>
              <a:tr h="630692">
                <a:tc>
                  <a:txBody>
                    <a:bodyPr/>
                    <a:lstStyle/>
                    <a:p>
                      <a:pPr algn="just"/>
                      <a:r>
                        <a:rPr lang="en-US" sz="2000" kern="1200" dirty="0">
                          <a:effectLst/>
                          <a:latin typeface="Times New Roman" panose="02020603050405020304" pitchFamily="18" charset="0"/>
                          <a:cs typeface="Times New Roman" panose="02020603050405020304" pitchFamily="18" charset="0"/>
                        </a:rPr>
                        <a:t>a. </a:t>
                      </a:r>
                      <a:r>
                        <a:rPr lang="en-US" sz="2000" kern="1200" dirty="0" err="1">
                          <a:effectLst/>
                          <a:latin typeface="Times New Roman" panose="02020603050405020304" pitchFamily="18" charset="0"/>
                          <a:cs typeface="Times New Roman" panose="02020603050405020304" pitchFamily="18" charset="0"/>
                        </a:rPr>
                        <a:t>Vì</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thẳng</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tợn</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nên</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hai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cậu</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chủ</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bé</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nhỏ</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của</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yêu</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quý</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tôi</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lắm</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Tô</a:t>
                      </a:r>
                      <a:r>
                        <a:rPr lang="en-US" sz="2000" kern="1200" dirty="0">
                          <a:effectLst/>
                          <a:latin typeface="Times New Roman" panose="02020603050405020304" pitchFamily="18" charset="0"/>
                          <a:cs typeface="Times New Roman" panose="02020603050405020304" pitchFamily="18" charset="0"/>
                        </a:rPr>
                        <a:t> </a:t>
                      </a:r>
                      <a:r>
                        <a:rPr lang="en-US" sz="2000" kern="1200" dirty="0" err="1">
                          <a:effectLst/>
                          <a:latin typeface="Times New Roman" panose="02020603050405020304" pitchFamily="18" charset="0"/>
                          <a:cs typeface="Times New Roman" panose="02020603050405020304" pitchFamily="18" charset="0"/>
                        </a:rPr>
                        <a:t>Hoài</a:t>
                      </a:r>
                      <a:r>
                        <a:rPr lang="en-US" sz="2000" kern="1200" dirty="0">
                          <a:effectLst/>
                          <a:latin typeface="Times New Roman" panose="02020603050405020304" pitchFamily="18" charset="0"/>
                          <a:cs typeface="Times New Roman" panose="02020603050405020304" pitchFamily="18" charset="0"/>
                        </a:rPr>
                        <a:t>)</a:t>
                      </a:r>
                      <a:endParaRPr lang="en-US" sz="20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172028126"/>
                  </a:ext>
                </a:extLst>
              </a:tr>
              <a:tr h="788363">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b. </a:t>
                      </a:r>
                      <a:r>
                        <a:rPr lang="en-US" sz="2000" kern="100" dirty="0" err="1">
                          <a:effectLst/>
                          <a:latin typeface="Times New Roman" panose="02020603050405020304" pitchFamily="18" charset="0"/>
                          <a:cs typeface="Times New Roman" panose="02020603050405020304" pitchFamily="18" charset="0"/>
                        </a:rPr>
                        <a:t>Nếu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Thạc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hôm</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trước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cũng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ngạc</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nhiên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như</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Huy</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chiều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hôm</a:t>
                      </a:r>
                      <a:r>
                        <a:rPr lang="en-US" sz="2000" kern="100" baseline="0" dirty="0">
                          <a:effectLst/>
                          <a:latin typeface="Times New Roman" panose="02020603050405020304" pitchFamily="18" charset="0"/>
                          <a:cs typeface="Times New Roman" panose="02020603050405020304" pitchFamily="18" charset="0"/>
                        </a:rPr>
                        <a:t> nay </a:t>
                      </a:r>
                      <a:r>
                        <a:rPr lang="en-US" sz="2000" kern="100" baseline="0" dirty="0" err="1">
                          <a:effectLst/>
                          <a:latin typeface="Times New Roman" panose="02020603050405020304" pitchFamily="18" charset="0"/>
                          <a:cs typeface="Times New Roman" panose="02020603050405020304" pitchFamily="18" charset="0"/>
                        </a:rPr>
                        <a:t>thì</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tôi</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cũng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mất</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công</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phu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tìm</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tòi</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nhiều</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hơn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Thế</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Lữ</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403062314"/>
                  </a:ext>
                </a:extLst>
              </a:tr>
              <a:tr h="630936">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c. </a:t>
                      </a:r>
                      <a:r>
                        <a:rPr lang="en-US" sz="2000" kern="100" dirty="0" err="1">
                          <a:effectLst/>
                          <a:latin typeface="Times New Roman" panose="02020603050405020304" pitchFamily="18" charset="0"/>
                          <a:cs typeface="Times New Roman" panose="02020603050405020304" pitchFamily="18" charset="0"/>
                        </a:rPr>
                        <a:t>Tuy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rét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vẫn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kéo</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dài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mùa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xuân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đã</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đến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bên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bờ</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sông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Lương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Nguyễn</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Đình</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Thi</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Nhượng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bộ</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2289085236"/>
                  </a:ext>
                </a:extLst>
              </a:tr>
              <a:tr h="946037">
                <a:tc>
                  <a:txBody>
                    <a:bodyPr/>
                    <a:lstStyle/>
                    <a:p>
                      <a:pPr algn="just">
                        <a:lnSpc>
                          <a:spcPct val="115000"/>
                        </a:lnSpc>
                        <a:spcAft>
                          <a:spcPts val="0"/>
                        </a:spcAft>
                      </a:pPr>
                      <a:r>
                        <a:rPr lang="en-US" sz="2000" kern="100" dirty="0">
                          <a:effectLst/>
                          <a:latin typeface="Times New Roman" panose="02020603050405020304" pitchFamily="18" charset="0"/>
                          <a:cs typeface="Times New Roman" panose="02020603050405020304" pitchFamily="18" charset="0"/>
                        </a:rPr>
                        <a:t>d. Hai </a:t>
                      </a:r>
                      <a:r>
                        <a:rPr lang="en-US" sz="2000" kern="100" dirty="0" err="1">
                          <a:effectLst/>
                          <a:latin typeface="Times New Roman" panose="02020603050405020304" pitchFamily="18" charset="0"/>
                          <a:cs typeface="Times New Roman" panose="02020603050405020304" pitchFamily="18" charset="0"/>
                        </a:rPr>
                        <a:t>người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giằng</a:t>
                      </a:r>
                      <a:r>
                        <a:rPr lang="en-US" sz="2000" kern="100" dirty="0">
                          <a:effectLst/>
                          <a:latin typeface="Times New Roman" panose="02020603050405020304" pitchFamily="18" charset="0"/>
                          <a:cs typeface="Times New Roman" panose="02020603050405020304" pitchFamily="18" charset="0"/>
                        </a:rPr>
                        <a:t> co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du </a:t>
                      </a:r>
                      <a:r>
                        <a:rPr lang="en-US" sz="2000" kern="100" dirty="0" err="1">
                          <a:effectLst/>
                          <a:latin typeface="Times New Roman" panose="02020603050405020304" pitchFamily="18" charset="0"/>
                          <a:cs typeface="Times New Roman" panose="02020603050405020304" pitchFamily="18" charset="0"/>
                        </a:rPr>
                        <a:t>đẩy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rồi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ai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nấy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đều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buông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gây</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ra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áp</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vào</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vật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nhau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Ngô</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Tất</a:t>
                      </a:r>
                      <a:r>
                        <a:rPr lang="en-US" sz="2000" kern="100" baseline="0" dirty="0">
                          <a:effectLst/>
                          <a:latin typeface="Times New Roman" panose="02020603050405020304" pitchFamily="18" charset="0"/>
                          <a:cs typeface="Times New Roman" panose="02020603050405020304" pitchFamily="18" charset="0"/>
                        </a:rPr>
                        <a:t> </a:t>
                      </a:r>
                      <a:r>
                        <a:rPr lang="en-US" sz="2000" kern="100" baseline="0" dirty="0" err="1">
                          <a:effectLst/>
                          <a:latin typeface="Times New Roman" panose="02020603050405020304" pitchFamily="18" charset="0"/>
                          <a:cs typeface="Times New Roman" panose="02020603050405020304" pitchFamily="18" charset="0"/>
                        </a:rPr>
                        <a:t>Tố</a:t>
                      </a:r>
                      <a:r>
                        <a:rPr lang="en-US" sz="2000" kern="100" baseline="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9183" marR="19183" marT="0" marB="0">
                    <a:solidFill>
                      <a:schemeClr val="bg1"/>
                    </a:solidFill>
                  </a:tcPr>
                </a:tc>
                <a:tc>
                  <a:txBody>
                    <a:bodyPr/>
                    <a:lstStyle/>
                    <a:p>
                      <a:pPr algn="ctr">
                        <a:lnSpc>
                          <a:spcPct val="115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extLst>
                  <a:ext uri="{0D108BD9-81ED-4DB2-BD59-A6C34878D82A}">
                    <a16:rowId xmlns:a16="http://schemas.microsoft.com/office/drawing/2014/main" val="3895743632"/>
                  </a:ext>
                </a:extLst>
              </a:tr>
            </a:tbl>
          </a:graphicData>
        </a:graphic>
      </p:graphicFrame>
      <mc:AlternateContent xmlns:mc="http://schemas.openxmlformats.org/markup-compatibility/2006">
        <mc:Choice xmlns:p14="http://schemas.microsoft.com/office/powerpoint/2010/main" Requires="p14">
          <p:contentPart p14:bwMode="auto" r:id="rId6">
            <p14:nvContentPartPr>
              <p14:cNvPr id="3" name="Viết tay 2">
                <a:extLst>
                  <a:ext uri="{FF2B5EF4-FFF2-40B4-BE49-F238E27FC236}">
                    <a16:creationId xmlns:a16="http://schemas.microsoft.com/office/drawing/2014/main" id="{BDAEBEF3-31C9-1EA9-4FCD-08AD37F25320}"/>
                  </a:ext>
                </a:extLst>
              </p14:cNvPr>
              <p14:cNvContentPartPr/>
              <p14:nvPr/>
            </p14:nvContentPartPr>
            <p14:xfrm>
              <a:off x="380520" y="1483560"/>
              <a:ext cx="328320" cy="22680"/>
            </p14:xfrm>
          </p:contentPart>
        </mc:Choice>
        <mc:Fallback>
          <p:pic>
            <p:nvPicPr>
              <p:cNvPr id="3" name="Viết tay 2">
                <a:extLst>
                  <a:ext uri="{FF2B5EF4-FFF2-40B4-BE49-F238E27FC236}">
                    <a16:creationId xmlns:a16="http://schemas.microsoft.com/office/drawing/2014/main" id="{BDAEBEF3-31C9-1EA9-4FCD-08AD37F25320}"/>
                  </a:ext>
                </a:extLst>
              </p:cNvPr>
              <p:cNvPicPr/>
              <p:nvPr/>
            </p:nvPicPr>
            <p:blipFill>
              <a:blip r:embed="rId7"/>
              <a:stretch>
                <a:fillRect/>
              </a:stretch>
            </p:blipFill>
            <p:spPr>
              <a:xfrm>
                <a:off x="364680" y="1420200"/>
                <a:ext cx="35964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Viết tay 3">
                <a:extLst>
                  <a:ext uri="{FF2B5EF4-FFF2-40B4-BE49-F238E27FC236}">
                    <a16:creationId xmlns:a16="http://schemas.microsoft.com/office/drawing/2014/main" id="{73DD837E-6F45-C136-8B01-8857CE469556}"/>
                  </a:ext>
                </a:extLst>
              </p14:cNvPr>
              <p14:cNvContentPartPr/>
              <p14:nvPr/>
            </p14:nvContentPartPr>
            <p14:xfrm>
              <a:off x="2043720" y="1565640"/>
              <a:ext cx="507600" cy="104400"/>
            </p14:xfrm>
          </p:contentPart>
        </mc:Choice>
        <mc:Fallback>
          <p:pic>
            <p:nvPicPr>
              <p:cNvPr id="4" name="Viết tay 3">
                <a:extLst>
                  <a:ext uri="{FF2B5EF4-FFF2-40B4-BE49-F238E27FC236}">
                    <a16:creationId xmlns:a16="http://schemas.microsoft.com/office/drawing/2014/main" id="{73DD837E-6F45-C136-8B01-8857CE469556}"/>
                  </a:ext>
                </a:extLst>
              </p:cNvPr>
              <p:cNvPicPr/>
              <p:nvPr/>
            </p:nvPicPr>
            <p:blipFill>
              <a:blip r:embed="rId9"/>
              <a:stretch>
                <a:fillRect/>
              </a:stretch>
            </p:blipFill>
            <p:spPr>
              <a:xfrm>
                <a:off x="2027880" y="1502280"/>
                <a:ext cx="53892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Viết tay 4">
                <a:extLst>
                  <a:ext uri="{FF2B5EF4-FFF2-40B4-BE49-F238E27FC236}">
                    <a16:creationId xmlns:a16="http://schemas.microsoft.com/office/drawing/2014/main" id="{0E902CD1-783F-A3C4-C3DD-6391768E2065}"/>
                  </a:ext>
                </a:extLst>
              </p14:cNvPr>
              <p14:cNvContentPartPr/>
              <p14:nvPr/>
            </p14:nvContentPartPr>
            <p14:xfrm>
              <a:off x="6921360" y="1602720"/>
              <a:ext cx="1738440" cy="22680"/>
            </p14:xfrm>
          </p:contentPart>
        </mc:Choice>
        <mc:Fallback>
          <p:pic>
            <p:nvPicPr>
              <p:cNvPr id="5" name="Viết tay 4">
                <a:extLst>
                  <a:ext uri="{FF2B5EF4-FFF2-40B4-BE49-F238E27FC236}">
                    <a16:creationId xmlns:a16="http://schemas.microsoft.com/office/drawing/2014/main" id="{0E902CD1-783F-A3C4-C3DD-6391768E2065}"/>
                  </a:ext>
                </a:extLst>
              </p:cNvPr>
              <p:cNvPicPr/>
              <p:nvPr/>
            </p:nvPicPr>
            <p:blipFill>
              <a:blip r:embed="rId11"/>
              <a:stretch>
                <a:fillRect/>
              </a:stretch>
            </p:blipFill>
            <p:spPr>
              <a:xfrm>
                <a:off x="6905520" y="1539360"/>
                <a:ext cx="176976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7" name="Viết tay 6">
                <a:extLst>
                  <a:ext uri="{FF2B5EF4-FFF2-40B4-BE49-F238E27FC236}">
                    <a16:creationId xmlns:a16="http://schemas.microsoft.com/office/drawing/2014/main" id="{DBA935FE-9C86-7905-50D0-260CF8196485}"/>
                  </a:ext>
                </a:extLst>
              </p14:cNvPr>
              <p14:cNvContentPartPr/>
              <p14:nvPr/>
            </p14:nvContentPartPr>
            <p14:xfrm>
              <a:off x="7652520" y="1960560"/>
              <a:ext cx="253800" cy="360"/>
            </p14:xfrm>
          </p:contentPart>
        </mc:Choice>
        <mc:Fallback>
          <p:pic>
            <p:nvPicPr>
              <p:cNvPr id="7" name="Viết tay 6">
                <a:extLst>
                  <a:ext uri="{FF2B5EF4-FFF2-40B4-BE49-F238E27FC236}">
                    <a16:creationId xmlns:a16="http://schemas.microsoft.com/office/drawing/2014/main" id="{DBA935FE-9C86-7905-50D0-260CF8196485}"/>
                  </a:ext>
                </a:extLst>
              </p:cNvPr>
              <p:cNvPicPr/>
              <p:nvPr/>
            </p:nvPicPr>
            <p:blipFill>
              <a:blip r:embed="rId13"/>
              <a:stretch>
                <a:fillRect/>
              </a:stretch>
            </p:blipFill>
            <p:spPr>
              <a:xfrm>
                <a:off x="7636680" y="1897200"/>
                <a:ext cx="28512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8" name="Viết tay 7">
                <a:extLst>
                  <a:ext uri="{FF2B5EF4-FFF2-40B4-BE49-F238E27FC236}">
                    <a16:creationId xmlns:a16="http://schemas.microsoft.com/office/drawing/2014/main" id="{DF3F1AE9-6D53-7567-B157-2D30541BD786}"/>
                  </a:ext>
                </a:extLst>
              </p14:cNvPr>
              <p14:cNvContentPartPr/>
              <p14:nvPr/>
            </p14:nvContentPartPr>
            <p14:xfrm>
              <a:off x="5578920" y="1580400"/>
              <a:ext cx="1007280" cy="45000"/>
            </p14:xfrm>
          </p:contentPart>
        </mc:Choice>
        <mc:Fallback>
          <p:pic>
            <p:nvPicPr>
              <p:cNvPr id="8" name="Viết tay 7">
                <a:extLst>
                  <a:ext uri="{FF2B5EF4-FFF2-40B4-BE49-F238E27FC236}">
                    <a16:creationId xmlns:a16="http://schemas.microsoft.com/office/drawing/2014/main" id="{DF3F1AE9-6D53-7567-B157-2D30541BD786}"/>
                  </a:ext>
                </a:extLst>
              </p:cNvPr>
              <p:cNvPicPr/>
              <p:nvPr/>
            </p:nvPicPr>
            <p:blipFill>
              <a:blip r:embed="rId15"/>
              <a:stretch>
                <a:fillRect/>
              </a:stretch>
            </p:blipFill>
            <p:spPr>
              <a:xfrm>
                <a:off x="5563080" y="1517040"/>
                <a:ext cx="103860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0" name="Viết tay 9">
                <a:extLst>
                  <a:ext uri="{FF2B5EF4-FFF2-40B4-BE49-F238E27FC236}">
                    <a16:creationId xmlns:a16="http://schemas.microsoft.com/office/drawing/2014/main" id="{971FB019-FE7A-46B0-F4CE-458E163F1E8F}"/>
                  </a:ext>
                </a:extLst>
              </p14:cNvPr>
              <p14:cNvContentPartPr/>
              <p14:nvPr/>
            </p14:nvContentPartPr>
            <p14:xfrm>
              <a:off x="380520" y="2273760"/>
              <a:ext cx="559800" cy="15120"/>
            </p14:xfrm>
          </p:contentPart>
        </mc:Choice>
        <mc:Fallback>
          <p:pic>
            <p:nvPicPr>
              <p:cNvPr id="10" name="Viết tay 9">
                <a:extLst>
                  <a:ext uri="{FF2B5EF4-FFF2-40B4-BE49-F238E27FC236}">
                    <a16:creationId xmlns:a16="http://schemas.microsoft.com/office/drawing/2014/main" id="{971FB019-FE7A-46B0-F4CE-458E163F1E8F}"/>
                  </a:ext>
                </a:extLst>
              </p:cNvPr>
              <p:cNvPicPr/>
              <p:nvPr/>
            </p:nvPicPr>
            <p:blipFill>
              <a:blip r:embed="rId17"/>
              <a:stretch>
                <a:fillRect/>
              </a:stretch>
            </p:blipFill>
            <p:spPr>
              <a:xfrm>
                <a:off x="364680" y="2210400"/>
                <a:ext cx="59112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1" name="Viết tay 10">
                <a:extLst>
                  <a:ext uri="{FF2B5EF4-FFF2-40B4-BE49-F238E27FC236}">
                    <a16:creationId xmlns:a16="http://schemas.microsoft.com/office/drawing/2014/main" id="{DB72AB39-14A3-3DDF-5887-46879C4FAB9D}"/>
                  </a:ext>
                </a:extLst>
              </p14:cNvPr>
              <p14:cNvContentPartPr/>
              <p14:nvPr/>
            </p14:nvContentPartPr>
            <p14:xfrm>
              <a:off x="1983960" y="2586600"/>
              <a:ext cx="492480" cy="15480"/>
            </p14:xfrm>
          </p:contentPart>
        </mc:Choice>
        <mc:Fallback>
          <p:pic>
            <p:nvPicPr>
              <p:cNvPr id="11" name="Viết tay 10">
                <a:extLst>
                  <a:ext uri="{FF2B5EF4-FFF2-40B4-BE49-F238E27FC236}">
                    <a16:creationId xmlns:a16="http://schemas.microsoft.com/office/drawing/2014/main" id="{DB72AB39-14A3-3DDF-5887-46879C4FAB9D}"/>
                  </a:ext>
                </a:extLst>
              </p:cNvPr>
              <p:cNvPicPr/>
              <p:nvPr/>
            </p:nvPicPr>
            <p:blipFill>
              <a:blip r:embed="rId19"/>
              <a:stretch>
                <a:fillRect/>
              </a:stretch>
            </p:blipFill>
            <p:spPr>
              <a:xfrm>
                <a:off x="1968120" y="2523240"/>
                <a:ext cx="52380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2" name="Viết tay 11">
                <a:extLst>
                  <a:ext uri="{FF2B5EF4-FFF2-40B4-BE49-F238E27FC236}">
                    <a16:creationId xmlns:a16="http://schemas.microsoft.com/office/drawing/2014/main" id="{137202FF-BBCD-9E28-D258-D21C4C22D623}"/>
                  </a:ext>
                </a:extLst>
              </p14:cNvPr>
              <p14:cNvContentPartPr/>
              <p14:nvPr/>
            </p14:nvContentPartPr>
            <p14:xfrm>
              <a:off x="6854400" y="2161800"/>
              <a:ext cx="1909800" cy="156960"/>
            </p14:xfrm>
          </p:contentPart>
        </mc:Choice>
        <mc:Fallback>
          <p:pic>
            <p:nvPicPr>
              <p:cNvPr id="12" name="Viết tay 11">
                <a:extLst>
                  <a:ext uri="{FF2B5EF4-FFF2-40B4-BE49-F238E27FC236}">
                    <a16:creationId xmlns:a16="http://schemas.microsoft.com/office/drawing/2014/main" id="{137202FF-BBCD-9E28-D258-D21C4C22D623}"/>
                  </a:ext>
                </a:extLst>
              </p:cNvPr>
              <p:cNvPicPr/>
              <p:nvPr/>
            </p:nvPicPr>
            <p:blipFill>
              <a:blip r:embed="rId21"/>
              <a:stretch>
                <a:fillRect/>
              </a:stretch>
            </p:blipFill>
            <p:spPr>
              <a:xfrm>
                <a:off x="6838560" y="2098440"/>
                <a:ext cx="1941120" cy="2836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3" name="Viết tay 12">
                <a:extLst>
                  <a:ext uri="{FF2B5EF4-FFF2-40B4-BE49-F238E27FC236}">
                    <a16:creationId xmlns:a16="http://schemas.microsoft.com/office/drawing/2014/main" id="{0C9668A0-6F6E-E5D0-9BA0-3F261780A811}"/>
                  </a:ext>
                </a:extLst>
              </p14:cNvPr>
              <p14:cNvContentPartPr/>
              <p14:nvPr/>
            </p14:nvContentPartPr>
            <p14:xfrm>
              <a:off x="559440" y="3287520"/>
              <a:ext cx="306000" cy="30240"/>
            </p14:xfrm>
          </p:contentPart>
        </mc:Choice>
        <mc:Fallback>
          <p:pic>
            <p:nvPicPr>
              <p:cNvPr id="13" name="Viết tay 12">
                <a:extLst>
                  <a:ext uri="{FF2B5EF4-FFF2-40B4-BE49-F238E27FC236}">
                    <a16:creationId xmlns:a16="http://schemas.microsoft.com/office/drawing/2014/main" id="{0C9668A0-6F6E-E5D0-9BA0-3F261780A811}"/>
                  </a:ext>
                </a:extLst>
              </p:cNvPr>
              <p:cNvPicPr/>
              <p:nvPr/>
            </p:nvPicPr>
            <p:blipFill>
              <a:blip r:embed="rId23"/>
              <a:stretch>
                <a:fillRect/>
              </a:stretch>
            </p:blipFill>
            <p:spPr>
              <a:xfrm>
                <a:off x="543600" y="3224160"/>
                <a:ext cx="33732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4" name="Viết tay 13">
                <a:extLst>
                  <a:ext uri="{FF2B5EF4-FFF2-40B4-BE49-F238E27FC236}">
                    <a16:creationId xmlns:a16="http://schemas.microsoft.com/office/drawing/2014/main" id="{0D256E74-1607-C9CF-B756-C66BBD066529}"/>
                  </a:ext>
                </a:extLst>
              </p14:cNvPr>
              <p14:cNvContentPartPr/>
              <p14:nvPr/>
            </p14:nvContentPartPr>
            <p14:xfrm>
              <a:off x="2431440" y="3324600"/>
              <a:ext cx="156960" cy="30240"/>
            </p14:xfrm>
          </p:contentPart>
        </mc:Choice>
        <mc:Fallback>
          <p:pic>
            <p:nvPicPr>
              <p:cNvPr id="14" name="Viết tay 13">
                <a:extLst>
                  <a:ext uri="{FF2B5EF4-FFF2-40B4-BE49-F238E27FC236}">
                    <a16:creationId xmlns:a16="http://schemas.microsoft.com/office/drawing/2014/main" id="{0D256E74-1607-C9CF-B756-C66BBD066529}"/>
                  </a:ext>
                </a:extLst>
              </p:cNvPr>
              <p:cNvPicPr/>
              <p:nvPr/>
            </p:nvPicPr>
            <p:blipFill>
              <a:blip r:embed="rId25"/>
              <a:stretch>
                <a:fillRect/>
              </a:stretch>
            </p:blipFill>
            <p:spPr>
              <a:xfrm>
                <a:off x="2415600" y="3261240"/>
                <a:ext cx="18828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5" name="Viết tay 14">
                <a:extLst>
                  <a:ext uri="{FF2B5EF4-FFF2-40B4-BE49-F238E27FC236}">
                    <a16:creationId xmlns:a16="http://schemas.microsoft.com/office/drawing/2014/main" id="{E4ED679D-A643-59DD-D8AE-155221564C57}"/>
                  </a:ext>
                </a:extLst>
              </p14:cNvPr>
              <p14:cNvContentPartPr/>
              <p14:nvPr/>
            </p14:nvContentPartPr>
            <p14:xfrm>
              <a:off x="7294320" y="3391920"/>
              <a:ext cx="1208520" cy="52560"/>
            </p14:xfrm>
          </p:contentPart>
        </mc:Choice>
        <mc:Fallback>
          <p:pic>
            <p:nvPicPr>
              <p:cNvPr id="15" name="Viết tay 14">
                <a:extLst>
                  <a:ext uri="{FF2B5EF4-FFF2-40B4-BE49-F238E27FC236}">
                    <a16:creationId xmlns:a16="http://schemas.microsoft.com/office/drawing/2014/main" id="{E4ED679D-A643-59DD-D8AE-155221564C57}"/>
                  </a:ext>
                </a:extLst>
              </p:cNvPr>
              <p:cNvPicPr/>
              <p:nvPr/>
            </p:nvPicPr>
            <p:blipFill>
              <a:blip r:embed="rId27"/>
              <a:stretch>
                <a:fillRect/>
              </a:stretch>
            </p:blipFill>
            <p:spPr>
              <a:xfrm>
                <a:off x="7278480" y="3328560"/>
                <a:ext cx="123984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6" name="Viết tay 15">
                <a:extLst>
                  <a:ext uri="{FF2B5EF4-FFF2-40B4-BE49-F238E27FC236}">
                    <a16:creationId xmlns:a16="http://schemas.microsoft.com/office/drawing/2014/main" id="{0DE4DB66-0D60-E3B2-E4CD-DACFFD99C422}"/>
                  </a:ext>
                </a:extLst>
              </p14:cNvPr>
              <p14:cNvContentPartPr/>
              <p14:nvPr/>
            </p14:nvContentPartPr>
            <p14:xfrm>
              <a:off x="4482720" y="3965760"/>
              <a:ext cx="522360" cy="15120"/>
            </p14:xfrm>
          </p:contentPart>
        </mc:Choice>
        <mc:Fallback>
          <p:pic>
            <p:nvPicPr>
              <p:cNvPr id="16" name="Viết tay 15">
                <a:extLst>
                  <a:ext uri="{FF2B5EF4-FFF2-40B4-BE49-F238E27FC236}">
                    <a16:creationId xmlns:a16="http://schemas.microsoft.com/office/drawing/2014/main" id="{0DE4DB66-0D60-E3B2-E4CD-DACFFD99C422}"/>
                  </a:ext>
                </a:extLst>
              </p:cNvPr>
              <p:cNvPicPr/>
              <p:nvPr/>
            </p:nvPicPr>
            <p:blipFill>
              <a:blip r:embed="rId29"/>
              <a:stretch>
                <a:fillRect/>
              </a:stretch>
            </p:blipFill>
            <p:spPr>
              <a:xfrm>
                <a:off x="4466880" y="3902400"/>
                <a:ext cx="55368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7" name="Viết tay 16">
                <a:extLst>
                  <a:ext uri="{FF2B5EF4-FFF2-40B4-BE49-F238E27FC236}">
                    <a16:creationId xmlns:a16="http://schemas.microsoft.com/office/drawing/2014/main" id="{F6B0242B-2C80-9896-33C8-256E873BEBD0}"/>
                  </a:ext>
                </a:extLst>
              </p14:cNvPr>
              <p14:cNvContentPartPr/>
              <p14:nvPr/>
            </p14:nvContentPartPr>
            <p14:xfrm>
              <a:off x="5847480" y="3988080"/>
              <a:ext cx="410400" cy="7920"/>
            </p14:xfrm>
          </p:contentPart>
        </mc:Choice>
        <mc:Fallback>
          <p:pic>
            <p:nvPicPr>
              <p:cNvPr id="17" name="Viết tay 16">
                <a:extLst>
                  <a:ext uri="{FF2B5EF4-FFF2-40B4-BE49-F238E27FC236}">
                    <a16:creationId xmlns:a16="http://schemas.microsoft.com/office/drawing/2014/main" id="{F6B0242B-2C80-9896-33C8-256E873BEBD0}"/>
                  </a:ext>
                </a:extLst>
              </p:cNvPr>
              <p:cNvPicPr/>
              <p:nvPr/>
            </p:nvPicPr>
            <p:blipFill>
              <a:blip r:embed="rId31"/>
              <a:stretch>
                <a:fillRect/>
              </a:stretch>
            </p:blipFill>
            <p:spPr>
              <a:xfrm>
                <a:off x="5831640" y="3924720"/>
                <a:ext cx="44172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8" name="Viết tay 17">
                <a:extLst>
                  <a:ext uri="{FF2B5EF4-FFF2-40B4-BE49-F238E27FC236}">
                    <a16:creationId xmlns:a16="http://schemas.microsoft.com/office/drawing/2014/main" id="{2668093A-FA32-716E-75F1-693099DCE327}"/>
                  </a:ext>
                </a:extLst>
              </p14:cNvPr>
              <p14:cNvContentPartPr/>
              <p14:nvPr/>
            </p14:nvContentPartPr>
            <p14:xfrm>
              <a:off x="7197480" y="3898800"/>
              <a:ext cx="1223640" cy="15120"/>
            </p14:xfrm>
          </p:contentPart>
        </mc:Choice>
        <mc:Fallback>
          <p:pic>
            <p:nvPicPr>
              <p:cNvPr id="18" name="Viết tay 17">
                <a:extLst>
                  <a:ext uri="{FF2B5EF4-FFF2-40B4-BE49-F238E27FC236}">
                    <a16:creationId xmlns:a16="http://schemas.microsoft.com/office/drawing/2014/main" id="{2668093A-FA32-716E-75F1-693099DCE327}"/>
                  </a:ext>
                </a:extLst>
              </p:cNvPr>
              <p:cNvPicPr/>
              <p:nvPr/>
            </p:nvPicPr>
            <p:blipFill>
              <a:blip r:embed="rId33"/>
              <a:stretch>
                <a:fillRect/>
              </a:stretch>
            </p:blipFill>
            <p:spPr>
              <a:xfrm>
                <a:off x="7181640" y="3835440"/>
                <a:ext cx="1254960" cy="141840"/>
              </a:xfrm>
              <a:prstGeom prst="rect">
                <a:avLst/>
              </a:prstGeom>
            </p:spPr>
          </p:pic>
        </mc:Fallback>
      </mc:AlternateContent>
    </p:spTree>
    <p:extLst>
      <p:ext uri="{BB962C8B-B14F-4D97-AF65-F5344CB8AC3E}">
        <p14:creationId xmlns:p14="http://schemas.microsoft.com/office/powerpoint/2010/main" val="19459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869" y="104481"/>
            <a:ext cx="7453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3</a:t>
            </a:r>
          </a:p>
        </p:txBody>
      </p:sp>
      <p:sp>
        <p:nvSpPr>
          <p:cNvPr id="3" name="Rectangle 2"/>
          <p:cNvSpPr/>
          <p:nvPr/>
        </p:nvSpPr>
        <p:spPr>
          <a:xfrm>
            <a:off x="355798" y="984540"/>
            <a:ext cx="2592353" cy="1938992"/>
          </a:xfrm>
          <a:prstGeom prst="rect">
            <a:avLst/>
          </a:prstGeom>
        </p:spPr>
        <p:txBody>
          <a:bodyPr wrap="square">
            <a:spAutoFit/>
          </a:bodyPr>
          <a:lstStyle/>
          <a:p>
            <a:pPr algn="just"/>
            <a:r>
              <a:rPr lang="vi-VN" sz="2000" dirty="0">
                <a:latin typeface="+mj-lt"/>
              </a:rPr>
              <a:t>Tìm câu ghép trong các đoạn văn dưới đây. Cho biết vì sao không thể tách mỗi vế câu trong những câu ghép ấy thành một câu đơn.</a:t>
            </a:r>
            <a:endParaRPr lang="en-US" sz="2000"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3899317772"/>
              </p:ext>
            </p:extLst>
          </p:nvPr>
        </p:nvGraphicFramePr>
        <p:xfrm>
          <a:off x="3180918" y="984540"/>
          <a:ext cx="5890344" cy="4074682"/>
        </p:xfrm>
        <a:graphic>
          <a:graphicData uri="http://schemas.openxmlformats.org/drawingml/2006/table">
            <a:tbl>
              <a:tblPr firstRow="1" firstCol="1" bandRow="1">
                <a:tableStyleId>{5940675A-B579-460E-94D1-54222C63F5DA}</a:tableStyleId>
              </a:tblPr>
              <a:tblGrid>
                <a:gridCol w="3449647">
                  <a:extLst>
                    <a:ext uri="{9D8B030D-6E8A-4147-A177-3AD203B41FA5}">
                      <a16:colId xmlns:a16="http://schemas.microsoft.com/office/drawing/2014/main" val="3826990997"/>
                    </a:ext>
                  </a:extLst>
                </a:gridCol>
                <a:gridCol w="893641">
                  <a:extLst>
                    <a:ext uri="{9D8B030D-6E8A-4147-A177-3AD203B41FA5}">
                      <a16:colId xmlns:a16="http://schemas.microsoft.com/office/drawing/2014/main" val="3647432639"/>
                    </a:ext>
                  </a:extLst>
                </a:gridCol>
                <a:gridCol w="1547056">
                  <a:extLst>
                    <a:ext uri="{9D8B030D-6E8A-4147-A177-3AD203B41FA5}">
                      <a16:colId xmlns:a16="http://schemas.microsoft.com/office/drawing/2014/main" val="274237232"/>
                    </a:ext>
                  </a:extLst>
                </a:gridCol>
              </a:tblGrid>
              <a:tr h="630936">
                <a:tc>
                  <a:txBody>
                    <a:bodyPr/>
                    <a:lstStyle/>
                    <a:p>
                      <a:pPr algn="ctr">
                        <a:lnSpc>
                          <a:spcPct val="115000"/>
                        </a:lnSpc>
                        <a:spcAft>
                          <a:spcPts val="0"/>
                        </a:spcAft>
                      </a:pPr>
                      <a:r>
                        <a:rPr lang="en-US" sz="1200" b="1" i="1" kern="100" dirty="0" err="1">
                          <a:effectLst/>
                          <a:latin typeface="Times New Roman" panose="02020603050405020304" pitchFamily="18" charset="0"/>
                          <a:cs typeface="Times New Roman" panose="02020603050405020304" pitchFamily="18" charset="0"/>
                        </a:rPr>
                        <a:t>Ví</a:t>
                      </a:r>
                      <a:r>
                        <a:rPr lang="en-US" sz="1200" b="1" i="1" kern="100" baseline="0" dirty="0">
                          <a:effectLst/>
                          <a:latin typeface="Times New Roman" panose="02020603050405020304" pitchFamily="18" charset="0"/>
                          <a:cs typeface="Times New Roman" panose="02020603050405020304" pitchFamily="18" charset="0"/>
                        </a:rPr>
                        <a:t> </a:t>
                      </a:r>
                      <a:r>
                        <a:rPr lang="en-US" sz="1200" b="1" i="1" kern="100" baseline="0" dirty="0" err="1">
                          <a:effectLst/>
                          <a:latin typeface="Times New Roman" panose="02020603050405020304" pitchFamily="18" charset="0"/>
                          <a:cs typeface="Times New Roman" panose="02020603050405020304" pitchFamily="18" charset="0"/>
                        </a:rPr>
                        <a:t>dụ</a:t>
                      </a:r>
                      <a:r>
                        <a:rPr lang="en-US" sz="1200" b="1" i="1" kern="100" dirty="0">
                          <a:effectLst/>
                          <a:latin typeface="Times New Roman" panose="02020603050405020304" pitchFamily="18" charset="0"/>
                          <a:cs typeface="Times New Roman" panose="02020603050405020304" pitchFamily="18" charset="0"/>
                        </a:rPr>
                        <a:t> </a:t>
                      </a:r>
                      <a:endParaRPr lang="en-US" sz="12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1200" b="1" i="1" kern="100" dirty="0" err="1">
                          <a:effectLst/>
                          <a:latin typeface="Times New Roman" panose="02020603050405020304" pitchFamily="18" charset="0"/>
                          <a:cs typeface="Times New Roman" panose="02020603050405020304" pitchFamily="18" charset="0"/>
                        </a:rPr>
                        <a:t>Câu</a:t>
                      </a:r>
                      <a:r>
                        <a:rPr lang="en-US" sz="1200" b="1" i="1" kern="100" baseline="0" dirty="0">
                          <a:effectLst/>
                          <a:latin typeface="Times New Roman" panose="02020603050405020304" pitchFamily="18" charset="0"/>
                          <a:cs typeface="Times New Roman" panose="02020603050405020304" pitchFamily="18" charset="0"/>
                        </a:rPr>
                        <a:t> </a:t>
                      </a:r>
                      <a:r>
                        <a:rPr lang="en-US" sz="1200" b="1" i="1" kern="100" baseline="0" dirty="0" err="1">
                          <a:effectLst/>
                          <a:latin typeface="Times New Roman" panose="02020603050405020304" pitchFamily="18" charset="0"/>
                          <a:cs typeface="Times New Roman" panose="02020603050405020304" pitchFamily="18" charset="0"/>
                        </a:rPr>
                        <a:t>ghép</a:t>
                      </a:r>
                      <a:endParaRPr lang="en-US" sz="12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1200" b="1" i="1" dirty="0" err="1">
                          <a:effectLst/>
                          <a:latin typeface="Times New Roman" panose="02020603050405020304" pitchFamily="18" charset="0"/>
                          <a:cs typeface="Times New Roman" panose="02020603050405020304" pitchFamily="18" charset="0"/>
                        </a:rPr>
                        <a:t>Lí</a:t>
                      </a:r>
                      <a:r>
                        <a:rPr lang="en-US" sz="1200" b="1" i="1" dirty="0">
                          <a:effectLst/>
                          <a:latin typeface="Times New Roman" panose="02020603050405020304" pitchFamily="18" charset="0"/>
                          <a:cs typeface="Times New Roman" panose="02020603050405020304" pitchFamily="18" charset="0"/>
                        </a:rPr>
                        <a:t> do </a:t>
                      </a:r>
                      <a:r>
                        <a:rPr lang="en-US" sz="1200" b="1" i="1" dirty="0" err="1">
                          <a:effectLst/>
                          <a:latin typeface="Times New Roman" panose="02020603050405020304" pitchFamily="18" charset="0"/>
                          <a:cs typeface="Times New Roman" panose="02020603050405020304" pitchFamily="18" charset="0"/>
                        </a:rPr>
                        <a:t>không</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thể</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tách</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câu</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ghép</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thành</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câu</a:t>
                      </a:r>
                      <a:r>
                        <a:rPr lang="en-US" sz="1200" b="1" i="1" dirty="0">
                          <a:effectLst/>
                          <a:latin typeface="Times New Roman" panose="02020603050405020304" pitchFamily="18" charset="0"/>
                          <a:cs typeface="Times New Roman" panose="02020603050405020304" pitchFamily="18" charset="0"/>
                        </a:rPr>
                        <a:t> </a:t>
                      </a:r>
                      <a:r>
                        <a:rPr lang="en-US" sz="1200" b="1" i="1" dirty="0" err="1">
                          <a:effectLst/>
                          <a:latin typeface="Times New Roman" panose="02020603050405020304" pitchFamily="18" charset="0"/>
                          <a:cs typeface="Times New Roman" panose="02020603050405020304" pitchFamily="18" charset="0"/>
                        </a:rPr>
                        <a:t>đơn</a:t>
                      </a:r>
                      <a:endParaRPr lang="en-US" sz="12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extLst>
                  <a:ext uri="{0D108BD9-81ED-4DB2-BD59-A6C34878D82A}">
                    <a16:rowId xmlns:a16="http://schemas.microsoft.com/office/drawing/2014/main" val="1627282129"/>
                  </a:ext>
                </a:extLst>
              </a:tr>
              <a:tr h="630692">
                <a:tc>
                  <a:txBody>
                    <a:bodyPr/>
                    <a:lstStyle/>
                    <a:p>
                      <a:pPr algn="just"/>
                      <a:r>
                        <a:rPr lang="en-US" sz="1200" i="0" kern="1200" dirty="0">
                          <a:effectLst/>
                          <a:latin typeface="Times New Roman" panose="02020603050405020304" pitchFamily="18" charset="0"/>
                          <a:cs typeface="Times New Roman" panose="02020603050405020304" pitchFamily="18" charset="0"/>
                        </a:rPr>
                        <a:t>a. </a:t>
                      </a:r>
                      <a:r>
                        <a:rPr lang="en-US" sz="1200" i="0" kern="1200" dirty="0" err="1">
                          <a:effectLst/>
                          <a:latin typeface="Times New Roman" panose="02020603050405020304" pitchFamily="18" charset="0"/>
                          <a:cs typeface="Times New Roman" panose="02020603050405020304" pitchFamily="18" charset="0"/>
                        </a:rPr>
                        <a:t>Dế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là</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tên</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đã</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đặt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nó</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một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cách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giễu</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và</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trịch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thượng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thế</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nọ</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có</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lẽ</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cũng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chạc</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tuổi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Nhưng</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vì</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Choắt</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bẩm</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sinh</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yếu</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đuối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nên</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tôi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coi</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thường</a:t>
                      </a:r>
                      <a:r>
                        <a:rPr lang="en-US" sz="1200" i="0" kern="1200" baseline="0" dirty="0">
                          <a:effectLst/>
                          <a:latin typeface="Times New Roman" panose="02020603050405020304" pitchFamily="18" charset="0"/>
                          <a:cs typeface="Times New Roman" panose="02020603050405020304" pitchFamily="18" charset="0"/>
                        </a:rPr>
                        <a:t>…..(</a:t>
                      </a:r>
                      <a:r>
                        <a:rPr lang="en-US" sz="1200" i="0" kern="1200" baseline="0" dirty="0" err="1">
                          <a:effectLst/>
                          <a:latin typeface="Times New Roman" panose="02020603050405020304" pitchFamily="18" charset="0"/>
                          <a:cs typeface="Times New Roman" panose="02020603050405020304" pitchFamily="18" charset="0"/>
                        </a:rPr>
                        <a:t>Tô</a:t>
                      </a:r>
                      <a:r>
                        <a:rPr lang="en-US" sz="1200" i="0" kern="1200" baseline="0" dirty="0">
                          <a:effectLst/>
                          <a:latin typeface="Times New Roman" panose="02020603050405020304" pitchFamily="18" charset="0"/>
                          <a:cs typeface="Times New Roman" panose="02020603050405020304" pitchFamily="18" charset="0"/>
                        </a:rPr>
                        <a:t> </a:t>
                      </a:r>
                      <a:r>
                        <a:rPr lang="en-US" sz="1200" i="0" kern="1200" baseline="0" dirty="0" err="1">
                          <a:effectLst/>
                          <a:latin typeface="Times New Roman" panose="02020603050405020304" pitchFamily="18" charset="0"/>
                          <a:cs typeface="Times New Roman" panose="02020603050405020304" pitchFamily="18" charset="0"/>
                        </a:rPr>
                        <a:t>Hoài</a:t>
                      </a:r>
                      <a:r>
                        <a:rPr lang="en-US" sz="1200" i="0" kern="1200" baseline="0" dirty="0">
                          <a:effectLst/>
                          <a:latin typeface="Times New Roman" panose="02020603050405020304" pitchFamily="18" charset="0"/>
                          <a:cs typeface="Times New Roman" panose="02020603050405020304" pitchFamily="18" charset="0"/>
                        </a:rPr>
                        <a:t>)</a:t>
                      </a:r>
                      <a:endParaRPr lang="en-US" sz="1200" b="0" i="0" kern="1200" dirty="0">
                        <a:solidFill>
                          <a:schemeClr val="lt1"/>
                        </a:solidFill>
                        <a:effectLst/>
                        <a:latin typeface="Times New Roman" panose="02020603050405020304" pitchFamily="18" charset="0"/>
                        <a:ea typeface="+mn-ea"/>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172028126"/>
                  </a:ext>
                </a:extLst>
              </a:tr>
              <a:tr h="788363">
                <a:tc>
                  <a:txBody>
                    <a:bodyPr/>
                    <a:lstStyle/>
                    <a:p>
                      <a:pPr algn="just">
                        <a:lnSpc>
                          <a:spcPct val="115000"/>
                        </a:lnSpc>
                        <a:spcAft>
                          <a:spcPts val="0"/>
                        </a:spcAft>
                      </a:pPr>
                      <a:r>
                        <a:rPr lang="en-US" sz="1200" i="0" kern="100" dirty="0">
                          <a:effectLst/>
                          <a:latin typeface="Times New Roman" panose="02020603050405020304" pitchFamily="18" charset="0"/>
                          <a:cs typeface="Times New Roman" panose="02020603050405020304" pitchFamily="18" charset="0"/>
                        </a:rPr>
                        <a:t>b. </a:t>
                      </a:r>
                      <a:r>
                        <a:rPr lang="en-US" sz="1200" i="0" kern="100" dirty="0" err="1">
                          <a:effectLst/>
                          <a:latin typeface="Times New Roman" panose="02020603050405020304" pitchFamily="18" charset="0"/>
                          <a:cs typeface="Times New Roman" panose="02020603050405020304" pitchFamily="18" charset="0"/>
                        </a:rPr>
                        <a:t>Kể</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từ</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hôm</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đó</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mặc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dù</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mọi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chuyện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cũng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nhu</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cũ</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trong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căn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nhà</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của</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chúng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nhưng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luôn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luôn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cảm</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thấy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mình</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bất</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tài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nên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bị</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đẩy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ra</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ngoài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Những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lúc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ngồi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bên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bàn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học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tôi</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chủ</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muốn</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gục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đầu</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xuống</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khóc</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Tạ</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Duy</a:t>
                      </a:r>
                      <a:r>
                        <a:rPr lang="en-US" sz="1200" i="0" kern="100" baseline="0" dirty="0">
                          <a:effectLst/>
                          <a:latin typeface="Times New Roman" panose="02020603050405020304" pitchFamily="18" charset="0"/>
                          <a:cs typeface="Times New Roman" panose="02020603050405020304" pitchFamily="18" charset="0"/>
                        </a:rPr>
                        <a:t> </a:t>
                      </a:r>
                      <a:r>
                        <a:rPr lang="en-US" sz="1200" i="0" kern="100" baseline="0" dirty="0" err="1">
                          <a:effectLst/>
                          <a:latin typeface="Times New Roman" panose="02020603050405020304" pitchFamily="18" charset="0"/>
                          <a:cs typeface="Times New Roman" panose="02020603050405020304" pitchFamily="18" charset="0"/>
                        </a:rPr>
                        <a:t>Anh</a:t>
                      </a:r>
                      <a:r>
                        <a:rPr lang="en-US" sz="1200" i="0" kern="100" baseline="0" dirty="0">
                          <a:effectLst/>
                          <a:latin typeface="Times New Roman" panose="02020603050405020304" pitchFamily="18" charset="0"/>
                          <a:cs typeface="Times New Roman" panose="02020603050405020304" pitchFamily="18" charset="0"/>
                        </a:rPr>
                        <a:t>)</a:t>
                      </a: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403062314"/>
                  </a:ext>
                </a:extLst>
              </a:tr>
              <a:tr h="630936">
                <a:tc>
                  <a:txBody>
                    <a:bodyPr/>
                    <a:lstStyle/>
                    <a:p>
                      <a:pPr algn="just"/>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c.</a:t>
                      </a:r>
                      <a:r>
                        <a:rPr lang="vi-VN" sz="1200" b="0" i="0" kern="1200" dirty="0">
                          <a:solidFill>
                            <a:schemeClr val="tx1"/>
                          </a:solidFill>
                          <a:effectLst/>
                          <a:latin typeface="Times New Roman" panose="02020603050405020304" pitchFamily="18" charset="0"/>
                          <a:ea typeface="+mn-ea"/>
                          <a:cs typeface="Times New Roman" panose="02020603050405020304" pitchFamily="18" charset="0"/>
                        </a:rPr>
                        <a:t> Vào mùa sương, ngày ở Hạ Long như ngắn lại. Buổi sớm, Mặt Trời lên ngang cột buồm, sương tan, trời mới quang. Buổi chiều, nắng vừa nhạt, sương đã buông nhanh xuống mặt biển. (Thi Sảnh)</a:t>
                      </a: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2289085236"/>
                  </a:ext>
                </a:extLst>
              </a:tr>
              <a:tr h="946037">
                <a:tc>
                  <a:txBody>
                    <a:bodyPr/>
                    <a:lstStyle/>
                    <a:p>
                      <a:pPr algn="just"/>
                      <a:r>
                        <a:rPr lang="vi-VN" sz="1200" b="0" i="0" kern="1200" dirty="0">
                          <a:solidFill>
                            <a:schemeClr val="tx1"/>
                          </a:solidFill>
                          <a:effectLst/>
                          <a:latin typeface="Times New Roman" panose="02020603050405020304" pitchFamily="18" charset="0"/>
                          <a:ea typeface="+mn-ea"/>
                          <a:cs typeface="Times New Roman" panose="02020603050405020304" pitchFamily="18" charset="0"/>
                        </a:rPr>
                        <a:t>d) Sáng hôm sau, bà con bên nội, bên ngoại đến rất đông. Cả con bé cũng theo ngoại nó về. Anh Sáu phải lo tiếp khách, anh như không chú ý đến con nữa. (Nguyễn Quang Sáng)</a:t>
                      </a:r>
                    </a:p>
                  </a:txBody>
                  <a:tcPr marL="19183" marR="19183" marT="0" marB="0">
                    <a:solidFill>
                      <a:schemeClr val="bg1"/>
                    </a:solidFill>
                  </a:tcPr>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endParaRPr lang="en-US" sz="1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895743632"/>
                  </a:ext>
                </a:extLst>
              </a:tr>
            </a:tbl>
          </a:graphicData>
        </a:graphic>
      </p:graphicFrame>
      <p:pic>
        <p:nvPicPr>
          <p:cNvPr id="6" name="Picture 5">
            <a:extLst>
              <a:ext uri="{FF2B5EF4-FFF2-40B4-BE49-F238E27FC236}">
                <a16:creationId xmlns:a16="http://schemas.microsoft.com/office/drawing/2014/main" id="{28469879-F6BE-F2F1-D454-CA503CAE599C}"/>
              </a:ext>
            </a:extLst>
          </p:cNvPr>
          <p:cNvPicPr>
            <a:picLocks noChangeAspect="1"/>
          </p:cNvPicPr>
          <p:nvPr/>
        </p:nvPicPr>
        <p:blipFill>
          <a:blip r:embed="rId3"/>
          <a:stretch>
            <a:fillRect/>
          </a:stretch>
        </p:blipFill>
        <p:spPr>
          <a:xfrm>
            <a:off x="614938" y="2974427"/>
            <a:ext cx="2147775" cy="3093983"/>
          </a:xfrm>
          <a:prstGeom prst="rect">
            <a:avLst/>
          </a:prstGeom>
        </p:spPr>
      </p:pic>
    </p:spTree>
    <p:extLst>
      <p:ext uri="{BB962C8B-B14F-4D97-AF65-F5344CB8AC3E}">
        <p14:creationId xmlns:p14="http://schemas.microsoft.com/office/powerpoint/2010/main" val="207571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27014694"/>
              </p:ext>
            </p:extLst>
          </p:nvPr>
        </p:nvGraphicFramePr>
        <p:xfrm>
          <a:off x="2264979" y="431484"/>
          <a:ext cx="6764722" cy="3484079"/>
        </p:xfrm>
        <a:graphic>
          <a:graphicData uri="http://schemas.openxmlformats.org/drawingml/2006/table">
            <a:tbl>
              <a:tblPr firstRow="1" firstCol="1" bandRow="1">
                <a:tableStyleId>{5940675A-B579-460E-94D1-54222C63F5DA}</a:tableStyleId>
              </a:tblPr>
              <a:tblGrid>
                <a:gridCol w="468645">
                  <a:extLst>
                    <a:ext uri="{9D8B030D-6E8A-4147-A177-3AD203B41FA5}">
                      <a16:colId xmlns:a16="http://schemas.microsoft.com/office/drawing/2014/main" val="793039028"/>
                    </a:ext>
                  </a:extLst>
                </a:gridCol>
                <a:gridCol w="2800014">
                  <a:extLst>
                    <a:ext uri="{9D8B030D-6E8A-4147-A177-3AD203B41FA5}">
                      <a16:colId xmlns:a16="http://schemas.microsoft.com/office/drawing/2014/main" val="1879292952"/>
                    </a:ext>
                  </a:extLst>
                </a:gridCol>
                <a:gridCol w="3496063">
                  <a:extLst>
                    <a:ext uri="{9D8B030D-6E8A-4147-A177-3AD203B41FA5}">
                      <a16:colId xmlns:a16="http://schemas.microsoft.com/office/drawing/2014/main" val="4255306931"/>
                    </a:ext>
                  </a:extLst>
                </a:gridCol>
              </a:tblGrid>
              <a:tr h="736179">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Ví</a:t>
                      </a:r>
                      <a:r>
                        <a:rPr lang="en-US" sz="2000" b="1" baseline="0" dirty="0">
                          <a:effectLst/>
                          <a:latin typeface="Times New Roman" panose="02020603050405020304" pitchFamily="18" charset="0"/>
                          <a:cs typeface="Times New Roman" panose="02020603050405020304" pitchFamily="18" charset="0"/>
                        </a:rPr>
                        <a:t> </a:t>
                      </a:r>
                      <a:r>
                        <a:rPr lang="en-US" sz="2000" b="1" baseline="0" dirty="0" err="1">
                          <a:effectLst/>
                          <a:latin typeface="Times New Roman" panose="02020603050405020304" pitchFamily="18" charset="0"/>
                          <a:cs typeface="Times New Roman" panose="02020603050405020304" pitchFamily="18" charset="0"/>
                        </a:rPr>
                        <a:t>dụ</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solidFill>
                      <a:schemeClr val="accent6">
                        <a:lumMod val="20000"/>
                        <a:lumOff val="8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ghép</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cs typeface="Times New Roman" panose="02020603050405020304" pitchFamily="18" charset="0"/>
                        </a:rPr>
                        <a:t>Lí</a:t>
                      </a:r>
                      <a:r>
                        <a:rPr lang="en-US" sz="2000" b="1" dirty="0">
                          <a:effectLst/>
                          <a:latin typeface="Times New Roman" panose="02020603050405020304" pitchFamily="18" charset="0"/>
                          <a:cs typeface="Times New Roman" panose="02020603050405020304" pitchFamily="18" charset="0"/>
                        </a:rPr>
                        <a:t> do </a:t>
                      </a:r>
                      <a:r>
                        <a:rPr lang="en-US" sz="2000" b="1" dirty="0" err="1">
                          <a:effectLst/>
                          <a:latin typeface="Times New Roman" panose="02020603050405020304" pitchFamily="18" charset="0"/>
                          <a:cs typeface="Times New Roman" panose="02020603050405020304" pitchFamily="18" charset="0"/>
                        </a:rPr>
                        <a:t>không</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tách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ghép</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thành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đơn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extLst>
                  <a:ext uri="{0D108BD9-81ED-4DB2-BD59-A6C34878D82A}">
                    <a16:rowId xmlns:a16="http://schemas.microsoft.com/office/drawing/2014/main" val="2124836381"/>
                  </a:ext>
                </a:extLst>
              </a:tr>
              <a:tr h="1148609">
                <a:tc>
                  <a:txBody>
                    <a:bodyPr/>
                    <a:lstStyle/>
                    <a:p>
                      <a:pPr algn="ctr">
                        <a:lnSpc>
                          <a:spcPct val="115000"/>
                        </a:lnSpc>
                        <a:spcAft>
                          <a:spcPts val="0"/>
                        </a:spcAft>
                      </a:pPr>
                      <a:r>
                        <a:rPr lang="en-US" sz="2000">
                          <a:effectLst/>
                          <a:latin typeface="Times New Roman" panose="02020603050405020304" pitchFamily="18" charset="0"/>
                          <a:cs typeface="Times New Roman" panose="02020603050405020304" pitchFamily="18" charset="0"/>
                        </a:rPr>
                        <a:t>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tc>
                <a:tc>
                  <a:txBody>
                    <a:bodyPr/>
                    <a:lstStyle/>
                    <a:p>
                      <a:pPr algn="just">
                        <a:lnSpc>
                          <a:spcPct val="115000"/>
                        </a:lnSpc>
                        <a:spcAft>
                          <a:spcPts val="0"/>
                        </a:spcAft>
                      </a:pPr>
                      <a:r>
                        <a:rPr lang="en-US" sz="2000" i="1" kern="1200" baseline="0" dirty="0" err="1">
                          <a:effectLst/>
                          <a:latin typeface="Times New Roman" panose="02020603050405020304" pitchFamily="18" charset="0"/>
                          <a:cs typeface="Times New Roman" panose="02020603050405020304" pitchFamily="18" charset="0"/>
                        </a:rPr>
                        <a:t>Nhưng</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vì</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Choắt</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bẩm</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sinh</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yếu</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đuối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nên</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tôi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coi</a:t>
                      </a:r>
                      <a:r>
                        <a:rPr lang="en-US" sz="2000" i="1" kern="1200" baseline="0" dirty="0">
                          <a:effectLst/>
                          <a:latin typeface="Times New Roman" panose="02020603050405020304" pitchFamily="18" charset="0"/>
                          <a:cs typeface="Times New Roman" panose="02020603050405020304" pitchFamily="18" charset="0"/>
                        </a:rPr>
                        <a:t> </a:t>
                      </a:r>
                      <a:r>
                        <a:rPr lang="en-US" sz="2000" i="1" kern="1200" baseline="0" dirty="0" err="1">
                          <a:effectLst/>
                          <a:latin typeface="Times New Roman" panose="02020603050405020304" pitchFamily="18" charset="0"/>
                          <a:cs typeface="Times New Roman" panose="02020603050405020304" pitchFamily="18" charset="0"/>
                        </a:rPr>
                        <a:t>thường</a:t>
                      </a:r>
                      <a:endPar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ngữ</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nghĩa</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rất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chặt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chẽ</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với</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nhau</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nhân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quả</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và</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được</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thể</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hiện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bằng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cặp</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kết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từ</a:t>
                      </a:r>
                      <a:r>
                        <a:rPr lang="en-US" sz="2000"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vì</a:t>
                      </a:r>
                      <a:r>
                        <a:rPr lang="en-US" sz="2000" i="1" baseline="0" dirty="0">
                          <a:effectLst/>
                          <a:latin typeface="Times New Roman" panose="02020603050405020304" pitchFamily="18" charset="0"/>
                          <a:cs typeface="Times New Roman" panose="02020603050405020304" pitchFamily="18" charset="0"/>
                        </a:rPr>
                        <a:t>…</a:t>
                      </a:r>
                      <a:r>
                        <a:rPr lang="en-US" sz="2000" i="1" baseline="0" dirty="0" err="1">
                          <a:effectLst/>
                          <a:latin typeface="Times New Roman" panose="02020603050405020304" pitchFamily="18" charset="0"/>
                          <a:cs typeface="Times New Roman" panose="02020603050405020304" pitchFamily="18" charset="0"/>
                        </a:rPr>
                        <a:t>nên</a:t>
                      </a:r>
                      <a:endParaRPr lang="en-US" sz="2000" i="1"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36294645"/>
                  </a:ext>
                </a:extLst>
              </a:tr>
              <a:tr h="1173161">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b</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nchor="ctr"/>
                </a:tc>
                <a:tc>
                  <a:txBody>
                    <a:bodyPr/>
                    <a:lstStyle/>
                    <a:p>
                      <a:pPr algn="just">
                        <a:lnSpc>
                          <a:spcPct val="115000"/>
                        </a:lnSpc>
                        <a:spcAft>
                          <a:spcPts val="0"/>
                        </a:spcAft>
                      </a:pPr>
                      <a:r>
                        <a:rPr lang="en-US" sz="2000" i="1" kern="100" dirty="0" err="1">
                          <a:effectLst/>
                          <a:latin typeface="Times New Roman" panose="02020603050405020304" pitchFamily="18" charset="0"/>
                          <a:cs typeface="Times New Roman" panose="02020603050405020304" pitchFamily="18" charset="0"/>
                        </a:rPr>
                        <a:t>Kể</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từ</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hôm</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đó</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bị</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đẩy</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ra</a:t>
                      </a:r>
                      <a:r>
                        <a:rPr lang="en-US" sz="2000" i="1" kern="100" baseline="0" dirty="0">
                          <a:effectLst/>
                          <a:latin typeface="Times New Roman" panose="02020603050405020304" pitchFamily="18" charset="0"/>
                          <a:cs typeface="Times New Roman" panose="02020603050405020304" pitchFamily="18" charset="0"/>
                        </a:rPr>
                        <a:t> </a:t>
                      </a:r>
                      <a:r>
                        <a:rPr lang="en-US" sz="2000" i="1" kern="100" baseline="0" dirty="0" err="1">
                          <a:effectLst/>
                          <a:latin typeface="Times New Roman" panose="02020603050405020304" pitchFamily="18" charset="0"/>
                          <a:cs typeface="Times New Roman" panose="02020603050405020304" pitchFamily="18" charset="0"/>
                        </a:rPr>
                        <a:t>ngoài</a:t>
                      </a:r>
                      <a:r>
                        <a:rPr lang="en-US" sz="2000" i="1" kern="100" baseline="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ngữ</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nghĩa</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rất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chặt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chẽ</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với</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nhau</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quan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hệ</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nhượng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bộ</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và</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được</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thể</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hiện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bằng</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cặp</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kết</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từ</a:t>
                      </a:r>
                      <a:r>
                        <a:rPr lang="en-US" sz="2000"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mặc</a:t>
                      </a:r>
                      <a:r>
                        <a:rPr lang="en-US" sz="2000" i="1" baseline="0" dirty="0">
                          <a:effectLst/>
                          <a:latin typeface="Times New Roman" panose="02020603050405020304" pitchFamily="18" charset="0"/>
                          <a:cs typeface="Times New Roman" panose="02020603050405020304" pitchFamily="18" charset="0"/>
                        </a:rPr>
                        <a:t> </a:t>
                      </a:r>
                      <a:r>
                        <a:rPr lang="en-US" sz="2000" i="1" baseline="0" dirty="0" err="1">
                          <a:effectLst/>
                          <a:latin typeface="Times New Roman" panose="02020603050405020304" pitchFamily="18" charset="0"/>
                          <a:cs typeface="Times New Roman" panose="02020603050405020304" pitchFamily="18" charset="0"/>
                        </a:rPr>
                        <a:t>dù</a:t>
                      </a:r>
                      <a:r>
                        <a:rPr lang="en-US" sz="2000" i="1" baseline="0" dirty="0">
                          <a:effectLst/>
                          <a:latin typeface="Times New Roman" panose="02020603050405020304" pitchFamily="18" charset="0"/>
                          <a:cs typeface="Times New Roman" panose="02020603050405020304" pitchFamily="18" charset="0"/>
                        </a:rPr>
                        <a:t>…</a:t>
                      </a:r>
                      <a:r>
                        <a:rPr lang="en-US" sz="2000" i="1" baseline="0" dirty="0" err="1">
                          <a:effectLst/>
                          <a:latin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584860905"/>
                  </a:ext>
                </a:extLst>
              </a:tr>
            </a:tbl>
          </a:graphicData>
        </a:graphic>
      </p:graphicFrame>
      <p:pic>
        <p:nvPicPr>
          <p:cNvPr id="2" name="Picture 13">
            <a:extLst>
              <a:ext uri="{FF2B5EF4-FFF2-40B4-BE49-F238E27FC236}">
                <a16:creationId xmlns:a16="http://schemas.microsoft.com/office/drawing/2014/main" id="{AB3E0064-F18A-E653-4DFA-30BA49F2FA1A}"/>
              </a:ext>
            </a:extLst>
          </p:cNvPr>
          <p:cNvPicPr>
            <a:picLocks noChangeAspect="1"/>
          </p:cNvPicPr>
          <p:nvPr/>
        </p:nvPicPr>
        <p:blipFill>
          <a:blip r:embed="rId3"/>
          <a:srcRect l="30860" t="28136" r="30830" b="15053"/>
          <a:stretch>
            <a:fillRect/>
          </a:stretch>
        </p:blipFill>
        <p:spPr>
          <a:xfrm>
            <a:off x="341545" y="1402838"/>
            <a:ext cx="1710405" cy="3802280"/>
          </a:xfrm>
          <a:prstGeom prst="rect">
            <a:avLst/>
          </a:prstGeom>
        </p:spPr>
      </p:pic>
    </p:spTree>
    <p:extLst>
      <p:ext uri="{BB962C8B-B14F-4D97-AF65-F5344CB8AC3E}">
        <p14:creationId xmlns:p14="http://schemas.microsoft.com/office/powerpoint/2010/main" val="39116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673530"/>
              </p:ext>
            </p:extLst>
          </p:nvPr>
        </p:nvGraphicFramePr>
        <p:xfrm>
          <a:off x="128587" y="258063"/>
          <a:ext cx="8886825" cy="4534281"/>
        </p:xfrm>
        <a:graphic>
          <a:graphicData uri="http://schemas.openxmlformats.org/drawingml/2006/table">
            <a:tbl>
              <a:tblPr firstRow="1" firstCol="1" bandRow="1">
                <a:tableStyleId>{5940675A-B579-460E-94D1-54222C63F5DA}</a:tableStyleId>
              </a:tblPr>
              <a:tblGrid>
                <a:gridCol w="615660">
                  <a:extLst>
                    <a:ext uri="{9D8B030D-6E8A-4147-A177-3AD203B41FA5}">
                      <a16:colId xmlns:a16="http://schemas.microsoft.com/office/drawing/2014/main" val="793039028"/>
                    </a:ext>
                  </a:extLst>
                </a:gridCol>
                <a:gridCol w="3678382">
                  <a:extLst>
                    <a:ext uri="{9D8B030D-6E8A-4147-A177-3AD203B41FA5}">
                      <a16:colId xmlns:a16="http://schemas.microsoft.com/office/drawing/2014/main" val="1879292952"/>
                    </a:ext>
                  </a:extLst>
                </a:gridCol>
                <a:gridCol w="4592783">
                  <a:extLst>
                    <a:ext uri="{9D8B030D-6E8A-4147-A177-3AD203B41FA5}">
                      <a16:colId xmlns:a16="http://schemas.microsoft.com/office/drawing/2014/main" val="4255306931"/>
                    </a:ext>
                  </a:extLst>
                </a:gridCol>
              </a:tblGrid>
              <a:tr h="672251">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Ví</a:t>
                      </a:r>
                      <a:r>
                        <a:rPr lang="en-US" sz="2200" b="1" baseline="0" dirty="0">
                          <a:effectLst/>
                          <a:latin typeface="Times New Roman" panose="02020603050405020304" pitchFamily="18" charset="0"/>
                          <a:cs typeface="Times New Roman" panose="02020603050405020304" pitchFamily="18" charset="0"/>
                        </a:rPr>
                        <a:t> </a:t>
                      </a:r>
                      <a:r>
                        <a:rPr lang="en-US" sz="2200" b="1" baseline="0" dirty="0" err="1">
                          <a:effectLst/>
                          <a:latin typeface="Times New Roman" panose="02020603050405020304" pitchFamily="18" charset="0"/>
                          <a:cs typeface="Times New Roman" panose="02020603050405020304" pitchFamily="18" charset="0"/>
                        </a:rPr>
                        <a:t>dụ</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ghép</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tc>
                  <a:txBody>
                    <a:bodyPr/>
                    <a:lstStyle/>
                    <a:p>
                      <a:pPr algn="ctr">
                        <a:lnSpc>
                          <a:spcPct val="115000"/>
                        </a:lnSpc>
                        <a:spcAft>
                          <a:spcPts val="0"/>
                        </a:spcAft>
                      </a:pPr>
                      <a:r>
                        <a:rPr lang="en-US" sz="2200" b="1" dirty="0" err="1">
                          <a:effectLst/>
                          <a:latin typeface="Times New Roman" panose="02020603050405020304" pitchFamily="18" charset="0"/>
                          <a:cs typeface="Times New Roman" panose="02020603050405020304" pitchFamily="18" charset="0"/>
                        </a:rPr>
                        <a:t>Lí</a:t>
                      </a:r>
                      <a:r>
                        <a:rPr lang="en-US" sz="2200" b="1" dirty="0">
                          <a:effectLst/>
                          <a:latin typeface="Times New Roman" panose="02020603050405020304" pitchFamily="18" charset="0"/>
                          <a:cs typeface="Times New Roman" panose="02020603050405020304" pitchFamily="18" charset="0"/>
                        </a:rPr>
                        <a:t> do </a:t>
                      </a:r>
                      <a:r>
                        <a:rPr lang="en-US" sz="2200" b="1" dirty="0" err="1">
                          <a:effectLst/>
                          <a:latin typeface="Times New Roman" panose="02020603050405020304" pitchFamily="18" charset="0"/>
                          <a:cs typeface="Times New Roman" panose="02020603050405020304" pitchFamily="18" charset="0"/>
                        </a:rPr>
                        <a:t>không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thể</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tách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ghép</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thành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câu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đơn</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solidFill>
                      <a:schemeClr val="accent6">
                        <a:lumMod val="20000"/>
                        <a:lumOff val="80000"/>
                      </a:schemeClr>
                    </a:solidFill>
                  </a:tcPr>
                </a:tc>
                <a:extLst>
                  <a:ext uri="{0D108BD9-81ED-4DB2-BD59-A6C34878D82A}">
                    <a16:rowId xmlns:a16="http://schemas.microsoft.com/office/drawing/2014/main" val="2124836381"/>
                  </a:ext>
                </a:extLst>
              </a:tr>
              <a:tr h="711729">
                <a:tc>
                  <a:txBody>
                    <a:bodyPr/>
                    <a:lstStyle/>
                    <a:p>
                      <a:pPr algn="ctr">
                        <a:lnSpc>
                          <a:spcPct val="115000"/>
                        </a:lnSpc>
                        <a:spcAft>
                          <a:spcPts val="0"/>
                        </a:spcAft>
                      </a:pPr>
                      <a:r>
                        <a:rPr lang="en-US" sz="2200" dirty="0">
                          <a:effectLst/>
                          <a:latin typeface="Times New Roman" panose="02020603050405020304" pitchFamily="18" charset="0"/>
                          <a:cs typeface="Times New Roman" panose="02020603050405020304" pitchFamily="18" charset="0"/>
                        </a:rPr>
                        <a:t>c</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 (1) </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Buổi sớm, Mặt Trời lên ngang cột buồm, sương tan, trời mới quang.</a:t>
                      </a:r>
                      <a:endParaRPr lang="en-US" sz="2200" b="0" i="1"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15000"/>
                        </a:lnSpc>
                        <a:spcAft>
                          <a:spcPts val="0"/>
                        </a:spcAft>
                      </a:pP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1" kern="1200" dirty="0">
                          <a:solidFill>
                            <a:schemeClr val="tx1"/>
                          </a:solidFill>
                          <a:effectLst/>
                          <a:latin typeface="Times New Roman" panose="02020603050405020304" pitchFamily="18" charset="0"/>
                          <a:ea typeface="+mn-ea"/>
                          <a:cs typeface="Times New Roman" panose="02020603050405020304" pitchFamily="18" charset="0"/>
                        </a:rPr>
                        <a:t>(2) </a:t>
                      </a:r>
                      <a:r>
                        <a:rPr lang="vi-VN" sz="2200" b="0" i="1" kern="1200" dirty="0">
                          <a:solidFill>
                            <a:schemeClr val="tx1"/>
                          </a:solidFill>
                          <a:effectLst/>
                          <a:latin typeface="Times New Roman" panose="02020603050405020304" pitchFamily="18" charset="0"/>
                          <a:ea typeface="+mn-ea"/>
                          <a:cs typeface="Times New Roman" panose="02020603050405020304" pitchFamily="18" charset="0"/>
                        </a:rPr>
                        <a:t>Buổi chiều, nắng vừa nhạt, sương đã buông nhanh xuống mặt biển</a:t>
                      </a:r>
                      <a:endParaRPr lang="en-US" sz="2200" dirty="0">
                        <a:effectLst/>
                        <a:latin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(1) </a:t>
                      </a:r>
                      <a:r>
                        <a:rPr lang="en-US" sz="2200" baseline="0" dirty="0" err="1">
                          <a:effectLst/>
                          <a:latin typeface="Times New Roman" panose="02020603050405020304" pitchFamily="18" charset="0"/>
                          <a:cs typeface="Times New Roman" panose="02020603050405020304" pitchFamily="18" charset="0"/>
                        </a:rPr>
                        <a:t>gồm</a:t>
                      </a:r>
                      <a:r>
                        <a:rPr lang="en-US" sz="2200" baseline="0" dirty="0">
                          <a:effectLst/>
                          <a:latin typeface="Times New Roman" panose="02020603050405020304" pitchFamily="18" charset="0"/>
                          <a:cs typeface="Times New Roman" panose="02020603050405020304" pitchFamily="18" charset="0"/>
                        </a:rPr>
                        <a:t> 3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endParaRPr lang="en-US" sz="2200" baseline="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(2) </a:t>
                      </a:r>
                      <a:r>
                        <a:rPr lang="en-US" sz="2200" baseline="0" dirty="0" err="1">
                          <a:effectLst/>
                          <a:latin typeface="Times New Roman" panose="02020603050405020304" pitchFamily="18" charset="0"/>
                          <a:cs typeface="Times New Roman" panose="02020603050405020304" pitchFamily="18" charset="0"/>
                        </a:rPr>
                        <a:t>gồm</a:t>
                      </a:r>
                      <a:r>
                        <a:rPr lang="en-US" sz="2200" baseline="0" dirty="0">
                          <a:effectLst/>
                          <a:latin typeface="Times New Roman" panose="02020603050405020304" pitchFamily="18" charset="0"/>
                          <a:cs typeface="Times New Roman" panose="02020603050405020304" pitchFamily="18" charset="0"/>
                        </a:rPr>
                        <a:t> 2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endParaRPr lang="en-US" sz="2200" baseline="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các</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câu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này</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thể</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hiện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những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hiện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tượng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có</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mối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chặt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chẽ</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với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nhau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nhân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quả</a:t>
                      </a:r>
                      <a:r>
                        <a:rPr lang="en-US" sz="2200" baseline="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733206975"/>
                  </a:ext>
                </a:extLst>
              </a:tr>
              <a:tr h="1008377">
                <a:tc>
                  <a:txBody>
                    <a:bodyPr/>
                    <a:lstStyle/>
                    <a:p>
                      <a:pPr algn="ctr">
                        <a:lnSpc>
                          <a:spcPct val="115000"/>
                        </a:lnSpc>
                        <a:spcAft>
                          <a:spcPts val="0"/>
                        </a:spcAft>
                      </a:pPr>
                      <a:r>
                        <a:rPr lang="en-US" sz="2200" dirty="0">
                          <a:effectLst/>
                          <a:latin typeface="Times New Roman" panose="02020603050405020304" pitchFamily="18" charset="0"/>
                          <a:cs typeface="Times New Roman" panose="02020603050405020304" pitchFamily="18" charset="0"/>
                        </a:rPr>
                        <a:t>d</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183" marR="19183" marT="0" marB="0"/>
                </a:tc>
                <a:tc>
                  <a:txBody>
                    <a:bodyPr/>
                    <a:lstStyle/>
                    <a:p>
                      <a:pPr algn="just">
                        <a:lnSpc>
                          <a:spcPct val="115000"/>
                        </a:lnSpc>
                        <a:spcAft>
                          <a:spcPts val="0"/>
                        </a:spcAft>
                      </a:pPr>
                      <a:r>
                        <a:rPr lang="en-US" sz="2200" i="1" dirty="0" err="1">
                          <a:effectLst/>
                          <a:latin typeface="Times New Roman" panose="02020603050405020304" pitchFamily="18" charset="0"/>
                          <a:cs typeface="Times New Roman" panose="02020603050405020304" pitchFamily="18" charset="0"/>
                        </a:rPr>
                        <a:t>Anh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Sáu</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phải</a:t>
                      </a:r>
                      <a:r>
                        <a:rPr lang="en-US" sz="2200" i="1" dirty="0">
                          <a:effectLst/>
                          <a:latin typeface="Times New Roman" panose="02020603050405020304" pitchFamily="18" charset="0"/>
                          <a:cs typeface="Times New Roman" panose="02020603050405020304" pitchFamily="18" charset="0"/>
                        </a:rPr>
                        <a:t> lo </a:t>
                      </a:r>
                      <a:r>
                        <a:rPr lang="en-US" sz="2200" i="1" dirty="0" err="1">
                          <a:effectLst/>
                          <a:latin typeface="Times New Roman" panose="02020603050405020304" pitchFamily="18" charset="0"/>
                          <a:cs typeface="Times New Roman" panose="02020603050405020304" pitchFamily="18" charset="0"/>
                        </a:rPr>
                        <a:t>tiếp</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khách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anh</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như</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không</a:t>
                      </a:r>
                      <a:r>
                        <a:rPr lang="en-US" sz="2200" i="1" dirty="0">
                          <a:effectLst/>
                          <a:latin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cs typeface="Times New Roman" panose="02020603050405020304" pitchFamily="18" charset="0"/>
                        </a:rPr>
                        <a:t>chú</a:t>
                      </a:r>
                      <a:r>
                        <a:rPr lang="en-US" sz="2200" i="1" dirty="0">
                          <a:effectLst/>
                          <a:latin typeface="Times New Roman" panose="02020603050405020304" pitchFamily="18" charset="0"/>
                          <a:cs typeface="Times New Roman" panose="02020603050405020304" pitchFamily="18" charset="0"/>
                        </a:rPr>
                        <a:t> ý </a:t>
                      </a:r>
                      <a:r>
                        <a:rPr lang="en-US" sz="2200" i="1" dirty="0" err="1">
                          <a:effectLst/>
                          <a:latin typeface="Times New Roman" panose="02020603050405020304" pitchFamily="18" charset="0"/>
                          <a:cs typeface="Times New Roman" panose="02020603050405020304" pitchFamily="18" charset="0"/>
                        </a:rPr>
                        <a:t>đến</a:t>
                      </a:r>
                      <a:r>
                        <a:rPr lang="en-US" sz="2200" i="1" dirty="0">
                          <a:effectLst/>
                          <a:latin typeface="Times New Roman" panose="02020603050405020304" pitchFamily="18" charset="0"/>
                          <a:cs typeface="Times New Roman" panose="02020603050405020304" pitchFamily="18" charset="0"/>
                        </a:rPr>
                        <a:t> con </a:t>
                      </a:r>
                      <a:r>
                        <a:rPr lang="en-US" sz="2200" i="1" dirty="0" err="1">
                          <a:effectLst/>
                          <a:latin typeface="Times New Roman" panose="02020603050405020304" pitchFamily="18" charset="0"/>
                          <a:cs typeface="Times New Roman" panose="02020603050405020304" pitchFamily="18" charset="0"/>
                        </a:rPr>
                        <a:t>nữa</a:t>
                      </a:r>
                      <a:r>
                        <a:rPr lang="en-US" sz="2200" i="1" dirty="0">
                          <a:effectLst/>
                          <a:latin typeface="Times New Roman" panose="02020603050405020304" pitchFamily="18" charset="0"/>
                          <a:cs typeface="Times New Roman" panose="02020603050405020304" pitchFamily="18" charset="0"/>
                        </a:rPr>
                        <a:t>.</a:t>
                      </a:r>
                    </a:p>
                  </a:txBody>
                  <a:tcPr marL="19183" marR="19183" marT="0" marB="0"/>
                </a:tc>
                <a:tc>
                  <a:txBody>
                    <a:bodyPr/>
                    <a:lstStyle/>
                    <a:p>
                      <a:pPr algn="just">
                        <a:lnSpc>
                          <a:spcPct val="115000"/>
                        </a:lnSpc>
                        <a:spcAft>
                          <a:spcPts val="0"/>
                        </a:spcAft>
                      </a:pPr>
                      <a:r>
                        <a:rPr lang="en-US" sz="2200" dirty="0" err="1">
                          <a:effectLst/>
                          <a:latin typeface="Times New Roman" panose="02020603050405020304" pitchFamily="18" charset="0"/>
                          <a:cs typeface="Times New Roman" panose="02020603050405020304" pitchFamily="18" charset="0"/>
                        </a:rPr>
                        <a:t>Vì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các</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vế</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có</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ngữ</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nghĩa</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rất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chặt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chẽ</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với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nhau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quan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hệ</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nhân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quả</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Nếu</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tách</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thì</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ngữ</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pháp</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không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sai</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nhưng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khiến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nội</a:t>
                      </a:r>
                      <a:r>
                        <a:rPr lang="en-US" sz="2200" baseline="0" dirty="0">
                          <a:effectLst/>
                          <a:latin typeface="Times New Roman" panose="02020603050405020304" pitchFamily="18" charset="0"/>
                          <a:cs typeface="Times New Roman" panose="02020603050405020304" pitchFamily="18" charset="0"/>
                        </a:rPr>
                        <a:t> dung </a:t>
                      </a:r>
                      <a:r>
                        <a:rPr lang="en-US" sz="2200" baseline="0" dirty="0" err="1">
                          <a:effectLst/>
                          <a:latin typeface="Times New Roman" panose="02020603050405020304" pitchFamily="18" charset="0"/>
                          <a:cs typeface="Times New Roman" panose="02020603050405020304" pitchFamily="18" charset="0"/>
                        </a:rPr>
                        <a:t>trở</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nên</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mơ</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hồ</a:t>
                      </a:r>
                      <a:r>
                        <a:rPr lang="en-US" sz="2200" baseline="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cs typeface="Times New Roman" panose="02020603050405020304" pitchFamily="18" charset="0"/>
                      </a:endParaRPr>
                    </a:p>
                  </a:txBody>
                  <a:tcPr marL="19183" marR="19183" marT="0" marB="0"/>
                </a:tc>
                <a:extLst>
                  <a:ext uri="{0D108BD9-81ED-4DB2-BD59-A6C34878D82A}">
                    <a16:rowId xmlns:a16="http://schemas.microsoft.com/office/drawing/2014/main" val="3371516594"/>
                  </a:ext>
                </a:extLst>
              </a:tr>
            </a:tbl>
          </a:graphicData>
        </a:graphic>
      </p:graphicFrame>
    </p:spTree>
    <p:extLst>
      <p:ext uri="{BB962C8B-B14F-4D97-AF65-F5344CB8AC3E}">
        <p14:creationId xmlns:p14="http://schemas.microsoft.com/office/powerpoint/2010/main" val="72163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313" y="1037031"/>
            <a:ext cx="6503991" cy="3816429"/>
          </a:xfrm>
          <a:prstGeom prst="rect">
            <a:avLst/>
          </a:prstGeom>
        </p:spPr>
        <p:txBody>
          <a:bodyPr wrap="square">
            <a:spAutoFit/>
          </a:bodyPr>
          <a:lstStyle/>
          <a:p>
            <a:pPr algn="just"/>
            <a:r>
              <a:rPr lang="vi-VN" sz="2200" b="1" dirty="0">
                <a:latin typeface="+mj-lt"/>
              </a:rPr>
              <a:t>Trong những câu ghép dưới đây, ở câu nào có thể lược bỏ chủ ngữ của một trong hai vế, ở câu nào không thể lược bỏ? Vì sao?</a:t>
            </a:r>
          </a:p>
          <a:p>
            <a:pPr algn="just"/>
            <a:r>
              <a:rPr lang="vi-VN" sz="2200" dirty="0">
                <a:latin typeface="+mj-lt"/>
              </a:rPr>
              <a:t>a) </a:t>
            </a:r>
            <a:r>
              <a:rPr lang="vi-VN" sz="2200" i="1" dirty="0">
                <a:latin typeface="+mj-lt"/>
              </a:rPr>
              <a:t>Nàng nói đến đây, mọi người đều ứa hai hàng lệ</a:t>
            </a:r>
            <a:r>
              <a:rPr lang="vi-VN" sz="2200" dirty="0">
                <a:latin typeface="+mj-lt"/>
              </a:rPr>
              <a:t>. (Nguyễn Dữ)</a:t>
            </a:r>
          </a:p>
          <a:p>
            <a:pPr algn="just"/>
            <a:r>
              <a:rPr lang="vi-VN" sz="2200" dirty="0">
                <a:latin typeface="+mj-lt"/>
              </a:rPr>
              <a:t>b) </a:t>
            </a:r>
            <a:r>
              <a:rPr lang="vi-VN" sz="2200" i="1" dirty="0">
                <a:latin typeface="+mj-lt"/>
              </a:rPr>
              <a:t>Trong cuộc đời kháng chiến của tôi, tôi chứng kiến không biết bao nhiêu cuộc chia tay, nhưng chưa bao giờ tôi bị xúc động như lần ấy</a:t>
            </a:r>
            <a:r>
              <a:rPr lang="vi-VN" sz="2200" dirty="0">
                <a:latin typeface="+mj-lt"/>
              </a:rPr>
              <a:t>. (Nguyễn Quang Sáng)</a:t>
            </a:r>
          </a:p>
          <a:p>
            <a:pPr algn="just"/>
            <a:r>
              <a:rPr lang="vi-VN" sz="2200" dirty="0">
                <a:latin typeface="+mj-lt"/>
              </a:rPr>
              <a:t>c) </a:t>
            </a:r>
            <a:r>
              <a:rPr lang="vi-VN" sz="2200" i="1" dirty="0">
                <a:latin typeface="+mj-lt"/>
              </a:rPr>
              <a:t>Sếu chỉ sống ở vùng sinh thái tự nhiên cân bằng, Tam Nông là vùng đất tự nhiên bảo đảm được sự cân bằng đó.</a:t>
            </a:r>
            <a:r>
              <a:rPr lang="vi-VN" sz="2200" dirty="0">
                <a:latin typeface="+mj-lt"/>
              </a:rPr>
              <a:t> (Vườn quốc gia Tràm Chim – Tam Nông)</a:t>
            </a:r>
          </a:p>
        </p:txBody>
      </p:sp>
      <p:sp>
        <p:nvSpPr>
          <p:cNvPr id="3" name="Rectangle 2"/>
          <p:cNvSpPr/>
          <p:nvPr/>
        </p:nvSpPr>
        <p:spPr>
          <a:xfrm>
            <a:off x="-390298" y="290040"/>
            <a:ext cx="745374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rPr>
              <a:t>TÔI</a:t>
            </a:r>
            <a:r>
              <a:rPr kumimoji="0" lang="en-US" sz="3600" b="1" i="0" u="none" strike="noStrike" kern="0" cap="none" spc="0" normalizeH="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rPr>
              <a:t> HỎI - BẠN TRẢ LỜI</a:t>
            </a:r>
            <a:endParaRPr kumimoji="0" lang="en-US" sz="3600" b="1"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endParaRPr>
          </a:p>
        </p:txBody>
      </p:sp>
      <p:sp>
        <p:nvSpPr>
          <p:cNvPr id="4" name="Freeform 2"/>
          <p:cNvSpPr/>
          <p:nvPr/>
        </p:nvSpPr>
        <p:spPr>
          <a:xfrm>
            <a:off x="6575752" y="512403"/>
            <a:ext cx="2568248" cy="3141588"/>
          </a:xfrm>
          <a:custGeom>
            <a:avLst/>
            <a:gdLst/>
            <a:ahLst/>
            <a:cxnLst/>
            <a:rect l="l" t="t" r="r" b="b"/>
            <a:pathLst>
              <a:path w="4962315" h="6070110">
                <a:moveTo>
                  <a:pt x="0" y="0"/>
                </a:moveTo>
                <a:lnTo>
                  <a:pt x="4962315" y="0"/>
                </a:lnTo>
                <a:lnTo>
                  <a:pt x="4962315" y="6070110"/>
                </a:lnTo>
                <a:lnTo>
                  <a:pt x="0" y="607011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034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849046" y="845022"/>
            <a:ext cx="5389775" cy="769441"/>
          </a:xfrm>
          <a:prstGeom prst="rect">
            <a:avLst/>
          </a:prstGeom>
        </p:spPr>
        <p:txBody>
          <a:bodyPr wrap="square">
            <a:spAutoFit/>
          </a:bodyPr>
          <a:lstStyle/>
          <a:p>
            <a:pPr algn="just"/>
            <a:r>
              <a:rPr lang="vi-VN" sz="2200" dirty="0">
                <a:latin typeface="+mj-lt"/>
              </a:rPr>
              <a:t>a) </a:t>
            </a:r>
            <a:r>
              <a:rPr lang="vi-VN" sz="2200" i="1" dirty="0">
                <a:latin typeface="+mj-lt"/>
              </a:rPr>
              <a:t>Nàng nói đến đây, mọi người đều ứa hai hàng lệ</a:t>
            </a:r>
            <a:r>
              <a:rPr lang="vi-VN" sz="2200" dirty="0">
                <a:latin typeface="+mj-lt"/>
              </a:rPr>
              <a:t>. (Nguyễn Dữ)</a:t>
            </a:r>
          </a:p>
        </p:txBody>
      </p:sp>
      <p:sp>
        <p:nvSpPr>
          <p:cNvPr id="4" name="Rectangle 3"/>
          <p:cNvSpPr/>
          <p:nvPr/>
        </p:nvSpPr>
        <p:spPr>
          <a:xfrm>
            <a:off x="2960691" y="1874519"/>
            <a:ext cx="4769427" cy="1785104"/>
          </a:xfrm>
          <a:prstGeom prst="rect">
            <a:avLst/>
          </a:prstGeom>
        </p:spPr>
        <p:txBody>
          <a:bodyPr wrap="square">
            <a:spAutoFit/>
          </a:bodyPr>
          <a:lstStyle/>
          <a:p>
            <a:pPr lvl="1"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nàng</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thay</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đổi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5" name="Picture 4">
            <a:extLst>
              <a:ext uri="{FF2B5EF4-FFF2-40B4-BE49-F238E27FC236}">
                <a16:creationId xmlns:a16="http://schemas.microsoft.com/office/drawing/2014/main" id="{AC356809-EC5B-B028-FA27-A161723ADD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a:off x="0" y="1781503"/>
            <a:ext cx="4847531" cy="3361997"/>
          </a:xfrm>
          <a:prstGeom prst="rect">
            <a:avLst/>
          </a:prstGeom>
        </p:spPr>
      </p:pic>
    </p:spTree>
    <p:extLst>
      <p:ext uri="{BB962C8B-B14F-4D97-AF65-F5344CB8AC3E}">
        <p14:creationId xmlns:p14="http://schemas.microsoft.com/office/powerpoint/2010/main" val="99163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64161630"/>
              </p:ext>
            </p:extLst>
          </p:nvPr>
        </p:nvGraphicFramePr>
        <p:xfrm>
          <a:off x="142009" y="144896"/>
          <a:ext cx="8877300" cy="4815840"/>
        </p:xfrm>
        <a:graphic>
          <a:graphicData uri="http://schemas.openxmlformats.org/drawingml/2006/table">
            <a:tbl>
              <a:tblPr firstRow="1" bandRow="1">
                <a:tableStyleId>{5940675A-B579-460E-94D1-54222C63F5DA}</a:tableStyleId>
              </a:tblPr>
              <a:tblGrid>
                <a:gridCol w="1863436">
                  <a:extLst>
                    <a:ext uri="{9D8B030D-6E8A-4147-A177-3AD203B41FA5}">
                      <a16:colId xmlns:a16="http://schemas.microsoft.com/office/drawing/2014/main" val="3834448578"/>
                    </a:ext>
                  </a:extLst>
                </a:gridCol>
                <a:gridCol w="3480955">
                  <a:extLst>
                    <a:ext uri="{9D8B030D-6E8A-4147-A177-3AD203B41FA5}">
                      <a16:colId xmlns:a16="http://schemas.microsoft.com/office/drawing/2014/main" val="1301741695"/>
                    </a:ext>
                  </a:extLst>
                </a:gridCol>
                <a:gridCol w="3532909">
                  <a:extLst>
                    <a:ext uri="{9D8B030D-6E8A-4147-A177-3AD203B41FA5}">
                      <a16:colId xmlns:a16="http://schemas.microsoft.com/office/drawing/2014/main" val="2925907718"/>
                    </a:ext>
                  </a:extLst>
                </a:gridCol>
              </a:tblGrid>
              <a:tr h="370840">
                <a:tc>
                  <a:txBody>
                    <a:bodyPr/>
                    <a:lstStyle/>
                    <a:p>
                      <a:pPr algn="ct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đơn</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98298904"/>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Đặc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điểm</a:t>
                      </a:r>
                      <a:endParaRPr lang="en-US" sz="2000" b="1"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baseline="0"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5200976"/>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Sử</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dụng</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trọng</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phức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muốn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chẽ</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nghĩa</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4337973"/>
                  </a:ext>
                </a:extLst>
              </a:tr>
              <a:tr h="370840">
                <a:tc gridSpan="3">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lưu</a:t>
                      </a:r>
                      <a:r>
                        <a:rPr lang="en-US" sz="2000" b="1" baseline="0" dirty="0">
                          <a:solidFill>
                            <a:srgbClr val="FF0000"/>
                          </a:solidFill>
                          <a:latin typeface="Times New Roman" panose="02020603050405020304" pitchFamily="18" charset="0"/>
                          <a:cs typeface="Times New Roman" panose="02020603050405020304" pitchFamily="18" charset="0"/>
                        </a:rPr>
                        <a:t> ý </a:t>
                      </a:r>
                      <a:r>
                        <a:rPr lang="en-US" sz="2000" b="1" baseline="0" dirty="0" err="1">
                          <a:solidFill>
                            <a:srgbClr val="FF0000"/>
                          </a:solidFill>
                          <a:latin typeface="Times New Roman" panose="02020603050405020304" pitchFamily="18" charset="0"/>
                          <a:cs typeface="Times New Roman" panose="02020603050405020304" pitchFamily="18" charset="0"/>
                        </a:rPr>
                        <a:t>về</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110167"/>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kiểu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b="1" dirty="0" err="1">
                          <a:latin typeface="Times New Roman" panose="02020603050405020304" pitchFamily="18" charset="0"/>
                          <a:cs typeface="Times New Roman" panose="02020603050405020304" pitchFamily="18" charset="0"/>
                        </a:rPr>
                        <a:t>Đẳng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thuộc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kiện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nhượng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chú</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giải</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b="1" dirty="0" err="1">
                          <a:latin typeface="Times New Roman" panose="02020603050405020304" pitchFamily="18" charset="0"/>
                          <a:cs typeface="Times New Roman" panose="02020603050405020304" pitchFamily="18" charset="0"/>
                        </a:rPr>
                        <a:t>Chính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phụ</a:t>
                      </a:r>
                      <a:r>
                        <a:rPr lang="en-US" sz="2000" b="1"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bình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liệt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kê</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ứng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lựa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chọn</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6366720"/>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nối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vế</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trong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baseline="0" dirty="0">
                        <a:latin typeface="Times New Roman" panose="02020603050405020304" pitchFamily="18" charset="0"/>
                        <a:cs typeface="Times New Roman" panose="02020603050405020304" pitchFamily="18" charset="0"/>
                      </a:endParaRPr>
                    </a:p>
                    <a:p>
                      <a:pPr algn="just"/>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56396278"/>
                  </a:ext>
                </a:extLst>
              </a:tr>
            </a:tbl>
          </a:graphicData>
        </a:graphic>
      </p:graphicFrame>
    </p:spTree>
    <p:extLst>
      <p:ext uri="{BB962C8B-B14F-4D97-AF65-F5344CB8AC3E}">
        <p14:creationId xmlns:p14="http://schemas.microsoft.com/office/powerpoint/2010/main" val="787410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912875" y="616422"/>
            <a:ext cx="6630925" cy="1107996"/>
          </a:xfrm>
          <a:prstGeom prst="rect">
            <a:avLst/>
          </a:prstGeom>
        </p:spPr>
        <p:txBody>
          <a:bodyPr wrap="square">
            <a:spAutoFit/>
          </a:bodyPr>
          <a:lstStyle/>
          <a:p>
            <a:pPr algn="just"/>
            <a:r>
              <a:rPr lang="vi-VN" sz="2200" dirty="0">
                <a:latin typeface="+mj-lt"/>
              </a:rPr>
              <a:t>b) </a:t>
            </a:r>
            <a:r>
              <a:rPr lang="vi-VN" sz="2200" i="1" dirty="0">
                <a:latin typeface="+mj-lt"/>
              </a:rPr>
              <a:t>Trong cuộc đời kháng chiến của tôi, tôi chứng kiến không biết bao nhiêu cuộc chia tay, nhưng chưa bao giờ tôi bị xúc động như lần ấy</a:t>
            </a:r>
            <a:r>
              <a:rPr lang="vi-VN" sz="2200" dirty="0">
                <a:latin typeface="+mj-lt"/>
              </a:rPr>
              <a:t>. (Nguyễn Quang Sáng)</a:t>
            </a:r>
          </a:p>
        </p:txBody>
      </p:sp>
      <p:sp>
        <p:nvSpPr>
          <p:cNvPr id="4" name="Rectangle 3"/>
          <p:cNvSpPr/>
          <p:nvPr/>
        </p:nvSpPr>
        <p:spPr>
          <a:xfrm>
            <a:off x="1594756" y="2220827"/>
            <a:ext cx="4769427" cy="1446550"/>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thể</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lược</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bỏ</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Chủ</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2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vế</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này</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giống</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nhau</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tôi</a:t>
            </a:r>
            <a:r>
              <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khi</a:t>
            </a:r>
            <a:r>
              <a:rPr kumimoji="0" lang="en-US" sz="22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lược</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bỏ</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sẽ</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làm</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thay</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đổi</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hoặc</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hiểu</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sai</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7">
            <a:extLst>
              <a:ext uri="{FF2B5EF4-FFF2-40B4-BE49-F238E27FC236}">
                <a16:creationId xmlns:a16="http://schemas.microsoft.com/office/drawing/2014/main" id="{BCC8E678-F68E-E17F-6988-EA4F82BB08B9}"/>
              </a:ext>
            </a:extLst>
          </p:cNvPr>
          <p:cNvSpPr/>
          <p:nvPr/>
        </p:nvSpPr>
        <p:spPr>
          <a:xfrm>
            <a:off x="4900295" y="4163786"/>
            <a:ext cx="6278109" cy="1373336"/>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3"/>
            <a:stretch>
              <a:fillRect/>
            </a:stretch>
          </a:blipFill>
        </p:spPr>
        <p:txBody>
          <a:bodyPr/>
          <a:lstStyle/>
          <a:p>
            <a:endParaRPr lang="en-US"/>
          </a:p>
        </p:txBody>
      </p:sp>
      <p:sp>
        <p:nvSpPr>
          <p:cNvPr id="6" name="Freeform 10">
            <a:extLst>
              <a:ext uri="{FF2B5EF4-FFF2-40B4-BE49-F238E27FC236}">
                <a16:creationId xmlns:a16="http://schemas.microsoft.com/office/drawing/2014/main" id="{D1E717BA-9E4F-2C8F-311D-BF11E5445800}"/>
              </a:ext>
            </a:extLst>
          </p:cNvPr>
          <p:cNvSpPr/>
          <p:nvPr/>
        </p:nvSpPr>
        <p:spPr>
          <a:xfrm>
            <a:off x="7137293" y="2417379"/>
            <a:ext cx="2547036" cy="2795752"/>
          </a:xfrm>
          <a:custGeom>
            <a:avLst/>
            <a:gdLst/>
            <a:ahLst/>
            <a:cxnLst/>
            <a:rect l="l" t="t" r="r" b="b"/>
            <a:pathLst>
              <a:path w="5452888" h="5985358">
                <a:moveTo>
                  <a:pt x="0" y="0"/>
                </a:moveTo>
                <a:lnTo>
                  <a:pt x="5452888" y="0"/>
                </a:lnTo>
                <a:lnTo>
                  <a:pt x="5452888" y="5985358"/>
                </a:lnTo>
                <a:lnTo>
                  <a:pt x="0" y="598535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0357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4CA30E-A6C8-2C33-0296-5FFA732E4A32}"/>
              </a:ext>
            </a:extLst>
          </p:cNvPr>
          <p:cNvSpPr/>
          <p:nvPr/>
        </p:nvSpPr>
        <p:spPr>
          <a:xfrm>
            <a:off x="317940" y="332509"/>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92302" y="700877"/>
            <a:ext cx="5389775" cy="1446550"/>
          </a:xfrm>
          <a:prstGeom prst="rect">
            <a:avLst/>
          </a:prstGeom>
        </p:spPr>
        <p:txBody>
          <a:bodyPr wrap="square">
            <a:spAutoFit/>
          </a:bodyPr>
          <a:lstStyle/>
          <a:p>
            <a:pPr algn="just"/>
            <a:r>
              <a:rPr lang="vi-VN" sz="2200" dirty="0">
                <a:latin typeface="+mj-lt"/>
              </a:rPr>
              <a:t>c) </a:t>
            </a:r>
            <a:r>
              <a:rPr lang="vi-VN" sz="2200" i="1" dirty="0">
                <a:latin typeface="+mj-lt"/>
              </a:rPr>
              <a:t>Sếu chỉ sống ở vùng sinh thái tự nhiên cân bằng, Tam Nông là vùng đất tự nhiên bảo đảm được sự cân bằng đó.</a:t>
            </a:r>
            <a:r>
              <a:rPr lang="vi-VN" sz="2200" dirty="0">
                <a:latin typeface="+mj-lt"/>
              </a:rPr>
              <a:t> (Vườn quốc gia Tràm Chim – Tam Nông)</a:t>
            </a:r>
          </a:p>
        </p:txBody>
      </p:sp>
      <p:sp>
        <p:nvSpPr>
          <p:cNvPr id="4" name="Rectangle 3"/>
          <p:cNvSpPr/>
          <p:nvPr/>
        </p:nvSpPr>
        <p:spPr>
          <a:xfrm>
            <a:off x="1699986" y="2515795"/>
            <a:ext cx="4769427" cy="1785104"/>
          </a:xfrm>
          <a:prstGeom prst="rect">
            <a:avLst/>
          </a:prstGeom>
        </p:spPr>
        <p:txBody>
          <a:bodyPr wrap="square">
            <a:spAutoFit/>
          </a:bodyPr>
          <a:lstStyle/>
          <a:p>
            <a:pPr lvl="1"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2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vế</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Sếu</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Tam </a:t>
            </a:r>
            <a:r>
              <a:rPr lang="en-US" sz="22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Nông</a:t>
            </a:r>
            <a:r>
              <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bỏ</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thay</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đổi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sai</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ý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2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Freeform 3">
            <a:extLst>
              <a:ext uri="{FF2B5EF4-FFF2-40B4-BE49-F238E27FC236}">
                <a16:creationId xmlns:a16="http://schemas.microsoft.com/office/drawing/2014/main" id="{04D3C96B-C9F2-88F8-FC0D-DB49E42744D8}"/>
              </a:ext>
            </a:extLst>
          </p:cNvPr>
          <p:cNvSpPr/>
          <p:nvPr/>
        </p:nvSpPr>
        <p:spPr>
          <a:xfrm>
            <a:off x="6972301" y="1424152"/>
            <a:ext cx="1853759" cy="3632339"/>
          </a:xfrm>
          <a:custGeom>
            <a:avLst/>
            <a:gdLst/>
            <a:ahLst/>
            <a:cxnLst/>
            <a:rect l="l" t="t" r="r" b="b"/>
            <a:pathLst>
              <a:path w="4598289" h="8229600">
                <a:moveTo>
                  <a:pt x="0" y="0"/>
                </a:moveTo>
                <a:lnTo>
                  <a:pt x="4598289" y="0"/>
                </a:lnTo>
                <a:lnTo>
                  <a:pt x="459828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8457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0897" y="1307755"/>
            <a:ext cx="6464338" cy="1785104"/>
          </a:xfrm>
          <a:prstGeom prst="rect">
            <a:avLst/>
          </a:prstGeom>
        </p:spPr>
        <p:txBody>
          <a:bodyPr wrap="square">
            <a:spAutoFit/>
          </a:bodyPr>
          <a:lstStyle/>
          <a:p>
            <a:pPr algn="just"/>
            <a:r>
              <a:rPr lang="en-US" sz="2200" b="1" dirty="0" err="1">
                <a:solidFill>
                  <a:schemeClr val="tx1"/>
                </a:solidFill>
                <a:latin typeface="Times New Roman" panose="02020603050405020304" pitchFamily="18" charset="0"/>
                <a:cs typeface="Times New Roman" panose="02020603050405020304" pitchFamily="18" charset="0"/>
              </a:rPr>
              <a:t>Dựa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câu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chủ</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đề</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hãy</a:t>
            </a:r>
            <a:r>
              <a:rPr lang="en-US" sz="2200" b="1" dirty="0">
                <a:solidFill>
                  <a:schemeClr val="tx1"/>
                </a:solidFill>
                <a:latin typeface="Times New Roman" panose="02020603050405020304" pitchFamily="18" charset="0"/>
                <a:cs typeface="Times New Roman" panose="02020603050405020304" pitchFamily="18" charset="0"/>
              </a:rPr>
              <a:t> v</a:t>
            </a:r>
            <a:r>
              <a:rPr lang="vi-VN" sz="2200" b="1" dirty="0">
                <a:solidFill>
                  <a:schemeClr val="tx1"/>
                </a:solidFill>
                <a:latin typeface="Times New Roman" panose="02020603050405020304" pitchFamily="18" charset="0"/>
                <a:cs typeface="Times New Roman" panose="02020603050405020304" pitchFamily="18" charset="0"/>
              </a:rPr>
              <a:t>iết </a:t>
            </a:r>
            <a:r>
              <a:rPr lang="vi-VN" sz="2200" b="1" dirty="0">
                <a:solidFill>
                  <a:schemeClr val="tx1"/>
                </a:solidFill>
                <a:latin typeface="+mj-lt"/>
              </a:rPr>
              <a:t>một đoạn văn (khoảng 8 – 10 dòng) trình bày suy nghĩ của em về vai trò của việc đọc sách đối với sự phát triển của mỗi người, trong đó có sử dụng một câu ghép. Chỉ ra câu ghép được sử dụng trong đoạn văn đã viết.</a:t>
            </a:r>
            <a:endParaRPr lang="en-US" sz="2200" dirty="0">
              <a:solidFill>
                <a:schemeClr val="tx1"/>
              </a:solidFill>
              <a:latin typeface="+mj-lt"/>
            </a:endParaRPr>
          </a:p>
        </p:txBody>
      </p:sp>
      <p:sp>
        <p:nvSpPr>
          <p:cNvPr id="3" name="Rectangle 2"/>
          <p:cNvSpPr/>
          <p:nvPr/>
        </p:nvSpPr>
        <p:spPr>
          <a:xfrm>
            <a:off x="2625200" y="3162178"/>
            <a:ext cx="6020036" cy="769441"/>
          </a:xfrm>
          <a:prstGeom prst="rect">
            <a:avLst/>
          </a:prstGeom>
        </p:spPr>
        <p:txBody>
          <a:bodyPr wrap="square">
            <a:spAutoFit/>
          </a:bodyPr>
          <a:lstStyle/>
          <a:p>
            <a:pPr algn="just"/>
            <a:r>
              <a:rPr lang="en-US" sz="2200" b="1" i="1" dirty="0" err="1">
                <a:latin typeface="Times New Roman" panose="02020603050405020304" pitchFamily="18" charset="0"/>
                <a:cs typeface="Times New Roman" panose="02020603050405020304" pitchFamily="18" charset="0"/>
              </a:rPr>
              <a:t>Câu</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chủ</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đề</a:t>
            </a:r>
            <a:r>
              <a:rPr lang="en-US" sz="2200" b="1" i="1"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tàng</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loại</a:t>
            </a:r>
            <a:r>
              <a:rPr lang="en-US" sz="2200" i="1" dirty="0">
                <a:latin typeface="Times New Roman" panose="02020603050405020304" pitchFamily="18" charset="0"/>
                <a:cs typeface="Times New Roman" panose="02020603050405020304" pitchFamily="18" charset="0"/>
              </a:rPr>
              <a:t>. ……..</a:t>
            </a:r>
            <a:endParaRPr lang="vi-VN" sz="2200" i="1" dirty="0">
              <a:latin typeface="Times New Roman" panose="02020603050405020304" pitchFamily="18" charset="0"/>
              <a:cs typeface="Times New Roman" panose="02020603050405020304" pitchFamily="18" charset="0"/>
            </a:endParaRPr>
          </a:p>
        </p:txBody>
      </p:sp>
      <p:sp>
        <p:nvSpPr>
          <p:cNvPr id="4" name="Rectangle 3"/>
          <p:cNvSpPr/>
          <p:nvPr/>
        </p:nvSpPr>
        <p:spPr>
          <a:xfrm>
            <a:off x="1587895" y="473757"/>
            <a:ext cx="745374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a:solidFill>
                  <a:srgbClr val="FF0000"/>
                </a:solidFill>
                <a:latin typeface="#9Slide07 IcielCadena" panose="02000503000000020004" pitchFamily="2" charset="0"/>
                <a:cs typeface="Times New Roman" panose="02020603050405020304" pitchFamily="18" charset="0"/>
              </a:rPr>
              <a:t>VIẾT KẾT NỐI</a:t>
            </a:r>
            <a:endParaRPr kumimoji="0" lang="en-US" sz="3600" b="1" i="0" u="none" strike="noStrike" kern="0" cap="none" spc="0" normalizeH="0" baseline="0" noProof="0" dirty="0">
              <a:ln>
                <a:noFill/>
              </a:ln>
              <a:solidFill>
                <a:srgbClr val="FF0000"/>
              </a:solidFill>
              <a:effectLst/>
              <a:uLnTx/>
              <a:uFillTx/>
              <a:latin typeface="#9Slide07 IcielCadena" panose="02000503000000020004" pitchFamily="2" charset="0"/>
              <a:cs typeface="Times New Roman" panose="02020603050405020304" pitchFamily="18" charset="0"/>
              <a:sym typeface="Arial"/>
            </a:endParaRPr>
          </a:p>
        </p:txBody>
      </p:sp>
      <p:sp>
        <p:nvSpPr>
          <p:cNvPr id="5" name="Freeform 2"/>
          <p:cNvSpPr/>
          <p:nvPr/>
        </p:nvSpPr>
        <p:spPr>
          <a:xfrm>
            <a:off x="-68317" y="1683088"/>
            <a:ext cx="2680138" cy="3520706"/>
          </a:xfrm>
          <a:custGeom>
            <a:avLst/>
            <a:gdLst/>
            <a:ahLst/>
            <a:cxnLst/>
            <a:rect l="l" t="t" r="r" b="b"/>
            <a:pathLst>
              <a:path w="3132392" h="4114800">
                <a:moveTo>
                  <a:pt x="0" y="0"/>
                </a:moveTo>
                <a:lnTo>
                  <a:pt x="3132392" y="0"/>
                </a:lnTo>
                <a:lnTo>
                  <a:pt x="31323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49446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935" y="197674"/>
            <a:ext cx="7813963" cy="3139321"/>
          </a:xfrm>
          <a:prstGeom prst="rect">
            <a:avLst/>
          </a:prstGeom>
          <a:solidFill>
            <a:schemeClr val="bg1"/>
          </a:solidFill>
        </p:spPr>
        <p:txBody>
          <a:bodyPr wrap="square">
            <a:spAutoFit/>
          </a:bodyPr>
          <a:lstStyle/>
          <a:p>
            <a:pPr algn="just"/>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tàng</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loại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muốn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bản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ngoài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hỏi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tích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luỹ</a:t>
            </a:r>
            <a:r>
              <a:rPr lang="en-US" sz="2200" i="1" dirty="0">
                <a:latin typeface="Times New Roman" panose="02020603050405020304" pitchFamily="18" charset="0"/>
                <a:cs typeface="Times New Roman" panose="02020603050405020304" pitchFamily="18" charset="0"/>
              </a:rPr>
              <a:t> tri </a:t>
            </a:r>
            <a:r>
              <a:rPr lang="en-US" sz="2200" i="1" dirty="0" err="1">
                <a:latin typeface="Times New Roman" panose="02020603050405020304" pitchFamily="18" charset="0"/>
                <a:cs typeface="Times New Roman" panose="02020603050405020304" pitchFamily="18" charset="0"/>
              </a:rPr>
              <a:t>thức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kinh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nghiệm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thực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tế</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cuộc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xung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thể</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giúp</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giàu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vốn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hiểu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biết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về</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nhiên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hội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rèn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luyện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năng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lực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duy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bồi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dưỡng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tâm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hồn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hướng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lẽ</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tưởng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cảm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cao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đẹp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vai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trò</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rất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trọng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đối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xưa</a:t>
            </a:r>
            <a:r>
              <a:rPr lang="en-US" sz="2200" i="1" dirty="0">
                <a:latin typeface="Times New Roman" panose="02020603050405020304" pitchFamily="18" charset="0"/>
                <a:cs typeface="Times New Roman" panose="02020603050405020304" pitchFamily="18" charset="0"/>
              </a:rPr>
              <a:t> nay,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thủ</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luôn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yêu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a:t>
            </a:r>
            <a:endParaRPr lang="vi-VN" sz="2200" i="1" dirty="0">
              <a:latin typeface="Times New Roman" panose="02020603050405020304" pitchFamily="18" charset="0"/>
              <a:cs typeface="Times New Roman" panose="02020603050405020304" pitchFamily="18" charset="0"/>
            </a:endParaRPr>
          </a:p>
        </p:txBody>
      </p:sp>
      <p:sp>
        <p:nvSpPr>
          <p:cNvPr id="3" name="Rectangle 2"/>
          <p:cNvSpPr/>
          <p:nvPr/>
        </p:nvSpPr>
        <p:spPr>
          <a:xfrm>
            <a:off x="529936" y="3504316"/>
            <a:ext cx="7813962" cy="1446550"/>
          </a:xfrm>
          <a:prstGeom prst="rect">
            <a:avLst/>
          </a:prstGeom>
        </p:spPr>
        <p:txBody>
          <a:bodyPr wrap="square">
            <a:spAutoFit/>
          </a:bodyPr>
          <a:lstStyle/>
          <a:p>
            <a:pPr algn="just"/>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rPr>
              <a:t>Chính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vai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trò</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rất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quan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trọng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đối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sự</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triển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mỗi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xưa</a:t>
            </a:r>
            <a:r>
              <a:rPr lang="en-US" sz="2200" i="1" dirty="0">
                <a:latin typeface="Times New Roman" panose="02020603050405020304" pitchFamily="18" charset="0"/>
                <a:cs typeface="Times New Roman" panose="02020603050405020304" pitchFamily="18" charset="0"/>
              </a:rPr>
              <a:t> nay,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thủ</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luôn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coi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việc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yêu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a:t>
            </a:r>
            <a:endParaRPr lang="vi-VN" sz="2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4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394824" y="296176"/>
            <a:ext cx="7524449" cy="4331483"/>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sz="1050"/>
          </a:p>
        </p:txBody>
      </p:sp>
      <p:sp>
        <p:nvSpPr>
          <p:cNvPr id="6" name="TextBox 5">
            <a:extLst>
              <a:ext uri="{FF2B5EF4-FFF2-40B4-BE49-F238E27FC236}">
                <a16:creationId xmlns:a16="http://schemas.microsoft.com/office/drawing/2014/main" id="{0A55E294-B04B-252D-45C5-EEFF1CFE2801}"/>
              </a:ext>
            </a:extLst>
          </p:cNvPr>
          <p:cNvSpPr txBox="1"/>
          <p:nvPr/>
        </p:nvSpPr>
        <p:spPr>
          <a:xfrm>
            <a:off x="598563" y="515841"/>
            <a:ext cx="6818812" cy="1107996"/>
          </a:xfrm>
          <a:prstGeom prst="rect">
            <a:avLst/>
          </a:prstGeom>
          <a:noFill/>
        </p:spPr>
        <p:txBody>
          <a:bodyPr wrap="square" rtlCol="0">
            <a:spAutoFit/>
          </a:bodyPr>
          <a:lstStyle/>
          <a:p>
            <a:pPr algn="ctr"/>
            <a:r>
              <a:rPr lang="en-US" sz="3300" dirty="0" err="1">
                <a:latin typeface="#9Slide07 SVNA Love Of Thunder" panose="02040603050506020204" pitchFamily="18" charset="0"/>
                <a:cs typeface="Times New Roman" panose="02020603050405020304" pitchFamily="18" charset="0"/>
              </a:rPr>
              <a:t>Bài</a:t>
            </a:r>
            <a:r>
              <a:rPr lang="en-US" sz="3300" dirty="0">
                <a:latin typeface="#9Slide07 SVNA Love Of Thunder" panose="02040603050506020204" pitchFamily="18" charset="0"/>
                <a:cs typeface="Times New Roman" panose="02020603050405020304" pitchFamily="18" charset="0"/>
              </a:rPr>
              <a:t> 5: </a:t>
            </a:r>
          </a:p>
          <a:p>
            <a:pPr algn="ctr"/>
            <a:r>
              <a:rPr lang="en-US" sz="3300" dirty="0" err="1">
                <a:latin typeface="#9Slide07 SVNA Love Of Thunder" panose="02040603050506020204" pitchFamily="18" charset="0"/>
                <a:cs typeface="Times New Roman" panose="02020603050405020304" pitchFamily="18" charset="0"/>
              </a:rPr>
              <a:t>Nghị</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luận</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xã</a:t>
            </a:r>
            <a:r>
              <a:rPr lang="en-US" sz="3300" dirty="0">
                <a:latin typeface="#9Slide07 SVNA Love Of Thunder" panose="02040603050506020204" pitchFamily="18" charset="0"/>
                <a:cs typeface="Times New Roman" panose="02020603050405020304" pitchFamily="18" charset="0"/>
              </a:rPr>
              <a:t> </a:t>
            </a:r>
            <a:r>
              <a:rPr lang="en-US" sz="3300" dirty="0" err="1">
                <a:latin typeface="#9Slide07 SVNA Love Of Thunder" panose="02040603050506020204" pitchFamily="18" charset="0"/>
                <a:cs typeface="Times New Roman" panose="02020603050405020304" pitchFamily="18" charset="0"/>
              </a:rPr>
              <a:t>hội</a:t>
            </a:r>
            <a:endParaRPr lang="en-US" sz="33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1169533" y="2214580"/>
            <a:ext cx="5676870" cy="553998"/>
          </a:xfrm>
          <a:prstGeom prst="rect">
            <a:avLst/>
          </a:prstGeom>
          <a:noFill/>
        </p:spPr>
        <p:txBody>
          <a:bodyPr wrap="square" rtlCol="0">
            <a:spAutoFit/>
          </a:bodyPr>
          <a:lstStyle/>
          <a:p>
            <a:pPr algn="ctr"/>
            <a:r>
              <a:rPr lang="en-US" sz="3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Freeform 6"/>
          <p:cNvSpPr/>
          <p:nvPr/>
        </p:nvSpPr>
        <p:spPr>
          <a:xfrm>
            <a:off x="5159340" y="2409916"/>
            <a:ext cx="4314713" cy="2808486"/>
          </a:xfrm>
          <a:custGeom>
            <a:avLst/>
            <a:gdLst/>
            <a:ahLst/>
            <a:cxnLst/>
            <a:rect l="l" t="t" r="r" b="b"/>
            <a:pathLst>
              <a:path w="6321620" h="4114800">
                <a:moveTo>
                  <a:pt x="0" y="0"/>
                </a:moveTo>
                <a:lnTo>
                  <a:pt x="6321620" y="0"/>
                </a:lnTo>
                <a:lnTo>
                  <a:pt x="63216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79894" y="2718513"/>
            <a:ext cx="1628273" cy="2302185"/>
          </a:xfrm>
          <a:custGeom>
            <a:avLst/>
            <a:gdLst/>
            <a:ahLst/>
            <a:cxnLst/>
            <a:rect l="l" t="t" r="r" b="b"/>
            <a:pathLst>
              <a:path w="2910286" h="4114800">
                <a:moveTo>
                  <a:pt x="0" y="0"/>
                </a:moveTo>
                <a:lnTo>
                  <a:pt x="2910285" y="0"/>
                </a:lnTo>
                <a:lnTo>
                  <a:pt x="291028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3551892" y="1542159"/>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LÝ</a:t>
            </a:r>
            <a:r>
              <a:rPr kumimoji="0" lang="en-US" sz="3600" b="0" i="0" u="none" strike="noStrike" kern="1200" cap="none" spc="0" normalizeH="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 THUYẾT</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3" name="Freeform 3"/>
          <p:cNvSpPr/>
          <p:nvPr/>
        </p:nvSpPr>
        <p:spPr>
          <a:xfrm>
            <a:off x="-115051" y="1996966"/>
            <a:ext cx="3666943" cy="3020644"/>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38752892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0986182"/>
              </p:ext>
            </p:extLst>
          </p:nvPr>
        </p:nvGraphicFramePr>
        <p:xfrm>
          <a:off x="142009" y="144896"/>
          <a:ext cx="8877300" cy="4815840"/>
        </p:xfrm>
        <a:graphic>
          <a:graphicData uri="http://schemas.openxmlformats.org/drawingml/2006/table">
            <a:tbl>
              <a:tblPr firstRow="1" bandRow="1">
                <a:tableStyleId>{5940675A-B579-460E-94D1-54222C63F5DA}</a:tableStyleId>
              </a:tblPr>
              <a:tblGrid>
                <a:gridCol w="1863436">
                  <a:extLst>
                    <a:ext uri="{9D8B030D-6E8A-4147-A177-3AD203B41FA5}">
                      <a16:colId xmlns:a16="http://schemas.microsoft.com/office/drawing/2014/main" val="3834448578"/>
                    </a:ext>
                  </a:extLst>
                </a:gridCol>
                <a:gridCol w="3480955">
                  <a:extLst>
                    <a:ext uri="{9D8B030D-6E8A-4147-A177-3AD203B41FA5}">
                      <a16:colId xmlns:a16="http://schemas.microsoft.com/office/drawing/2014/main" val="1301741695"/>
                    </a:ext>
                  </a:extLst>
                </a:gridCol>
                <a:gridCol w="3532909">
                  <a:extLst>
                    <a:ext uri="{9D8B030D-6E8A-4147-A177-3AD203B41FA5}">
                      <a16:colId xmlns:a16="http://schemas.microsoft.com/office/drawing/2014/main" val="2925907718"/>
                    </a:ext>
                  </a:extLst>
                </a:gridCol>
              </a:tblGrid>
              <a:tr h="370840">
                <a:tc>
                  <a:txBody>
                    <a:bodyPr/>
                    <a:lstStyle/>
                    <a:p>
                      <a:pPr algn="ct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đơn</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98298904"/>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Đặc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điểm</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Do </a:t>
                      </a:r>
                      <a:r>
                        <a:rPr lang="en-US" sz="200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chủ</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cốt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thành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5200976"/>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Sử</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dụng</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đơn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giản</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Dùng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diễn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nội</a:t>
                      </a:r>
                      <a:r>
                        <a:rPr lang="en-US" sz="2000" baseline="0" dirty="0">
                          <a:latin typeface="Times New Roman" panose="02020603050405020304" pitchFamily="18" charset="0"/>
                          <a:cs typeface="Times New Roman" panose="02020603050405020304" pitchFamily="18" charset="0"/>
                        </a:rPr>
                        <a:t> dung </a:t>
                      </a:r>
                      <a:r>
                        <a:rPr lang="en-US" sz="2000" baseline="0" dirty="0" err="1">
                          <a:latin typeface="Times New Roman" panose="02020603050405020304" pitchFamily="18" charset="0"/>
                          <a:cs typeface="Times New Roman" panose="02020603050405020304" pitchFamily="18" charset="0"/>
                        </a:rPr>
                        <a:t>phức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muốn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chẽ</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nghĩa</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4337973"/>
                  </a:ext>
                </a:extLst>
              </a:tr>
              <a:tr h="370840">
                <a:tc gridSpan="3">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lưu</a:t>
                      </a:r>
                      <a:r>
                        <a:rPr lang="en-US" sz="2000" b="1" baseline="0" dirty="0">
                          <a:solidFill>
                            <a:srgbClr val="FF0000"/>
                          </a:solidFill>
                          <a:latin typeface="Times New Roman" panose="02020603050405020304" pitchFamily="18" charset="0"/>
                          <a:cs typeface="Times New Roman" panose="02020603050405020304" pitchFamily="18" charset="0"/>
                        </a:rPr>
                        <a:t> ý </a:t>
                      </a:r>
                      <a:r>
                        <a:rPr lang="en-US" sz="2000" b="1" baseline="0" dirty="0" err="1">
                          <a:solidFill>
                            <a:srgbClr val="FF0000"/>
                          </a:solidFill>
                          <a:latin typeface="Times New Roman" panose="02020603050405020304" pitchFamily="18" charset="0"/>
                          <a:cs typeface="Times New Roman" panose="02020603050405020304" pitchFamily="18" charset="0"/>
                        </a:rPr>
                        <a:t>về</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câu</a:t>
                      </a:r>
                      <a:r>
                        <a:rPr lang="en-US" sz="2000" b="1" baseline="0" dirty="0">
                          <a:solidFill>
                            <a:srgbClr val="FF0000"/>
                          </a:solidFill>
                          <a:latin typeface="Times New Roman" panose="02020603050405020304" pitchFamily="18" charset="0"/>
                          <a:cs typeface="Times New Roman" panose="02020603050405020304" pitchFamily="18" charset="0"/>
                        </a:rPr>
                        <a:t> </a:t>
                      </a:r>
                      <a:r>
                        <a:rPr lang="en-US" sz="2000" b="1" baseline="0" dirty="0" err="1">
                          <a:solidFill>
                            <a:srgbClr val="FF0000"/>
                          </a:solidFill>
                          <a:latin typeface="Times New Roman" panose="02020603050405020304" pitchFamily="18" charset="0"/>
                          <a:cs typeface="Times New Roman" panose="02020603050405020304" pitchFamily="18" charset="0"/>
                        </a:rPr>
                        <a:t>ghép</a:t>
                      </a:r>
                      <a:endParaRPr lang="en-US" sz="2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110167"/>
                  </a:ext>
                </a:extLst>
              </a:tr>
              <a:tr h="370840">
                <a:tc>
                  <a:txBody>
                    <a:bodyP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kiểu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b="1" dirty="0" err="1">
                          <a:latin typeface="Times New Roman" panose="02020603050405020304" pitchFamily="18" charset="0"/>
                          <a:cs typeface="Times New Roman" panose="02020603050405020304" pitchFamily="18" charset="0"/>
                        </a:rPr>
                        <a:t>Đẳng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bình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liệt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kê</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ứng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lựa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chọn</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b="1" dirty="0" err="1">
                          <a:latin typeface="Times New Roman" panose="02020603050405020304" pitchFamily="18" charset="0"/>
                          <a:cs typeface="Times New Roman" panose="02020603050405020304" pitchFamily="18" charset="0"/>
                        </a:rPr>
                        <a:t>Chính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quan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phụ</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thuộc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kiện</a:t>
                      </a:r>
                      <a:r>
                        <a:rPr lang="en-US" sz="2000" baseline="0" dirty="0">
                          <a:latin typeface="Times New Roman" panose="02020603050405020304" pitchFamily="18" charset="0"/>
                          <a:cs typeface="Times New Roman" panose="02020603050405020304" pitchFamily="18" charset="0"/>
                        </a:rPr>
                        <a:t> –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nhượng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chú</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giải</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6366720"/>
                  </a:ext>
                </a:extLst>
              </a:tr>
              <a:tr h="370840">
                <a:tc>
                  <a:txBody>
                    <a:bodyPr/>
                    <a:lstStyle/>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nối</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vế</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trong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câu</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ghép</a:t>
                      </a:r>
                      <a:endParaRPr lang="en-US" sz="2000" b="1" dirty="0">
                        <a:latin typeface="Times New Roman" panose="02020603050405020304" pitchFamily="18" charset="0"/>
                        <a:cs typeface="Times New Roman" panose="02020603050405020304" pitchFamily="18" charset="0"/>
                      </a:endParaRPr>
                    </a:p>
                  </a:txBody>
                  <a:tcPr/>
                </a:tc>
                <a:tc>
                  <a:txBody>
                    <a:bodyPr/>
                    <a:lstStyle/>
                    <a:p>
                      <a:pPr algn="just"/>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tiếp</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baseline="0" dirty="0">
                        <a:latin typeface="Times New Roman" panose="02020603050405020304" pitchFamily="18" charset="0"/>
                        <a:cs typeface="Times New Roman" panose="02020603050405020304" pitchFamily="18" charset="0"/>
                      </a:endParaRPr>
                    </a:p>
                    <a:p>
                      <a:pPr algn="just"/>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56396278"/>
                  </a:ext>
                </a:extLst>
              </a:tr>
            </a:tbl>
          </a:graphicData>
        </a:graphic>
      </p:graphicFrame>
      <mc:AlternateContent xmlns:mc="http://schemas.openxmlformats.org/markup-compatibility/2006">
        <mc:Choice xmlns:p14="http://schemas.microsoft.com/office/powerpoint/2010/main" Requires="p14">
          <p:contentPart p14:bwMode="auto" r:id="rId2">
            <p14:nvContentPartPr>
              <p14:cNvPr id="2" name="Viết tay 1">
                <a:extLst>
                  <a:ext uri="{FF2B5EF4-FFF2-40B4-BE49-F238E27FC236}">
                    <a16:creationId xmlns:a16="http://schemas.microsoft.com/office/drawing/2014/main" id="{9BA666C0-1E26-82F2-6B94-CC7EA36141A0}"/>
                  </a:ext>
                </a:extLst>
              </p14:cNvPr>
              <p14:cNvContentPartPr/>
              <p14:nvPr/>
            </p14:nvContentPartPr>
            <p14:xfrm>
              <a:off x="3229560" y="365400"/>
              <a:ext cx="1573920" cy="67320"/>
            </p14:xfrm>
          </p:contentPart>
        </mc:Choice>
        <mc:Fallback>
          <p:pic>
            <p:nvPicPr>
              <p:cNvPr id="2" name="Viết tay 1">
                <a:extLst>
                  <a:ext uri="{FF2B5EF4-FFF2-40B4-BE49-F238E27FC236}">
                    <a16:creationId xmlns:a16="http://schemas.microsoft.com/office/drawing/2014/main" id="{9BA666C0-1E26-82F2-6B94-CC7EA36141A0}"/>
                  </a:ext>
                </a:extLst>
              </p:cNvPr>
              <p:cNvPicPr/>
              <p:nvPr/>
            </p:nvPicPr>
            <p:blipFill>
              <a:blip r:embed="rId3"/>
              <a:stretch>
                <a:fillRect/>
              </a:stretch>
            </p:blipFill>
            <p:spPr>
              <a:xfrm>
                <a:off x="3213720" y="302040"/>
                <a:ext cx="160524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Viết tay 2">
                <a:extLst>
                  <a:ext uri="{FF2B5EF4-FFF2-40B4-BE49-F238E27FC236}">
                    <a16:creationId xmlns:a16="http://schemas.microsoft.com/office/drawing/2014/main" id="{5BA713F7-C08F-1AF4-E882-694C94213A5A}"/>
                  </a:ext>
                </a:extLst>
              </p14:cNvPr>
              <p14:cNvContentPartPr/>
              <p14:nvPr/>
            </p14:nvContentPartPr>
            <p14:xfrm>
              <a:off x="6712560" y="313200"/>
              <a:ext cx="1290600" cy="67320"/>
            </p14:xfrm>
          </p:contentPart>
        </mc:Choice>
        <mc:Fallback>
          <p:pic>
            <p:nvPicPr>
              <p:cNvPr id="3" name="Viết tay 2">
                <a:extLst>
                  <a:ext uri="{FF2B5EF4-FFF2-40B4-BE49-F238E27FC236}">
                    <a16:creationId xmlns:a16="http://schemas.microsoft.com/office/drawing/2014/main" id="{5BA713F7-C08F-1AF4-E882-694C94213A5A}"/>
                  </a:ext>
                </a:extLst>
              </p:cNvPr>
              <p:cNvPicPr/>
              <p:nvPr/>
            </p:nvPicPr>
            <p:blipFill>
              <a:blip r:embed="rId5"/>
              <a:stretch>
                <a:fillRect/>
              </a:stretch>
            </p:blipFill>
            <p:spPr>
              <a:xfrm>
                <a:off x="6696720" y="249840"/>
                <a:ext cx="132192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Viết tay 4">
                <a:extLst>
                  <a:ext uri="{FF2B5EF4-FFF2-40B4-BE49-F238E27FC236}">
                    <a16:creationId xmlns:a16="http://schemas.microsoft.com/office/drawing/2014/main" id="{E8C936A6-F5E4-4308-8A08-C86FF2D1D410}"/>
                  </a:ext>
                </a:extLst>
              </p14:cNvPr>
              <p14:cNvContentPartPr/>
              <p14:nvPr/>
            </p14:nvContentPartPr>
            <p14:xfrm>
              <a:off x="231120" y="723240"/>
              <a:ext cx="1648800" cy="67320"/>
            </p14:xfrm>
          </p:contentPart>
        </mc:Choice>
        <mc:Fallback>
          <p:pic>
            <p:nvPicPr>
              <p:cNvPr id="5" name="Viết tay 4">
                <a:extLst>
                  <a:ext uri="{FF2B5EF4-FFF2-40B4-BE49-F238E27FC236}">
                    <a16:creationId xmlns:a16="http://schemas.microsoft.com/office/drawing/2014/main" id="{E8C936A6-F5E4-4308-8A08-C86FF2D1D410}"/>
                  </a:ext>
                </a:extLst>
              </p:cNvPr>
              <p:cNvPicPr/>
              <p:nvPr/>
            </p:nvPicPr>
            <p:blipFill>
              <a:blip r:embed="rId7"/>
              <a:stretch>
                <a:fillRect/>
              </a:stretch>
            </p:blipFill>
            <p:spPr>
              <a:xfrm>
                <a:off x="215280" y="659880"/>
                <a:ext cx="168012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Viết tay 5">
                <a:extLst>
                  <a:ext uri="{FF2B5EF4-FFF2-40B4-BE49-F238E27FC236}">
                    <a16:creationId xmlns:a16="http://schemas.microsoft.com/office/drawing/2014/main" id="{5473740D-7BD0-2BB8-26BB-FA18F17024B4}"/>
                  </a:ext>
                </a:extLst>
              </p14:cNvPr>
              <p14:cNvContentPartPr/>
              <p14:nvPr/>
            </p14:nvContentPartPr>
            <p14:xfrm>
              <a:off x="2976120" y="760320"/>
              <a:ext cx="2111040" cy="7920"/>
            </p14:xfrm>
          </p:contentPart>
        </mc:Choice>
        <mc:Fallback>
          <p:pic>
            <p:nvPicPr>
              <p:cNvPr id="6" name="Viết tay 5">
                <a:extLst>
                  <a:ext uri="{FF2B5EF4-FFF2-40B4-BE49-F238E27FC236}">
                    <a16:creationId xmlns:a16="http://schemas.microsoft.com/office/drawing/2014/main" id="{5473740D-7BD0-2BB8-26BB-FA18F17024B4}"/>
                  </a:ext>
                </a:extLst>
              </p:cNvPr>
              <p:cNvPicPr/>
              <p:nvPr/>
            </p:nvPicPr>
            <p:blipFill>
              <a:blip r:embed="rId9"/>
              <a:stretch>
                <a:fillRect/>
              </a:stretch>
            </p:blipFill>
            <p:spPr>
              <a:xfrm>
                <a:off x="2960280" y="696960"/>
                <a:ext cx="214236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Viết tay 6">
                <a:extLst>
                  <a:ext uri="{FF2B5EF4-FFF2-40B4-BE49-F238E27FC236}">
                    <a16:creationId xmlns:a16="http://schemas.microsoft.com/office/drawing/2014/main" id="{E7384C0E-CD1C-CA3E-4A1D-14849C55BED6}"/>
                  </a:ext>
                </a:extLst>
              </p14:cNvPr>
              <p14:cNvContentPartPr/>
              <p14:nvPr/>
            </p14:nvContentPartPr>
            <p14:xfrm>
              <a:off x="2476080" y="738000"/>
              <a:ext cx="641880" cy="7920"/>
            </p14:xfrm>
          </p:contentPart>
        </mc:Choice>
        <mc:Fallback>
          <p:pic>
            <p:nvPicPr>
              <p:cNvPr id="7" name="Viết tay 6">
                <a:extLst>
                  <a:ext uri="{FF2B5EF4-FFF2-40B4-BE49-F238E27FC236}">
                    <a16:creationId xmlns:a16="http://schemas.microsoft.com/office/drawing/2014/main" id="{E7384C0E-CD1C-CA3E-4A1D-14849C55BED6}"/>
                  </a:ext>
                </a:extLst>
              </p:cNvPr>
              <p:cNvPicPr/>
              <p:nvPr/>
            </p:nvPicPr>
            <p:blipFill>
              <a:blip r:embed="rId11"/>
              <a:stretch>
                <a:fillRect/>
              </a:stretch>
            </p:blipFill>
            <p:spPr>
              <a:xfrm>
                <a:off x="2460240" y="674640"/>
                <a:ext cx="67320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Viết tay 7">
                <a:extLst>
                  <a:ext uri="{FF2B5EF4-FFF2-40B4-BE49-F238E27FC236}">
                    <a16:creationId xmlns:a16="http://schemas.microsoft.com/office/drawing/2014/main" id="{E150A16D-C698-9229-D2B5-0E251078321F}"/>
                  </a:ext>
                </a:extLst>
              </p14:cNvPr>
              <p14:cNvContentPartPr/>
              <p14:nvPr/>
            </p14:nvContentPartPr>
            <p14:xfrm>
              <a:off x="6041520" y="812520"/>
              <a:ext cx="2722680" cy="360"/>
            </p14:xfrm>
          </p:contentPart>
        </mc:Choice>
        <mc:Fallback>
          <p:pic>
            <p:nvPicPr>
              <p:cNvPr id="8" name="Viết tay 7">
                <a:extLst>
                  <a:ext uri="{FF2B5EF4-FFF2-40B4-BE49-F238E27FC236}">
                    <a16:creationId xmlns:a16="http://schemas.microsoft.com/office/drawing/2014/main" id="{E150A16D-C698-9229-D2B5-0E251078321F}"/>
                  </a:ext>
                </a:extLst>
              </p:cNvPr>
              <p:cNvPicPr/>
              <p:nvPr/>
            </p:nvPicPr>
            <p:blipFill>
              <a:blip r:embed="rId13"/>
              <a:stretch>
                <a:fillRect/>
              </a:stretch>
            </p:blipFill>
            <p:spPr>
              <a:xfrm>
                <a:off x="6025680" y="749160"/>
                <a:ext cx="275400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 name="Viết tay 8">
                <a:extLst>
                  <a:ext uri="{FF2B5EF4-FFF2-40B4-BE49-F238E27FC236}">
                    <a16:creationId xmlns:a16="http://schemas.microsoft.com/office/drawing/2014/main" id="{1BEC3515-8243-13FB-70CB-77DF9941C6C2}"/>
                  </a:ext>
                </a:extLst>
              </p14:cNvPr>
              <p14:cNvContentPartPr/>
              <p14:nvPr/>
            </p14:nvContentPartPr>
            <p14:xfrm>
              <a:off x="5653440" y="1073520"/>
              <a:ext cx="813240" cy="360"/>
            </p14:xfrm>
          </p:contentPart>
        </mc:Choice>
        <mc:Fallback>
          <p:pic>
            <p:nvPicPr>
              <p:cNvPr id="9" name="Viết tay 8">
                <a:extLst>
                  <a:ext uri="{FF2B5EF4-FFF2-40B4-BE49-F238E27FC236}">
                    <a16:creationId xmlns:a16="http://schemas.microsoft.com/office/drawing/2014/main" id="{1BEC3515-8243-13FB-70CB-77DF9941C6C2}"/>
                  </a:ext>
                </a:extLst>
              </p:cNvPr>
              <p:cNvPicPr/>
              <p:nvPr/>
            </p:nvPicPr>
            <p:blipFill>
              <a:blip r:embed="rId15"/>
              <a:stretch>
                <a:fillRect/>
              </a:stretch>
            </p:blipFill>
            <p:spPr>
              <a:xfrm>
                <a:off x="5637600" y="1010160"/>
                <a:ext cx="84456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0" name="Viết tay 9">
                <a:extLst>
                  <a:ext uri="{FF2B5EF4-FFF2-40B4-BE49-F238E27FC236}">
                    <a16:creationId xmlns:a16="http://schemas.microsoft.com/office/drawing/2014/main" id="{C9EAF1AE-5579-D6A7-CFD8-6DA9062618E1}"/>
                  </a:ext>
                </a:extLst>
              </p14:cNvPr>
              <p14:cNvContentPartPr/>
              <p14:nvPr/>
            </p14:nvContentPartPr>
            <p14:xfrm>
              <a:off x="3155040" y="1453680"/>
              <a:ext cx="2051280" cy="37440"/>
            </p14:xfrm>
          </p:contentPart>
        </mc:Choice>
        <mc:Fallback>
          <p:pic>
            <p:nvPicPr>
              <p:cNvPr id="10" name="Viết tay 9">
                <a:extLst>
                  <a:ext uri="{FF2B5EF4-FFF2-40B4-BE49-F238E27FC236}">
                    <a16:creationId xmlns:a16="http://schemas.microsoft.com/office/drawing/2014/main" id="{C9EAF1AE-5579-D6A7-CFD8-6DA9062618E1}"/>
                  </a:ext>
                </a:extLst>
              </p:cNvPr>
              <p:cNvPicPr/>
              <p:nvPr/>
            </p:nvPicPr>
            <p:blipFill>
              <a:blip r:embed="rId17"/>
              <a:stretch>
                <a:fillRect/>
              </a:stretch>
            </p:blipFill>
            <p:spPr>
              <a:xfrm>
                <a:off x="3139200" y="1390320"/>
                <a:ext cx="208260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1" name="Viết tay 10">
                <a:extLst>
                  <a:ext uri="{FF2B5EF4-FFF2-40B4-BE49-F238E27FC236}">
                    <a16:creationId xmlns:a16="http://schemas.microsoft.com/office/drawing/2014/main" id="{02FC7AF9-892C-B67B-CBF3-D31828D9F527}"/>
                  </a:ext>
                </a:extLst>
              </p14:cNvPr>
              <p14:cNvContentPartPr/>
              <p14:nvPr/>
            </p14:nvContentPartPr>
            <p14:xfrm>
              <a:off x="2178000" y="1789200"/>
              <a:ext cx="775800" cy="37440"/>
            </p14:xfrm>
          </p:contentPart>
        </mc:Choice>
        <mc:Fallback>
          <p:pic>
            <p:nvPicPr>
              <p:cNvPr id="11" name="Viết tay 10">
                <a:extLst>
                  <a:ext uri="{FF2B5EF4-FFF2-40B4-BE49-F238E27FC236}">
                    <a16:creationId xmlns:a16="http://schemas.microsoft.com/office/drawing/2014/main" id="{02FC7AF9-892C-B67B-CBF3-D31828D9F527}"/>
                  </a:ext>
                </a:extLst>
              </p:cNvPr>
              <p:cNvPicPr/>
              <p:nvPr/>
            </p:nvPicPr>
            <p:blipFill>
              <a:blip r:embed="rId19"/>
              <a:stretch>
                <a:fillRect/>
              </a:stretch>
            </p:blipFill>
            <p:spPr>
              <a:xfrm>
                <a:off x="2162160" y="1725840"/>
                <a:ext cx="80712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2" name="Viết tay 11">
                <a:extLst>
                  <a:ext uri="{FF2B5EF4-FFF2-40B4-BE49-F238E27FC236}">
                    <a16:creationId xmlns:a16="http://schemas.microsoft.com/office/drawing/2014/main" id="{EAC63693-FB83-BB25-9082-8A2514D5F37D}"/>
                  </a:ext>
                </a:extLst>
              </p14:cNvPr>
              <p14:cNvContentPartPr/>
              <p14:nvPr/>
            </p14:nvContentPartPr>
            <p14:xfrm>
              <a:off x="6608160" y="1453680"/>
              <a:ext cx="2275200" cy="360"/>
            </p14:xfrm>
          </p:contentPart>
        </mc:Choice>
        <mc:Fallback>
          <p:pic>
            <p:nvPicPr>
              <p:cNvPr id="12" name="Viết tay 11">
                <a:extLst>
                  <a:ext uri="{FF2B5EF4-FFF2-40B4-BE49-F238E27FC236}">
                    <a16:creationId xmlns:a16="http://schemas.microsoft.com/office/drawing/2014/main" id="{EAC63693-FB83-BB25-9082-8A2514D5F37D}"/>
                  </a:ext>
                </a:extLst>
              </p:cNvPr>
              <p:cNvPicPr/>
              <p:nvPr/>
            </p:nvPicPr>
            <p:blipFill>
              <a:blip r:embed="rId21"/>
              <a:stretch>
                <a:fillRect/>
              </a:stretch>
            </p:blipFill>
            <p:spPr>
              <a:xfrm>
                <a:off x="6592320" y="1390320"/>
                <a:ext cx="230652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3" name="Viết tay 12">
                <a:extLst>
                  <a:ext uri="{FF2B5EF4-FFF2-40B4-BE49-F238E27FC236}">
                    <a16:creationId xmlns:a16="http://schemas.microsoft.com/office/drawing/2014/main" id="{26B9114E-0EB6-622E-5893-42D8D184C457}"/>
                  </a:ext>
                </a:extLst>
              </p14:cNvPr>
              <p14:cNvContentPartPr/>
              <p14:nvPr/>
            </p14:nvContentPartPr>
            <p14:xfrm>
              <a:off x="5675760" y="1774080"/>
              <a:ext cx="813600" cy="30240"/>
            </p14:xfrm>
          </p:contentPart>
        </mc:Choice>
        <mc:Fallback>
          <p:pic>
            <p:nvPicPr>
              <p:cNvPr id="13" name="Viết tay 12">
                <a:extLst>
                  <a:ext uri="{FF2B5EF4-FFF2-40B4-BE49-F238E27FC236}">
                    <a16:creationId xmlns:a16="http://schemas.microsoft.com/office/drawing/2014/main" id="{26B9114E-0EB6-622E-5893-42D8D184C457}"/>
                  </a:ext>
                </a:extLst>
              </p:cNvPr>
              <p:cNvPicPr/>
              <p:nvPr/>
            </p:nvPicPr>
            <p:blipFill>
              <a:blip r:embed="rId23"/>
              <a:stretch>
                <a:fillRect/>
              </a:stretch>
            </p:blipFill>
            <p:spPr>
              <a:xfrm>
                <a:off x="5659920" y="1710720"/>
                <a:ext cx="84492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4" name="Viết tay 13">
                <a:extLst>
                  <a:ext uri="{FF2B5EF4-FFF2-40B4-BE49-F238E27FC236}">
                    <a16:creationId xmlns:a16="http://schemas.microsoft.com/office/drawing/2014/main" id="{33514749-907C-AE91-FE9D-E52B34BFA67D}"/>
                  </a:ext>
                </a:extLst>
              </p14:cNvPr>
              <p14:cNvContentPartPr/>
              <p14:nvPr/>
            </p14:nvContentPartPr>
            <p14:xfrm>
              <a:off x="4691520" y="2407680"/>
              <a:ext cx="1283040" cy="104760"/>
            </p14:xfrm>
          </p:contentPart>
        </mc:Choice>
        <mc:Fallback>
          <p:pic>
            <p:nvPicPr>
              <p:cNvPr id="14" name="Viết tay 13">
                <a:extLst>
                  <a:ext uri="{FF2B5EF4-FFF2-40B4-BE49-F238E27FC236}">
                    <a16:creationId xmlns:a16="http://schemas.microsoft.com/office/drawing/2014/main" id="{33514749-907C-AE91-FE9D-E52B34BFA67D}"/>
                  </a:ext>
                </a:extLst>
              </p:cNvPr>
              <p:cNvPicPr/>
              <p:nvPr/>
            </p:nvPicPr>
            <p:blipFill>
              <a:blip r:embed="rId25"/>
              <a:stretch>
                <a:fillRect/>
              </a:stretch>
            </p:blipFill>
            <p:spPr>
              <a:xfrm>
                <a:off x="4675680" y="2344320"/>
                <a:ext cx="1314360" cy="2314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5" name="Viết tay 14">
                <a:extLst>
                  <a:ext uri="{FF2B5EF4-FFF2-40B4-BE49-F238E27FC236}">
                    <a16:creationId xmlns:a16="http://schemas.microsoft.com/office/drawing/2014/main" id="{6DB7D0F4-5004-5E95-998C-1BF4B65CFD51}"/>
                  </a:ext>
                </a:extLst>
              </p14:cNvPr>
              <p14:cNvContentPartPr/>
              <p14:nvPr/>
            </p14:nvContentPartPr>
            <p14:xfrm>
              <a:off x="3259440" y="2407680"/>
              <a:ext cx="2096280" cy="112320"/>
            </p14:xfrm>
          </p:contentPart>
        </mc:Choice>
        <mc:Fallback>
          <p:pic>
            <p:nvPicPr>
              <p:cNvPr id="15" name="Viết tay 14">
                <a:extLst>
                  <a:ext uri="{FF2B5EF4-FFF2-40B4-BE49-F238E27FC236}">
                    <a16:creationId xmlns:a16="http://schemas.microsoft.com/office/drawing/2014/main" id="{6DB7D0F4-5004-5E95-998C-1BF4B65CFD51}"/>
                  </a:ext>
                </a:extLst>
              </p:cNvPr>
              <p:cNvPicPr/>
              <p:nvPr/>
            </p:nvPicPr>
            <p:blipFill>
              <a:blip r:embed="rId27"/>
              <a:stretch>
                <a:fillRect/>
              </a:stretch>
            </p:blipFill>
            <p:spPr>
              <a:xfrm>
                <a:off x="3243600" y="2344320"/>
                <a:ext cx="2127600" cy="2390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6" name="Viết tay 15">
                <a:extLst>
                  <a:ext uri="{FF2B5EF4-FFF2-40B4-BE49-F238E27FC236}">
                    <a16:creationId xmlns:a16="http://schemas.microsoft.com/office/drawing/2014/main" id="{B54A158D-F267-A4C9-93CD-EB4579372820}"/>
                  </a:ext>
                </a:extLst>
              </p14:cNvPr>
              <p14:cNvContentPartPr/>
              <p14:nvPr/>
            </p14:nvContentPartPr>
            <p14:xfrm>
              <a:off x="686160" y="2877480"/>
              <a:ext cx="1186200" cy="60120"/>
            </p14:xfrm>
          </p:contentPart>
        </mc:Choice>
        <mc:Fallback>
          <p:pic>
            <p:nvPicPr>
              <p:cNvPr id="16" name="Viết tay 15">
                <a:extLst>
                  <a:ext uri="{FF2B5EF4-FFF2-40B4-BE49-F238E27FC236}">
                    <a16:creationId xmlns:a16="http://schemas.microsoft.com/office/drawing/2014/main" id="{B54A158D-F267-A4C9-93CD-EB4579372820}"/>
                  </a:ext>
                </a:extLst>
              </p:cNvPr>
              <p:cNvPicPr/>
              <p:nvPr/>
            </p:nvPicPr>
            <p:blipFill>
              <a:blip r:embed="rId29"/>
              <a:stretch>
                <a:fillRect/>
              </a:stretch>
            </p:blipFill>
            <p:spPr>
              <a:xfrm>
                <a:off x="670320" y="2814120"/>
                <a:ext cx="121752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7" name="Viết tay 16">
                <a:extLst>
                  <a:ext uri="{FF2B5EF4-FFF2-40B4-BE49-F238E27FC236}">
                    <a16:creationId xmlns:a16="http://schemas.microsoft.com/office/drawing/2014/main" id="{1BB7B88E-EB69-3D76-BCE5-C1ECC8C13547}"/>
                  </a:ext>
                </a:extLst>
              </p14:cNvPr>
              <p14:cNvContentPartPr/>
              <p14:nvPr/>
            </p14:nvContentPartPr>
            <p14:xfrm>
              <a:off x="216360" y="3130920"/>
              <a:ext cx="686520" cy="37440"/>
            </p14:xfrm>
          </p:contentPart>
        </mc:Choice>
        <mc:Fallback>
          <p:pic>
            <p:nvPicPr>
              <p:cNvPr id="17" name="Viết tay 16">
                <a:extLst>
                  <a:ext uri="{FF2B5EF4-FFF2-40B4-BE49-F238E27FC236}">
                    <a16:creationId xmlns:a16="http://schemas.microsoft.com/office/drawing/2014/main" id="{1BB7B88E-EB69-3D76-BCE5-C1ECC8C13547}"/>
                  </a:ext>
                </a:extLst>
              </p:cNvPr>
              <p:cNvPicPr/>
              <p:nvPr/>
            </p:nvPicPr>
            <p:blipFill>
              <a:blip r:embed="rId31"/>
              <a:stretch>
                <a:fillRect/>
              </a:stretch>
            </p:blipFill>
            <p:spPr>
              <a:xfrm>
                <a:off x="200520" y="3067560"/>
                <a:ext cx="71784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8" name="Viết tay 17">
                <a:extLst>
                  <a:ext uri="{FF2B5EF4-FFF2-40B4-BE49-F238E27FC236}">
                    <a16:creationId xmlns:a16="http://schemas.microsoft.com/office/drawing/2014/main" id="{F3102780-E4BF-34B9-4EFA-77DC46BBC647}"/>
                  </a:ext>
                </a:extLst>
              </p14:cNvPr>
              <p14:cNvContentPartPr/>
              <p14:nvPr/>
            </p14:nvContentPartPr>
            <p14:xfrm>
              <a:off x="2095920" y="2802960"/>
              <a:ext cx="1067040" cy="37440"/>
            </p14:xfrm>
          </p:contentPart>
        </mc:Choice>
        <mc:Fallback>
          <p:pic>
            <p:nvPicPr>
              <p:cNvPr id="18" name="Viết tay 17">
                <a:extLst>
                  <a:ext uri="{FF2B5EF4-FFF2-40B4-BE49-F238E27FC236}">
                    <a16:creationId xmlns:a16="http://schemas.microsoft.com/office/drawing/2014/main" id="{F3102780-E4BF-34B9-4EFA-77DC46BBC647}"/>
                  </a:ext>
                </a:extLst>
              </p:cNvPr>
              <p:cNvPicPr/>
              <p:nvPr/>
            </p:nvPicPr>
            <p:blipFill>
              <a:blip r:embed="rId33"/>
              <a:stretch>
                <a:fillRect/>
              </a:stretch>
            </p:blipFill>
            <p:spPr>
              <a:xfrm>
                <a:off x="2080080" y="2739600"/>
                <a:ext cx="109836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9" name="Viết tay 18">
                <a:extLst>
                  <a:ext uri="{FF2B5EF4-FFF2-40B4-BE49-F238E27FC236}">
                    <a16:creationId xmlns:a16="http://schemas.microsoft.com/office/drawing/2014/main" id="{60B8D5AA-5402-89B9-CB7F-C4ADB95A8C29}"/>
                  </a:ext>
                </a:extLst>
              </p14:cNvPr>
              <p14:cNvContentPartPr/>
              <p14:nvPr/>
            </p14:nvContentPartPr>
            <p14:xfrm>
              <a:off x="3333960" y="2862360"/>
              <a:ext cx="2200680" cy="30240"/>
            </p14:xfrm>
          </p:contentPart>
        </mc:Choice>
        <mc:Fallback>
          <p:pic>
            <p:nvPicPr>
              <p:cNvPr id="19" name="Viết tay 18">
                <a:extLst>
                  <a:ext uri="{FF2B5EF4-FFF2-40B4-BE49-F238E27FC236}">
                    <a16:creationId xmlns:a16="http://schemas.microsoft.com/office/drawing/2014/main" id="{60B8D5AA-5402-89B9-CB7F-C4ADB95A8C29}"/>
                  </a:ext>
                </a:extLst>
              </p:cNvPr>
              <p:cNvPicPr/>
              <p:nvPr/>
            </p:nvPicPr>
            <p:blipFill>
              <a:blip r:embed="rId35"/>
              <a:stretch>
                <a:fillRect/>
              </a:stretch>
            </p:blipFill>
            <p:spPr>
              <a:xfrm>
                <a:off x="3318120" y="2799000"/>
                <a:ext cx="223200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0" name="Viết tay 19">
                <a:extLst>
                  <a:ext uri="{FF2B5EF4-FFF2-40B4-BE49-F238E27FC236}">
                    <a16:creationId xmlns:a16="http://schemas.microsoft.com/office/drawing/2014/main" id="{F258DCA1-497F-50A2-942B-AB3D6EE764A6}"/>
                  </a:ext>
                </a:extLst>
              </p14:cNvPr>
              <p14:cNvContentPartPr/>
              <p14:nvPr/>
            </p14:nvContentPartPr>
            <p14:xfrm>
              <a:off x="2162880" y="3160800"/>
              <a:ext cx="2215800" cy="52560"/>
            </p14:xfrm>
          </p:contentPart>
        </mc:Choice>
        <mc:Fallback>
          <p:pic>
            <p:nvPicPr>
              <p:cNvPr id="20" name="Viết tay 19">
                <a:extLst>
                  <a:ext uri="{FF2B5EF4-FFF2-40B4-BE49-F238E27FC236}">
                    <a16:creationId xmlns:a16="http://schemas.microsoft.com/office/drawing/2014/main" id="{F258DCA1-497F-50A2-942B-AB3D6EE764A6}"/>
                  </a:ext>
                </a:extLst>
              </p:cNvPr>
              <p:cNvPicPr/>
              <p:nvPr/>
            </p:nvPicPr>
            <p:blipFill>
              <a:blip r:embed="rId37"/>
              <a:stretch>
                <a:fillRect/>
              </a:stretch>
            </p:blipFill>
            <p:spPr>
              <a:xfrm>
                <a:off x="2147040" y="3097440"/>
                <a:ext cx="224712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1" name="Viết tay 20">
                <a:extLst>
                  <a:ext uri="{FF2B5EF4-FFF2-40B4-BE49-F238E27FC236}">
                    <a16:creationId xmlns:a16="http://schemas.microsoft.com/office/drawing/2014/main" id="{E9B6DFC6-190D-3CA5-0A0F-5FCC0490F0A3}"/>
                  </a:ext>
                </a:extLst>
              </p14:cNvPr>
              <p14:cNvContentPartPr/>
              <p14:nvPr/>
            </p14:nvContentPartPr>
            <p14:xfrm>
              <a:off x="3117600" y="3473640"/>
              <a:ext cx="410760" cy="37800"/>
            </p14:xfrm>
          </p:contentPart>
        </mc:Choice>
        <mc:Fallback>
          <p:pic>
            <p:nvPicPr>
              <p:cNvPr id="21" name="Viết tay 20">
                <a:extLst>
                  <a:ext uri="{FF2B5EF4-FFF2-40B4-BE49-F238E27FC236}">
                    <a16:creationId xmlns:a16="http://schemas.microsoft.com/office/drawing/2014/main" id="{E9B6DFC6-190D-3CA5-0A0F-5FCC0490F0A3}"/>
                  </a:ext>
                </a:extLst>
              </p:cNvPr>
              <p:cNvPicPr/>
              <p:nvPr/>
            </p:nvPicPr>
            <p:blipFill>
              <a:blip r:embed="rId39"/>
              <a:stretch>
                <a:fillRect/>
              </a:stretch>
            </p:blipFill>
            <p:spPr>
              <a:xfrm>
                <a:off x="3101760" y="3410280"/>
                <a:ext cx="44208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2" name="Viết tay 21">
                <a:extLst>
                  <a:ext uri="{FF2B5EF4-FFF2-40B4-BE49-F238E27FC236}">
                    <a16:creationId xmlns:a16="http://schemas.microsoft.com/office/drawing/2014/main" id="{CA57AF42-09F6-8D40-E309-191D8C424BD6}"/>
                  </a:ext>
                </a:extLst>
              </p14:cNvPr>
              <p14:cNvContentPartPr/>
              <p14:nvPr/>
            </p14:nvContentPartPr>
            <p14:xfrm>
              <a:off x="3960360" y="3429000"/>
              <a:ext cx="716400" cy="52560"/>
            </p14:xfrm>
          </p:contentPart>
        </mc:Choice>
        <mc:Fallback>
          <p:pic>
            <p:nvPicPr>
              <p:cNvPr id="22" name="Viết tay 21">
                <a:extLst>
                  <a:ext uri="{FF2B5EF4-FFF2-40B4-BE49-F238E27FC236}">
                    <a16:creationId xmlns:a16="http://schemas.microsoft.com/office/drawing/2014/main" id="{CA57AF42-09F6-8D40-E309-191D8C424BD6}"/>
                  </a:ext>
                </a:extLst>
              </p:cNvPr>
              <p:cNvPicPr/>
              <p:nvPr/>
            </p:nvPicPr>
            <p:blipFill>
              <a:blip r:embed="rId41"/>
              <a:stretch>
                <a:fillRect/>
              </a:stretch>
            </p:blipFill>
            <p:spPr>
              <a:xfrm>
                <a:off x="3944520" y="3365640"/>
                <a:ext cx="74772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3" name="Viết tay 22">
                <a:extLst>
                  <a:ext uri="{FF2B5EF4-FFF2-40B4-BE49-F238E27FC236}">
                    <a16:creationId xmlns:a16="http://schemas.microsoft.com/office/drawing/2014/main" id="{E30EDA23-8C72-8908-C120-67719235590B}"/>
                  </a:ext>
                </a:extLst>
              </p14:cNvPr>
              <p14:cNvContentPartPr/>
              <p14:nvPr/>
            </p14:nvContentPartPr>
            <p14:xfrm>
              <a:off x="5780160" y="2795400"/>
              <a:ext cx="1156680" cy="22680"/>
            </p14:xfrm>
          </p:contentPart>
        </mc:Choice>
        <mc:Fallback>
          <p:pic>
            <p:nvPicPr>
              <p:cNvPr id="23" name="Viết tay 22">
                <a:extLst>
                  <a:ext uri="{FF2B5EF4-FFF2-40B4-BE49-F238E27FC236}">
                    <a16:creationId xmlns:a16="http://schemas.microsoft.com/office/drawing/2014/main" id="{E30EDA23-8C72-8908-C120-67719235590B}"/>
                  </a:ext>
                </a:extLst>
              </p:cNvPr>
              <p:cNvPicPr/>
              <p:nvPr/>
            </p:nvPicPr>
            <p:blipFill>
              <a:blip r:embed="rId43"/>
              <a:stretch>
                <a:fillRect/>
              </a:stretch>
            </p:blipFill>
            <p:spPr>
              <a:xfrm>
                <a:off x="5764320" y="2732040"/>
                <a:ext cx="118800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4" name="Viết tay 23">
                <a:extLst>
                  <a:ext uri="{FF2B5EF4-FFF2-40B4-BE49-F238E27FC236}">
                    <a16:creationId xmlns:a16="http://schemas.microsoft.com/office/drawing/2014/main" id="{CD683129-F875-37D1-2A80-B087FEE809F4}"/>
                  </a:ext>
                </a:extLst>
              </p14:cNvPr>
              <p14:cNvContentPartPr/>
              <p14:nvPr/>
            </p14:nvContentPartPr>
            <p14:xfrm>
              <a:off x="7443720" y="2899800"/>
              <a:ext cx="1559160" cy="22680"/>
            </p14:xfrm>
          </p:contentPart>
        </mc:Choice>
        <mc:Fallback>
          <p:pic>
            <p:nvPicPr>
              <p:cNvPr id="24" name="Viết tay 23">
                <a:extLst>
                  <a:ext uri="{FF2B5EF4-FFF2-40B4-BE49-F238E27FC236}">
                    <a16:creationId xmlns:a16="http://schemas.microsoft.com/office/drawing/2014/main" id="{CD683129-F875-37D1-2A80-B087FEE809F4}"/>
                  </a:ext>
                </a:extLst>
              </p:cNvPr>
              <p:cNvPicPr/>
              <p:nvPr/>
            </p:nvPicPr>
            <p:blipFill>
              <a:blip r:embed="rId45"/>
              <a:stretch>
                <a:fillRect/>
              </a:stretch>
            </p:blipFill>
            <p:spPr>
              <a:xfrm>
                <a:off x="7427880" y="2836440"/>
                <a:ext cx="159048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5" name="Viết tay 24">
                <a:extLst>
                  <a:ext uri="{FF2B5EF4-FFF2-40B4-BE49-F238E27FC236}">
                    <a16:creationId xmlns:a16="http://schemas.microsoft.com/office/drawing/2014/main" id="{362E21E1-C924-28B1-DE2D-F07DB8A65293}"/>
                  </a:ext>
                </a:extLst>
              </p14:cNvPr>
              <p14:cNvContentPartPr/>
              <p14:nvPr/>
            </p14:nvContentPartPr>
            <p14:xfrm>
              <a:off x="5735520" y="3175560"/>
              <a:ext cx="1111680" cy="30240"/>
            </p14:xfrm>
          </p:contentPart>
        </mc:Choice>
        <mc:Fallback>
          <p:pic>
            <p:nvPicPr>
              <p:cNvPr id="25" name="Viết tay 24">
                <a:extLst>
                  <a:ext uri="{FF2B5EF4-FFF2-40B4-BE49-F238E27FC236}">
                    <a16:creationId xmlns:a16="http://schemas.microsoft.com/office/drawing/2014/main" id="{362E21E1-C924-28B1-DE2D-F07DB8A65293}"/>
                  </a:ext>
                </a:extLst>
              </p:cNvPr>
              <p:cNvPicPr/>
              <p:nvPr/>
            </p:nvPicPr>
            <p:blipFill>
              <a:blip r:embed="rId47"/>
              <a:stretch>
                <a:fillRect/>
              </a:stretch>
            </p:blipFill>
            <p:spPr>
              <a:xfrm>
                <a:off x="5719680" y="3112200"/>
                <a:ext cx="114300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26" name="Viết tay 25">
                <a:extLst>
                  <a:ext uri="{FF2B5EF4-FFF2-40B4-BE49-F238E27FC236}">
                    <a16:creationId xmlns:a16="http://schemas.microsoft.com/office/drawing/2014/main" id="{626D8627-D92F-F390-9ADC-0512C228F87A}"/>
                  </a:ext>
                </a:extLst>
              </p14:cNvPr>
              <p14:cNvContentPartPr/>
              <p14:nvPr/>
            </p14:nvContentPartPr>
            <p14:xfrm>
              <a:off x="7257240" y="3213000"/>
              <a:ext cx="507240" cy="360"/>
            </p14:xfrm>
          </p:contentPart>
        </mc:Choice>
        <mc:Fallback>
          <p:pic>
            <p:nvPicPr>
              <p:cNvPr id="26" name="Viết tay 25">
                <a:extLst>
                  <a:ext uri="{FF2B5EF4-FFF2-40B4-BE49-F238E27FC236}">
                    <a16:creationId xmlns:a16="http://schemas.microsoft.com/office/drawing/2014/main" id="{626D8627-D92F-F390-9ADC-0512C228F87A}"/>
                  </a:ext>
                </a:extLst>
              </p:cNvPr>
              <p:cNvPicPr/>
              <p:nvPr/>
            </p:nvPicPr>
            <p:blipFill>
              <a:blip r:embed="rId49"/>
              <a:stretch>
                <a:fillRect/>
              </a:stretch>
            </p:blipFill>
            <p:spPr>
              <a:xfrm>
                <a:off x="7241400" y="3149640"/>
                <a:ext cx="53856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27" name="Viết tay 26">
                <a:extLst>
                  <a:ext uri="{FF2B5EF4-FFF2-40B4-BE49-F238E27FC236}">
                    <a16:creationId xmlns:a16="http://schemas.microsoft.com/office/drawing/2014/main" id="{AB2D65B5-A0AA-507D-E525-9F22F0F45C2A}"/>
                  </a:ext>
                </a:extLst>
              </p14:cNvPr>
              <p14:cNvContentPartPr/>
              <p14:nvPr/>
            </p14:nvContentPartPr>
            <p14:xfrm>
              <a:off x="8129880" y="3101040"/>
              <a:ext cx="320760" cy="90000"/>
            </p14:xfrm>
          </p:contentPart>
        </mc:Choice>
        <mc:Fallback>
          <p:pic>
            <p:nvPicPr>
              <p:cNvPr id="27" name="Viết tay 26">
                <a:extLst>
                  <a:ext uri="{FF2B5EF4-FFF2-40B4-BE49-F238E27FC236}">
                    <a16:creationId xmlns:a16="http://schemas.microsoft.com/office/drawing/2014/main" id="{AB2D65B5-A0AA-507D-E525-9F22F0F45C2A}"/>
                  </a:ext>
                </a:extLst>
              </p:cNvPr>
              <p:cNvPicPr/>
              <p:nvPr/>
            </p:nvPicPr>
            <p:blipFill>
              <a:blip r:embed="rId51"/>
              <a:stretch>
                <a:fillRect/>
              </a:stretch>
            </p:blipFill>
            <p:spPr>
              <a:xfrm>
                <a:off x="8114040" y="3037680"/>
                <a:ext cx="35208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28" name="Viết tay 27">
                <a:extLst>
                  <a:ext uri="{FF2B5EF4-FFF2-40B4-BE49-F238E27FC236}">
                    <a16:creationId xmlns:a16="http://schemas.microsoft.com/office/drawing/2014/main" id="{F42B4033-DEE3-1131-BDAF-6A8950750257}"/>
                  </a:ext>
                </a:extLst>
              </p14:cNvPr>
              <p14:cNvContentPartPr/>
              <p14:nvPr/>
            </p14:nvContentPartPr>
            <p14:xfrm>
              <a:off x="8800920" y="3213000"/>
              <a:ext cx="360" cy="360"/>
            </p14:xfrm>
          </p:contentPart>
        </mc:Choice>
        <mc:Fallback>
          <p:pic>
            <p:nvPicPr>
              <p:cNvPr id="28" name="Viết tay 27">
                <a:extLst>
                  <a:ext uri="{FF2B5EF4-FFF2-40B4-BE49-F238E27FC236}">
                    <a16:creationId xmlns:a16="http://schemas.microsoft.com/office/drawing/2014/main" id="{F42B4033-DEE3-1131-BDAF-6A8950750257}"/>
                  </a:ext>
                </a:extLst>
              </p:cNvPr>
              <p:cNvPicPr/>
              <p:nvPr/>
            </p:nvPicPr>
            <p:blipFill>
              <a:blip r:embed="rId53"/>
              <a:stretch>
                <a:fillRect/>
              </a:stretch>
            </p:blipFill>
            <p:spPr>
              <a:xfrm>
                <a:off x="8785080" y="3149640"/>
                <a:ext cx="3168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29" name="Viết tay 28">
                <a:extLst>
                  <a:ext uri="{FF2B5EF4-FFF2-40B4-BE49-F238E27FC236}">
                    <a16:creationId xmlns:a16="http://schemas.microsoft.com/office/drawing/2014/main" id="{A738744F-971B-62F2-8A69-07D1FDB1D3FD}"/>
                  </a:ext>
                </a:extLst>
              </p14:cNvPr>
              <p14:cNvContentPartPr/>
              <p14:nvPr/>
            </p14:nvContentPartPr>
            <p14:xfrm>
              <a:off x="5757840" y="3429000"/>
              <a:ext cx="3185280" cy="164520"/>
            </p14:xfrm>
          </p:contentPart>
        </mc:Choice>
        <mc:Fallback>
          <p:pic>
            <p:nvPicPr>
              <p:cNvPr id="29" name="Viết tay 28">
                <a:extLst>
                  <a:ext uri="{FF2B5EF4-FFF2-40B4-BE49-F238E27FC236}">
                    <a16:creationId xmlns:a16="http://schemas.microsoft.com/office/drawing/2014/main" id="{A738744F-971B-62F2-8A69-07D1FDB1D3FD}"/>
                  </a:ext>
                </a:extLst>
              </p:cNvPr>
              <p:cNvPicPr/>
              <p:nvPr/>
            </p:nvPicPr>
            <p:blipFill>
              <a:blip r:embed="rId55"/>
              <a:stretch>
                <a:fillRect/>
              </a:stretch>
            </p:blipFill>
            <p:spPr>
              <a:xfrm>
                <a:off x="5742000" y="3365640"/>
                <a:ext cx="3216600" cy="2912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0" name="Viết tay 29">
                <a:extLst>
                  <a:ext uri="{FF2B5EF4-FFF2-40B4-BE49-F238E27FC236}">
                    <a16:creationId xmlns:a16="http://schemas.microsoft.com/office/drawing/2014/main" id="{CD9FE0CB-EC00-F577-88F9-3C9D848185E9}"/>
                  </a:ext>
                </a:extLst>
              </p14:cNvPr>
              <p14:cNvContentPartPr/>
              <p14:nvPr/>
            </p14:nvContentPartPr>
            <p14:xfrm>
              <a:off x="5974200" y="3749760"/>
              <a:ext cx="2126160" cy="37440"/>
            </p14:xfrm>
          </p:contentPart>
        </mc:Choice>
        <mc:Fallback>
          <p:pic>
            <p:nvPicPr>
              <p:cNvPr id="30" name="Viết tay 29">
                <a:extLst>
                  <a:ext uri="{FF2B5EF4-FFF2-40B4-BE49-F238E27FC236}">
                    <a16:creationId xmlns:a16="http://schemas.microsoft.com/office/drawing/2014/main" id="{CD9FE0CB-EC00-F577-88F9-3C9D848185E9}"/>
                  </a:ext>
                </a:extLst>
              </p:cNvPr>
              <p:cNvPicPr/>
              <p:nvPr/>
            </p:nvPicPr>
            <p:blipFill>
              <a:blip r:embed="rId57"/>
              <a:stretch>
                <a:fillRect/>
              </a:stretch>
            </p:blipFill>
            <p:spPr>
              <a:xfrm>
                <a:off x="5958360" y="3686400"/>
                <a:ext cx="215748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1" name="Viết tay 30">
                <a:extLst>
                  <a:ext uri="{FF2B5EF4-FFF2-40B4-BE49-F238E27FC236}">
                    <a16:creationId xmlns:a16="http://schemas.microsoft.com/office/drawing/2014/main" id="{08F00B06-7D24-0621-9AC2-419C8C4956A2}"/>
                  </a:ext>
                </a:extLst>
              </p14:cNvPr>
              <p14:cNvContentPartPr/>
              <p14:nvPr/>
            </p14:nvContentPartPr>
            <p14:xfrm>
              <a:off x="1260360" y="4219200"/>
              <a:ext cx="403200" cy="7920"/>
            </p14:xfrm>
          </p:contentPart>
        </mc:Choice>
        <mc:Fallback>
          <p:pic>
            <p:nvPicPr>
              <p:cNvPr id="31" name="Viết tay 30">
                <a:extLst>
                  <a:ext uri="{FF2B5EF4-FFF2-40B4-BE49-F238E27FC236}">
                    <a16:creationId xmlns:a16="http://schemas.microsoft.com/office/drawing/2014/main" id="{08F00B06-7D24-0621-9AC2-419C8C4956A2}"/>
                  </a:ext>
                </a:extLst>
              </p:cNvPr>
              <p:cNvPicPr/>
              <p:nvPr/>
            </p:nvPicPr>
            <p:blipFill>
              <a:blip r:embed="rId59"/>
              <a:stretch>
                <a:fillRect/>
              </a:stretch>
            </p:blipFill>
            <p:spPr>
              <a:xfrm>
                <a:off x="1244520" y="4155840"/>
                <a:ext cx="43452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2" name="Viết tay 31">
                <a:extLst>
                  <a:ext uri="{FF2B5EF4-FFF2-40B4-BE49-F238E27FC236}">
                    <a16:creationId xmlns:a16="http://schemas.microsoft.com/office/drawing/2014/main" id="{B643BD35-227A-A514-5372-40F35565B187}"/>
                  </a:ext>
                </a:extLst>
              </p14:cNvPr>
              <p14:cNvContentPartPr/>
              <p14:nvPr/>
            </p14:nvContentPartPr>
            <p14:xfrm>
              <a:off x="372960" y="4562280"/>
              <a:ext cx="932760" cy="37440"/>
            </p14:xfrm>
          </p:contentPart>
        </mc:Choice>
        <mc:Fallback>
          <p:pic>
            <p:nvPicPr>
              <p:cNvPr id="32" name="Viết tay 31">
                <a:extLst>
                  <a:ext uri="{FF2B5EF4-FFF2-40B4-BE49-F238E27FC236}">
                    <a16:creationId xmlns:a16="http://schemas.microsoft.com/office/drawing/2014/main" id="{B643BD35-227A-A514-5372-40F35565B187}"/>
                  </a:ext>
                </a:extLst>
              </p:cNvPr>
              <p:cNvPicPr/>
              <p:nvPr/>
            </p:nvPicPr>
            <p:blipFill>
              <a:blip r:embed="rId61"/>
              <a:stretch>
                <a:fillRect/>
              </a:stretch>
            </p:blipFill>
            <p:spPr>
              <a:xfrm>
                <a:off x="357120" y="4498920"/>
                <a:ext cx="96408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3" name="Viết tay 32">
                <a:extLst>
                  <a:ext uri="{FF2B5EF4-FFF2-40B4-BE49-F238E27FC236}">
                    <a16:creationId xmlns:a16="http://schemas.microsoft.com/office/drawing/2014/main" id="{782D4465-5FFE-FAA0-E3DC-8414730FF9BC}"/>
                  </a:ext>
                </a:extLst>
              </p14:cNvPr>
              <p14:cNvContentPartPr/>
              <p14:nvPr/>
            </p14:nvContentPartPr>
            <p14:xfrm>
              <a:off x="514800" y="4778280"/>
              <a:ext cx="373320" cy="7920"/>
            </p14:xfrm>
          </p:contentPart>
        </mc:Choice>
        <mc:Fallback>
          <p:pic>
            <p:nvPicPr>
              <p:cNvPr id="33" name="Viết tay 32">
                <a:extLst>
                  <a:ext uri="{FF2B5EF4-FFF2-40B4-BE49-F238E27FC236}">
                    <a16:creationId xmlns:a16="http://schemas.microsoft.com/office/drawing/2014/main" id="{782D4465-5FFE-FAA0-E3DC-8414730FF9BC}"/>
                  </a:ext>
                </a:extLst>
              </p:cNvPr>
              <p:cNvPicPr/>
              <p:nvPr/>
            </p:nvPicPr>
            <p:blipFill>
              <a:blip r:embed="rId63"/>
              <a:stretch>
                <a:fillRect/>
              </a:stretch>
            </p:blipFill>
            <p:spPr>
              <a:xfrm>
                <a:off x="498960" y="4714920"/>
                <a:ext cx="40464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34" name="Viết tay 33">
                <a:extLst>
                  <a:ext uri="{FF2B5EF4-FFF2-40B4-BE49-F238E27FC236}">
                    <a16:creationId xmlns:a16="http://schemas.microsoft.com/office/drawing/2014/main" id="{4E9F6A2A-1390-6C0E-7D3D-B9BD5BD9D0DA}"/>
                  </a:ext>
                </a:extLst>
              </p14:cNvPr>
              <p14:cNvContentPartPr/>
              <p14:nvPr/>
            </p14:nvContentPartPr>
            <p14:xfrm>
              <a:off x="2244960" y="4159440"/>
              <a:ext cx="1067040" cy="82440"/>
            </p14:xfrm>
          </p:contentPart>
        </mc:Choice>
        <mc:Fallback>
          <p:pic>
            <p:nvPicPr>
              <p:cNvPr id="34" name="Viết tay 33">
                <a:extLst>
                  <a:ext uri="{FF2B5EF4-FFF2-40B4-BE49-F238E27FC236}">
                    <a16:creationId xmlns:a16="http://schemas.microsoft.com/office/drawing/2014/main" id="{4E9F6A2A-1390-6C0E-7D3D-B9BD5BD9D0DA}"/>
                  </a:ext>
                </a:extLst>
              </p:cNvPr>
              <p:cNvPicPr/>
              <p:nvPr/>
            </p:nvPicPr>
            <p:blipFill>
              <a:blip r:embed="rId65"/>
              <a:stretch>
                <a:fillRect/>
              </a:stretch>
            </p:blipFill>
            <p:spPr>
              <a:xfrm>
                <a:off x="2229120" y="4096080"/>
                <a:ext cx="109836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35" name="Viết tay 34">
                <a:extLst>
                  <a:ext uri="{FF2B5EF4-FFF2-40B4-BE49-F238E27FC236}">
                    <a16:creationId xmlns:a16="http://schemas.microsoft.com/office/drawing/2014/main" id="{6447F03B-BD87-831E-6217-5DA13219403F}"/>
                  </a:ext>
                </a:extLst>
              </p14:cNvPr>
              <p14:cNvContentPartPr/>
              <p14:nvPr/>
            </p14:nvContentPartPr>
            <p14:xfrm>
              <a:off x="6787080" y="4144680"/>
              <a:ext cx="522720" cy="7920"/>
            </p14:xfrm>
          </p:contentPart>
        </mc:Choice>
        <mc:Fallback>
          <p:pic>
            <p:nvPicPr>
              <p:cNvPr id="35" name="Viết tay 34">
                <a:extLst>
                  <a:ext uri="{FF2B5EF4-FFF2-40B4-BE49-F238E27FC236}">
                    <a16:creationId xmlns:a16="http://schemas.microsoft.com/office/drawing/2014/main" id="{6447F03B-BD87-831E-6217-5DA13219403F}"/>
                  </a:ext>
                </a:extLst>
              </p:cNvPr>
              <p:cNvPicPr/>
              <p:nvPr/>
            </p:nvPicPr>
            <p:blipFill>
              <a:blip r:embed="rId67"/>
              <a:stretch>
                <a:fillRect/>
              </a:stretch>
            </p:blipFill>
            <p:spPr>
              <a:xfrm>
                <a:off x="6771240" y="4081320"/>
                <a:ext cx="55404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36" name="Viết tay 35">
                <a:extLst>
                  <a:ext uri="{FF2B5EF4-FFF2-40B4-BE49-F238E27FC236}">
                    <a16:creationId xmlns:a16="http://schemas.microsoft.com/office/drawing/2014/main" id="{A5FA42A7-05FB-CFC8-E9AF-D79CE22623C4}"/>
                  </a:ext>
                </a:extLst>
              </p14:cNvPr>
              <p14:cNvContentPartPr/>
              <p14:nvPr/>
            </p14:nvContentPartPr>
            <p14:xfrm>
              <a:off x="7607520" y="4196880"/>
              <a:ext cx="813600" cy="22680"/>
            </p14:xfrm>
          </p:contentPart>
        </mc:Choice>
        <mc:Fallback>
          <p:pic>
            <p:nvPicPr>
              <p:cNvPr id="36" name="Viết tay 35">
                <a:extLst>
                  <a:ext uri="{FF2B5EF4-FFF2-40B4-BE49-F238E27FC236}">
                    <a16:creationId xmlns:a16="http://schemas.microsoft.com/office/drawing/2014/main" id="{A5FA42A7-05FB-CFC8-E9AF-D79CE22623C4}"/>
                  </a:ext>
                </a:extLst>
              </p:cNvPr>
              <p:cNvPicPr/>
              <p:nvPr/>
            </p:nvPicPr>
            <p:blipFill>
              <a:blip r:embed="rId69"/>
              <a:stretch>
                <a:fillRect/>
              </a:stretch>
            </p:blipFill>
            <p:spPr>
              <a:xfrm>
                <a:off x="7591680" y="4133520"/>
                <a:ext cx="84492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37" name="Viết tay 36">
                <a:extLst>
                  <a:ext uri="{FF2B5EF4-FFF2-40B4-BE49-F238E27FC236}">
                    <a16:creationId xmlns:a16="http://schemas.microsoft.com/office/drawing/2014/main" id="{EC93BB11-B459-3987-2399-6583E5DB0510}"/>
                  </a:ext>
                </a:extLst>
              </p14:cNvPr>
              <p14:cNvContentPartPr/>
              <p14:nvPr/>
            </p14:nvContentPartPr>
            <p14:xfrm>
              <a:off x="6787080" y="4517280"/>
              <a:ext cx="738720" cy="30240"/>
            </p14:xfrm>
          </p:contentPart>
        </mc:Choice>
        <mc:Fallback>
          <p:pic>
            <p:nvPicPr>
              <p:cNvPr id="37" name="Viết tay 36">
                <a:extLst>
                  <a:ext uri="{FF2B5EF4-FFF2-40B4-BE49-F238E27FC236}">
                    <a16:creationId xmlns:a16="http://schemas.microsoft.com/office/drawing/2014/main" id="{EC93BB11-B459-3987-2399-6583E5DB0510}"/>
                  </a:ext>
                </a:extLst>
              </p:cNvPr>
              <p:cNvPicPr/>
              <p:nvPr/>
            </p:nvPicPr>
            <p:blipFill>
              <a:blip r:embed="rId71"/>
              <a:stretch>
                <a:fillRect/>
              </a:stretch>
            </p:blipFill>
            <p:spPr>
              <a:xfrm>
                <a:off x="6771240" y="4453920"/>
                <a:ext cx="77004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38" name="Viết tay 37">
                <a:extLst>
                  <a:ext uri="{FF2B5EF4-FFF2-40B4-BE49-F238E27FC236}">
                    <a16:creationId xmlns:a16="http://schemas.microsoft.com/office/drawing/2014/main" id="{199E0292-5167-9CD4-0E45-8B683103813C}"/>
                  </a:ext>
                </a:extLst>
              </p14:cNvPr>
              <p14:cNvContentPartPr/>
              <p14:nvPr/>
            </p14:nvContentPartPr>
            <p14:xfrm>
              <a:off x="7764120" y="4539600"/>
              <a:ext cx="977400" cy="15480"/>
            </p14:xfrm>
          </p:contentPart>
        </mc:Choice>
        <mc:Fallback>
          <p:pic>
            <p:nvPicPr>
              <p:cNvPr id="38" name="Viết tay 37">
                <a:extLst>
                  <a:ext uri="{FF2B5EF4-FFF2-40B4-BE49-F238E27FC236}">
                    <a16:creationId xmlns:a16="http://schemas.microsoft.com/office/drawing/2014/main" id="{199E0292-5167-9CD4-0E45-8B683103813C}"/>
                  </a:ext>
                </a:extLst>
              </p:cNvPr>
              <p:cNvPicPr/>
              <p:nvPr/>
            </p:nvPicPr>
            <p:blipFill>
              <a:blip r:embed="rId73"/>
              <a:stretch>
                <a:fillRect/>
              </a:stretch>
            </p:blipFill>
            <p:spPr>
              <a:xfrm>
                <a:off x="7748280" y="4476240"/>
                <a:ext cx="100872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39" name="Viết tay 38">
                <a:extLst>
                  <a:ext uri="{FF2B5EF4-FFF2-40B4-BE49-F238E27FC236}">
                    <a16:creationId xmlns:a16="http://schemas.microsoft.com/office/drawing/2014/main" id="{55E398AC-A2AF-9DBC-2284-C393A14FECD9}"/>
                  </a:ext>
                </a:extLst>
              </p14:cNvPr>
              <p14:cNvContentPartPr/>
              <p14:nvPr/>
            </p14:nvContentPartPr>
            <p14:xfrm>
              <a:off x="5787720" y="4815720"/>
              <a:ext cx="708840" cy="37440"/>
            </p14:xfrm>
          </p:contentPart>
        </mc:Choice>
        <mc:Fallback>
          <p:pic>
            <p:nvPicPr>
              <p:cNvPr id="39" name="Viết tay 38">
                <a:extLst>
                  <a:ext uri="{FF2B5EF4-FFF2-40B4-BE49-F238E27FC236}">
                    <a16:creationId xmlns:a16="http://schemas.microsoft.com/office/drawing/2014/main" id="{55E398AC-A2AF-9DBC-2284-C393A14FECD9}"/>
                  </a:ext>
                </a:extLst>
              </p:cNvPr>
              <p:cNvPicPr/>
              <p:nvPr/>
            </p:nvPicPr>
            <p:blipFill>
              <a:blip r:embed="rId75"/>
              <a:stretch>
                <a:fillRect/>
              </a:stretch>
            </p:blipFill>
            <p:spPr>
              <a:xfrm>
                <a:off x="5771880" y="4752360"/>
                <a:ext cx="740160" cy="164160"/>
              </a:xfrm>
              <a:prstGeom prst="rect">
                <a:avLst/>
              </a:prstGeom>
            </p:spPr>
          </p:pic>
        </mc:Fallback>
      </mc:AlternateContent>
    </p:spTree>
    <p:extLst>
      <p:ext uri="{BB962C8B-B14F-4D97-AF65-F5344CB8AC3E}">
        <p14:creationId xmlns:p14="http://schemas.microsoft.com/office/powerpoint/2010/main" val="3275098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3977182" y="1091945"/>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THỰ</a:t>
            </a:r>
            <a:r>
              <a:rPr lang="en-US" sz="3600" kern="1200" dirty="0">
                <a:solidFill>
                  <a:schemeClr val="tx1"/>
                </a:solidFill>
                <a:latin typeface="#9Slide07 Baloo Tamma" panose="03080902040302020200" pitchFamily="66" charset="0"/>
                <a:ea typeface="+mn-ea"/>
                <a:cs typeface="#9Slide07 Baloo Tamma" panose="03080902040302020200" pitchFamily="66" charset="0"/>
              </a:rPr>
              <a:t>C HÀNH</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3" name="Freeform 2"/>
          <p:cNvSpPr/>
          <p:nvPr/>
        </p:nvSpPr>
        <p:spPr>
          <a:xfrm>
            <a:off x="285062" y="1137744"/>
            <a:ext cx="4794788" cy="4114800"/>
          </a:xfrm>
          <a:custGeom>
            <a:avLst/>
            <a:gdLst/>
            <a:ahLst/>
            <a:cxnLst/>
            <a:rect l="l" t="t" r="r" b="b"/>
            <a:pathLst>
              <a:path w="4794788" h="4114800">
                <a:moveTo>
                  <a:pt x="0" y="0"/>
                </a:moveTo>
                <a:lnTo>
                  <a:pt x="4794788" y="0"/>
                </a:lnTo>
                <a:lnTo>
                  <a:pt x="47947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03245058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220719"/>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1</a:t>
            </a:r>
          </a:p>
        </p:txBody>
      </p:sp>
      <p:sp>
        <p:nvSpPr>
          <p:cNvPr id="5" name="Rectangle 4"/>
          <p:cNvSpPr/>
          <p:nvPr/>
        </p:nvSpPr>
        <p:spPr>
          <a:xfrm>
            <a:off x="259773" y="867146"/>
            <a:ext cx="8603673" cy="3816429"/>
          </a:xfrm>
          <a:prstGeom prst="rect">
            <a:avLst/>
          </a:prstGeom>
        </p:spPr>
        <p:txBody>
          <a:bodyPr wrap="square">
            <a:spAutoFit/>
          </a:bodyPr>
          <a:lstStyle/>
          <a:p>
            <a:pPr algn="just"/>
            <a:r>
              <a:rPr lang="vi-VN" sz="2200" b="1" dirty="0">
                <a:latin typeface="+mj-lt"/>
              </a:rPr>
              <a:t>Xếp những câu dưới đây vào nhóm phù hợp: câu đơn, câu ghép chính phụ, câu ghép đẳng lập. Chỉ ra chủ ngữ, vị ngữ của các cụm chủ vị trong mỗi câu.</a:t>
            </a:r>
          </a:p>
          <a:p>
            <a:pPr lvl="1" algn="just"/>
            <a:r>
              <a:rPr lang="vi-VN" sz="2200" dirty="0">
                <a:latin typeface="+mj-lt"/>
              </a:rPr>
              <a:t>a) </a:t>
            </a:r>
            <a:r>
              <a:rPr lang="en-US" sz="2200" i="1" dirty="0" err="1">
                <a:latin typeface="Times New Roman" panose="02020603050405020304" pitchFamily="18" charset="0"/>
                <a:cs typeface="Times New Roman" panose="02020603050405020304" pitchFamily="18" charset="0"/>
              </a:rPr>
              <a:t>Thưa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khoẻ</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khoắn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chả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Nguyễn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Hoan</a:t>
            </a:r>
            <a:r>
              <a:rPr lang="en-US" sz="2200" i="1"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algn="just"/>
            <a:r>
              <a:rPr lang="vi-VN" sz="2200" dirty="0">
                <a:latin typeface="+mj-lt"/>
              </a:rPr>
              <a:t>b) </a:t>
            </a:r>
            <a:r>
              <a:rPr lang="vi-VN" sz="2200" i="1" dirty="0">
                <a:latin typeface="+mj-lt"/>
              </a:rPr>
              <a:t>Trên diện tích không rộng, mọc lên hàng nghìn đảo đá muôn hình muôn vẻ, tựa tấm thảm xanh lộng lẫy, lấp lánh vô số châu ngọc</a:t>
            </a:r>
            <a:r>
              <a:rPr lang="vi-VN" sz="2200" dirty="0">
                <a:latin typeface="+mj-lt"/>
              </a:rPr>
              <a:t>.</a:t>
            </a:r>
            <a:r>
              <a:rPr lang="en-US" sz="2200" dirty="0">
                <a:latin typeface="+mj-lt"/>
              </a:rPr>
              <a:t> </a:t>
            </a:r>
            <a:r>
              <a:rPr lang="vi-VN" sz="2200" dirty="0">
                <a:latin typeface="+mj-lt"/>
              </a:rPr>
              <a:t>(Thi Sảnh)</a:t>
            </a:r>
          </a:p>
          <a:p>
            <a:pPr algn="just"/>
            <a:r>
              <a:rPr lang="vi-VN" sz="2200" dirty="0">
                <a:latin typeface="+mj-lt"/>
              </a:rPr>
              <a:t>c) </a:t>
            </a:r>
            <a:r>
              <a:rPr lang="vi-VN" sz="2200" i="1" dirty="0">
                <a:latin typeface="+mj-lt"/>
              </a:rPr>
              <a:t>Mừng đi trước dẫn đường, Nghi dắt ngựa theo sau</a:t>
            </a:r>
            <a:r>
              <a:rPr lang="vi-VN" sz="2200" dirty="0">
                <a:latin typeface="+mj-lt"/>
              </a:rPr>
              <a:t>.</a:t>
            </a:r>
            <a:r>
              <a:rPr lang="en-US" sz="2200" dirty="0">
                <a:latin typeface="+mj-lt"/>
              </a:rPr>
              <a:t> </a:t>
            </a:r>
            <a:r>
              <a:rPr lang="vi-VN" sz="2200" dirty="0">
                <a:latin typeface="+mj-lt"/>
              </a:rPr>
              <a:t>(Phùng Quán)</a:t>
            </a:r>
          </a:p>
          <a:p>
            <a:pPr algn="just"/>
            <a:r>
              <a:rPr lang="vi-VN" sz="2200" dirty="0">
                <a:latin typeface="+mj-lt"/>
              </a:rPr>
              <a:t>d) </a:t>
            </a:r>
            <a:r>
              <a:rPr lang="vi-VN" sz="2200" i="1" dirty="0">
                <a:latin typeface="+mj-lt"/>
              </a:rPr>
              <a:t>Chúng tôi, mọi người – kể cả anh, đều tưởng con bé sẽ đứng yên đó thôi</a:t>
            </a:r>
            <a:r>
              <a:rPr lang="vi-VN" sz="2200" dirty="0">
                <a:latin typeface="+mj-lt"/>
              </a:rPr>
              <a:t>.</a:t>
            </a:r>
            <a:r>
              <a:rPr lang="en-US" sz="2200" dirty="0">
                <a:latin typeface="+mj-lt"/>
              </a:rPr>
              <a:t> </a:t>
            </a:r>
            <a:r>
              <a:rPr lang="vi-VN" sz="2200" dirty="0">
                <a:latin typeface="+mj-lt"/>
              </a:rPr>
              <a:t>(Nguyễn Quang Sáng)</a:t>
            </a:r>
          </a:p>
          <a:p>
            <a:pPr algn="just"/>
            <a:r>
              <a:rPr lang="vi-VN" sz="2200" dirty="0">
                <a:latin typeface="+mj-lt"/>
              </a:rPr>
              <a:t>e) </a:t>
            </a:r>
            <a:r>
              <a:rPr lang="vi-VN" sz="2200" i="1" dirty="0">
                <a:latin typeface="+mj-lt"/>
              </a:rPr>
              <a:t>Em ngủ và chị cũng thiu thiu ngủ theo</a:t>
            </a:r>
            <a:r>
              <a:rPr lang="vi-VN" sz="2200" dirty="0">
                <a:latin typeface="+mj-lt"/>
              </a:rPr>
              <a:t>.</a:t>
            </a:r>
            <a:r>
              <a:rPr lang="en-US" sz="2200" dirty="0">
                <a:latin typeface="+mj-lt"/>
              </a:rPr>
              <a:t> </a:t>
            </a:r>
            <a:r>
              <a:rPr lang="vi-VN" sz="2200" dirty="0">
                <a:latin typeface="+mj-lt"/>
              </a:rPr>
              <a:t>(Băng Sơn)</a:t>
            </a:r>
          </a:p>
        </p:txBody>
      </p:sp>
      <p:sp>
        <p:nvSpPr>
          <p:cNvPr id="4" name="Freeform 4"/>
          <p:cNvSpPr/>
          <p:nvPr/>
        </p:nvSpPr>
        <p:spPr>
          <a:xfrm>
            <a:off x="8222673" y="-462553"/>
            <a:ext cx="1487384" cy="1623613"/>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62580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endParaRPr lang="en-US" sz="1050"/>
          </a:p>
        </p:txBody>
      </p:sp>
      <p:sp>
        <p:nvSpPr>
          <p:cNvPr id="2" name="Rectangle 1"/>
          <p:cNvSpPr/>
          <p:nvPr/>
        </p:nvSpPr>
        <p:spPr>
          <a:xfrm>
            <a:off x="421849" y="676636"/>
            <a:ext cx="675408" cy="461665"/>
          </a:xfrm>
          <a:prstGeom prst="rect">
            <a:avLst/>
          </a:prstGeom>
        </p:spPr>
        <p:txBody>
          <a:bodyPr wrap="square">
            <a:spAutoFit/>
          </a:bodyPr>
          <a:lstStyle/>
          <a:p>
            <a:pPr lvl="1" algn="just"/>
            <a:r>
              <a:rPr lang="vi-VN" sz="2400" dirty="0">
                <a:solidFill>
                  <a:srgbClr val="FF0000"/>
                </a:solidFill>
                <a:latin typeface="+mj-lt"/>
              </a:rPr>
              <a:t>a) </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10936" y="676637"/>
            <a:ext cx="8603673" cy="430887"/>
          </a:xfrm>
          <a:prstGeom prst="rect">
            <a:avLst/>
          </a:prstGeom>
        </p:spPr>
        <p:txBody>
          <a:bodyPr wrap="square">
            <a:spAutoFit/>
          </a:bodyPr>
          <a:lstStyle/>
          <a:p>
            <a:pPr lvl="1" algn="just"/>
            <a:r>
              <a:rPr lang="en-US" sz="2200" i="1" dirty="0" err="1">
                <a:latin typeface="Times New Roman" panose="02020603050405020304" pitchFamily="18" charset="0"/>
                <a:cs typeface="Times New Roman" panose="02020603050405020304" pitchFamily="18" charset="0"/>
              </a:rPr>
              <a:t>Thưa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khoẻ</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khoắn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chả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kêu</a:t>
            </a:r>
            <a:r>
              <a:rPr lang="en-US" sz="2200" i="1"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507182" y="1107524"/>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86946" y="1107524"/>
            <a:ext cx="13438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60518" y="1107524"/>
            <a:ext cx="768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40282" y="1107524"/>
            <a:ext cx="134389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824594" y="1153919"/>
            <a:ext cx="81568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CN1</a:t>
            </a:r>
            <a:endParaRPr lang="vi-VN" sz="2200" dirty="0">
              <a:latin typeface="Times New Roman" panose="02020603050405020304" pitchFamily="18" charset="0"/>
              <a:cs typeface="Times New Roman" panose="02020603050405020304" pitchFamily="18" charset="0"/>
            </a:endParaRPr>
          </a:p>
        </p:txBody>
      </p:sp>
      <p:sp>
        <p:nvSpPr>
          <p:cNvPr id="12" name="Rectangle 11"/>
          <p:cNvSpPr/>
          <p:nvPr/>
        </p:nvSpPr>
        <p:spPr>
          <a:xfrm>
            <a:off x="5598967" y="1153918"/>
            <a:ext cx="787979" cy="430887"/>
          </a:xfrm>
          <a:prstGeom prst="rect">
            <a:avLst/>
          </a:prstGeom>
        </p:spPr>
        <p:txBody>
          <a:bodyPr wrap="square">
            <a:spAutoFit/>
          </a:bodyPr>
          <a:lstStyle/>
          <a:p>
            <a:pPr lvl="1" algn="just"/>
            <a:r>
              <a:rPr lang="en-US" sz="2200" dirty="0">
                <a:solidFill>
                  <a:srgbClr val="FF0000"/>
                </a:solidFill>
                <a:latin typeface="Times New Roman" panose="02020603050405020304" pitchFamily="18" charset="0"/>
                <a:cs typeface="Times New Roman" panose="02020603050405020304" pitchFamily="18" charset="0"/>
              </a:rPr>
              <a:t>CN2</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5027" y="1153919"/>
            <a:ext cx="779318" cy="430887"/>
          </a:xfrm>
          <a:prstGeom prst="rect">
            <a:avLst/>
          </a:prstGeom>
        </p:spPr>
        <p:txBody>
          <a:bodyPr wrap="square">
            <a:spAutoFit/>
          </a:bodyPr>
          <a:lstStyle/>
          <a:p>
            <a:pPr lvl="1" algn="just"/>
            <a:r>
              <a:rPr lang="en-US" sz="2200" dirty="0">
                <a:latin typeface="Times New Roman" panose="02020603050405020304" pitchFamily="18" charset="0"/>
                <a:cs typeface="Times New Roman" panose="02020603050405020304" pitchFamily="18" charset="0"/>
              </a:rPr>
              <a:t>VN1</a:t>
            </a:r>
            <a:endParaRPr lang="vi-VN" sz="2200" dirty="0">
              <a:latin typeface="Times New Roman" panose="02020603050405020304" pitchFamily="18" charset="0"/>
              <a:cs typeface="Times New Roman" panose="02020603050405020304" pitchFamily="18" charset="0"/>
            </a:endParaRPr>
          </a:p>
        </p:txBody>
      </p:sp>
      <p:sp>
        <p:nvSpPr>
          <p:cNvPr id="14" name="Rectangle 13"/>
          <p:cNvSpPr/>
          <p:nvPr/>
        </p:nvSpPr>
        <p:spPr>
          <a:xfrm>
            <a:off x="6199042" y="1153918"/>
            <a:ext cx="1899804" cy="769441"/>
          </a:xfrm>
          <a:prstGeom prst="rect">
            <a:avLst/>
          </a:prstGeom>
        </p:spPr>
        <p:txBody>
          <a:bodyPr wrap="square">
            <a:spAutoFit/>
          </a:bodyPr>
          <a:lstStyle/>
          <a:p>
            <a:pPr lvl="1" algn="ctr"/>
            <a:r>
              <a:rPr lang="en-US" sz="2200" dirty="0">
                <a:solidFill>
                  <a:srgbClr val="FF0000"/>
                </a:solidFill>
                <a:latin typeface="Times New Roman" panose="02020603050405020304" pitchFamily="18" charset="0"/>
                <a:cs typeface="Times New Roman" panose="02020603050405020304" pitchFamily="18" charset="0"/>
              </a:rPr>
              <a:t>VN2</a:t>
            </a:r>
          </a:p>
          <a:p>
            <a:pPr lvl="1" algn="ctr"/>
            <a:r>
              <a:rPr lang="en-US" sz="2200" dirty="0">
                <a:solidFill>
                  <a:srgbClr val="FF0000"/>
                </a:solidFill>
                <a:latin typeface="Times New Roman" panose="02020603050405020304" pitchFamily="18" charset="0"/>
                <a:cs typeface="Times New Roman" panose="02020603050405020304" pitchFamily="18" charset="0"/>
              </a:rPr>
              <a:t>(</a:t>
            </a:r>
            <a:r>
              <a:rPr lang="en-US" sz="2200" dirty="0" err="1">
                <a:solidFill>
                  <a:srgbClr val="FF0000"/>
                </a:solidFill>
                <a:latin typeface="Times New Roman" panose="02020603050405020304" pitchFamily="18" charset="0"/>
                <a:cs typeface="Times New Roman" panose="02020603050405020304" pitchFamily="18" charset="0"/>
              </a:rPr>
              <a:t>cụm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từ</a:t>
            </a:r>
            <a:r>
              <a:rPr lang="en-US" sz="2200" dirty="0">
                <a:solidFill>
                  <a:srgbClr val="FF0000"/>
                </a:solidFill>
                <a:latin typeface="Times New Roman" panose="02020603050405020304" pitchFamily="18" charset="0"/>
                <a:cs typeface="Times New Roman" panose="02020603050405020304" pitchFamily="18" charset="0"/>
              </a:rPr>
              <a:t>)</a:t>
            </a:r>
            <a:endParaRPr lang="vi-VN" sz="2200" dirty="0">
              <a:solidFill>
                <a:srgbClr val="FF0000"/>
              </a:solidFill>
              <a:latin typeface="Times New Roman" panose="02020603050405020304" pitchFamily="18" charset="0"/>
              <a:cs typeface="Times New Roman" panose="02020603050405020304" pitchFamily="18" charset="0"/>
            </a:endParaRPr>
          </a:p>
        </p:txBody>
      </p:sp>
      <p:sp>
        <p:nvSpPr>
          <p:cNvPr id="15" name="Right Brace 14"/>
          <p:cNvSpPr/>
          <p:nvPr/>
        </p:nvSpPr>
        <p:spPr>
          <a:xfrm rot="5400000">
            <a:off x="3506932" y="1360518"/>
            <a:ext cx="266700" cy="13923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2559627" y="2313168"/>
            <a:ext cx="2161309" cy="430887"/>
          </a:xfrm>
          <a:prstGeom prst="rect">
            <a:avLst/>
          </a:prstGeom>
        </p:spPr>
        <p:txBody>
          <a:bodyPr wrap="square">
            <a:spAutoFit/>
          </a:bodyPr>
          <a:lstStyle/>
          <a:p>
            <a:pPr lvl="1" algn="ctr"/>
            <a:r>
              <a:rPr lang="en-US" sz="2200" b="1" dirty="0" err="1">
                <a:latin typeface="Times New Roman" panose="02020603050405020304" pitchFamily="18" charset="0"/>
                <a:cs typeface="Times New Roman" panose="02020603050405020304" pitchFamily="18" charset="0"/>
              </a:rPr>
              <a:t>Cụm</a:t>
            </a:r>
            <a:r>
              <a:rPr lang="en-US" sz="2200" b="1" dirty="0">
                <a:latin typeface="Times New Roman" panose="02020603050405020304" pitchFamily="18" charset="0"/>
                <a:cs typeface="Times New Roman" panose="02020603050405020304" pitchFamily="18" charset="0"/>
              </a:rPr>
              <a:t> C-V </a:t>
            </a:r>
            <a:r>
              <a:rPr lang="en-US" sz="2200" b="1" dirty="0" err="1">
                <a:latin typeface="Times New Roman" panose="02020603050405020304" pitchFamily="18" charset="0"/>
                <a:cs typeface="Times New Roman" panose="02020603050405020304" pitchFamily="18" charset="0"/>
              </a:rPr>
              <a:t>chính</a:t>
            </a:r>
            <a:endParaRPr lang="vi-VN" sz="2200" b="1" dirty="0">
              <a:latin typeface="Times New Roman" panose="02020603050405020304" pitchFamily="18" charset="0"/>
              <a:cs typeface="Times New Roman" panose="02020603050405020304" pitchFamily="18" charset="0"/>
            </a:endParaRPr>
          </a:p>
        </p:txBody>
      </p:sp>
      <p:sp>
        <p:nvSpPr>
          <p:cNvPr id="18" name="Right Brace 17"/>
          <p:cNvSpPr/>
          <p:nvPr/>
        </p:nvSpPr>
        <p:spPr>
          <a:xfrm rot="5400000">
            <a:off x="6350578" y="1616977"/>
            <a:ext cx="266700" cy="13923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5403273" y="2569627"/>
            <a:ext cx="2695573" cy="430887"/>
          </a:xfrm>
          <a:prstGeom prst="rect">
            <a:avLst/>
          </a:prstGeom>
        </p:spPr>
        <p:txBody>
          <a:bodyPr wrap="square">
            <a:spAutoFit/>
          </a:bodyPr>
          <a:lstStyle/>
          <a:p>
            <a:pPr lvl="1" algn="ctr"/>
            <a:r>
              <a:rPr lang="en-US" sz="2200" b="1" dirty="0" err="1">
                <a:latin typeface="Times New Roman" panose="02020603050405020304" pitchFamily="18" charset="0"/>
                <a:cs typeface="Times New Roman" panose="02020603050405020304" pitchFamily="18" charset="0"/>
              </a:rPr>
              <a:t>Cụm</a:t>
            </a:r>
            <a:r>
              <a:rPr lang="en-US" sz="2200" b="1" dirty="0">
                <a:latin typeface="Times New Roman" panose="02020603050405020304" pitchFamily="18" charset="0"/>
                <a:cs typeface="Times New Roman" panose="02020603050405020304" pitchFamily="18" charset="0"/>
              </a:rPr>
              <a:t> C-V </a:t>
            </a:r>
            <a:r>
              <a:rPr lang="en-US" sz="2200" b="1" dirty="0" err="1">
                <a:latin typeface="Times New Roman" panose="02020603050405020304" pitchFamily="18" charset="0"/>
                <a:cs typeface="Times New Roman" panose="02020603050405020304" pitchFamily="18" charset="0"/>
              </a:rPr>
              <a:t>phụ</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thuộc</a:t>
            </a:r>
            <a:endParaRPr lang="vi-VN" sz="22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2899064" y="3538133"/>
            <a:ext cx="3377045" cy="430887"/>
          </a:xfrm>
          <a:prstGeom prst="rect">
            <a:avLst/>
          </a:prstGeom>
        </p:spPr>
        <p:txBody>
          <a:bodyPr wrap="square">
            <a:spAutoFit/>
          </a:bodyPr>
          <a:lstStyle/>
          <a:p>
            <a:pPr lvl="1" algn="just"/>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ghép</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251452" y="1492468"/>
            <a:ext cx="2605924" cy="3651031"/>
          </a:xfrm>
          <a:custGeom>
            <a:avLst/>
            <a:gdLst/>
            <a:ahLst/>
            <a:cxnLst/>
            <a:rect l="l" t="t" r="r" b="b"/>
            <a:pathLst>
              <a:path w="2936939" h="4114800">
                <a:moveTo>
                  <a:pt x="0" y="0"/>
                </a:moveTo>
                <a:lnTo>
                  <a:pt x="2936939" y="0"/>
                </a:lnTo>
                <a:lnTo>
                  <a:pt x="293693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0839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arn(inVertical)">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2" grpId="0"/>
      <p:bldP spid="13" grpId="0"/>
      <p:bldP spid="14" grpId="0"/>
      <p:bldP spid="15" grpId="0" animBg="1"/>
      <p:bldP spid="16" grpId="0"/>
      <p:bldP spid="18" grpId="0" animBg="1"/>
      <p:bldP spid="19" grpId="0"/>
      <p:bldP spid="21"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a:extLst>
              <a:ext uri="{FF2B5EF4-FFF2-40B4-BE49-F238E27FC236}">
                <a16:creationId xmlns:a16="http://schemas.microsoft.com/office/drawing/2014/main" id="{C34CA30E-A6C8-2C33-0296-5FFA732E4A32}"/>
              </a:ext>
            </a:extLst>
          </p:cNvPr>
          <p:cNvSpPr/>
          <p:nvPr/>
        </p:nvSpPr>
        <p:spPr>
          <a:xfrm>
            <a:off x="421849" y="202192"/>
            <a:ext cx="8451988" cy="448865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2"/>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p:cNvSpPr/>
          <p:nvPr/>
        </p:nvSpPr>
        <p:spPr>
          <a:xfrm>
            <a:off x="421849" y="676636"/>
            <a:ext cx="675408"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FF0000"/>
                </a:solidFill>
                <a:latin typeface="Times New Roman" panose="02020603050405020304" pitchFamily="18" charset="0"/>
              </a:rPr>
              <a:t>b</a:t>
            </a:r>
            <a:r>
              <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endParaRPr kumimoji="0" lang="vi-VN" sz="2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p:cNvSpPr/>
          <p:nvPr/>
        </p:nvSpPr>
        <p:spPr>
          <a:xfrm>
            <a:off x="910936" y="219439"/>
            <a:ext cx="7578437" cy="2123658"/>
          </a:xfrm>
          <a:prstGeom prst="rect">
            <a:avLst/>
          </a:prstGeom>
        </p:spPr>
        <p:txBody>
          <a:bodyPr wrap="square">
            <a:spAutoFit/>
          </a:bodyPr>
          <a:lstStyle/>
          <a:p>
            <a:pPr algn="just">
              <a:lnSpc>
                <a:spcPct val="300000"/>
              </a:lnSpc>
            </a:pPr>
            <a:r>
              <a:rPr lang="vi-VN" sz="2200" i="1" dirty="0">
                <a:latin typeface="+mj-lt"/>
              </a:rPr>
              <a:t>Trên diện tích không rộng, mọc lên hàng nghìn đảo đá muôn hình muôn vẻ, tựa tấm thảm xanh lộng lẫy, lấp lánh vô số châu ngọc</a:t>
            </a:r>
            <a:r>
              <a:rPr lang="vi-VN" sz="2200" dirty="0">
                <a:latin typeface="+mj-lt"/>
              </a:rPr>
              <a:t>.</a:t>
            </a:r>
            <a:r>
              <a:rPr lang="en-US" sz="2200" dirty="0">
                <a:latin typeface="+mj-lt"/>
              </a:rPr>
              <a:t> </a:t>
            </a:r>
            <a:endParaRPr lang="vi-VN" sz="2200" dirty="0">
              <a:latin typeface="+mj-lt"/>
            </a:endParaRPr>
          </a:p>
        </p:txBody>
      </p:sp>
      <p:cxnSp>
        <p:nvCxnSpPr>
          <p:cNvPr id="9" name="Straight Connector 8"/>
          <p:cNvCxnSpPr/>
          <p:nvPr/>
        </p:nvCxnSpPr>
        <p:spPr>
          <a:xfrm>
            <a:off x="5018809" y="1154646"/>
            <a:ext cx="33354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32441" y="1154646"/>
            <a:ext cx="73396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425045" y="1229618"/>
            <a:ext cx="585355"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CN</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12"/>
          <p:cNvSpPr/>
          <p:nvPr/>
        </p:nvSpPr>
        <p:spPr>
          <a:xfrm>
            <a:off x="4229100" y="1213865"/>
            <a:ext cx="716972"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VN</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Rectangle 20"/>
          <p:cNvSpPr/>
          <p:nvPr/>
        </p:nvSpPr>
        <p:spPr>
          <a:xfrm>
            <a:off x="3011631" y="2783889"/>
            <a:ext cx="3377045" cy="430887"/>
          </a:xfrm>
          <a:prstGeom prst="rect">
            <a:avLst/>
          </a:prstGeom>
        </p:spPr>
        <p:txBody>
          <a:bodyPr wrap="square">
            <a:spAutoFit/>
          </a:bodyPr>
          <a:lstStyle/>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endParaRPr kumimoji="0" lang="vi-VN" sz="2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22" name="Straight Connector 21"/>
          <p:cNvCxnSpPr/>
          <p:nvPr/>
        </p:nvCxnSpPr>
        <p:spPr>
          <a:xfrm>
            <a:off x="1059873" y="2127927"/>
            <a:ext cx="7065818" cy="12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Freeform 6"/>
          <p:cNvSpPr/>
          <p:nvPr/>
        </p:nvSpPr>
        <p:spPr>
          <a:xfrm>
            <a:off x="-110765" y="3160316"/>
            <a:ext cx="9359868" cy="3952730"/>
          </a:xfrm>
          <a:custGeom>
            <a:avLst/>
            <a:gdLst/>
            <a:ahLst/>
            <a:cxnLst/>
            <a:rect l="l" t="t" r="r" b="b"/>
            <a:pathLst>
              <a:path w="8832916" h="3952730">
                <a:moveTo>
                  <a:pt x="0" y="0"/>
                </a:moveTo>
                <a:lnTo>
                  <a:pt x="8832916" y="0"/>
                </a:lnTo>
                <a:lnTo>
                  <a:pt x="8832916" y="3952730"/>
                </a:lnTo>
                <a:lnTo>
                  <a:pt x="0" y="395273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694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11" grpId="0"/>
      <p:bldP spid="13" grpId="0"/>
      <p:bldP spid="21" grpId="0"/>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3912</TotalTime>
  <Words>2208</Words>
  <Application>Microsoft Office PowerPoint</Application>
  <PresentationFormat>Trình chiếu Trên màn hình (16:9)</PresentationFormat>
  <Paragraphs>172</Paragraphs>
  <Slides>23</Slides>
  <Notes>11</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23</vt:i4>
      </vt:variant>
    </vt:vector>
  </HeadingPairs>
  <TitlesOfParts>
    <vt:vector size="32" baseType="lpstr">
      <vt:lpstr>#9Slide07 Pangolin</vt:lpstr>
      <vt:lpstr>#9Slide07 SVNGuerrilla</vt:lpstr>
      <vt:lpstr>#9Slide07 IcielCadena</vt:lpstr>
      <vt:lpstr>#9Slide07 SVNA Love Of Thunder</vt:lpstr>
      <vt:lpstr>Times New Roman</vt:lpstr>
      <vt:lpstr>Arial</vt:lpstr>
      <vt:lpstr>Calibri</vt:lpstr>
      <vt:lpstr>#9Slide07 Baloo Tamma</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Lê Thùy Vân</cp:lastModifiedBy>
  <cp:revision>158</cp:revision>
  <dcterms:modified xsi:type="dcterms:W3CDTF">2025-01-09T02:25:19Z</dcterms:modified>
</cp:coreProperties>
</file>