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22"/>
  </p:notesMasterIdLst>
  <p:sldIdLst>
    <p:sldId id="294" r:id="rId4"/>
    <p:sldId id="256" r:id="rId5"/>
    <p:sldId id="257" r:id="rId6"/>
    <p:sldId id="271" r:id="rId7"/>
    <p:sldId id="281" r:id="rId8"/>
    <p:sldId id="272" r:id="rId9"/>
    <p:sldId id="282" r:id="rId10"/>
    <p:sldId id="283" r:id="rId11"/>
    <p:sldId id="284" r:id="rId12"/>
    <p:sldId id="285" r:id="rId13"/>
    <p:sldId id="286" r:id="rId14"/>
    <p:sldId id="287" r:id="rId15"/>
    <p:sldId id="288" r:id="rId16"/>
    <p:sldId id="289" r:id="rId17"/>
    <p:sldId id="290" r:id="rId18"/>
    <p:sldId id="291" r:id="rId19"/>
    <p:sldId id="292" r:id="rId20"/>
    <p:sldId id="293" r:id="rId21"/>
  </p:sldIdLst>
  <p:sldSz cx="18288000" cy="10287000"/>
  <p:notesSz cx="6858000" cy="9144000"/>
  <p:embeddedFontLst>
    <p:embeddedFont>
      <p:font typeface="#9Slide04 Rokkitt Black" panose="00000A00000000000000" pitchFamily="2" charset="0"/>
      <p:bold r:id="rId23"/>
    </p:embeddedFont>
    <p:embeddedFont>
      <p:font typeface="#9Slide05 SVNDeadhead Script" pitchFamily="2" charset="0"/>
      <p:regular r:id="rId24"/>
    </p:embeddedFont>
    <p:embeddedFont>
      <p:font typeface="#9Slide06 FS Playlist Script" pitchFamily="2" charset="0"/>
      <p:regular r:id="rId25"/>
    </p:embeddedFont>
    <p:embeddedFont>
      <p:font typeface="#9Slide07 Crocante" panose="02000000000000000000" pitchFamily="2"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53" autoAdjust="0"/>
    <p:restoredTop sz="94364" autoAdjust="0"/>
  </p:normalViewPr>
  <p:slideViewPr>
    <p:cSldViewPr>
      <p:cViewPr>
        <p:scale>
          <a:sx n="40" d="100"/>
          <a:sy n="40" d="100"/>
        </p:scale>
        <p:origin x="921" y="2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4.fntdata"/><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2.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1.fntdata"/><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61BBD3-0C70-4DEC-80B7-BCFC1CCF9967}" type="datetimeFigureOut">
              <a:rPr lang="en-US" smtClean="0"/>
              <a:t>10/4/2024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8A07D4-5845-4225-831C-2B65DFEF5EE0}" type="slidenum">
              <a:rPr lang="en-US" smtClean="0"/>
              <a:t>‹#›</a:t>
            </a:fld>
            <a:endParaRPr lang="en-US"/>
          </a:p>
        </p:txBody>
      </p:sp>
    </p:spTree>
    <p:extLst>
      <p:ext uri="{BB962C8B-B14F-4D97-AF65-F5344CB8AC3E}">
        <p14:creationId xmlns:p14="http://schemas.microsoft.com/office/powerpoint/2010/main" val="2239338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Xem</a:t>
            </a:r>
            <a:r>
              <a:rPr lang="en-US" dirty="0"/>
              <a:t> video </a:t>
            </a:r>
            <a:r>
              <a:rPr lang="en-US" dirty="0" err="1"/>
              <a:t>và</a:t>
            </a:r>
            <a:r>
              <a:rPr lang="en-US" dirty="0"/>
              <a:t> </a:t>
            </a:r>
            <a:r>
              <a:rPr lang="en-US" dirty="0" err="1"/>
              <a:t>cho</a:t>
            </a:r>
            <a:r>
              <a:rPr lang="en-US" dirty="0"/>
              <a:t> </a:t>
            </a:r>
            <a:r>
              <a:rPr lang="en-US" dirty="0" err="1"/>
              <a:t>biết</a:t>
            </a:r>
            <a:r>
              <a:rPr lang="en-US" dirty="0"/>
              <a:t> </a:t>
            </a:r>
            <a:r>
              <a:rPr lang="en-US" dirty="0" err="1"/>
              <a:t>vấn</a:t>
            </a:r>
            <a:r>
              <a:rPr lang="en-US" dirty="0"/>
              <a:t> </a:t>
            </a:r>
            <a:r>
              <a:rPr lang="en-US" dirty="0" err="1"/>
              <a:t>đề</a:t>
            </a:r>
            <a:r>
              <a:rPr lang="en-US" dirty="0"/>
              <a:t> </a:t>
            </a:r>
            <a:r>
              <a:rPr lang="en-US" dirty="0" err="1"/>
              <a:t>đời</a:t>
            </a:r>
            <a:r>
              <a:rPr lang="en-US" dirty="0"/>
              <a:t> </a:t>
            </a:r>
            <a:r>
              <a:rPr lang="en-US" dirty="0" err="1"/>
              <a:t>sống</a:t>
            </a:r>
            <a:r>
              <a:rPr lang="en-US" dirty="0"/>
              <a:t> </a:t>
            </a:r>
            <a:r>
              <a:rPr lang="en-US" dirty="0" err="1"/>
              <a:t>được</a:t>
            </a:r>
            <a:r>
              <a:rPr lang="en-US" dirty="0"/>
              <a:t> </a:t>
            </a:r>
            <a:r>
              <a:rPr lang="en-US" dirty="0" err="1"/>
              <a:t>gợi</a:t>
            </a:r>
            <a:r>
              <a:rPr lang="en-US" dirty="0"/>
              <a:t> </a:t>
            </a:r>
            <a:r>
              <a:rPr lang="en-US" dirty="0" err="1"/>
              <a:t>ra</a:t>
            </a:r>
            <a:r>
              <a:rPr lang="en-US" dirty="0"/>
              <a:t> qua video </a:t>
            </a:r>
            <a:r>
              <a:rPr lang="en-US" dirty="0" err="1"/>
              <a:t>là</a:t>
            </a:r>
            <a:r>
              <a:rPr lang="en-US" dirty="0"/>
              <a:t> </a:t>
            </a:r>
            <a:r>
              <a:rPr lang="en-US" dirty="0" err="1"/>
              <a:t>gì</a:t>
            </a:r>
            <a:r>
              <a:rPr lang="en-US" dirty="0"/>
              <a:t>? </a:t>
            </a:r>
          </a:p>
          <a:p>
            <a:r>
              <a:rPr lang="en-US" dirty="0"/>
              <a:t>- </a:t>
            </a:r>
            <a:r>
              <a:rPr lang="en-US" dirty="0" err="1"/>
              <a:t>Tác</a:t>
            </a:r>
            <a:r>
              <a:rPr lang="en-US" dirty="0"/>
              <a:t> </a:t>
            </a:r>
            <a:r>
              <a:rPr lang="en-US" dirty="0" err="1"/>
              <a:t>hại</a:t>
            </a:r>
            <a:r>
              <a:rPr lang="en-US" dirty="0"/>
              <a:t> </a:t>
            </a:r>
            <a:r>
              <a:rPr lang="en-US" dirty="0" err="1"/>
              <a:t>của</a:t>
            </a:r>
            <a:r>
              <a:rPr lang="en-US" dirty="0"/>
              <a:t> </a:t>
            </a:r>
            <a:r>
              <a:rPr lang="en-US" dirty="0" err="1"/>
              <a:t>thức</a:t>
            </a:r>
            <a:r>
              <a:rPr lang="en-US" dirty="0"/>
              <a:t> </a:t>
            </a:r>
            <a:r>
              <a:rPr lang="en-US" dirty="0" err="1"/>
              <a:t>ăn</a:t>
            </a:r>
            <a:r>
              <a:rPr lang="en-US" dirty="0"/>
              <a:t> </a:t>
            </a:r>
            <a:r>
              <a:rPr lang="en-US" dirty="0" err="1"/>
              <a:t>nhanh</a:t>
            </a:r>
            <a:r>
              <a:rPr lang="en-US" dirty="0"/>
              <a:t> </a:t>
            </a:r>
            <a:r>
              <a:rPr lang="en-US" dirty="0" err="1"/>
              <a:t>đến</a:t>
            </a:r>
            <a:r>
              <a:rPr lang="en-US" dirty="0"/>
              <a:t> </a:t>
            </a:r>
            <a:r>
              <a:rPr lang="en-US" dirty="0" err="1"/>
              <a:t>sức</a:t>
            </a:r>
            <a:r>
              <a:rPr lang="en-US" dirty="0"/>
              <a:t> </a:t>
            </a:r>
            <a:r>
              <a:rPr lang="en-US" dirty="0" err="1"/>
              <a:t>khỏe</a:t>
            </a:r>
            <a:r>
              <a:rPr lang="en-US" dirty="0"/>
              <a:t>…</a:t>
            </a:r>
          </a:p>
        </p:txBody>
      </p:sp>
      <p:sp>
        <p:nvSpPr>
          <p:cNvPr id="4" name="Slide Number Placeholder 3"/>
          <p:cNvSpPr>
            <a:spLocks noGrp="1"/>
          </p:cNvSpPr>
          <p:nvPr>
            <p:ph type="sldNum" sz="quarter" idx="5"/>
          </p:nvPr>
        </p:nvSpPr>
        <p:spPr/>
        <p:txBody>
          <a:bodyPr/>
          <a:lstStyle/>
          <a:p>
            <a:fld id="{D88A07D4-5845-4225-831C-2B65DFEF5EE0}" type="slidenum">
              <a:rPr lang="en-US" smtClean="0"/>
              <a:t>1</a:t>
            </a:fld>
            <a:endParaRPr lang="en-US"/>
          </a:p>
        </p:txBody>
      </p:sp>
    </p:spTree>
    <p:extLst>
      <p:ext uri="{BB962C8B-B14F-4D97-AF65-F5344CB8AC3E}">
        <p14:creationId xmlns:p14="http://schemas.microsoft.com/office/powerpoint/2010/main" val="42571214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8A07D4-5845-4225-831C-2B65DFEF5E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21722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17</a:t>
            </a:fld>
            <a:endParaRPr lang="en-US"/>
          </a:p>
        </p:txBody>
      </p:sp>
    </p:spTree>
    <p:extLst>
      <p:ext uri="{BB962C8B-B14F-4D97-AF65-F5344CB8AC3E}">
        <p14:creationId xmlns:p14="http://schemas.microsoft.com/office/powerpoint/2010/main" val="9991880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18</a:t>
            </a:fld>
            <a:endParaRPr lang="en-US"/>
          </a:p>
        </p:txBody>
      </p:sp>
    </p:spTree>
    <p:extLst>
      <p:ext uri="{BB962C8B-B14F-4D97-AF65-F5344CB8AC3E}">
        <p14:creationId xmlns:p14="http://schemas.microsoft.com/office/powerpoint/2010/main" val="3350501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9082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6625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8384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7366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6</a:t>
            </a:fld>
            <a:endParaRPr lang="en-US"/>
          </a:p>
        </p:txBody>
      </p:sp>
    </p:spTree>
    <p:extLst>
      <p:ext uri="{BB962C8B-B14F-4D97-AF65-F5344CB8AC3E}">
        <p14:creationId xmlns:p14="http://schemas.microsoft.com/office/powerpoint/2010/main" val="2601093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13</a:t>
            </a:fld>
            <a:endParaRPr lang="en-US"/>
          </a:p>
        </p:txBody>
      </p:sp>
    </p:spTree>
    <p:extLst>
      <p:ext uri="{BB962C8B-B14F-4D97-AF65-F5344CB8AC3E}">
        <p14:creationId xmlns:p14="http://schemas.microsoft.com/office/powerpoint/2010/main" val="1841538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14</a:t>
            </a:fld>
            <a:endParaRPr lang="en-US"/>
          </a:p>
        </p:txBody>
      </p:sp>
    </p:spTree>
    <p:extLst>
      <p:ext uri="{BB962C8B-B14F-4D97-AF65-F5344CB8AC3E}">
        <p14:creationId xmlns:p14="http://schemas.microsoft.com/office/powerpoint/2010/main" val="2749120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15</a:t>
            </a:fld>
            <a:endParaRPr lang="en-US"/>
          </a:p>
        </p:txBody>
      </p:sp>
    </p:spTree>
    <p:extLst>
      <p:ext uri="{BB962C8B-B14F-4D97-AF65-F5344CB8AC3E}">
        <p14:creationId xmlns:p14="http://schemas.microsoft.com/office/powerpoint/2010/main" val="12663332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D021A-8571-34E5-5DAF-4293097B61C8}"/>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9F1B5A7-D56B-C0F4-1587-4D4EA05225C3}"/>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1187AC15-9DA7-66AE-54C5-506C3F599CD5}"/>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10/4/2024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0526E5C-EE36-DAF9-1731-2938F7830F7B}"/>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F1FD4B-8E85-B00E-F016-08D745DAECEC}"/>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3552659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75B01-BAF9-35A7-2D6A-889762AA4D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877836-92B1-95B0-A869-B0335E9566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71F2B-3034-790D-5691-B09F80D082D5}"/>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10/4/2024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1512D1E-CD3D-1FC3-EDE5-96313D519080}"/>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892E349-C877-31DB-99BC-877A794393ED}"/>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54201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A9DD2-807F-9AD0-56C2-531D667496D8}"/>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3562D45-BA17-CC58-9E4C-4E3B41043C8A}"/>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9E8D03-29F7-81A6-C0F5-A2E214F10033}"/>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10/4/2024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06BEC4A-061F-71F9-E39A-83545F1F218C}"/>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7A2110F-6D91-2505-0D8F-096616E6C98B}"/>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5088389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27924-A88A-FBF7-C383-9C13EA1054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491375-5229-6785-82D1-36B3034969A9}"/>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20410D-7A6E-7E43-3720-AEFB992AE694}"/>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7DD9EE-FFC3-A78E-8252-7F18366789EF}"/>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10/4/2024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245D271-2340-C74E-2346-6E4A2A6CBBC0}"/>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72EC418-C023-82DB-2B7C-03055811918B}"/>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2594552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B618B-EA1D-8EEF-73B3-6D94BD64E240}"/>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8A5120-78F2-8897-935B-2D6F53CCEE00}"/>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09354505-A244-5B71-82FE-96F2A048B095}"/>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338726-78E0-9B48-F580-5A354FC77DE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160D8C9E-A464-4B7C-D3EF-C67DBDDC42B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E8B11D-D9AC-199E-89B0-5B31012E724C}"/>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10/4/2024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E6C7C347-349F-068D-B4AB-77013F9D51A3}"/>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2A07B395-B128-703D-518B-C1939F37D4F1}"/>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7486471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63603-7E26-715A-D86F-19CB067601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897CEE-5C6E-F806-812D-E8EA59FF40DB}"/>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10/4/2024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3C61C64A-B763-5D0F-4ECF-81F4533729F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306AE0E3-20B2-4672-0750-F11DB91D4414}"/>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6777087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C5A930-2BBE-C6BF-4347-D51E4AD379DB}"/>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10/4/2024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F7F87E4-66B5-B251-9A5B-FFCE30A9FAD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F716C36-2D09-D179-FF2F-01DF467DF553}"/>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9266481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6CF6B-2C01-4CB8-875B-AD192E4A559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F7B0B15E-1D99-6BB9-7298-8C491A83F50E}"/>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08A73F-C43F-B6AE-1D00-BFC67ACEC7C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67256C1-A690-8666-5AEC-8B1C8E31ABC9}"/>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10/4/2024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F72A21C-97AE-0F3E-F3EA-89C881ABA5B2}"/>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2A95BD9-957B-3400-410C-494ED961A07E}"/>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518544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68E90-9902-CC53-9591-27D26155EB85}"/>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839EC14-956E-262E-6830-2EA812C29C1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E4460692-9405-ED82-93C5-CCD60987344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61EBC74-1974-7B3A-79DC-4C429946720C}"/>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10/4/2024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7513BD6-4459-D719-AD1A-36891A33FBD7}"/>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050081B-FF78-36EC-BA39-81DB796DFE48}"/>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1221271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111C-9B8D-EDDD-2C11-BF1E4F2A8E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A03AD1-1012-EA0F-FBD4-96EA1F3AA1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55FFAA-07C3-F69C-C83F-33C850B530F9}"/>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10/4/2024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C57C9F8-168A-950B-5FDE-2C2EDE52BB8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07FE656-8D81-F286-4758-9880FA868988}"/>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7880096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260296-F461-1A0D-89EC-05369FC396B1}"/>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D61B1B-B262-6044-BE9D-15DDA73BF88E}"/>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BCA61C-C38F-395C-59E2-B0FA722CB5E0}"/>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10/4/2024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C9E8A24-9AF7-2661-73CE-9B57656AF0F9}"/>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EBB86F1-9275-2FC3-B268-7E7459210042}"/>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5212982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10/4/2024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982704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10/4/2024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6038598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10/4/2024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9697746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10/4/2024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5210712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10/4/2024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3946575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10/4/2024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2139624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10/4/2024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65475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10/4/2024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4842770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10/4/2024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5245554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10/4/2024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7714529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10/4/2024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470620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5A8A30-FEA7-221D-5785-7FD2972E0907}"/>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05AF28-EBA7-ED81-78B0-26A5811A360C}"/>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D6C009-5BC2-B068-D40D-82B057EBB8BB}"/>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8FB643D8-C639-4ED3-927B-9CF422E769F9}" type="datetimeFigureOut">
              <a:rPr lang="en-US" smtClean="0">
                <a:solidFill>
                  <a:prstClr val="black">
                    <a:tint val="75000"/>
                  </a:prstClr>
                </a:solidFill>
              </a:rPr>
              <a:pPr defTabSz="1371600"/>
              <a:t>10/4/2024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9B47B7C-D3BD-F893-D974-A565704F161D}"/>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8448AF5-7B94-F13A-5EDC-3B50D451FE5C}"/>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5897355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E8AFF1FC-8BB6-4DBB-9940-F696B5579502}" type="datetimeFigureOut">
              <a:rPr lang="en-US" smtClean="0">
                <a:solidFill>
                  <a:prstClr val="black">
                    <a:tint val="75000"/>
                  </a:prstClr>
                </a:solidFill>
              </a:rPr>
              <a:pPr defTabSz="1371600"/>
              <a:t>10/4/2024</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22442924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slide" Target="slide7.xml"/><Relationship Id="rId5" Type="http://schemas.openxmlformats.org/officeDocument/2006/relationships/image" Target="../media/image15.gif"/><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slide" Target="slide7.xml"/><Relationship Id="rId5" Type="http://schemas.openxmlformats.org/officeDocument/2006/relationships/image" Target="../media/image15.gif"/><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slide" Target="slide7.xml"/><Relationship Id="rId5" Type="http://schemas.openxmlformats.org/officeDocument/2006/relationships/image" Target="../media/image15.gif"/><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7.xml"/><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15.gif"/><Relationship Id="rId5" Type="http://schemas.openxmlformats.org/officeDocument/2006/relationships/image" Target="../media/image14.png"/><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7.xml"/><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15.gif"/><Relationship Id="rId5" Type="http://schemas.openxmlformats.org/officeDocument/2006/relationships/image" Target="../media/image14.png"/><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7.xml"/><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15.gif"/><Relationship Id="rId5" Type="http://schemas.openxmlformats.org/officeDocument/2006/relationships/image" Target="../media/image14.png"/><Relationship Id="rId4" Type="http://schemas.openxmlformats.org/officeDocument/2006/relationships/image" Target="../media/image13.jp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17.sv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19.sv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 Target="slide9.xml"/><Relationship Id="rId7" Type="http://schemas.openxmlformats.org/officeDocument/2006/relationships/slide" Target="slide14.xml"/><Relationship Id="rId2" Type="http://schemas.openxmlformats.org/officeDocument/2006/relationships/slide" Target="slide8.xml"/><Relationship Id="rId1" Type="http://schemas.openxmlformats.org/officeDocument/2006/relationships/slideLayout" Target="../slideLayouts/slideLayout23.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3.xml"/><Relationship Id="rId10" Type="http://schemas.openxmlformats.org/officeDocument/2006/relationships/image" Target="../media/image12.gif"/><Relationship Id="rId4" Type="http://schemas.openxmlformats.org/officeDocument/2006/relationships/slide" Target="slide12.xml"/><Relationship Id="rId9" Type="http://schemas.openxmlformats.org/officeDocument/2006/relationships/slide" Target="slide15.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slide" Target="slide7.xml"/><Relationship Id="rId5" Type="http://schemas.openxmlformats.org/officeDocument/2006/relationships/image" Target="../media/image15.gif"/><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slide" Target="slide7.xml"/><Relationship Id="rId5" Type="http://schemas.openxmlformats.org/officeDocument/2006/relationships/image" Target="../media/image15.gif"/><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1 BỐ ĐẦU NHỎ CON ĐẦU TO - THỨC ĂN KHÔNG LÀNH MẠNH">
            <a:hlinkClick r:id="" action="ppaction://media"/>
            <a:extLst>
              <a:ext uri="{FF2B5EF4-FFF2-40B4-BE49-F238E27FC236}">
                <a16:creationId xmlns:a16="http://schemas.microsoft.com/office/drawing/2014/main" id="{ECEFAC05-190B-DBD4-07B7-A6F0D6E7F1D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38100"/>
            <a:ext cx="17983200" cy="10115550"/>
          </a:xfrm>
          <a:prstGeom prst="rect">
            <a:avLst/>
          </a:prstGeom>
        </p:spPr>
      </p:pic>
    </p:spTree>
    <p:extLst>
      <p:ext uri="{BB962C8B-B14F-4D97-AF65-F5344CB8AC3E}">
        <p14:creationId xmlns:p14="http://schemas.microsoft.com/office/powerpoint/2010/main" val="364950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2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2" name="Snip Diagonal Corner Rectangle 11"/>
          <p:cNvSpPr/>
          <p:nvPr/>
        </p:nvSpPr>
        <p:spPr>
          <a:xfrm>
            <a:off x="2240329" y="1693405"/>
            <a:ext cx="14063729" cy="2812727"/>
          </a:xfrm>
          <a:prstGeom prst="snip2DiagRect">
            <a:avLst>
              <a:gd name="adj1" fmla="val 0"/>
              <a:gd name="adj2" fmla="val 24222"/>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just" defTabSz="1371600">
              <a:defRPr/>
            </a:pPr>
            <a:r>
              <a:rPr lang="en-US" sz="5400" b="1" dirty="0">
                <a:solidFill>
                  <a:prstClr val="white"/>
                </a:solidFill>
                <a:latin typeface="Times New Roman" pitchFamily="18" charset="0"/>
                <a:cs typeface="Times New Roman" pitchFamily="18" charset="0"/>
              </a:rPr>
              <a:t>3. </a:t>
            </a:r>
            <a:r>
              <a:rPr lang="en-US" sz="5400" b="1" dirty="0" err="1">
                <a:solidFill>
                  <a:prstClr val="white"/>
                </a:solidFill>
                <a:latin typeface="Times New Roman" pitchFamily="18" charset="0"/>
                <a:cs typeface="Times New Roman" pitchFamily="18" charset="0"/>
              </a:rPr>
              <a:t>Khi</a:t>
            </a:r>
            <a:r>
              <a:rPr lang="en-US" sz="5400" b="1" dirty="0">
                <a:solidFill>
                  <a:prstClr val="white"/>
                </a:solidFill>
                <a:latin typeface="Times New Roman" pitchFamily="18" charset="0"/>
                <a:cs typeface="Times New Roman" pitchFamily="18" charset="0"/>
              </a:rPr>
              <a:t> </a:t>
            </a:r>
            <a:r>
              <a:rPr lang="en-US" sz="5400" b="1" dirty="0" err="1">
                <a:solidFill>
                  <a:prstClr val="white"/>
                </a:solidFill>
                <a:latin typeface="Times New Roman" pitchFamily="18" charset="0"/>
                <a:cs typeface="Times New Roman" pitchFamily="18" charset="0"/>
              </a:rPr>
              <a:t>diễn</a:t>
            </a:r>
            <a:r>
              <a:rPr lang="en-US" sz="5400" b="1" dirty="0">
                <a:solidFill>
                  <a:prstClr val="white"/>
                </a:solidFill>
                <a:latin typeface="Times New Roman" pitchFamily="18" charset="0"/>
                <a:cs typeface="Times New Roman" pitchFamily="18" charset="0"/>
              </a:rPr>
              <a:t> </a:t>
            </a:r>
            <a:r>
              <a:rPr lang="en-US" sz="5400" b="1" dirty="0" err="1">
                <a:solidFill>
                  <a:prstClr val="white"/>
                </a:solidFill>
                <a:latin typeface="Times New Roman" pitchFamily="18" charset="0"/>
                <a:cs typeface="Times New Roman" pitchFamily="18" charset="0"/>
              </a:rPr>
              <a:t>đạt</a:t>
            </a:r>
            <a:r>
              <a:rPr lang="en-US" sz="5400" b="1" dirty="0">
                <a:solidFill>
                  <a:prstClr val="white"/>
                </a:solidFill>
                <a:latin typeface="Times New Roman" pitchFamily="18" charset="0"/>
                <a:cs typeface="Times New Roman" pitchFamily="18" charset="0"/>
              </a:rPr>
              <a:t> </a:t>
            </a:r>
            <a:r>
              <a:rPr lang="en-US" sz="5400" b="1" dirty="0" err="1">
                <a:solidFill>
                  <a:prstClr val="white"/>
                </a:solidFill>
                <a:latin typeface="Times New Roman" pitchFamily="18" charset="0"/>
                <a:cs typeface="Times New Roman" pitchFamily="18" charset="0"/>
              </a:rPr>
              <a:t>một</a:t>
            </a:r>
            <a:r>
              <a:rPr lang="en-US" sz="5400" b="1" dirty="0">
                <a:solidFill>
                  <a:prstClr val="white"/>
                </a:solidFill>
                <a:latin typeface="Times New Roman" pitchFamily="18" charset="0"/>
                <a:cs typeface="Times New Roman" pitchFamily="18" charset="0"/>
              </a:rPr>
              <a:t> </a:t>
            </a:r>
            <a:r>
              <a:rPr lang="en-US" sz="5400" b="1" dirty="0" err="1">
                <a:solidFill>
                  <a:prstClr val="white"/>
                </a:solidFill>
                <a:latin typeface="Times New Roman" pitchFamily="18" charset="0"/>
                <a:cs typeface="Times New Roman" pitchFamily="18" charset="0"/>
              </a:rPr>
              <a:t>nội</a:t>
            </a:r>
            <a:r>
              <a:rPr lang="en-US" sz="5400" b="1" dirty="0">
                <a:solidFill>
                  <a:prstClr val="white"/>
                </a:solidFill>
                <a:latin typeface="Times New Roman" pitchFamily="18" charset="0"/>
                <a:cs typeface="Times New Roman" pitchFamily="18" charset="0"/>
              </a:rPr>
              <a:t> dung </a:t>
            </a:r>
            <a:r>
              <a:rPr lang="en-US" sz="5400" b="1" dirty="0" err="1">
                <a:solidFill>
                  <a:prstClr val="white"/>
                </a:solidFill>
                <a:latin typeface="Times New Roman" pitchFamily="18" charset="0"/>
                <a:cs typeface="Times New Roman" pitchFamily="18" charset="0"/>
              </a:rPr>
              <a:t>đơn</a:t>
            </a:r>
            <a:r>
              <a:rPr lang="en-US" sz="5400" b="1" dirty="0">
                <a:solidFill>
                  <a:prstClr val="white"/>
                </a:solidFill>
                <a:latin typeface="Times New Roman" pitchFamily="18" charset="0"/>
                <a:cs typeface="Times New Roman" pitchFamily="18" charset="0"/>
              </a:rPr>
              <a:t> </a:t>
            </a:r>
            <a:r>
              <a:rPr lang="en-US" sz="5400" b="1" dirty="0" err="1">
                <a:solidFill>
                  <a:prstClr val="white"/>
                </a:solidFill>
                <a:latin typeface="Times New Roman" pitchFamily="18" charset="0"/>
                <a:cs typeface="Times New Roman" pitchFamily="18" charset="0"/>
              </a:rPr>
              <a:t>giản</a:t>
            </a:r>
            <a:r>
              <a:rPr lang="en-US" sz="5400" b="1" dirty="0">
                <a:solidFill>
                  <a:prstClr val="white"/>
                </a:solidFill>
                <a:latin typeface="Times New Roman" pitchFamily="18" charset="0"/>
                <a:cs typeface="Times New Roman" pitchFamily="18" charset="0"/>
              </a:rPr>
              <a:t>, </a:t>
            </a:r>
            <a:r>
              <a:rPr lang="en-US" sz="5400" b="1" dirty="0" err="1">
                <a:solidFill>
                  <a:prstClr val="white"/>
                </a:solidFill>
                <a:latin typeface="Times New Roman" pitchFamily="18" charset="0"/>
                <a:cs typeface="Times New Roman" pitchFamily="18" charset="0"/>
              </a:rPr>
              <a:t>chúng</a:t>
            </a:r>
            <a:r>
              <a:rPr lang="en-US" sz="5400" b="1" dirty="0">
                <a:solidFill>
                  <a:prstClr val="white"/>
                </a:solidFill>
                <a:latin typeface="Times New Roman" pitchFamily="18" charset="0"/>
                <a:cs typeface="Times New Roman" pitchFamily="18" charset="0"/>
              </a:rPr>
              <a:t> ta </a:t>
            </a:r>
            <a:r>
              <a:rPr lang="en-US" sz="5400" b="1" dirty="0" err="1">
                <a:solidFill>
                  <a:prstClr val="white"/>
                </a:solidFill>
                <a:latin typeface="Times New Roman" pitchFamily="18" charset="0"/>
                <a:cs typeface="Times New Roman" pitchFamily="18" charset="0"/>
              </a:rPr>
              <a:t>nên</a:t>
            </a:r>
            <a:r>
              <a:rPr lang="en-US" sz="5400" b="1" dirty="0">
                <a:solidFill>
                  <a:prstClr val="white"/>
                </a:solidFill>
                <a:latin typeface="Times New Roman" pitchFamily="18" charset="0"/>
                <a:cs typeface="Times New Roman" pitchFamily="18" charset="0"/>
              </a:rPr>
              <a:t> </a:t>
            </a:r>
            <a:r>
              <a:rPr lang="en-US" sz="5400" b="1" dirty="0" err="1">
                <a:solidFill>
                  <a:prstClr val="white"/>
                </a:solidFill>
                <a:latin typeface="Times New Roman" pitchFamily="18" charset="0"/>
                <a:cs typeface="Times New Roman" pitchFamily="18" charset="0"/>
              </a:rPr>
              <a:t>sử</a:t>
            </a:r>
            <a:r>
              <a:rPr lang="en-US" sz="5400" b="1" dirty="0">
                <a:solidFill>
                  <a:prstClr val="white"/>
                </a:solidFill>
                <a:latin typeface="Times New Roman" pitchFamily="18" charset="0"/>
                <a:cs typeface="Times New Roman" pitchFamily="18" charset="0"/>
              </a:rPr>
              <a:t> </a:t>
            </a:r>
            <a:r>
              <a:rPr lang="en-US" sz="5400" b="1" dirty="0" err="1">
                <a:solidFill>
                  <a:prstClr val="white"/>
                </a:solidFill>
                <a:latin typeface="Times New Roman" pitchFamily="18" charset="0"/>
                <a:cs typeface="Times New Roman" pitchFamily="18" charset="0"/>
              </a:rPr>
              <a:t>dụng</a:t>
            </a:r>
            <a:r>
              <a:rPr lang="en-US" sz="5400" b="1" dirty="0">
                <a:solidFill>
                  <a:prstClr val="white"/>
                </a:solidFill>
                <a:latin typeface="Times New Roman" pitchFamily="18" charset="0"/>
                <a:cs typeface="Times New Roman" pitchFamily="18" charset="0"/>
              </a:rPr>
              <a:t> </a:t>
            </a:r>
            <a:r>
              <a:rPr lang="en-US" sz="5400" b="1" dirty="0" err="1">
                <a:solidFill>
                  <a:prstClr val="white"/>
                </a:solidFill>
                <a:latin typeface="Times New Roman" pitchFamily="18" charset="0"/>
                <a:cs typeface="Times New Roman" pitchFamily="18" charset="0"/>
              </a:rPr>
              <a:t>câu</a:t>
            </a:r>
            <a:r>
              <a:rPr lang="en-US" sz="5400" b="1" dirty="0">
                <a:solidFill>
                  <a:prstClr val="white"/>
                </a:solidFill>
                <a:latin typeface="Times New Roman" pitchFamily="18" charset="0"/>
                <a:cs typeface="Times New Roman" pitchFamily="18" charset="0"/>
              </a:rPr>
              <a:t> </a:t>
            </a:r>
            <a:r>
              <a:rPr lang="en-US" sz="5400" b="1" dirty="0" err="1">
                <a:solidFill>
                  <a:prstClr val="white"/>
                </a:solidFill>
                <a:latin typeface="Times New Roman" pitchFamily="18" charset="0"/>
                <a:cs typeface="Times New Roman" pitchFamily="18" charset="0"/>
              </a:rPr>
              <a:t>ghép</a:t>
            </a:r>
            <a:r>
              <a:rPr lang="en-US" sz="5400" b="1" dirty="0">
                <a:solidFill>
                  <a:prstClr val="white"/>
                </a:solidFill>
                <a:latin typeface="Times New Roman" pitchFamily="18" charset="0"/>
                <a:cs typeface="Times New Roman" pitchFamily="18" charset="0"/>
              </a:rPr>
              <a:t>. </a:t>
            </a:r>
            <a:r>
              <a:rPr lang="en-US" sz="5400" b="1" dirty="0" err="1">
                <a:solidFill>
                  <a:prstClr val="white"/>
                </a:solidFill>
                <a:latin typeface="Times New Roman" pitchFamily="18" charset="0"/>
                <a:cs typeface="Times New Roman" pitchFamily="18" charset="0"/>
              </a:rPr>
              <a:t>Đúng</a:t>
            </a:r>
            <a:r>
              <a:rPr lang="en-US" sz="5400" b="1" dirty="0">
                <a:solidFill>
                  <a:prstClr val="white"/>
                </a:solidFill>
                <a:latin typeface="Times New Roman" pitchFamily="18" charset="0"/>
                <a:cs typeface="Times New Roman" pitchFamily="18" charset="0"/>
              </a:rPr>
              <a:t> hay </a:t>
            </a:r>
            <a:r>
              <a:rPr lang="en-US" sz="5400" b="1" dirty="0" err="1">
                <a:solidFill>
                  <a:prstClr val="white"/>
                </a:solidFill>
                <a:latin typeface="Times New Roman" pitchFamily="18" charset="0"/>
                <a:cs typeface="Times New Roman" pitchFamily="18" charset="0"/>
              </a:rPr>
              <a:t>sai</a:t>
            </a:r>
            <a:r>
              <a:rPr lang="en-US" sz="5400" b="1" dirty="0">
                <a:solidFill>
                  <a:prstClr val="white"/>
                </a:solidFill>
                <a:latin typeface="Times New Roman" pitchFamily="18" charset="0"/>
                <a:cs typeface="Times New Roman" pitchFamily="18" charset="0"/>
              </a:rPr>
              <a:t>?</a:t>
            </a:r>
          </a:p>
        </p:txBody>
      </p:sp>
      <p:sp>
        <p:nvSpPr>
          <p:cNvPr id="5" name="Rectangle 4"/>
          <p:cNvSpPr/>
          <p:nvPr/>
        </p:nvSpPr>
        <p:spPr>
          <a:xfrm>
            <a:off x="3305733" y="5752106"/>
            <a:ext cx="11932920" cy="215961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600" dirty="0">
                <a:solidFill>
                  <a:srgbClr val="FF0000"/>
                </a:solidFill>
                <a:latin typeface="Times New Roman" panose="02020603050405020304" pitchFamily="18" charset="0"/>
                <a:cs typeface="Times New Roman" pitchFamily="18" charset="0"/>
              </a:rPr>
              <a:t>Sai – </a:t>
            </a:r>
            <a:r>
              <a:rPr lang="en-US" sz="6600" dirty="0" err="1">
                <a:solidFill>
                  <a:srgbClr val="FF0000"/>
                </a:solidFill>
                <a:latin typeface="Times New Roman" pitchFamily="18" charset="0"/>
                <a:cs typeface="Times New Roman" pitchFamily="18" charset="0"/>
              </a:rPr>
              <a:t>nên</a:t>
            </a:r>
            <a:r>
              <a:rPr lang="en-US" sz="6600" dirty="0">
                <a:solidFill>
                  <a:srgbClr val="FF0000"/>
                </a:solidFill>
                <a:latin typeface="Times New Roman" pitchFamily="18" charset="0"/>
                <a:cs typeface="Times New Roman" pitchFamily="18" charset="0"/>
              </a:rPr>
              <a:t> </a:t>
            </a:r>
            <a:r>
              <a:rPr lang="en-US" sz="6600" dirty="0" err="1">
                <a:solidFill>
                  <a:srgbClr val="FF0000"/>
                </a:solidFill>
                <a:latin typeface="Times New Roman" pitchFamily="18" charset="0"/>
                <a:cs typeface="Times New Roman" pitchFamily="18" charset="0"/>
              </a:rPr>
              <a:t>sử</a:t>
            </a:r>
            <a:r>
              <a:rPr lang="en-US" sz="6600" dirty="0">
                <a:solidFill>
                  <a:srgbClr val="FF0000"/>
                </a:solidFill>
                <a:latin typeface="Times New Roman" pitchFamily="18" charset="0"/>
                <a:cs typeface="Times New Roman" pitchFamily="18" charset="0"/>
              </a:rPr>
              <a:t> </a:t>
            </a:r>
            <a:r>
              <a:rPr lang="en-US" sz="6600" dirty="0" err="1">
                <a:solidFill>
                  <a:srgbClr val="FF0000"/>
                </a:solidFill>
                <a:latin typeface="Times New Roman" pitchFamily="18" charset="0"/>
                <a:cs typeface="Times New Roman" pitchFamily="18" charset="0"/>
              </a:rPr>
              <a:t>dụng</a:t>
            </a:r>
            <a:r>
              <a:rPr lang="en-US" sz="6600" dirty="0">
                <a:solidFill>
                  <a:srgbClr val="FF0000"/>
                </a:solidFill>
                <a:latin typeface="Times New Roman" pitchFamily="18" charset="0"/>
                <a:cs typeface="Times New Roman" pitchFamily="18" charset="0"/>
              </a:rPr>
              <a:t> </a:t>
            </a:r>
            <a:r>
              <a:rPr lang="en-US" sz="6600" dirty="0" err="1">
                <a:solidFill>
                  <a:srgbClr val="FF0000"/>
                </a:solidFill>
                <a:latin typeface="Times New Roman" pitchFamily="18" charset="0"/>
                <a:cs typeface="Times New Roman" pitchFamily="18" charset="0"/>
              </a:rPr>
              <a:t>câu</a:t>
            </a:r>
            <a:r>
              <a:rPr lang="en-US" sz="6600" dirty="0">
                <a:solidFill>
                  <a:srgbClr val="FF0000"/>
                </a:solidFill>
                <a:latin typeface="Times New Roman" pitchFamily="18" charset="0"/>
                <a:cs typeface="Times New Roman" pitchFamily="18" charset="0"/>
              </a:rPr>
              <a:t> </a:t>
            </a:r>
            <a:r>
              <a:rPr lang="en-US" sz="6600" dirty="0" err="1">
                <a:solidFill>
                  <a:srgbClr val="FF0000"/>
                </a:solidFill>
                <a:latin typeface="Times New Roman" pitchFamily="18" charset="0"/>
                <a:cs typeface="Times New Roman" pitchFamily="18" charset="0"/>
              </a:rPr>
              <a:t>đơn</a:t>
            </a:r>
            <a:endParaRPr lang="en-US" sz="6600" dirty="0">
              <a:solidFill>
                <a:srgbClr val="FF0000"/>
              </a:solidFill>
              <a:latin typeface="Times New Roman" pitchFamily="18" charset="0"/>
              <a:cs typeface="Times New Roman" pitchFamily="18" charset="0"/>
            </a:endParaRPr>
          </a:p>
        </p:txBody>
      </p:sp>
      <p:sp>
        <p:nvSpPr>
          <p:cNvPr id="15" name="Rectangle 14"/>
          <p:cNvSpPr/>
          <p:nvPr/>
        </p:nvSpPr>
        <p:spPr>
          <a:xfrm>
            <a:off x="7684626" y="4520254"/>
            <a:ext cx="2918749" cy="1246495"/>
          </a:xfrm>
          <a:prstGeom prst="rect">
            <a:avLst/>
          </a:prstGeom>
          <a:noFill/>
        </p:spPr>
        <p:txBody>
          <a:bodyPr wrap="none" lIns="137160" tIns="68580" rIns="137160" bIns="68580">
            <a:spAutoFit/>
          </a:bodyPr>
          <a:lstStyle/>
          <a:p>
            <a:pPr algn="ctr" defTabSz="1371600">
              <a:defRPr/>
            </a:pPr>
            <a:r>
              <a:rPr lang="en-US" sz="7200" b="1" dirty="0">
                <a:solidFill>
                  <a:srgbClr val="FF0000"/>
                </a:solidFill>
                <a:latin typeface="Times New Roman" panose="02020603050405020304" pitchFamily="18" charset="0"/>
                <a:cs typeface="Times New Roman" panose="02020603050405020304" pitchFamily="18" charset="0"/>
              </a:rPr>
              <a:t>8 </a:t>
            </a:r>
            <a:r>
              <a:rPr lang="en-US" sz="7200" b="1" dirty="0" err="1">
                <a:solidFill>
                  <a:srgbClr val="FF0000"/>
                </a:solidFill>
                <a:latin typeface="Times New Roman" panose="02020603050405020304" pitchFamily="18" charset="0"/>
                <a:cs typeface="Times New Roman" panose="02020603050405020304" pitchFamily="18" charset="0"/>
              </a:rPr>
              <a:t>điểm</a:t>
            </a:r>
            <a:endParaRPr lang="en-US" sz="7200" b="1" dirty="0">
              <a:solidFill>
                <a:srgbClr val="FF0000"/>
              </a:solidFill>
              <a:latin typeface="Times New Roman" panose="02020603050405020304" pitchFamily="18" charset="0"/>
              <a:cs typeface="Times New Roman" panose="02020603050405020304" pitchFamily="18" charset="0"/>
            </a:endParaRPr>
          </a:p>
        </p:txBody>
      </p:sp>
      <p:sp>
        <p:nvSpPr>
          <p:cNvPr id="2" name="Pentagon 8">
            <a:hlinkClick r:id="rId6" action="ppaction://hlinksldjump"/>
            <a:extLst>
              <a:ext uri="{FF2B5EF4-FFF2-40B4-BE49-F238E27FC236}">
                <a16:creationId xmlns:a16="http://schemas.microsoft.com/office/drawing/2014/main" id="{ECFD57AC-70D0-2DDF-43F0-B08652E03467}"/>
              </a:ext>
            </a:extLst>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000" b="1" dirty="0">
                <a:solidFill>
                  <a:prstClr val="black"/>
                </a:solidFill>
                <a:latin typeface="Times New Roman" panose="02020603050405020304" pitchFamily="18" charset="0"/>
                <a:cs typeface="Times New Roman" pitchFamily="18" charset="0"/>
              </a:rPr>
              <a:t>VƯỜN SAO</a:t>
            </a:r>
          </a:p>
        </p:txBody>
      </p:sp>
    </p:spTree>
    <p:extLst>
      <p:ext uri="{BB962C8B-B14F-4D97-AF65-F5344CB8AC3E}">
        <p14:creationId xmlns:p14="http://schemas.microsoft.com/office/powerpoint/2010/main" val="173225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2" name="Snip Diagonal Corner Rectangle 11"/>
          <p:cNvSpPr/>
          <p:nvPr/>
        </p:nvSpPr>
        <p:spPr>
          <a:xfrm>
            <a:off x="2240329" y="1693405"/>
            <a:ext cx="14063729" cy="2812727"/>
          </a:xfrm>
          <a:prstGeom prst="snip2DiagRect">
            <a:avLst>
              <a:gd name="adj1" fmla="val 0"/>
              <a:gd name="adj2" fmla="val 24222"/>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just" defTabSz="1371600">
              <a:defRPr/>
            </a:pPr>
            <a:r>
              <a:rPr lang="en-US" sz="5400" b="1" dirty="0">
                <a:solidFill>
                  <a:prstClr val="white"/>
                </a:solidFill>
                <a:latin typeface="Times New Roman" panose="02020603050405020304" pitchFamily="18" charset="0"/>
                <a:cs typeface="Times New Roman" panose="02020603050405020304" pitchFamily="18" charset="0"/>
              </a:rPr>
              <a:t>4. </a:t>
            </a:r>
            <a:r>
              <a:rPr lang="en-US" sz="5400" b="1" dirty="0" err="1">
                <a:solidFill>
                  <a:prstClr val="white"/>
                </a:solidFill>
                <a:latin typeface="Times New Roman" panose="02020603050405020304" pitchFamily="18" charset="0"/>
                <a:cs typeface="Times New Roman" panose="02020603050405020304" pitchFamily="18" charset="0"/>
              </a:rPr>
              <a:t>Khi</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diễn</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đạt</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biểu</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thị</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một</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nội</a:t>
            </a:r>
            <a:r>
              <a:rPr lang="en-US" sz="5400" b="1" dirty="0">
                <a:solidFill>
                  <a:prstClr val="white"/>
                </a:solidFill>
                <a:latin typeface="Times New Roman" panose="02020603050405020304" pitchFamily="18" charset="0"/>
                <a:cs typeface="Times New Roman" panose="02020603050405020304" pitchFamily="18" charset="0"/>
              </a:rPr>
              <a:t> dung </a:t>
            </a:r>
            <a:r>
              <a:rPr lang="en-US" sz="5400" b="1" dirty="0" err="1">
                <a:solidFill>
                  <a:prstClr val="white"/>
                </a:solidFill>
                <a:latin typeface="Times New Roman" panose="02020603050405020304" pitchFamily="18" charset="0"/>
                <a:cs typeface="Times New Roman" panose="02020603050405020304" pitchFamily="18" charset="0"/>
              </a:rPr>
              <a:t>phức</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tạp</a:t>
            </a:r>
            <a:r>
              <a:rPr lang="en-US" sz="5400" b="1" dirty="0">
                <a:solidFill>
                  <a:prstClr val="white"/>
                </a:solidFill>
                <a:latin typeface="Times New Roman" panose="02020603050405020304" pitchFamily="18" charset="0"/>
                <a:cs typeface="Times New Roman" panose="02020603050405020304" pitchFamily="18" charset="0"/>
              </a:rPr>
              <a:t>, ta </a:t>
            </a:r>
            <a:r>
              <a:rPr lang="en-US" sz="5400" b="1" dirty="0" err="1">
                <a:solidFill>
                  <a:prstClr val="white"/>
                </a:solidFill>
                <a:latin typeface="Times New Roman" panose="02020603050405020304" pitchFamily="18" charset="0"/>
                <a:cs typeface="Times New Roman" panose="02020603050405020304" pitchFamily="18" charset="0"/>
              </a:rPr>
              <a:t>cần</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sử</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dụng</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kiểu</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câu</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đơn</a:t>
            </a:r>
            <a:r>
              <a:rPr lang="en-US" sz="5400" b="1" dirty="0">
                <a:solidFill>
                  <a:prstClr val="white"/>
                </a:solidFill>
                <a:latin typeface="Times New Roman" panose="02020603050405020304" pitchFamily="18" charset="0"/>
                <a:cs typeface="Times New Roman" panose="02020603050405020304" pitchFamily="18" charset="0"/>
              </a:rPr>
              <a:t> hay </a:t>
            </a:r>
            <a:r>
              <a:rPr lang="en-US" sz="5400" b="1" dirty="0" err="1">
                <a:solidFill>
                  <a:prstClr val="white"/>
                </a:solidFill>
                <a:latin typeface="Times New Roman" panose="02020603050405020304" pitchFamily="18" charset="0"/>
                <a:cs typeface="Times New Roman" panose="02020603050405020304" pitchFamily="18" charset="0"/>
              </a:rPr>
              <a:t>câu</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ghép</a:t>
            </a:r>
            <a:r>
              <a:rPr lang="en-US" sz="5400" b="1" dirty="0">
                <a:solidFill>
                  <a:prstClr val="white"/>
                </a:solidFill>
                <a:latin typeface="Times New Roman" panose="02020603050405020304" pitchFamily="18" charset="0"/>
                <a:cs typeface="Times New Roman" panose="02020603050405020304" pitchFamily="18" charset="0"/>
              </a:rPr>
              <a:t>?</a:t>
            </a:r>
          </a:p>
        </p:txBody>
      </p:sp>
      <p:sp>
        <p:nvSpPr>
          <p:cNvPr id="5" name="Rectangle 4"/>
          <p:cNvSpPr/>
          <p:nvPr/>
        </p:nvSpPr>
        <p:spPr>
          <a:xfrm>
            <a:off x="3305733" y="5752106"/>
            <a:ext cx="11932920" cy="215961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600" dirty="0" err="1">
                <a:solidFill>
                  <a:srgbClr val="FF0000"/>
                </a:solidFill>
                <a:latin typeface="Times New Roman" panose="02020603050405020304" pitchFamily="18" charset="0"/>
                <a:cs typeface="Times New Roman" panose="02020603050405020304" pitchFamily="18" charset="0"/>
              </a:rPr>
              <a:t>Câu</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ghép</a:t>
            </a:r>
            <a:endParaRPr lang="en-US" sz="6600" dirty="0">
              <a:solidFill>
                <a:srgbClr val="FF000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6299633" y="4520254"/>
            <a:ext cx="5688738" cy="1246495"/>
          </a:xfrm>
          <a:prstGeom prst="rect">
            <a:avLst/>
          </a:prstGeom>
          <a:noFill/>
        </p:spPr>
        <p:txBody>
          <a:bodyPr wrap="none" lIns="137160" tIns="68580" rIns="137160" bIns="68580">
            <a:spAutoFit/>
          </a:bodyPr>
          <a:lstStyle/>
          <a:p>
            <a:pPr algn="ctr" defTabSz="1371600">
              <a:defRPr/>
            </a:pPr>
            <a:r>
              <a:rPr lang="en-US" sz="7200" b="1" dirty="0">
                <a:solidFill>
                  <a:srgbClr val="FF0000"/>
                </a:solidFill>
                <a:latin typeface="Times New Roman" panose="02020603050405020304" pitchFamily="18" charset="0"/>
                <a:cs typeface="Times New Roman" panose="02020603050405020304" pitchFamily="18" charset="0"/>
              </a:rPr>
              <a:t>1 </a:t>
            </a:r>
            <a:r>
              <a:rPr lang="en-US" sz="7200" b="1" dirty="0" err="1">
                <a:solidFill>
                  <a:srgbClr val="FF0000"/>
                </a:solidFill>
                <a:latin typeface="Times New Roman" panose="02020603050405020304" pitchFamily="18" charset="0"/>
                <a:cs typeface="Times New Roman" panose="02020603050405020304" pitchFamily="18" charset="0"/>
              </a:rPr>
              <a:t>gói</a:t>
            </a:r>
            <a:r>
              <a:rPr lang="en-US" sz="7200" b="1" dirty="0">
                <a:solidFill>
                  <a:srgbClr val="FF0000"/>
                </a:solidFill>
                <a:latin typeface="Times New Roman" panose="02020603050405020304" pitchFamily="18" charset="0"/>
                <a:cs typeface="Times New Roman" panose="02020603050405020304" pitchFamily="18" charset="0"/>
              </a:rPr>
              <a:t> </a:t>
            </a:r>
            <a:r>
              <a:rPr lang="en-US" sz="7200" b="1" dirty="0" err="1">
                <a:solidFill>
                  <a:srgbClr val="FF0000"/>
                </a:solidFill>
                <a:latin typeface="Times New Roman" panose="02020603050405020304" pitchFamily="18" charset="0"/>
                <a:cs typeface="Times New Roman" panose="02020603050405020304" pitchFamily="18" charset="0"/>
              </a:rPr>
              <a:t>bim</a:t>
            </a:r>
            <a:r>
              <a:rPr lang="en-US" sz="7200" b="1" dirty="0">
                <a:solidFill>
                  <a:srgbClr val="FF0000"/>
                </a:solidFill>
                <a:latin typeface="Times New Roman" panose="02020603050405020304" pitchFamily="18" charset="0"/>
                <a:cs typeface="Times New Roman" panose="02020603050405020304" pitchFamily="18" charset="0"/>
              </a:rPr>
              <a:t> </a:t>
            </a:r>
            <a:r>
              <a:rPr lang="en-US" sz="7200" b="1" dirty="0" err="1">
                <a:solidFill>
                  <a:srgbClr val="FF0000"/>
                </a:solidFill>
                <a:latin typeface="Times New Roman" panose="02020603050405020304" pitchFamily="18" charset="0"/>
                <a:cs typeface="Times New Roman" panose="02020603050405020304" pitchFamily="18" charset="0"/>
              </a:rPr>
              <a:t>bim</a:t>
            </a:r>
            <a:endParaRPr lang="en-US" sz="7200" b="1" dirty="0">
              <a:solidFill>
                <a:srgbClr val="FF0000"/>
              </a:solidFill>
              <a:latin typeface="Times New Roman" panose="02020603050405020304" pitchFamily="18" charset="0"/>
              <a:cs typeface="Times New Roman" panose="02020603050405020304" pitchFamily="18" charset="0"/>
            </a:endParaRPr>
          </a:p>
        </p:txBody>
      </p:sp>
      <p:sp>
        <p:nvSpPr>
          <p:cNvPr id="2" name="Pentagon 8">
            <a:hlinkClick r:id="rId6" action="ppaction://hlinksldjump"/>
            <a:extLst>
              <a:ext uri="{FF2B5EF4-FFF2-40B4-BE49-F238E27FC236}">
                <a16:creationId xmlns:a16="http://schemas.microsoft.com/office/drawing/2014/main" id="{033C190B-D3B6-97BA-8B71-30C9505023B7}"/>
              </a:ext>
            </a:extLst>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000" b="1" dirty="0">
                <a:solidFill>
                  <a:prstClr val="black"/>
                </a:solidFill>
                <a:latin typeface="Times New Roman" panose="02020603050405020304" pitchFamily="18" charset="0"/>
                <a:cs typeface="Times New Roman" pitchFamily="18" charset="0"/>
              </a:rPr>
              <a:t>VƯỜN SAO</a:t>
            </a:r>
          </a:p>
        </p:txBody>
      </p:sp>
    </p:spTree>
    <p:extLst>
      <p:ext uri="{BB962C8B-B14F-4D97-AF65-F5344CB8AC3E}">
        <p14:creationId xmlns:p14="http://schemas.microsoft.com/office/powerpoint/2010/main" val="67821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2" name="Snip Diagonal Corner Rectangle 11"/>
          <p:cNvSpPr/>
          <p:nvPr/>
        </p:nvSpPr>
        <p:spPr>
          <a:xfrm>
            <a:off x="2240329" y="1693405"/>
            <a:ext cx="14063729" cy="2812727"/>
          </a:xfrm>
          <a:prstGeom prst="snip2DiagRect">
            <a:avLst>
              <a:gd name="adj1" fmla="val 0"/>
              <a:gd name="adj2" fmla="val 24222"/>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just" defTabSz="1371600">
              <a:defRPr/>
            </a:pPr>
            <a:r>
              <a:rPr lang="en-US" sz="5400" b="1" dirty="0">
                <a:solidFill>
                  <a:prstClr val="white"/>
                </a:solidFill>
                <a:latin typeface="Times New Roman" panose="02020603050405020304" pitchFamily="18" charset="0"/>
                <a:cs typeface="Times New Roman" panose="02020603050405020304" pitchFamily="18" charset="0"/>
              </a:rPr>
              <a:t>5. </a:t>
            </a:r>
            <a:r>
              <a:rPr lang="en-US" sz="5400" b="1" dirty="0" err="1">
                <a:solidFill>
                  <a:prstClr val="white"/>
                </a:solidFill>
                <a:latin typeface="Times New Roman" panose="02020603050405020304" pitchFamily="18" charset="0"/>
                <a:cs typeface="Times New Roman" panose="02020603050405020304" pitchFamily="18" charset="0"/>
              </a:rPr>
              <a:t>Trong</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ngữ</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pháp</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tiếng</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Việt</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câu</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ghép</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được</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phân</a:t>
            </a:r>
            <a:r>
              <a:rPr lang="en-US" sz="5400" b="1" dirty="0">
                <a:solidFill>
                  <a:prstClr val="white"/>
                </a:solidFill>
                <a:latin typeface="Times New Roman" panose="02020603050405020304" pitchFamily="18" charset="0"/>
                <a:cs typeface="Times New Roman" panose="02020603050405020304" pitchFamily="18" charset="0"/>
              </a:rPr>
              <a:t> chia </a:t>
            </a:r>
            <a:r>
              <a:rPr lang="en-US" sz="5400" b="1" dirty="0" err="1">
                <a:solidFill>
                  <a:prstClr val="white"/>
                </a:solidFill>
                <a:latin typeface="Times New Roman" panose="02020603050405020304" pitchFamily="18" charset="0"/>
                <a:cs typeface="Times New Roman" panose="02020603050405020304" pitchFamily="18" charset="0"/>
              </a:rPr>
              <a:t>thành</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mấy</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loại</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chính</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Kể</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tên</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các</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loại</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đó</a:t>
            </a:r>
            <a:r>
              <a:rPr lang="en-US" sz="5400" b="1" dirty="0">
                <a:solidFill>
                  <a:prstClr val="white"/>
                </a:solidFill>
                <a:latin typeface="Times New Roman" panose="02020603050405020304" pitchFamily="18" charset="0"/>
                <a:cs typeface="Times New Roman" panose="02020603050405020304" pitchFamily="18" charset="0"/>
              </a:rPr>
              <a:t>?</a:t>
            </a:r>
          </a:p>
        </p:txBody>
      </p:sp>
      <p:sp>
        <p:nvSpPr>
          <p:cNvPr id="5" name="Rectangle 4"/>
          <p:cNvSpPr/>
          <p:nvPr/>
        </p:nvSpPr>
        <p:spPr>
          <a:xfrm>
            <a:off x="3305733" y="5752106"/>
            <a:ext cx="11932920" cy="2896594"/>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sz="5400" dirty="0">
                <a:solidFill>
                  <a:srgbClr val="FF0000"/>
                </a:solidFill>
                <a:latin typeface="Times New Roman" panose="02020603050405020304" pitchFamily="18" charset="0"/>
                <a:cs typeface="Times New Roman" panose="02020603050405020304" pitchFamily="18" charset="0"/>
              </a:rPr>
              <a:t>2 </a:t>
            </a:r>
            <a:r>
              <a:rPr lang="en-US" sz="5400" dirty="0" err="1">
                <a:solidFill>
                  <a:srgbClr val="FF0000"/>
                </a:solidFill>
                <a:latin typeface="Times New Roman" panose="02020603050405020304" pitchFamily="18" charset="0"/>
                <a:cs typeface="Times New Roman" panose="02020603050405020304" pitchFamily="18" charset="0"/>
              </a:rPr>
              <a:t>loại</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chính</a:t>
            </a:r>
            <a:endParaRPr lang="en-US" sz="5400" dirty="0">
              <a:solidFill>
                <a:srgbClr val="FF0000"/>
              </a:solidFill>
              <a:latin typeface="Times New Roman" panose="02020603050405020304" pitchFamily="18" charset="0"/>
              <a:cs typeface="Times New Roman" panose="02020603050405020304" pitchFamily="18" charset="0"/>
            </a:endParaRPr>
          </a:p>
          <a:p>
            <a:pPr algn="just" defTabSz="1371600"/>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Câu</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ghép</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đẳng</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lập</a:t>
            </a:r>
            <a:endParaRPr lang="en-US" sz="5400" dirty="0">
              <a:solidFill>
                <a:srgbClr val="FF0000"/>
              </a:solidFill>
              <a:latin typeface="Times New Roman" panose="02020603050405020304" pitchFamily="18" charset="0"/>
              <a:cs typeface="Times New Roman" panose="02020603050405020304" pitchFamily="18" charset="0"/>
            </a:endParaRPr>
          </a:p>
          <a:p>
            <a:pPr algn="just" defTabSz="1371600"/>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Câu</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ghép</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chính</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phụ</a:t>
            </a:r>
            <a:endParaRPr lang="vi-VN" sz="5400" dirty="0">
              <a:solidFill>
                <a:srgbClr val="FF000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7684626" y="4520254"/>
            <a:ext cx="2918749" cy="1246495"/>
          </a:xfrm>
          <a:prstGeom prst="rect">
            <a:avLst/>
          </a:prstGeom>
          <a:noFill/>
        </p:spPr>
        <p:txBody>
          <a:bodyPr wrap="none" lIns="137160" tIns="68580" rIns="137160" bIns="68580">
            <a:spAutoFit/>
          </a:bodyPr>
          <a:lstStyle/>
          <a:p>
            <a:pPr algn="ctr" defTabSz="1371600">
              <a:defRPr/>
            </a:pPr>
            <a:r>
              <a:rPr lang="en-US" sz="7200" b="1" dirty="0">
                <a:solidFill>
                  <a:srgbClr val="FF0000"/>
                </a:solidFill>
                <a:latin typeface="Times New Roman" panose="02020603050405020304" pitchFamily="18" charset="0"/>
                <a:cs typeface="Times New Roman" panose="02020603050405020304" pitchFamily="18" charset="0"/>
              </a:rPr>
              <a:t>9 </a:t>
            </a:r>
            <a:r>
              <a:rPr lang="en-US" sz="7200" b="1" dirty="0" err="1">
                <a:solidFill>
                  <a:srgbClr val="FF0000"/>
                </a:solidFill>
                <a:latin typeface="Times New Roman" panose="02020603050405020304" pitchFamily="18" charset="0"/>
                <a:cs typeface="Times New Roman" panose="02020603050405020304" pitchFamily="18" charset="0"/>
              </a:rPr>
              <a:t>điểm</a:t>
            </a:r>
            <a:endParaRPr lang="en-US" sz="7200" b="1" dirty="0">
              <a:solidFill>
                <a:srgbClr val="FF0000"/>
              </a:solidFill>
              <a:latin typeface="Times New Roman" panose="02020603050405020304" pitchFamily="18" charset="0"/>
              <a:cs typeface="Times New Roman" panose="02020603050405020304" pitchFamily="18" charset="0"/>
            </a:endParaRPr>
          </a:p>
        </p:txBody>
      </p:sp>
      <p:sp>
        <p:nvSpPr>
          <p:cNvPr id="2" name="Pentagon 8">
            <a:hlinkClick r:id="rId6" action="ppaction://hlinksldjump"/>
            <a:extLst>
              <a:ext uri="{FF2B5EF4-FFF2-40B4-BE49-F238E27FC236}">
                <a16:creationId xmlns:a16="http://schemas.microsoft.com/office/drawing/2014/main" id="{9A1D3005-D79C-E2D8-23EF-ADF0172D47A5}"/>
              </a:ext>
            </a:extLst>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000" b="1" dirty="0">
                <a:solidFill>
                  <a:prstClr val="black"/>
                </a:solidFill>
                <a:latin typeface="Times New Roman" panose="02020603050405020304" pitchFamily="18" charset="0"/>
                <a:cs typeface="Times New Roman" pitchFamily="18" charset="0"/>
              </a:rPr>
              <a:t>VƯỜN SAO</a:t>
            </a:r>
          </a:p>
        </p:txBody>
      </p:sp>
    </p:spTree>
    <p:extLst>
      <p:ext uri="{BB962C8B-B14F-4D97-AF65-F5344CB8AC3E}">
        <p14:creationId xmlns:p14="http://schemas.microsoft.com/office/powerpoint/2010/main" val="371316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2" name="Snip Diagonal Corner Rectangle 11"/>
          <p:cNvSpPr/>
          <p:nvPr/>
        </p:nvSpPr>
        <p:spPr>
          <a:xfrm>
            <a:off x="2240329" y="1693405"/>
            <a:ext cx="14063729" cy="2812727"/>
          </a:xfrm>
          <a:prstGeom prst="snip2DiagRect">
            <a:avLst>
              <a:gd name="adj1" fmla="val 0"/>
              <a:gd name="adj2" fmla="val 24222"/>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just" defTabSz="1371600">
              <a:defRPr/>
            </a:pPr>
            <a:r>
              <a:rPr lang="en-US" sz="5400" b="1" dirty="0">
                <a:solidFill>
                  <a:prstClr val="white"/>
                </a:solidFill>
                <a:latin typeface="Times New Roman" panose="02020603050405020304" pitchFamily="18" charset="0"/>
                <a:cs typeface="Times New Roman" panose="02020603050405020304" pitchFamily="18" charset="0"/>
              </a:rPr>
              <a:t>6. </a:t>
            </a:r>
            <a:r>
              <a:rPr lang="en-US" sz="5400" b="1" dirty="0" err="1">
                <a:solidFill>
                  <a:prstClr val="white"/>
                </a:solidFill>
                <a:latin typeface="Times New Roman" panose="02020603050405020304" pitchFamily="18" charset="0"/>
                <a:cs typeface="Times New Roman" panose="02020603050405020304" pitchFamily="18" charset="0"/>
              </a:rPr>
              <a:t>Câu</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ghép</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đẳng</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lập</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có</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đặc</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điểm</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như</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thế</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nào</a:t>
            </a:r>
            <a:r>
              <a:rPr lang="en-US" sz="5400" b="1" dirty="0">
                <a:solidFill>
                  <a:prstClr val="white"/>
                </a:solidFill>
                <a:latin typeface="Times New Roman" panose="02020603050405020304" pitchFamily="18" charset="0"/>
                <a:cs typeface="Times New Roman" panose="02020603050405020304" pitchFamily="18" charset="0"/>
              </a:rPr>
              <a:t>?</a:t>
            </a:r>
          </a:p>
        </p:txBody>
      </p:sp>
      <p:sp>
        <p:nvSpPr>
          <p:cNvPr id="5" name="Rectangle 4"/>
          <p:cNvSpPr/>
          <p:nvPr/>
        </p:nvSpPr>
        <p:spPr>
          <a:xfrm>
            <a:off x="2899417" y="5665916"/>
            <a:ext cx="12423227" cy="3405590"/>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Là</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câu</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ghép</a:t>
            </a:r>
            <a:r>
              <a:rPr lang="en-US" sz="4800" dirty="0">
                <a:solidFill>
                  <a:prstClr val="black"/>
                </a:solidFill>
                <a:latin typeface="Times New Roman" pitchFamily="18" charset="0"/>
                <a:cs typeface="Times New Roman" pitchFamily="18" charset="0"/>
              </a:rPr>
              <a:t> do </a:t>
            </a:r>
            <a:r>
              <a:rPr lang="en-US" sz="4800" dirty="0" err="1">
                <a:solidFill>
                  <a:prstClr val="black"/>
                </a:solidFill>
                <a:latin typeface="Times New Roman" pitchFamily="18" charset="0"/>
                <a:cs typeface="Times New Roman" pitchFamily="18" charset="0"/>
              </a:rPr>
              <a:t>các</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vế</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câu</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có</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quan</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hệ</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bình</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đẳng</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với</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nhau</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tạo</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thành</a:t>
            </a:r>
            <a:r>
              <a:rPr lang="en-US" sz="4800" dirty="0">
                <a:solidFill>
                  <a:prstClr val="black"/>
                </a:solidFill>
                <a:latin typeface="Times New Roman" pitchFamily="18" charset="0"/>
                <a:cs typeface="Times New Roman" pitchFamily="18" charset="0"/>
              </a:rPr>
              <a:t>.</a:t>
            </a:r>
          </a:p>
          <a:p>
            <a:pPr algn="just" defTabSz="1371600"/>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Về</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nghĩa</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giữa</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các</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vế</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câu</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này</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có</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thể</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có</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những</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quan</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hệ</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sau</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liệt</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kê</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nối</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tiếp</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đối</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ứng</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lựa</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chọn</a:t>
            </a:r>
            <a:r>
              <a:rPr lang="en-US" sz="4800" dirty="0">
                <a:solidFill>
                  <a:prstClr val="black"/>
                </a:solidFill>
                <a:latin typeface="Times New Roman" pitchFamily="18" charset="0"/>
                <a:cs typeface="Times New Roman" pitchFamily="18" charset="0"/>
              </a:rPr>
              <a:t>.</a:t>
            </a:r>
            <a:endParaRPr lang="vi-VN" sz="4200" dirty="0">
              <a:solidFill>
                <a:prstClr val="black"/>
              </a:solidFill>
              <a:latin typeface="Times New Roman" pitchFamily="18" charset="0"/>
              <a:cs typeface="Times New Roman" pitchFamily="18" charset="0"/>
            </a:endParaRPr>
          </a:p>
        </p:txBody>
      </p:sp>
      <p:sp>
        <p:nvSpPr>
          <p:cNvPr id="15" name="Rectangle 14"/>
          <p:cNvSpPr/>
          <p:nvPr/>
        </p:nvSpPr>
        <p:spPr>
          <a:xfrm>
            <a:off x="7684626" y="4520254"/>
            <a:ext cx="2918749" cy="1246495"/>
          </a:xfrm>
          <a:prstGeom prst="rect">
            <a:avLst/>
          </a:prstGeom>
          <a:noFill/>
        </p:spPr>
        <p:txBody>
          <a:bodyPr wrap="none" lIns="137160" tIns="68580" rIns="137160" bIns="68580">
            <a:spAutoFit/>
          </a:bodyPr>
          <a:lstStyle/>
          <a:p>
            <a:pPr algn="ctr" defTabSz="1371600">
              <a:defRPr/>
            </a:pPr>
            <a:r>
              <a:rPr lang="en-US" sz="7200" b="1" dirty="0">
                <a:solidFill>
                  <a:srgbClr val="FF0000"/>
                </a:solidFill>
                <a:latin typeface="Times New Roman" panose="02020603050405020304" pitchFamily="18" charset="0"/>
                <a:cs typeface="Times New Roman" panose="02020603050405020304" pitchFamily="18" charset="0"/>
              </a:rPr>
              <a:t>9 </a:t>
            </a:r>
            <a:r>
              <a:rPr lang="en-US" sz="7200" b="1" dirty="0" err="1">
                <a:solidFill>
                  <a:srgbClr val="FF0000"/>
                </a:solidFill>
                <a:latin typeface="Times New Roman" panose="02020603050405020304" pitchFamily="18" charset="0"/>
                <a:cs typeface="Times New Roman" panose="02020603050405020304" pitchFamily="18" charset="0"/>
              </a:rPr>
              <a:t>điểm</a:t>
            </a:r>
            <a:endParaRPr lang="en-US" sz="7200" b="1" dirty="0">
              <a:solidFill>
                <a:srgbClr val="FF0000"/>
              </a:solidFill>
              <a:latin typeface="Times New Roman" panose="02020603050405020304" pitchFamily="18" charset="0"/>
              <a:cs typeface="Times New Roman" panose="02020603050405020304" pitchFamily="18" charset="0"/>
            </a:endParaRPr>
          </a:p>
        </p:txBody>
      </p:sp>
      <p:sp>
        <p:nvSpPr>
          <p:cNvPr id="2" name="Pentagon 8">
            <a:hlinkClick r:id="rId7" action="ppaction://hlinksldjump"/>
            <a:extLst>
              <a:ext uri="{FF2B5EF4-FFF2-40B4-BE49-F238E27FC236}">
                <a16:creationId xmlns:a16="http://schemas.microsoft.com/office/drawing/2014/main" id="{B36FD4E0-BA02-F1A0-50B0-9FBB603BD930}"/>
              </a:ext>
            </a:extLst>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000" b="1" dirty="0">
                <a:solidFill>
                  <a:prstClr val="black"/>
                </a:solidFill>
                <a:latin typeface="Times New Roman" panose="02020603050405020304" pitchFamily="18" charset="0"/>
                <a:cs typeface="Times New Roman" pitchFamily="18" charset="0"/>
              </a:rPr>
              <a:t>VƯỜN SAO</a:t>
            </a:r>
          </a:p>
        </p:txBody>
      </p:sp>
    </p:spTree>
    <p:extLst>
      <p:ext uri="{BB962C8B-B14F-4D97-AF65-F5344CB8AC3E}">
        <p14:creationId xmlns:p14="http://schemas.microsoft.com/office/powerpoint/2010/main" val="66988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2" name="Snip Diagonal Corner Rectangle 11"/>
          <p:cNvSpPr/>
          <p:nvPr/>
        </p:nvSpPr>
        <p:spPr>
          <a:xfrm>
            <a:off x="2240329" y="647700"/>
            <a:ext cx="14063729" cy="3858433"/>
          </a:xfrm>
          <a:prstGeom prst="snip2DiagRect">
            <a:avLst>
              <a:gd name="adj1" fmla="val 0"/>
              <a:gd name="adj2" fmla="val 24222"/>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just" defTabSz="1371600">
              <a:defRPr/>
            </a:pPr>
            <a:r>
              <a:rPr lang="fr-FR" sz="4400" b="1" dirty="0">
                <a:solidFill>
                  <a:prstClr val="white"/>
                </a:solidFill>
                <a:latin typeface="Times New Roman" pitchFamily="18" charset="0"/>
                <a:cs typeface="Times New Roman" pitchFamily="18" charset="0"/>
              </a:rPr>
              <a:t>7. </a:t>
            </a:r>
            <a:r>
              <a:rPr lang="fr-FR" sz="4400" b="1" dirty="0" err="1">
                <a:solidFill>
                  <a:prstClr val="white"/>
                </a:solidFill>
                <a:latin typeface="Times New Roman" pitchFamily="18" charset="0"/>
                <a:cs typeface="Times New Roman" pitchFamily="18" charset="0"/>
              </a:rPr>
              <a:t>Điền</a:t>
            </a:r>
            <a:r>
              <a:rPr lang="fr-FR" sz="4400" b="1" dirty="0">
                <a:solidFill>
                  <a:prstClr val="white"/>
                </a:solidFill>
                <a:latin typeface="Times New Roman" pitchFamily="18" charset="0"/>
                <a:cs typeface="Times New Roman" pitchFamily="18" charset="0"/>
              </a:rPr>
              <a:t> </a:t>
            </a:r>
            <a:r>
              <a:rPr lang="fr-FR" sz="4400" b="1" dirty="0" err="1">
                <a:solidFill>
                  <a:prstClr val="white"/>
                </a:solidFill>
                <a:latin typeface="Times New Roman" pitchFamily="18" charset="0"/>
                <a:cs typeface="Times New Roman" pitchFamily="18" charset="0"/>
              </a:rPr>
              <a:t>từ</a:t>
            </a:r>
            <a:r>
              <a:rPr lang="fr-FR" sz="4400" b="1" dirty="0">
                <a:solidFill>
                  <a:prstClr val="white"/>
                </a:solidFill>
                <a:latin typeface="Times New Roman" pitchFamily="18" charset="0"/>
                <a:cs typeface="Times New Roman" pitchFamily="18" charset="0"/>
              </a:rPr>
              <a:t> </a:t>
            </a:r>
            <a:r>
              <a:rPr lang="fr-FR" sz="4400" b="1" dirty="0" err="1">
                <a:solidFill>
                  <a:prstClr val="white"/>
                </a:solidFill>
                <a:latin typeface="Times New Roman" pitchFamily="18" charset="0"/>
                <a:cs typeface="Times New Roman" pitchFamily="18" charset="0"/>
              </a:rPr>
              <a:t>còn</a:t>
            </a:r>
            <a:r>
              <a:rPr lang="fr-FR" sz="4400" b="1" dirty="0">
                <a:solidFill>
                  <a:prstClr val="white"/>
                </a:solidFill>
                <a:latin typeface="Times New Roman" pitchFamily="18" charset="0"/>
                <a:cs typeface="Times New Roman" pitchFamily="18" charset="0"/>
              </a:rPr>
              <a:t> </a:t>
            </a:r>
            <a:r>
              <a:rPr lang="fr-FR" sz="4400" b="1" dirty="0" err="1">
                <a:solidFill>
                  <a:prstClr val="white"/>
                </a:solidFill>
                <a:latin typeface="Times New Roman" pitchFamily="18" charset="0"/>
                <a:cs typeface="Times New Roman" pitchFamily="18" charset="0"/>
              </a:rPr>
              <a:t>thiếu</a:t>
            </a:r>
            <a:r>
              <a:rPr lang="fr-FR" sz="4400" b="1" dirty="0">
                <a:solidFill>
                  <a:prstClr val="white"/>
                </a:solidFill>
                <a:latin typeface="Times New Roman" pitchFamily="18" charset="0"/>
                <a:cs typeface="Times New Roman" pitchFamily="18" charset="0"/>
              </a:rPr>
              <a:t> </a:t>
            </a:r>
            <a:r>
              <a:rPr lang="fr-FR" sz="4400" b="1" dirty="0" err="1">
                <a:solidFill>
                  <a:prstClr val="white"/>
                </a:solidFill>
                <a:latin typeface="Times New Roman" pitchFamily="18" charset="0"/>
                <a:cs typeface="Times New Roman" pitchFamily="18" charset="0"/>
              </a:rPr>
              <a:t>vào</a:t>
            </a:r>
            <a:r>
              <a:rPr lang="fr-FR" sz="4400" b="1" dirty="0">
                <a:solidFill>
                  <a:prstClr val="white"/>
                </a:solidFill>
                <a:latin typeface="Times New Roman" pitchFamily="18" charset="0"/>
                <a:cs typeface="Times New Roman" pitchFamily="18" charset="0"/>
              </a:rPr>
              <a:t> </a:t>
            </a:r>
            <a:r>
              <a:rPr lang="fr-FR" sz="4400" b="1" dirty="0" err="1">
                <a:solidFill>
                  <a:prstClr val="white"/>
                </a:solidFill>
                <a:latin typeface="Times New Roman" pitchFamily="18" charset="0"/>
                <a:cs typeface="Times New Roman" pitchFamily="18" charset="0"/>
              </a:rPr>
              <a:t>chỗ</a:t>
            </a:r>
            <a:r>
              <a:rPr lang="fr-FR" sz="4400" b="1" dirty="0">
                <a:solidFill>
                  <a:prstClr val="white"/>
                </a:solidFill>
                <a:latin typeface="Times New Roman" pitchFamily="18" charset="0"/>
                <a:cs typeface="Times New Roman" pitchFamily="18" charset="0"/>
              </a:rPr>
              <a:t> </a:t>
            </a:r>
            <a:r>
              <a:rPr lang="fr-FR" sz="4400" b="1" dirty="0" err="1">
                <a:solidFill>
                  <a:prstClr val="white"/>
                </a:solidFill>
                <a:latin typeface="Times New Roman" pitchFamily="18" charset="0"/>
                <a:cs typeface="Times New Roman" pitchFamily="18" charset="0"/>
              </a:rPr>
              <a:t>chấm</a:t>
            </a:r>
            <a:r>
              <a:rPr lang="fr-FR" sz="4400" b="1" dirty="0">
                <a:solidFill>
                  <a:prstClr val="white"/>
                </a:solidFill>
                <a:latin typeface="Times New Roman" pitchFamily="18" charset="0"/>
                <a:cs typeface="Times New Roman" pitchFamily="18" charset="0"/>
              </a:rPr>
              <a:t>: </a:t>
            </a:r>
            <a:r>
              <a:rPr lang="fr-FR" sz="4400" dirty="0">
                <a:solidFill>
                  <a:prstClr val="white"/>
                </a:solidFill>
                <a:latin typeface="Times New Roman" pitchFamily="18" charset="0"/>
                <a:cs typeface="Times New Roman" pitchFamily="18" charset="0"/>
              </a:rPr>
              <a:t>(1)…..là </a:t>
            </a:r>
            <a:r>
              <a:rPr lang="fr-FR" sz="4400" dirty="0" err="1">
                <a:solidFill>
                  <a:prstClr val="white"/>
                </a:solidFill>
                <a:latin typeface="Times New Roman" pitchFamily="18" charset="0"/>
                <a:cs typeface="Times New Roman" pitchFamily="18" charset="0"/>
              </a:rPr>
              <a:t>câu</a:t>
            </a:r>
            <a:r>
              <a:rPr lang="fr-FR" sz="4400" dirty="0">
                <a:solidFill>
                  <a:prstClr val="white"/>
                </a:solidFill>
                <a:latin typeface="Times New Roman" pitchFamily="18" charset="0"/>
                <a:cs typeface="Times New Roman" pitchFamily="18" charset="0"/>
              </a:rPr>
              <a:t> </a:t>
            </a:r>
            <a:r>
              <a:rPr lang="fr-FR" sz="4400" dirty="0" err="1">
                <a:solidFill>
                  <a:prstClr val="white"/>
                </a:solidFill>
                <a:latin typeface="Times New Roman" pitchFamily="18" charset="0"/>
                <a:cs typeface="Times New Roman" pitchFamily="18" charset="0"/>
              </a:rPr>
              <a:t>ghép</a:t>
            </a:r>
            <a:r>
              <a:rPr lang="fr-FR" sz="4400" dirty="0">
                <a:solidFill>
                  <a:prstClr val="white"/>
                </a:solidFill>
                <a:latin typeface="Times New Roman" pitchFamily="18" charset="0"/>
                <a:cs typeface="Times New Roman" pitchFamily="18" charset="0"/>
              </a:rPr>
              <a:t> do </a:t>
            </a:r>
            <a:r>
              <a:rPr lang="fr-FR" sz="4400" dirty="0" err="1">
                <a:solidFill>
                  <a:prstClr val="white"/>
                </a:solidFill>
                <a:latin typeface="Times New Roman" pitchFamily="18" charset="0"/>
                <a:cs typeface="Times New Roman" pitchFamily="18" charset="0"/>
              </a:rPr>
              <a:t>các</a:t>
            </a:r>
            <a:r>
              <a:rPr lang="fr-FR" sz="4400" dirty="0">
                <a:solidFill>
                  <a:prstClr val="white"/>
                </a:solidFill>
                <a:latin typeface="Times New Roman" pitchFamily="18" charset="0"/>
                <a:cs typeface="Times New Roman" pitchFamily="18" charset="0"/>
              </a:rPr>
              <a:t> </a:t>
            </a:r>
            <a:r>
              <a:rPr lang="fr-FR" sz="4400" dirty="0" err="1">
                <a:solidFill>
                  <a:prstClr val="white"/>
                </a:solidFill>
                <a:latin typeface="Times New Roman" pitchFamily="18" charset="0"/>
                <a:cs typeface="Times New Roman" pitchFamily="18" charset="0"/>
              </a:rPr>
              <a:t>vế</a:t>
            </a:r>
            <a:r>
              <a:rPr lang="fr-FR" sz="4400" dirty="0">
                <a:solidFill>
                  <a:prstClr val="white"/>
                </a:solidFill>
                <a:latin typeface="Times New Roman" pitchFamily="18" charset="0"/>
                <a:cs typeface="Times New Roman" pitchFamily="18" charset="0"/>
              </a:rPr>
              <a:t> </a:t>
            </a:r>
            <a:r>
              <a:rPr lang="fr-FR" sz="4400" dirty="0" err="1">
                <a:solidFill>
                  <a:prstClr val="white"/>
                </a:solidFill>
                <a:latin typeface="Times New Roman" pitchFamily="18" charset="0"/>
                <a:cs typeface="Times New Roman" pitchFamily="18" charset="0"/>
              </a:rPr>
              <a:t>câu</a:t>
            </a:r>
            <a:r>
              <a:rPr lang="fr-FR" sz="4400" dirty="0">
                <a:solidFill>
                  <a:prstClr val="white"/>
                </a:solidFill>
                <a:latin typeface="Times New Roman" pitchFamily="18" charset="0"/>
                <a:cs typeface="Times New Roman" pitchFamily="18" charset="0"/>
              </a:rPr>
              <a:t> </a:t>
            </a:r>
            <a:r>
              <a:rPr lang="fr-FR" sz="4400" dirty="0" err="1">
                <a:solidFill>
                  <a:prstClr val="white"/>
                </a:solidFill>
                <a:latin typeface="Times New Roman" pitchFamily="18" charset="0"/>
                <a:cs typeface="Times New Roman" pitchFamily="18" charset="0"/>
              </a:rPr>
              <a:t>có</a:t>
            </a:r>
            <a:r>
              <a:rPr lang="fr-FR" sz="4400" dirty="0">
                <a:solidFill>
                  <a:prstClr val="white"/>
                </a:solidFill>
                <a:latin typeface="Times New Roman" pitchFamily="18" charset="0"/>
                <a:cs typeface="Times New Roman" pitchFamily="18" charset="0"/>
              </a:rPr>
              <a:t> </a:t>
            </a:r>
            <a:r>
              <a:rPr lang="fr-FR" sz="4400" dirty="0" err="1">
                <a:solidFill>
                  <a:prstClr val="white"/>
                </a:solidFill>
                <a:latin typeface="Times New Roman" pitchFamily="18" charset="0"/>
                <a:cs typeface="Times New Roman" pitchFamily="18" charset="0"/>
              </a:rPr>
              <a:t>quan</a:t>
            </a:r>
            <a:r>
              <a:rPr lang="fr-FR" sz="4400" dirty="0">
                <a:solidFill>
                  <a:prstClr val="white"/>
                </a:solidFill>
                <a:latin typeface="Times New Roman" pitchFamily="18" charset="0"/>
                <a:cs typeface="Times New Roman" pitchFamily="18" charset="0"/>
              </a:rPr>
              <a:t> </a:t>
            </a:r>
            <a:r>
              <a:rPr lang="fr-FR" sz="4400" dirty="0" err="1">
                <a:solidFill>
                  <a:prstClr val="white"/>
                </a:solidFill>
                <a:latin typeface="Times New Roman" pitchFamily="18" charset="0"/>
                <a:cs typeface="Times New Roman" pitchFamily="18" charset="0"/>
              </a:rPr>
              <a:t>hệ</a:t>
            </a:r>
            <a:r>
              <a:rPr lang="fr-FR" sz="4400" dirty="0">
                <a:solidFill>
                  <a:prstClr val="white"/>
                </a:solidFill>
                <a:latin typeface="Times New Roman" pitchFamily="18" charset="0"/>
                <a:cs typeface="Times New Roman" pitchFamily="18" charset="0"/>
              </a:rPr>
              <a:t> </a:t>
            </a:r>
            <a:r>
              <a:rPr lang="fr-FR" sz="4400" dirty="0" err="1">
                <a:solidFill>
                  <a:prstClr val="white"/>
                </a:solidFill>
                <a:latin typeface="Times New Roman" pitchFamily="18" charset="0"/>
                <a:cs typeface="Times New Roman" pitchFamily="18" charset="0"/>
              </a:rPr>
              <a:t>phụ</a:t>
            </a:r>
            <a:r>
              <a:rPr lang="fr-FR" sz="4400" dirty="0">
                <a:solidFill>
                  <a:prstClr val="white"/>
                </a:solidFill>
                <a:latin typeface="Times New Roman" pitchFamily="18" charset="0"/>
                <a:cs typeface="Times New Roman" pitchFamily="18" charset="0"/>
              </a:rPr>
              <a:t> </a:t>
            </a:r>
            <a:r>
              <a:rPr lang="fr-FR" sz="4400" dirty="0" err="1">
                <a:solidFill>
                  <a:prstClr val="white"/>
                </a:solidFill>
                <a:latin typeface="Times New Roman" pitchFamily="18" charset="0"/>
                <a:cs typeface="Times New Roman" pitchFamily="18" charset="0"/>
              </a:rPr>
              <a:t>thuộc</a:t>
            </a:r>
            <a:r>
              <a:rPr lang="fr-FR" sz="4400" dirty="0">
                <a:solidFill>
                  <a:prstClr val="white"/>
                </a:solidFill>
                <a:latin typeface="Times New Roman" pitchFamily="18" charset="0"/>
                <a:cs typeface="Times New Roman" pitchFamily="18" charset="0"/>
              </a:rPr>
              <a:t> </a:t>
            </a:r>
            <a:r>
              <a:rPr lang="fr-FR" sz="4400" dirty="0" err="1">
                <a:solidFill>
                  <a:prstClr val="white"/>
                </a:solidFill>
                <a:latin typeface="Times New Roman" pitchFamily="18" charset="0"/>
                <a:cs typeface="Times New Roman" pitchFamily="18" charset="0"/>
              </a:rPr>
              <a:t>với</a:t>
            </a:r>
            <a:r>
              <a:rPr lang="fr-FR" sz="4400" dirty="0">
                <a:solidFill>
                  <a:prstClr val="white"/>
                </a:solidFill>
                <a:latin typeface="Times New Roman" pitchFamily="18" charset="0"/>
                <a:cs typeface="Times New Roman" pitchFamily="18" charset="0"/>
              </a:rPr>
              <a:t> </a:t>
            </a:r>
            <a:r>
              <a:rPr lang="fr-FR" sz="4400" dirty="0" err="1">
                <a:solidFill>
                  <a:prstClr val="white"/>
                </a:solidFill>
                <a:latin typeface="Times New Roman" pitchFamily="18" charset="0"/>
                <a:cs typeface="Times New Roman" pitchFamily="18" charset="0"/>
              </a:rPr>
              <a:t>nhau</a:t>
            </a:r>
            <a:r>
              <a:rPr lang="fr-FR" sz="4400" dirty="0">
                <a:solidFill>
                  <a:prstClr val="white"/>
                </a:solidFill>
                <a:latin typeface="Times New Roman" pitchFamily="18" charset="0"/>
                <a:cs typeface="Times New Roman" pitchFamily="18" charset="0"/>
              </a:rPr>
              <a:t> </a:t>
            </a:r>
            <a:r>
              <a:rPr lang="fr-FR" sz="4400" dirty="0" err="1">
                <a:solidFill>
                  <a:prstClr val="white"/>
                </a:solidFill>
                <a:latin typeface="Times New Roman" pitchFamily="18" charset="0"/>
                <a:cs typeface="Times New Roman" pitchFamily="18" charset="0"/>
              </a:rPr>
              <a:t>tạo</a:t>
            </a:r>
            <a:r>
              <a:rPr lang="fr-FR" sz="4400" dirty="0">
                <a:solidFill>
                  <a:prstClr val="white"/>
                </a:solidFill>
                <a:latin typeface="Times New Roman" pitchFamily="18" charset="0"/>
                <a:cs typeface="Times New Roman" pitchFamily="18" charset="0"/>
              </a:rPr>
              <a:t> </a:t>
            </a:r>
            <a:r>
              <a:rPr lang="fr-FR" sz="4400" dirty="0" err="1">
                <a:solidFill>
                  <a:prstClr val="white"/>
                </a:solidFill>
                <a:latin typeface="Times New Roman" pitchFamily="18" charset="0"/>
                <a:cs typeface="Times New Roman" pitchFamily="18" charset="0"/>
              </a:rPr>
              <a:t>thành</a:t>
            </a:r>
            <a:r>
              <a:rPr lang="fr-FR" sz="4400" dirty="0">
                <a:solidFill>
                  <a:prstClr val="white"/>
                </a:solidFill>
                <a:latin typeface="Times New Roman" pitchFamily="18" charset="0"/>
                <a:cs typeface="Times New Roman" pitchFamily="18" charset="0"/>
              </a:rPr>
              <a:t>.</a:t>
            </a:r>
          </a:p>
          <a:p>
            <a:pPr algn="just" defTabSz="1371600">
              <a:defRPr/>
            </a:pPr>
            <a:r>
              <a:rPr lang="fr-FR" sz="4400" dirty="0" err="1">
                <a:solidFill>
                  <a:prstClr val="white"/>
                </a:solidFill>
                <a:latin typeface="Times New Roman" pitchFamily="18" charset="0"/>
                <a:cs typeface="Times New Roman" pitchFamily="18" charset="0"/>
              </a:rPr>
              <a:t>Về</a:t>
            </a:r>
            <a:r>
              <a:rPr lang="fr-FR" sz="4400" dirty="0">
                <a:solidFill>
                  <a:prstClr val="white"/>
                </a:solidFill>
                <a:latin typeface="Times New Roman" pitchFamily="18" charset="0"/>
                <a:cs typeface="Times New Roman" pitchFamily="18" charset="0"/>
              </a:rPr>
              <a:t> </a:t>
            </a:r>
            <a:r>
              <a:rPr lang="fr-FR" sz="4400" dirty="0" err="1">
                <a:solidFill>
                  <a:prstClr val="white"/>
                </a:solidFill>
                <a:latin typeface="Times New Roman" pitchFamily="18" charset="0"/>
                <a:cs typeface="Times New Roman" pitchFamily="18" charset="0"/>
              </a:rPr>
              <a:t>nghĩa</a:t>
            </a:r>
            <a:r>
              <a:rPr lang="fr-FR" sz="4400" dirty="0">
                <a:solidFill>
                  <a:prstClr val="white"/>
                </a:solidFill>
                <a:latin typeface="Times New Roman" pitchFamily="18" charset="0"/>
                <a:cs typeface="Times New Roman" pitchFamily="18" charset="0"/>
              </a:rPr>
              <a:t>, </a:t>
            </a:r>
            <a:r>
              <a:rPr lang="fr-FR" sz="4400" dirty="0" err="1">
                <a:solidFill>
                  <a:prstClr val="white"/>
                </a:solidFill>
                <a:latin typeface="Times New Roman" pitchFamily="18" charset="0"/>
                <a:cs typeface="Times New Roman" pitchFamily="18" charset="0"/>
              </a:rPr>
              <a:t>giữa</a:t>
            </a:r>
            <a:r>
              <a:rPr lang="fr-FR" sz="4400" dirty="0">
                <a:solidFill>
                  <a:prstClr val="white"/>
                </a:solidFill>
                <a:latin typeface="Times New Roman" pitchFamily="18" charset="0"/>
                <a:cs typeface="Times New Roman" pitchFamily="18" charset="0"/>
              </a:rPr>
              <a:t> </a:t>
            </a:r>
            <a:r>
              <a:rPr lang="fr-FR" sz="4400" dirty="0" err="1">
                <a:solidFill>
                  <a:prstClr val="white"/>
                </a:solidFill>
                <a:latin typeface="Times New Roman" pitchFamily="18" charset="0"/>
                <a:cs typeface="Times New Roman" pitchFamily="18" charset="0"/>
              </a:rPr>
              <a:t>các</a:t>
            </a:r>
            <a:r>
              <a:rPr lang="fr-FR" sz="4400" dirty="0">
                <a:solidFill>
                  <a:prstClr val="white"/>
                </a:solidFill>
                <a:latin typeface="Times New Roman" pitchFamily="18" charset="0"/>
                <a:cs typeface="Times New Roman" pitchFamily="18" charset="0"/>
              </a:rPr>
              <a:t> </a:t>
            </a:r>
            <a:r>
              <a:rPr lang="fr-FR" sz="4400" dirty="0" err="1">
                <a:solidFill>
                  <a:prstClr val="white"/>
                </a:solidFill>
                <a:latin typeface="Times New Roman" pitchFamily="18" charset="0"/>
                <a:cs typeface="Times New Roman" pitchFamily="18" charset="0"/>
              </a:rPr>
              <a:t>vế</a:t>
            </a:r>
            <a:r>
              <a:rPr lang="fr-FR" sz="4400" dirty="0">
                <a:solidFill>
                  <a:prstClr val="white"/>
                </a:solidFill>
                <a:latin typeface="Times New Roman" pitchFamily="18" charset="0"/>
                <a:cs typeface="Times New Roman" pitchFamily="18" charset="0"/>
              </a:rPr>
              <a:t> </a:t>
            </a:r>
            <a:r>
              <a:rPr lang="fr-FR" sz="4400" dirty="0" err="1">
                <a:solidFill>
                  <a:prstClr val="white"/>
                </a:solidFill>
                <a:latin typeface="Times New Roman" pitchFamily="18" charset="0"/>
                <a:cs typeface="Times New Roman" pitchFamily="18" charset="0"/>
              </a:rPr>
              <a:t>câu</a:t>
            </a:r>
            <a:r>
              <a:rPr lang="fr-FR" sz="4400" dirty="0">
                <a:solidFill>
                  <a:prstClr val="white"/>
                </a:solidFill>
                <a:latin typeface="Times New Roman" pitchFamily="18" charset="0"/>
                <a:cs typeface="Times New Roman" pitchFamily="18" charset="0"/>
              </a:rPr>
              <a:t> </a:t>
            </a:r>
            <a:r>
              <a:rPr lang="fr-FR" sz="4400" dirty="0" err="1">
                <a:solidFill>
                  <a:prstClr val="white"/>
                </a:solidFill>
                <a:latin typeface="Times New Roman" pitchFamily="18" charset="0"/>
                <a:cs typeface="Times New Roman" pitchFamily="18" charset="0"/>
              </a:rPr>
              <a:t>này</a:t>
            </a:r>
            <a:r>
              <a:rPr lang="fr-FR" sz="4400" dirty="0">
                <a:solidFill>
                  <a:prstClr val="white"/>
                </a:solidFill>
                <a:latin typeface="Times New Roman" pitchFamily="18" charset="0"/>
                <a:cs typeface="Times New Roman" pitchFamily="18" charset="0"/>
              </a:rPr>
              <a:t> </a:t>
            </a:r>
            <a:r>
              <a:rPr lang="fr-FR" sz="4400" dirty="0" err="1">
                <a:solidFill>
                  <a:prstClr val="white"/>
                </a:solidFill>
                <a:latin typeface="Times New Roman" pitchFamily="18" charset="0"/>
                <a:cs typeface="Times New Roman" pitchFamily="18" charset="0"/>
              </a:rPr>
              <a:t>có</a:t>
            </a:r>
            <a:r>
              <a:rPr lang="fr-FR" sz="4400" dirty="0">
                <a:solidFill>
                  <a:prstClr val="white"/>
                </a:solidFill>
                <a:latin typeface="Times New Roman" pitchFamily="18" charset="0"/>
                <a:cs typeface="Times New Roman" pitchFamily="18" charset="0"/>
              </a:rPr>
              <a:t> </a:t>
            </a:r>
            <a:r>
              <a:rPr lang="fr-FR" sz="4400" dirty="0" err="1">
                <a:solidFill>
                  <a:prstClr val="white"/>
                </a:solidFill>
                <a:latin typeface="Times New Roman" pitchFamily="18" charset="0"/>
                <a:cs typeface="Times New Roman" pitchFamily="18" charset="0"/>
              </a:rPr>
              <a:t>quan</a:t>
            </a:r>
            <a:r>
              <a:rPr lang="fr-FR" sz="4400" dirty="0">
                <a:solidFill>
                  <a:prstClr val="white"/>
                </a:solidFill>
                <a:latin typeface="Times New Roman" pitchFamily="18" charset="0"/>
                <a:cs typeface="Times New Roman" pitchFamily="18" charset="0"/>
              </a:rPr>
              <a:t> </a:t>
            </a:r>
            <a:r>
              <a:rPr lang="fr-FR" sz="4400" dirty="0" err="1">
                <a:solidFill>
                  <a:prstClr val="white"/>
                </a:solidFill>
                <a:latin typeface="Times New Roman" pitchFamily="18" charset="0"/>
                <a:cs typeface="Times New Roman" pitchFamily="18" charset="0"/>
              </a:rPr>
              <a:t>hệ</a:t>
            </a:r>
            <a:r>
              <a:rPr lang="fr-FR" sz="4400" dirty="0">
                <a:solidFill>
                  <a:prstClr val="white"/>
                </a:solidFill>
                <a:latin typeface="Times New Roman" pitchFamily="18" charset="0"/>
                <a:cs typeface="Times New Roman" pitchFamily="18" charset="0"/>
              </a:rPr>
              <a:t> </a:t>
            </a:r>
            <a:r>
              <a:rPr lang="fr-FR" sz="4400" dirty="0" err="1">
                <a:solidFill>
                  <a:prstClr val="white"/>
                </a:solidFill>
                <a:latin typeface="Times New Roman" pitchFamily="18" charset="0"/>
                <a:cs typeface="Times New Roman" pitchFamily="18" charset="0"/>
              </a:rPr>
              <a:t>với</a:t>
            </a:r>
            <a:r>
              <a:rPr lang="fr-FR" sz="4400" dirty="0">
                <a:solidFill>
                  <a:prstClr val="white"/>
                </a:solidFill>
                <a:latin typeface="Times New Roman" pitchFamily="18" charset="0"/>
                <a:cs typeface="Times New Roman" pitchFamily="18" charset="0"/>
              </a:rPr>
              <a:t> </a:t>
            </a:r>
            <a:r>
              <a:rPr lang="fr-FR" sz="4400" dirty="0" err="1">
                <a:solidFill>
                  <a:prstClr val="white"/>
                </a:solidFill>
                <a:latin typeface="Times New Roman" pitchFamily="18" charset="0"/>
                <a:cs typeface="Times New Roman" pitchFamily="18" charset="0"/>
              </a:rPr>
              <a:t>nhau</a:t>
            </a:r>
            <a:r>
              <a:rPr lang="fr-FR" sz="4400" dirty="0">
                <a:solidFill>
                  <a:prstClr val="white"/>
                </a:solidFill>
                <a:latin typeface="Times New Roman" pitchFamily="18" charset="0"/>
                <a:cs typeface="Times New Roman" pitchFamily="18" charset="0"/>
              </a:rPr>
              <a:t> </a:t>
            </a:r>
            <a:r>
              <a:rPr lang="fr-FR" sz="4400" dirty="0" err="1">
                <a:solidFill>
                  <a:prstClr val="white"/>
                </a:solidFill>
                <a:latin typeface="Times New Roman" pitchFamily="18" charset="0"/>
                <a:cs typeface="Times New Roman" pitchFamily="18" charset="0"/>
              </a:rPr>
              <a:t>như</a:t>
            </a:r>
            <a:r>
              <a:rPr lang="fr-FR" sz="4400" dirty="0">
                <a:solidFill>
                  <a:prstClr val="white"/>
                </a:solidFill>
                <a:latin typeface="Times New Roman" pitchFamily="18" charset="0"/>
                <a:cs typeface="Times New Roman" pitchFamily="18" charset="0"/>
              </a:rPr>
              <a:t> </a:t>
            </a:r>
            <a:r>
              <a:rPr lang="fr-FR" sz="4400" dirty="0" err="1">
                <a:solidFill>
                  <a:prstClr val="white"/>
                </a:solidFill>
                <a:latin typeface="Times New Roman" pitchFamily="18" charset="0"/>
                <a:cs typeface="Times New Roman" pitchFamily="18" charset="0"/>
              </a:rPr>
              <a:t>sau</a:t>
            </a:r>
            <a:r>
              <a:rPr lang="fr-FR" sz="4400" dirty="0">
                <a:solidFill>
                  <a:prstClr val="white"/>
                </a:solidFill>
                <a:latin typeface="Times New Roman" pitchFamily="18" charset="0"/>
                <a:cs typeface="Times New Roman" pitchFamily="18" charset="0"/>
              </a:rPr>
              <a:t>: </a:t>
            </a:r>
            <a:r>
              <a:rPr lang="fr-FR" sz="4400" dirty="0" err="1">
                <a:solidFill>
                  <a:prstClr val="white"/>
                </a:solidFill>
                <a:latin typeface="Times New Roman" pitchFamily="18" charset="0"/>
                <a:cs typeface="Times New Roman" pitchFamily="18" charset="0"/>
              </a:rPr>
              <a:t>nguyên</a:t>
            </a:r>
            <a:r>
              <a:rPr lang="fr-FR" sz="4400" dirty="0">
                <a:solidFill>
                  <a:prstClr val="white"/>
                </a:solidFill>
                <a:latin typeface="Times New Roman" pitchFamily="18" charset="0"/>
                <a:cs typeface="Times New Roman" pitchFamily="18" charset="0"/>
              </a:rPr>
              <a:t> </a:t>
            </a:r>
            <a:r>
              <a:rPr lang="fr-FR" sz="4400" dirty="0" err="1">
                <a:solidFill>
                  <a:prstClr val="white"/>
                </a:solidFill>
                <a:latin typeface="Times New Roman" pitchFamily="18" charset="0"/>
                <a:cs typeface="Times New Roman" pitchFamily="18" charset="0"/>
              </a:rPr>
              <a:t>nhân</a:t>
            </a:r>
            <a:r>
              <a:rPr lang="fr-FR" sz="4400" dirty="0">
                <a:solidFill>
                  <a:prstClr val="white"/>
                </a:solidFill>
                <a:latin typeface="Times New Roman" pitchFamily="18" charset="0"/>
                <a:cs typeface="Times New Roman" pitchFamily="18" charset="0"/>
              </a:rPr>
              <a:t>- </a:t>
            </a:r>
            <a:r>
              <a:rPr lang="fr-FR" sz="4400" dirty="0" err="1">
                <a:solidFill>
                  <a:prstClr val="white"/>
                </a:solidFill>
                <a:latin typeface="Times New Roman" pitchFamily="18" charset="0"/>
                <a:cs typeface="Times New Roman" pitchFamily="18" charset="0"/>
              </a:rPr>
              <a:t>kết</a:t>
            </a:r>
            <a:r>
              <a:rPr lang="fr-FR" sz="4400" dirty="0">
                <a:solidFill>
                  <a:prstClr val="white"/>
                </a:solidFill>
                <a:latin typeface="Times New Roman" pitchFamily="18" charset="0"/>
                <a:cs typeface="Times New Roman" pitchFamily="18" charset="0"/>
              </a:rPr>
              <a:t> </a:t>
            </a:r>
            <a:r>
              <a:rPr lang="fr-FR" sz="4400" dirty="0" err="1">
                <a:solidFill>
                  <a:prstClr val="white"/>
                </a:solidFill>
                <a:latin typeface="Times New Roman" pitchFamily="18" charset="0"/>
                <a:cs typeface="Times New Roman" pitchFamily="18" charset="0"/>
              </a:rPr>
              <a:t>quả</a:t>
            </a:r>
            <a:r>
              <a:rPr lang="fr-FR" sz="4400" dirty="0">
                <a:solidFill>
                  <a:prstClr val="white"/>
                </a:solidFill>
                <a:latin typeface="Times New Roman" pitchFamily="18" charset="0"/>
                <a:cs typeface="Times New Roman" pitchFamily="18" charset="0"/>
              </a:rPr>
              <a:t>, (2)….., </a:t>
            </a:r>
            <a:r>
              <a:rPr lang="fr-FR" sz="4400" dirty="0" err="1">
                <a:solidFill>
                  <a:prstClr val="white"/>
                </a:solidFill>
                <a:latin typeface="Times New Roman" pitchFamily="18" charset="0"/>
                <a:cs typeface="Times New Roman" pitchFamily="18" charset="0"/>
              </a:rPr>
              <a:t>nhượng</a:t>
            </a:r>
            <a:r>
              <a:rPr lang="fr-FR" sz="4400" dirty="0">
                <a:solidFill>
                  <a:prstClr val="white"/>
                </a:solidFill>
                <a:latin typeface="Times New Roman" pitchFamily="18" charset="0"/>
                <a:cs typeface="Times New Roman" pitchFamily="18" charset="0"/>
              </a:rPr>
              <a:t> </a:t>
            </a:r>
            <a:r>
              <a:rPr lang="fr-FR" sz="4400" dirty="0" err="1">
                <a:solidFill>
                  <a:prstClr val="white"/>
                </a:solidFill>
                <a:latin typeface="Times New Roman" pitchFamily="18" charset="0"/>
                <a:cs typeface="Times New Roman" pitchFamily="18" charset="0"/>
              </a:rPr>
              <a:t>bộ</a:t>
            </a:r>
            <a:r>
              <a:rPr lang="fr-FR" sz="4400" dirty="0">
                <a:solidFill>
                  <a:prstClr val="white"/>
                </a:solidFill>
                <a:latin typeface="Times New Roman" pitchFamily="18" charset="0"/>
                <a:cs typeface="Times New Roman" pitchFamily="18" charset="0"/>
              </a:rPr>
              <a:t>, </a:t>
            </a:r>
            <a:r>
              <a:rPr lang="fr-FR" sz="4400" dirty="0" err="1">
                <a:solidFill>
                  <a:prstClr val="white"/>
                </a:solidFill>
                <a:latin typeface="Times New Roman" pitchFamily="18" charset="0"/>
                <a:cs typeface="Times New Roman" pitchFamily="18" charset="0"/>
              </a:rPr>
              <a:t>chú</a:t>
            </a:r>
            <a:r>
              <a:rPr lang="fr-FR" sz="4400" dirty="0">
                <a:solidFill>
                  <a:prstClr val="white"/>
                </a:solidFill>
                <a:latin typeface="Times New Roman" pitchFamily="18" charset="0"/>
                <a:cs typeface="Times New Roman" pitchFamily="18" charset="0"/>
              </a:rPr>
              <a:t> </a:t>
            </a:r>
            <a:r>
              <a:rPr lang="fr-FR" sz="4400" dirty="0" err="1">
                <a:solidFill>
                  <a:prstClr val="white"/>
                </a:solidFill>
                <a:latin typeface="Times New Roman" pitchFamily="18" charset="0"/>
                <a:cs typeface="Times New Roman" pitchFamily="18" charset="0"/>
              </a:rPr>
              <a:t>giải</a:t>
            </a:r>
            <a:r>
              <a:rPr lang="fr-FR" sz="4400" dirty="0">
                <a:solidFill>
                  <a:prstClr val="white"/>
                </a:solidFill>
                <a:latin typeface="Times New Roman" pitchFamily="18" charset="0"/>
                <a:cs typeface="Times New Roman" pitchFamily="18" charset="0"/>
              </a:rPr>
              <a:t>.</a:t>
            </a:r>
            <a:endParaRPr lang="en-US" sz="4400" dirty="0">
              <a:solidFill>
                <a:prstClr val="white"/>
              </a:solidFill>
              <a:latin typeface="Times New Roman" pitchFamily="18" charset="0"/>
              <a:cs typeface="Times New Roman" pitchFamily="18" charset="0"/>
            </a:endParaRPr>
          </a:p>
        </p:txBody>
      </p:sp>
      <p:sp>
        <p:nvSpPr>
          <p:cNvPr id="5" name="Rectangle 4"/>
          <p:cNvSpPr/>
          <p:nvPr/>
        </p:nvSpPr>
        <p:spPr>
          <a:xfrm>
            <a:off x="3189822" y="5752106"/>
            <a:ext cx="11932920" cy="215961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indent="-914400" algn="just" defTabSz="1371600">
              <a:buAutoNum type="arabicParenBoth"/>
              <a:defRPr/>
            </a:pPr>
            <a:r>
              <a:rPr lang="en-US" sz="4800" dirty="0" err="1">
                <a:solidFill>
                  <a:prstClr val="black"/>
                </a:solidFill>
                <a:latin typeface="Times New Roman" panose="02020603050405020304" pitchFamily="18" charset="0"/>
                <a:cs typeface="Times New Roman" panose="02020603050405020304" pitchFamily="18" charset="0"/>
              </a:rPr>
              <a:t>Câu</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ghép</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chính</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phụ</a:t>
            </a:r>
            <a:endParaRPr lang="en-US" sz="4800" dirty="0">
              <a:solidFill>
                <a:prstClr val="black"/>
              </a:solidFill>
              <a:latin typeface="Times New Roman" panose="02020603050405020304" pitchFamily="18" charset="0"/>
              <a:cs typeface="Times New Roman" panose="02020603050405020304" pitchFamily="18" charset="0"/>
            </a:endParaRPr>
          </a:p>
          <a:p>
            <a:pPr marL="914400" indent="-914400" algn="just" defTabSz="1371600">
              <a:buAutoNum type="arabicParenBoth"/>
              <a:defRPr/>
            </a:pPr>
            <a:r>
              <a:rPr lang="en-US" sz="4800" dirty="0" err="1">
                <a:solidFill>
                  <a:prstClr val="black"/>
                </a:solidFill>
                <a:latin typeface="Times New Roman" panose="02020603050405020304" pitchFamily="18" charset="0"/>
                <a:cs typeface="Times New Roman" panose="02020603050405020304" pitchFamily="18" charset="0"/>
              </a:rPr>
              <a:t>Điều</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kiện</a:t>
            </a:r>
            <a:r>
              <a:rPr lang="en-US" sz="4800" dirty="0">
                <a:solidFill>
                  <a:prstClr val="black"/>
                </a:solidFill>
                <a:latin typeface="Times New Roman" panose="02020603050405020304" pitchFamily="18" charset="0"/>
                <a:cs typeface="Times New Roman" panose="02020603050405020304" pitchFamily="18" charset="0"/>
              </a:rPr>
              <a:t> – </a:t>
            </a:r>
            <a:r>
              <a:rPr lang="en-US" sz="4800" dirty="0" err="1">
                <a:solidFill>
                  <a:prstClr val="black"/>
                </a:solidFill>
                <a:latin typeface="Times New Roman" panose="02020603050405020304" pitchFamily="18" charset="0"/>
                <a:cs typeface="Times New Roman" panose="02020603050405020304" pitchFamily="18" charset="0"/>
              </a:rPr>
              <a:t>kết</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quả</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5401953" y="4520254"/>
            <a:ext cx="7484101" cy="1246495"/>
          </a:xfrm>
          <a:prstGeom prst="rect">
            <a:avLst/>
          </a:prstGeom>
          <a:noFill/>
        </p:spPr>
        <p:txBody>
          <a:bodyPr wrap="none" lIns="137160" tIns="68580" rIns="137160" bIns="68580">
            <a:spAutoFit/>
          </a:bodyPr>
          <a:lstStyle/>
          <a:p>
            <a:pPr algn="ctr" defTabSz="1371600">
              <a:defRPr/>
            </a:pPr>
            <a:r>
              <a:rPr lang="en-US" sz="7200" b="1" dirty="0" err="1">
                <a:solidFill>
                  <a:srgbClr val="FF0000"/>
                </a:solidFill>
                <a:latin typeface="Times New Roman" panose="02020603050405020304" pitchFamily="18" charset="0"/>
                <a:cs typeface="Times New Roman" panose="02020603050405020304" pitchFamily="18" charset="0"/>
              </a:rPr>
              <a:t>Xoá</a:t>
            </a:r>
            <a:r>
              <a:rPr lang="en-US" sz="7200" b="1" dirty="0">
                <a:solidFill>
                  <a:srgbClr val="FF0000"/>
                </a:solidFill>
                <a:latin typeface="Times New Roman" panose="02020603050405020304" pitchFamily="18" charset="0"/>
                <a:cs typeface="Times New Roman" panose="02020603050405020304" pitchFamily="18" charset="0"/>
              </a:rPr>
              <a:t> </a:t>
            </a:r>
            <a:r>
              <a:rPr lang="en-US" sz="7200" b="1" dirty="0" err="1">
                <a:solidFill>
                  <a:srgbClr val="FF0000"/>
                </a:solidFill>
                <a:latin typeface="Times New Roman" panose="02020603050405020304" pitchFamily="18" charset="0"/>
                <a:cs typeface="Times New Roman" panose="02020603050405020304" pitchFamily="18" charset="0"/>
              </a:rPr>
              <a:t>một</a:t>
            </a:r>
            <a:r>
              <a:rPr lang="en-US" sz="7200" b="1" dirty="0">
                <a:solidFill>
                  <a:srgbClr val="FF0000"/>
                </a:solidFill>
                <a:latin typeface="Times New Roman" panose="02020603050405020304" pitchFamily="18" charset="0"/>
                <a:cs typeface="Times New Roman" panose="02020603050405020304" pitchFamily="18" charset="0"/>
              </a:rPr>
              <a:t> </a:t>
            </a:r>
            <a:r>
              <a:rPr lang="en-US" sz="7200" b="1" dirty="0" err="1">
                <a:solidFill>
                  <a:srgbClr val="FF0000"/>
                </a:solidFill>
                <a:latin typeface="Times New Roman" panose="02020603050405020304" pitchFamily="18" charset="0"/>
                <a:cs typeface="Times New Roman" panose="02020603050405020304" pitchFamily="18" charset="0"/>
              </a:rPr>
              <a:t>điểm</a:t>
            </a:r>
            <a:r>
              <a:rPr lang="en-US" sz="7200" b="1" dirty="0">
                <a:solidFill>
                  <a:srgbClr val="FF0000"/>
                </a:solidFill>
                <a:latin typeface="Times New Roman" panose="02020603050405020304" pitchFamily="18" charset="0"/>
                <a:cs typeface="Times New Roman" panose="02020603050405020304" pitchFamily="18" charset="0"/>
              </a:rPr>
              <a:t> </a:t>
            </a:r>
            <a:r>
              <a:rPr lang="en-US" sz="7200" b="1" dirty="0" err="1">
                <a:solidFill>
                  <a:srgbClr val="FF0000"/>
                </a:solidFill>
                <a:latin typeface="Times New Roman" panose="02020603050405020304" pitchFamily="18" charset="0"/>
                <a:cs typeface="Times New Roman" panose="02020603050405020304" pitchFamily="18" charset="0"/>
              </a:rPr>
              <a:t>xấu</a:t>
            </a:r>
            <a:endParaRPr lang="en-US" sz="7200" b="1" dirty="0">
              <a:solidFill>
                <a:srgbClr val="FF0000"/>
              </a:solidFill>
              <a:latin typeface="Times New Roman" panose="02020603050405020304" pitchFamily="18" charset="0"/>
              <a:cs typeface="Times New Roman" panose="02020603050405020304" pitchFamily="18" charset="0"/>
            </a:endParaRPr>
          </a:p>
        </p:txBody>
      </p:sp>
      <p:sp>
        <p:nvSpPr>
          <p:cNvPr id="2" name="Pentagon 8">
            <a:hlinkClick r:id="rId7" action="ppaction://hlinksldjump"/>
            <a:extLst>
              <a:ext uri="{FF2B5EF4-FFF2-40B4-BE49-F238E27FC236}">
                <a16:creationId xmlns:a16="http://schemas.microsoft.com/office/drawing/2014/main" id="{D3F8E544-3288-2DC7-F663-40CE1B4E0EA6}"/>
              </a:ext>
            </a:extLst>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000" b="1" dirty="0">
                <a:solidFill>
                  <a:prstClr val="black"/>
                </a:solidFill>
                <a:latin typeface="Times New Roman" panose="02020603050405020304" pitchFamily="18" charset="0"/>
                <a:cs typeface="Times New Roman" pitchFamily="18" charset="0"/>
              </a:rPr>
              <a:t>VƯỜN SAO</a:t>
            </a:r>
          </a:p>
        </p:txBody>
      </p:sp>
    </p:spTree>
    <p:extLst>
      <p:ext uri="{BB962C8B-B14F-4D97-AF65-F5344CB8AC3E}">
        <p14:creationId xmlns:p14="http://schemas.microsoft.com/office/powerpoint/2010/main" val="181065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2" name="Snip Diagonal Corner Rectangle 11"/>
          <p:cNvSpPr/>
          <p:nvPr/>
        </p:nvSpPr>
        <p:spPr>
          <a:xfrm>
            <a:off x="2240329" y="1693405"/>
            <a:ext cx="14063729" cy="2812727"/>
          </a:xfrm>
          <a:prstGeom prst="snip2DiagRect">
            <a:avLst>
              <a:gd name="adj1" fmla="val 0"/>
              <a:gd name="adj2" fmla="val 24222"/>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just" defTabSz="1371600"/>
            <a:r>
              <a:rPr lang="en-US" sz="4800" b="1" dirty="0">
                <a:solidFill>
                  <a:prstClr val="white"/>
                </a:solidFill>
                <a:latin typeface="Times New Roman" panose="02020603050405020304" pitchFamily="18" charset="0"/>
                <a:cs typeface="Times New Roman" panose="02020603050405020304" pitchFamily="18" charset="0"/>
              </a:rPr>
              <a:t>8. </a:t>
            </a:r>
            <a:r>
              <a:rPr lang="en-US" sz="4800" b="1" dirty="0" err="1">
                <a:solidFill>
                  <a:prstClr val="white"/>
                </a:solidFill>
                <a:latin typeface="Times New Roman" panose="02020603050405020304" pitchFamily="18" charset="0"/>
                <a:cs typeface="Times New Roman" panose="02020603050405020304" pitchFamily="18" charset="0"/>
              </a:rPr>
              <a:t>Em</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hãy</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nêu</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cách</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nối</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các</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vế</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câu</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trong</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câu</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ghép</a:t>
            </a:r>
            <a:r>
              <a:rPr lang="en-US" sz="4800" b="1" dirty="0">
                <a:solidFill>
                  <a:prstClr val="white"/>
                </a:solidFill>
                <a:latin typeface="Times New Roman" panose="02020603050405020304" pitchFamily="18" charset="0"/>
                <a:cs typeface="Times New Roman" panose="02020603050405020304" pitchFamily="18" charset="0"/>
              </a:rPr>
              <a:t>.</a:t>
            </a:r>
            <a:endParaRPr lang="vi-VN" sz="4800" b="1" dirty="0">
              <a:solidFill>
                <a:srgbClr val="FFFF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305733" y="5752106"/>
            <a:ext cx="11932920" cy="2593404"/>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sz="4800" dirty="0" err="1">
                <a:solidFill>
                  <a:prstClr val="black"/>
                </a:solidFill>
                <a:latin typeface="Times New Roman" panose="02020603050405020304" pitchFamily="18" charset="0"/>
                <a:cs typeface="Times New Roman" panose="02020603050405020304" pitchFamily="18" charset="0"/>
              </a:rPr>
              <a:t>Được</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nối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trực</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tiếp</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với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nhau</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nối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bằng</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kết</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từ</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cặp</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kết</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từ</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các</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phó</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từ</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cặp</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phó</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từ</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cặp</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đại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từ</a:t>
            </a:r>
            <a:endParaRPr lang="vi-VN" sz="4800" dirty="0">
              <a:solidFill>
                <a:prstClr val="black"/>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697210" y="4520254"/>
            <a:ext cx="12893594" cy="1246495"/>
          </a:xfrm>
          <a:prstGeom prst="rect">
            <a:avLst/>
          </a:prstGeom>
          <a:noFill/>
        </p:spPr>
        <p:txBody>
          <a:bodyPr wrap="none" lIns="137160" tIns="68580" rIns="137160" bIns="68580">
            <a:spAutoFit/>
          </a:bodyPr>
          <a:lstStyle/>
          <a:p>
            <a:pPr algn="ctr" defTabSz="1371600">
              <a:defRPr/>
            </a:pPr>
            <a:r>
              <a:rPr lang="en-US" sz="7200" b="1" dirty="0" err="1">
                <a:solidFill>
                  <a:srgbClr val="FF0000"/>
                </a:solidFill>
                <a:latin typeface="Times New Roman" panose="02020603050405020304" pitchFamily="18" charset="0"/>
                <a:cs typeface="Times New Roman" panose="02020603050405020304" pitchFamily="18" charset="0"/>
              </a:rPr>
              <a:t>Đổi</a:t>
            </a:r>
            <a:r>
              <a:rPr lang="en-US" sz="7200" b="1" dirty="0">
                <a:solidFill>
                  <a:srgbClr val="FF0000"/>
                </a:solidFill>
                <a:latin typeface="Times New Roman" panose="02020603050405020304" pitchFamily="18" charset="0"/>
                <a:cs typeface="Times New Roman" panose="02020603050405020304" pitchFamily="18" charset="0"/>
              </a:rPr>
              <a:t> </a:t>
            </a:r>
            <a:r>
              <a:rPr lang="en-US" sz="7200" b="1" dirty="0" err="1">
                <a:solidFill>
                  <a:srgbClr val="FF0000"/>
                </a:solidFill>
                <a:latin typeface="Times New Roman" panose="02020603050405020304" pitchFamily="18" charset="0"/>
                <a:cs typeface="Times New Roman" panose="02020603050405020304" pitchFamily="18" charset="0"/>
              </a:rPr>
              <a:t>chỗ</a:t>
            </a:r>
            <a:r>
              <a:rPr lang="en-US" sz="7200" b="1" dirty="0">
                <a:solidFill>
                  <a:srgbClr val="FF0000"/>
                </a:solidFill>
                <a:latin typeface="Times New Roman" panose="02020603050405020304" pitchFamily="18" charset="0"/>
                <a:cs typeface="Times New Roman" panose="02020603050405020304" pitchFamily="18" charset="0"/>
              </a:rPr>
              <a:t> 1 </a:t>
            </a:r>
            <a:r>
              <a:rPr lang="en-US" sz="7200" b="1" dirty="0" err="1">
                <a:solidFill>
                  <a:srgbClr val="FF0000"/>
                </a:solidFill>
                <a:latin typeface="Times New Roman" panose="02020603050405020304" pitchFamily="18" charset="0"/>
                <a:cs typeface="Times New Roman" panose="02020603050405020304" pitchFamily="18" charset="0"/>
              </a:rPr>
              <a:t>tiết</a:t>
            </a:r>
            <a:r>
              <a:rPr lang="en-US" sz="7200" b="1" dirty="0">
                <a:solidFill>
                  <a:srgbClr val="FF0000"/>
                </a:solidFill>
                <a:latin typeface="Times New Roman" panose="02020603050405020304" pitchFamily="18" charset="0"/>
                <a:cs typeface="Times New Roman" panose="02020603050405020304" pitchFamily="18" charset="0"/>
              </a:rPr>
              <a:t> </a:t>
            </a:r>
            <a:r>
              <a:rPr lang="en-US" sz="7200" b="1" dirty="0" err="1">
                <a:solidFill>
                  <a:srgbClr val="FF0000"/>
                </a:solidFill>
                <a:latin typeface="Times New Roman" panose="02020603050405020304" pitchFamily="18" charset="0"/>
                <a:cs typeface="Times New Roman" panose="02020603050405020304" pitchFamily="18" charset="0"/>
              </a:rPr>
              <a:t>trong</a:t>
            </a:r>
            <a:r>
              <a:rPr lang="en-US" sz="7200" b="1" dirty="0">
                <a:solidFill>
                  <a:srgbClr val="FF0000"/>
                </a:solidFill>
                <a:latin typeface="Times New Roman" panose="02020603050405020304" pitchFamily="18" charset="0"/>
                <a:cs typeface="Times New Roman" panose="02020603050405020304" pitchFamily="18" charset="0"/>
              </a:rPr>
              <a:t> </a:t>
            </a:r>
            <a:r>
              <a:rPr lang="en-US" sz="7200" b="1" dirty="0" err="1">
                <a:solidFill>
                  <a:srgbClr val="FF0000"/>
                </a:solidFill>
                <a:latin typeface="Times New Roman" panose="02020603050405020304" pitchFamily="18" charset="0"/>
                <a:cs typeface="Times New Roman" panose="02020603050405020304" pitchFamily="18" charset="0"/>
              </a:rPr>
              <a:t>giờ</a:t>
            </a:r>
            <a:r>
              <a:rPr lang="en-US" sz="7200" b="1" dirty="0">
                <a:solidFill>
                  <a:srgbClr val="FF0000"/>
                </a:solidFill>
                <a:latin typeface="Times New Roman" panose="02020603050405020304" pitchFamily="18" charset="0"/>
                <a:cs typeface="Times New Roman" panose="02020603050405020304" pitchFamily="18" charset="0"/>
              </a:rPr>
              <a:t> </a:t>
            </a:r>
            <a:r>
              <a:rPr lang="en-US" sz="7200" b="1" dirty="0" err="1">
                <a:solidFill>
                  <a:srgbClr val="FF0000"/>
                </a:solidFill>
                <a:latin typeface="Times New Roman" panose="02020603050405020304" pitchFamily="18" charset="0"/>
                <a:cs typeface="Times New Roman" panose="02020603050405020304" pitchFamily="18" charset="0"/>
              </a:rPr>
              <a:t>Ngữ</a:t>
            </a:r>
            <a:r>
              <a:rPr lang="en-US" sz="7200" b="1" dirty="0">
                <a:solidFill>
                  <a:srgbClr val="FF0000"/>
                </a:solidFill>
                <a:latin typeface="Times New Roman" panose="02020603050405020304" pitchFamily="18" charset="0"/>
                <a:cs typeface="Times New Roman" panose="02020603050405020304" pitchFamily="18" charset="0"/>
              </a:rPr>
              <a:t> </a:t>
            </a:r>
            <a:r>
              <a:rPr lang="en-US" sz="7200" b="1" dirty="0" err="1">
                <a:solidFill>
                  <a:srgbClr val="FF0000"/>
                </a:solidFill>
                <a:latin typeface="Times New Roman" panose="02020603050405020304" pitchFamily="18" charset="0"/>
                <a:cs typeface="Times New Roman" panose="02020603050405020304" pitchFamily="18" charset="0"/>
              </a:rPr>
              <a:t>văn</a:t>
            </a:r>
            <a:endParaRPr lang="en-US" sz="7200" b="1" dirty="0">
              <a:solidFill>
                <a:srgbClr val="FF0000"/>
              </a:solidFill>
              <a:latin typeface="Times New Roman" panose="02020603050405020304" pitchFamily="18" charset="0"/>
              <a:cs typeface="Times New Roman" panose="02020603050405020304" pitchFamily="18" charset="0"/>
            </a:endParaRPr>
          </a:p>
        </p:txBody>
      </p:sp>
      <p:sp>
        <p:nvSpPr>
          <p:cNvPr id="2" name="Pentagon 8">
            <a:hlinkClick r:id="rId7" action="ppaction://hlinksldjump"/>
            <a:extLst>
              <a:ext uri="{FF2B5EF4-FFF2-40B4-BE49-F238E27FC236}">
                <a16:creationId xmlns:a16="http://schemas.microsoft.com/office/drawing/2014/main" id="{A79B7357-4A97-5137-AFA2-DDD8E4DC3435}"/>
              </a:ext>
            </a:extLst>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000" b="1" dirty="0">
                <a:solidFill>
                  <a:prstClr val="black"/>
                </a:solidFill>
                <a:latin typeface="Times New Roman" panose="02020603050405020304" pitchFamily="18" charset="0"/>
                <a:cs typeface="Times New Roman" pitchFamily="18" charset="0"/>
              </a:rPr>
              <a:t>VƯỜN SAO</a:t>
            </a:r>
          </a:p>
        </p:txBody>
      </p:sp>
    </p:spTree>
    <p:extLst>
      <p:ext uri="{BB962C8B-B14F-4D97-AF65-F5344CB8AC3E}">
        <p14:creationId xmlns:p14="http://schemas.microsoft.com/office/powerpoint/2010/main" val="4123935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387221"/>
            <a:ext cx="17145000" cy="769441"/>
          </a:xfrm>
          <a:prstGeom prst="rect">
            <a:avLst/>
          </a:prstGeom>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a:t>
            </a:r>
            <a:r>
              <a:rPr lang="vi-VN" sz="4400" b="1" dirty="0">
                <a:solidFill>
                  <a:srgbClr val="000000"/>
                </a:solidFill>
                <a:latin typeface="Times New Roman" panose="02020603050405020304" pitchFamily="18" charset="0"/>
                <a:cs typeface="Times New Roman" panose="02020603050405020304" pitchFamily="18" charset="0"/>
              </a:rPr>
              <a:t> Lựa chọn câu đơn, câu ghép</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 name="Freeform 7">
            <a:extLst>
              <a:ext uri="{FF2B5EF4-FFF2-40B4-BE49-F238E27FC236}">
                <a16:creationId xmlns:a16="http://schemas.microsoft.com/office/drawing/2014/main" id="{2DBCF48F-D36C-846A-8999-D5643F1CA574}"/>
              </a:ext>
            </a:extLst>
          </p:cNvPr>
          <p:cNvSpPr/>
          <p:nvPr/>
        </p:nvSpPr>
        <p:spPr>
          <a:xfrm>
            <a:off x="2514600" y="6799630"/>
            <a:ext cx="4191000" cy="2941320"/>
          </a:xfrm>
          <a:custGeom>
            <a:avLst/>
            <a:gdLst/>
            <a:ahLst/>
            <a:cxnLst/>
            <a:rect l="l" t="t" r="r" b="b"/>
            <a:pathLst>
              <a:path w="2892400" h="2029939">
                <a:moveTo>
                  <a:pt x="0" y="0"/>
                </a:moveTo>
                <a:lnTo>
                  <a:pt x="2892400" y="0"/>
                </a:lnTo>
                <a:lnTo>
                  <a:pt x="2892400" y="2029939"/>
                </a:lnTo>
                <a:lnTo>
                  <a:pt x="0" y="202993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Rectangle 3">
            <a:extLst>
              <a:ext uri="{FF2B5EF4-FFF2-40B4-BE49-F238E27FC236}">
                <a16:creationId xmlns:a16="http://schemas.microsoft.com/office/drawing/2014/main" id="{55E1CE1C-F766-C002-910D-0B3E91D10790}"/>
              </a:ext>
            </a:extLst>
          </p:cNvPr>
          <p:cNvSpPr/>
          <p:nvPr/>
        </p:nvSpPr>
        <p:spPr>
          <a:xfrm>
            <a:off x="651164" y="1562100"/>
            <a:ext cx="6892636" cy="4832092"/>
          </a:xfrm>
          <a:prstGeom prst="rect">
            <a:avLst/>
          </a:prstGeom>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vi-VN" sz="4400" b="1" dirty="0">
                <a:solidFill>
                  <a:srgbClr val="000000"/>
                </a:solidFill>
                <a:latin typeface="Times New Roman" panose="02020603050405020304" pitchFamily="18" charset="0"/>
                <a:cs typeface="Times New Roman" panose="02020603050405020304" pitchFamily="18" charset="0"/>
              </a:rPr>
              <a:t>Khi diễn đạt một nội dung đơn giản, có thể sử dụng câu đơn. </a:t>
            </a:r>
            <a:endParaRPr lang="en-US" sz="4400" b="1" dirty="0">
              <a:solidFill>
                <a:srgbClr val="000000"/>
              </a:solidFill>
              <a:latin typeface="Times New Roman" panose="02020603050405020304" pitchFamily="18" charset="0"/>
              <a:cs typeface="Times New Roman" panose="02020603050405020304" pitchFamily="18" charset="0"/>
            </a:endParaRPr>
          </a:p>
          <a:p>
            <a:pPr algn="just"/>
            <a:r>
              <a:rPr lang="vi-VN" sz="4400" dirty="0">
                <a:solidFill>
                  <a:srgbClr val="000000"/>
                </a:solidFill>
                <a:latin typeface="Times New Roman" panose="02020603050405020304" pitchFamily="18" charset="0"/>
                <a:cs typeface="Times New Roman" panose="02020603050405020304" pitchFamily="18" charset="0"/>
              </a:rPr>
              <a:t>Ví dụ: “</a:t>
            </a:r>
            <a:r>
              <a:rPr lang="vi-VN" sz="4400" i="1" dirty="0">
                <a:solidFill>
                  <a:srgbClr val="000000"/>
                </a:solidFill>
                <a:latin typeface="Times New Roman" panose="02020603050405020304" pitchFamily="18" charset="0"/>
                <a:cs typeface="Times New Roman" panose="02020603050405020304" pitchFamily="18" charset="0"/>
              </a:rPr>
              <a:t>Anh Sáu khe khẽ nói.”</a:t>
            </a:r>
            <a:r>
              <a:rPr lang="vi-VN" sz="4400" dirty="0">
                <a:solidFill>
                  <a:srgbClr val="000000"/>
                </a:solidFill>
                <a:latin typeface="Times New Roman" panose="02020603050405020304" pitchFamily="18" charset="0"/>
                <a:cs typeface="Times New Roman" panose="02020603050405020304" pitchFamily="18" charset="0"/>
              </a:rPr>
              <a:t> (Nguyễn Quang Sáng); “</a:t>
            </a:r>
            <a:r>
              <a:rPr lang="vi-VN" sz="4400" i="1" dirty="0">
                <a:solidFill>
                  <a:srgbClr val="000000"/>
                </a:solidFill>
                <a:latin typeface="Times New Roman" panose="02020603050405020304" pitchFamily="18" charset="0"/>
                <a:cs typeface="Times New Roman" panose="02020603050405020304" pitchFamily="18" charset="0"/>
              </a:rPr>
              <a:t>Họ khóc là phải lắm.</a:t>
            </a:r>
            <a:r>
              <a:rPr lang="vi-VN" sz="4400" dirty="0">
                <a:solidFill>
                  <a:srgbClr val="000000"/>
                </a:solidFill>
                <a:latin typeface="Times New Roman" panose="02020603050405020304" pitchFamily="18" charset="0"/>
                <a:cs typeface="Times New Roman" panose="02020603050405020304" pitchFamily="18" charset="0"/>
              </a:rPr>
              <a:t>” (Anh Đức). </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10E8E74D-62BD-D92F-E667-EC41118F6D0A}"/>
              </a:ext>
            </a:extLst>
          </p:cNvPr>
          <p:cNvSpPr/>
          <p:nvPr/>
        </p:nvSpPr>
        <p:spPr>
          <a:xfrm>
            <a:off x="8534400" y="1562100"/>
            <a:ext cx="8458200" cy="7540526"/>
          </a:xfrm>
          <a:prstGeom prst="rect">
            <a:avLst/>
          </a:prstGeom>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K</a:t>
            </a:r>
            <a:r>
              <a:rPr lang="vi-VN" sz="4400" b="1" dirty="0">
                <a:solidFill>
                  <a:srgbClr val="000000"/>
                </a:solidFill>
                <a:latin typeface="Times New Roman" panose="02020603050405020304" pitchFamily="18" charset="0"/>
                <a:cs typeface="Times New Roman" panose="02020603050405020304" pitchFamily="18" charset="0"/>
              </a:rPr>
              <a:t>hi biểu thị một nội dung phức tạp (gồm các sự việc có quan hệ chặt chẽ với nhau), cần sử dụng câu ghép. </a:t>
            </a:r>
            <a:endParaRPr lang="en-US" sz="4400" b="1" dirty="0">
              <a:solidFill>
                <a:srgbClr val="000000"/>
              </a:solidFill>
              <a:latin typeface="Times New Roman" panose="02020603050405020304" pitchFamily="18" charset="0"/>
              <a:cs typeface="Times New Roman" panose="02020603050405020304" pitchFamily="18" charset="0"/>
            </a:endParaRPr>
          </a:p>
          <a:p>
            <a:pPr algn="just"/>
            <a:r>
              <a:rPr lang="vi-VN" sz="4400" dirty="0">
                <a:solidFill>
                  <a:srgbClr val="000000"/>
                </a:solidFill>
                <a:latin typeface="Times New Roman" panose="02020603050405020304" pitchFamily="18" charset="0"/>
                <a:cs typeface="Times New Roman" panose="02020603050405020304" pitchFamily="18" charset="0"/>
              </a:rPr>
              <a:t>Ví dụ: “</a:t>
            </a:r>
            <a:r>
              <a:rPr lang="vi-VN" sz="4400" i="1" dirty="0">
                <a:solidFill>
                  <a:srgbClr val="000000"/>
                </a:solidFill>
                <a:latin typeface="Times New Roman" panose="02020603050405020304" pitchFamily="18" charset="0"/>
                <a:cs typeface="Times New Roman" panose="02020603050405020304" pitchFamily="18" charset="0"/>
              </a:rPr>
              <a:t>Từ xưa đến nay, mỗi khi Tổ quốc bị xâm lăng, thì tinh thần ấy lại sôi nổi, nó kết thành một làn sóng vô cùng mạnh mẽ, to lớn, nó lướt qua mọi sự nguy hiểm, khó khăn, nó nhấn chìm tất cả bè lũ bán nước và lũ cướp nước.</a:t>
            </a:r>
            <a:r>
              <a:rPr lang="vi-VN" sz="4400" dirty="0">
                <a:solidFill>
                  <a:srgbClr val="000000"/>
                </a:solidFill>
                <a:latin typeface="Times New Roman" panose="02020603050405020304" pitchFamily="18" charset="0"/>
                <a:cs typeface="Times New Roman" panose="02020603050405020304" pitchFamily="18" charset="0"/>
              </a:rPr>
              <a:t>” (Hồ Chí Minh)</a:t>
            </a:r>
            <a:endParaRPr lang="en-US"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10621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barn(inVertical)">
                                      <p:cBhvr>
                                        <p:cTn id="2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1181100"/>
            <a:ext cx="15849600" cy="4154984"/>
          </a:xfrm>
          <a:prstGeom prst="rect">
            <a:avLst/>
          </a:prstGeom>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vi-VN" sz="4400" b="1" dirty="0">
                <a:solidFill>
                  <a:srgbClr val="000000"/>
                </a:solidFill>
                <a:latin typeface="Times New Roman" panose="02020603050405020304" pitchFamily="18" charset="0"/>
                <a:cs typeface="Times New Roman" panose="02020603050405020304" pitchFamily="18" charset="0"/>
              </a:rPr>
              <a:t>Cách nối các vế câu trong câu ghép</a:t>
            </a:r>
            <a:r>
              <a:rPr lang="vi-VN" sz="4400" dirty="0">
                <a:solidFill>
                  <a:srgbClr val="000000"/>
                </a:solidFill>
                <a:latin typeface="Times New Roman" panose="02020603050405020304" pitchFamily="18" charset="0"/>
                <a:cs typeface="Times New Roman" panose="02020603050405020304" pitchFamily="18" charset="0"/>
              </a:rPr>
              <a:t>: nối trực tiếp </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N</a:t>
            </a:r>
            <a:r>
              <a:rPr lang="vi-VN" sz="4400" dirty="0">
                <a:solidFill>
                  <a:srgbClr val="000000"/>
                </a:solidFill>
                <a:latin typeface="Times New Roman" panose="02020603050405020304" pitchFamily="18" charset="0"/>
                <a:cs typeface="Times New Roman" panose="02020603050405020304" pitchFamily="18" charset="0"/>
              </a:rPr>
              <a:t>ối bằng kết từ (</a:t>
            </a:r>
            <a:r>
              <a:rPr lang="vi-VN" sz="4400" i="1" dirty="0">
                <a:solidFill>
                  <a:srgbClr val="000000"/>
                </a:solidFill>
                <a:latin typeface="Times New Roman" panose="02020603050405020304" pitchFamily="18" charset="0"/>
                <a:cs typeface="Times New Roman" panose="02020603050405020304" pitchFamily="18" charset="0"/>
              </a:rPr>
              <a:t>để, như, còn, rồi, và, hay,…</a:t>
            </a:r>
            <a:r>
              <a:rPr lang="vi-VN" sz="4400" dirty="0">
                <a:solidFill>
                  <a:srgbClr val="000000"/>
                </a:solidFill>
                <a:latin typeface="Times New Roman" panose="02020603050405020304" pitchFamily="18" charset="0"/>
                <a:cs typeface="Times New Roman" panose="02020603050405020304" pitchFamily="18" charset="0"/>
              </a:rPr>
              <a:t>), cặp kết từ (</a:t>
            </a:r>
            <a:r>
              <a:rPr lang="vi-VN" sz="4400" i="1" dirty="0">
                <a:solidFill>
                  <a:srgbClr val="000000"/>
                </a:solidFill>
                <a:latin typeface="Times New Roman" panose="02020603050405020304" pitchFamily="18" charset="0"/>
                <a:cs typeface="Times New Roman" panose="02020603050405020304" pitchFamily="18" charset="0"/>
              </a:rPr>
              <a:t>vì… nên…, sở dĩ… là vì…; nếu… thì…; giá… thì…; tuy… nhưng…; mặc dù… nhưng; chẳng những / không chỉ… mà / mà còn…</a:t>
            </a:r>
            <a:r>
              <a:rPr lang="vi-VN" sz="4400" dirty="0">
                <a:solidFill>
                  <a:srgbClr val="000000"/>
                </a:solidFill>
                <a:latin typeface="Times New Roman" panose="02020603050405020304" pitchFamily="18" charset="0"/>
                <a:cs typeface="Times New Roman" panose="02020603050405020304" pitchFamily="18" charset="0"/>
              </a:rPr>
              <a:t>) </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bằng</a:t>
            </a:r>
            <a:r>
              <a:rPr lang="vi-VN" sz="4400" dirty="0">
                <a:solidFill>
                  <a:srgbClr val="000000"/>
                </a:solidFill>
                <a:latin typeface="Times New Roman" panose="02020603050405020304" pitchFamily="18" charset="0"/>
                <a:cs typeface="Times New Roman" panose="02020603050405020304" pitchFamily="18" charset="0"/>
              </a:rPr>
              <a:t> các phó từ, cặp phó từ, cặp đại từ (</a:t>
            </a:r>
            <a:r>
              <a:rPr lang="vi-VN" sz="4400" i="1" dirty="0">
                <a:solidFill>
                  <a:srgbClr val="000000"/>
                </a:solidFill>
                <a:latin typeface="Times New Roman" panose="02020603050405020304" pitchFamily="18" charset="0"/>
                <a:cs typeface="Times New Roman" panose="02020603050405020304" pitchFamily="18" charset="0"/>
              </a:rPr>
              <a:t>lại, càng… càng…, vừa… đã…, chưa… đã…, bao nhiêu… bấy nhiêu,…</a:t>
            </a:r>
            <a:r>
              <a:rPr lang="vi-VN" sz="4400" dirty="0">
                <a:solidFill>
                  <a:srgbClr val="000000"/>
                </a:solidFill>
                <a:latin typeface="Times New Roman" panose="02020603050405020304" pitchFamily="18" charset="0"/>
                <a:cs typeface="Times New Roman" panose="02020603050405020304" pitchFamily="18" charset="0"/>
              </a:rPr>
              <a:t>).</a:t>
            </a:r>
          </a:p>
        </p:txBody>
      </p:sp>
      <p:sp>
        <p:nvSpPr>
          <p:cNvPr id="3" name="Freeform 7">
            <a:extLst>
              <a:ext uri="{FF2B5EF4-FFF2-40B4-BE49-F238E27FC236}">
                <a16:creationId xmlns:a16="http://schemas.microsoft.com/office/drawing/2014/main" id="{D0565E29-A74E-6051-535A-4BD6F03A60F8}"/>
              </a:ext>
            </a:extLst>
          </p:cNvPr>
          <p:cNvSpPr/>
          <p:nvPr/>
        </p:nvSpPr>
        <p:spPr>
          <a:xfrm>
            <a:off x="10397776" y="4991100"/>
            <a:ext cx="7234345" cy="5181600"/>
          </a:xfrm>
          <a:custGeom>
            <a:avLst/>
            <a:gdLst/>
            <a:ahLst/>
            <a:cxnLst/>
            <a:rect l="l" t="t" r="r" b="b"/>
            <a:pathLst>
              <a:path w="5744921" h="4114800">
                <a:moveTo>
                  <a:pt x="0" y="0"/>
                </a:moveTo>
                <a:lnTo>
                  <a:pt x="5744921" y="0"/>
                </a:lnTo>
                <a:lnTo>
                  <a:pt x="574492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4032624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163A4E-3B0D-38F9-74E1-F38059EE6C38}"/>
              </a:ext>
            </a:extLst>
          </p:cNvPr>
          <p:cNvSpPr/>
          <p:nvPr/>
        </p:nvSpPr>
        <p:spPr>
          <a:xfrm>
            <a:off x="3581400" y="1181100"/>
            <a:ext cx="14548427" cy="1569660"/>
          </a:xfrm>
          <a:prstGeom prst="rect">
            <a:avLst/>
          </a:prstGeom>
        </p:spPr>
        <p:txBody>
          <a:bodyPr wrap="square">
            <a:spAutoFit/>
          </a:bodyPr>
          <a:lstStyle/>
          <a:p>
            <a:pPr algn="ctr" defTabSz="1371600">
              <a:defRPr/>
            </a:pPr>
            <a:r>
              <a:rPr lang="en-US" sz="9600" dirty="0" err="1">
                <a:solidFill>
                  <a:srgbClr val="FF0000"/>
                </a:solidFill>
                <a:latin typeface="#9Slide06 FS Playlist Script" pitchFamily="2" charset="0"/>
                <a:cs typeface="Times New Roman" panose="02020603050405020304" pitchFamily="18" charset="0"/>
              </a:rPr>
              <a:t>Cùng</a:t>
            </a:r>
            <a:r>
              <a:rPr lang="en-US" sz="9600" dirty="0">
                <a:solidFill>
                  <a:srgbClr val="FF0000"/>
                </a:solidFill>
                <a:latin typeface="#9Slide06 FS Playlist Script" pitchFamily="2" charset="0"/>
                <a:cs typeface="Times New Roman" panose="02020603050405020304" pitchFamily="18" charset="0"/>
              </a:rPr>
              <a:t> CHECK </a:t>
            </a:r>
            <a:r>
              <a:rPr lang="en-US" sz="9600" dirty="0" err="1">
                <a:solidFill>
                  <a:srgbClr val="FF0000"/>
                </a:solidFill>
                <a:latin typeface="#9Slide06 FS Playlist Script" pitchFamily="2" charset="0"/>
                <a:cs typeface="Times New Roman" panose="02020603050405020304" pitchFamily="18" charset="0"/>
              </a:rPr>
              <a:t>nào</a:t>
            </a:r>
            <a:r>
              <a:rPr lang="en-US" sz="9600" dirty="0">
                <a:solidFill>
                  <a:srgbClr val="FF0000"/>
                </a:solidFill>
                <a:latin typeface="#9Slide06 FS Playlist Script" pitchFamily="2" charset="0"/>
                <a:cs typeface="Times New Roman" panose="02020603050405020304" pitchFamily="18" charset="0"/>
              </a:rPr>
              <a:t>?</a:t>
            </a:r>
            <a:endParaRPr lang="vi-VN" sz="96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6096000" y="3743116"/>
            <a:ext cx="10591800" cy="2800767"/>
          </a:xfrm>
          <a:prstGeom prst="rect">
            <a:avLst/>
          </a:prstGeom>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Chủ</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đề</a:t>
            </a:r>
            <a:r>
              <a:rPr lang="en-US" sz="4400" b="1" dirty="0">
                <a:solidFill>
                  <a:srgbClr val="000000"/>
                </a:solidFill>
                <a:latin typeface="Times New Roman" panose="02020603050405020304" pitchFamily="18" charset="0"/>
                <a:cs typeface="Times New Roman" panose="02020603050405020304" pitchFamily="18" charset="0"/>
              </a:rPr>
              <a:t>:  HỌC TẬP/ ĐỌC SÁCH</a:t>
            </a:r>
          </a:p>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Yêu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cầu</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mỗi</a:t>
            </a:r>
            <a:r>
              <a:rPr lang="en-US" sz="4400" dirty="0">
                <a:solidFill>
                  <a:srgbClr val="000000"/>
                </a:solidFill>
                <a:latin typeface="Times New Roman" panose="02020603050405020304" pitchFamily="18" charset="0"/>
                <a:cs typeface="Times New Roman" panose="02020603050405020304" pitchFamily="18" charset="0"/>
              </a:rPr>
              <a:t> HS </a:t>
            </a:r>
            <a:r>
              <a:rPr lang="en-US" sz="4400" dirty="0" err="1">
                <a:solidFill>
                  <a:srgbClr val="000000"/>
                </a:solidFill>
                <a:latin typeface="Times New Roman" panose="02020603050405020304" pitchFamily="18" charset="0"/>
                <a:cs typeface="Times New Roman" panose="02020603050405020304" pitchFamily="18" charset="0"/>
              </a:rPr>
              <a:t>đặt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ghép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theo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chủ</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đề</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Thời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gian</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a:solidFill>
                  <a:srgbClr val="000000"/>
                </a:solidFill>
                <a:latin typeface="Times New Roman" panose="02020603050405020304" pitchFamily="18" charset="0"/>
                <a:cs typeface="Times New Roman" panose="02020603050405020304" pitchFamily="18" charset="0"/>
              </a:rPr>
              <a:t>2 </a:t>
            </a:r>
            <a:r>
              <a:rPr lang="en-US" sz="4400" dirty="0" err="1">
                <a:solidFill>
                  <a:srgbClr val="000000"/>
                </a:solidFill>
                <a:latin typeface="Times New Roman" panose="02020603050405020304" pitchFamily="18" charset="0"/>
                <a:cs typeface="Times New Roman" panose="02020603050405020304" pitchFamily="18" charset="0"/>
              </a:rPr>
              <a:t>phút</a:t>
            </a:r>
            <a:endParaRPr lang="vi-VN" sz="4400" dirty="0">
              <a:solidFill>
                <a:srgbClr val="000000"/>
              </a:solidFill>
              <a:latin typeface="Times New Roman" panose="02020603050405020304" pitchFamily="18" charset="0"/>
              <a:cs typeface="Times New Roman" panose="02020603050405020304" pitchFamily="18" charset="0"/>
            </a:endParaRPr>
          </a:p>
        </p:txBody>
      </p:sp>
      <p:sp>
        <p:nvSpPr>
          <p:cNvPr id="4" name="Freeform 2">
            <a:extLst>
              <a:ext uri="{FF2B5EF4-FFF2-40B4-BE49-F238E27FC236}">
                <a16:creationId xmlns:a16="http://schemas.microsoft.com/office/drawing/2014/main" id="{0A13D557-2B3C-9175-34E3-B987AC07FC9F}"/>
              </a:ext>
            </a:extLst>
          </p:cNvPr>
          <p:cNvSpPr/>
          <p:nvPr/>
        </p:nvSpPr>
        <p:spPr>
          <a:xfrm>
            <a:off x="685800" y="2522160"/>
            <a:ext cx="5791200" cy="7345740"/>
          </a:xfrm>
          <a:custGeom>
            <a:avLst/>
            <a:gdLst/>
            <a:ahLst/>
            <a:cxnLst/>
            <a:rect l="l" t="t" r="r" b="b"/>
            <a:pathLst>
              <a:path w="4424692" h="5513635">
                <a:moveTo>
                  <a:pt x="0" y="0"/>
                </a:moveTo>
                <a:lnTo>
                  <a:pt x="4424692" y="0"/>
                </a:lnTo>
                <a:lnTo>
                  <a:pt x="4424692" y="5513635"/>
                </a:lnTo>
                <a:lnTo>
                  <a:pt x="0" y="5513635"/>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79349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2">
            <a:extLst>
              <a:ext uri="{FF2B5EF4-FFF2-40B4-BE49-F238E27FC236}">
                <a16:creationId xmlns:a16="http://schemas.microsoft.com/office/drawing/2014/main" id="{74D84869-7CAF-D3D6-EF81-8568C101EB77}"/>
              </a:ext>
            </a:extLst>
          </p:cNvPr>
          <p:cNvGrpSpPr/>
          <p:nvPr/>
        </p:nvGrpSpPr>
        <p:grpSpPr>
          <a:xfrm>
            <a:off x="1137824" y="623411"/>
            <a:ext cx="16038068" cy="9187850"/>
            <a:chOff x="0" y="0"/>
            <a:chExt cx="22491916" cy="12036549"/>
          </a:xfrm>
        </p:grpSpPr>
        <p:grpSp>
          <p:nvGrpSpPr>
            <p:cNvPr id="17" name="Group 3">
              <a:extLst>
                <a:ext uri="{FF2B5EF4-FFF2-40B4-BE49-F238E27FC236}">
                  <a16:creationId xmlns:a16="http://schemas.microsoft.com/office/drawing/2014/main" id="{C882D780-107B-4B6D-53CE-AF228BCD13C3}"/>
                </a:ext>
              </a:extLst>
            </p:cNvPr>
            <p:cNvGrpSpPr/>
            <p:nvPr/>
          </p:nvGrpSpPr>
          <p:grpSpPr>
            <a:xfrm>
              <a:off x="0" y="0"/>
              <a:ext cx="22491916" cy="12036549"/>
              <a:chOff x="0" y="0"/>
              <a:chExt cx="4375300" cy="2341442"/>
            </a:xfrm>
          </p:grpSpPr>
          <p:sp>
            <p:nvSpPr>
              <p:cNvPr id="27" name="Freeform 4">
                <a:extLst>
                  <a:ext uri="{FF2B5EF4-FFF2-40B4-BE49-F238E27FC236}">
                    <a16:creationId xmlns:a16="http://schemas.microsoft.com/office/drawing/2014/main" id="{4A136601-0EC1-E7D2-9A37-BCE74899F419}"/>
                  </a:ext>
                </a:extLst>
              </p:cNvPr>
              <p:cNvSpPr/>
              <p:nvPr/>
            </p:nvSpPr>
            <p:spPr>
              <a:xfrm>
                <a:off x="0" y="0"/>
                <a:ext cx="4375300" cy="2341442"/>
              </a:xfrm>
              <a:custGeom>
                <a:avLst/>
                <a:gdLst/>
                <a:ahLst/>
                <a:cxnLst/>
                <a:rect l="l" t="t" r="r" b="b"/>
                <a:pathLst>
                  <a:path w="4375300" h="2341442">
                    <a:moveTo>
                      <a:pt x="9179" y="0"/>
                    </a:moveTo>
                    <a:lnTo>
                      <a:pt x="4366121" y="0"/>
                    </a:lnTo>
                    <a:cubicBezTo>
                      <a:pt x="4368555" y="0"/>
                      <a:pt x="4370890" y="967"/>
                      <a:pt x="4372611" y="2688"/>
                    </a:cubicBezTo>
                    <a:cubicBezTo>
                      <a:pt x="4374333" y="4410"/>
                      <a:pt x="4375300" y="6745"/>
                      <a:pt x="4375300" y="9179"/>
                    </a:cubicBezTo>
                    <a:lnTo>
                      <a:pt x="4375300" y="2332263"/>
                    </a:lnTo>
                    <a:cubicBezTo>
                      <a:pt x="4375300" y="2334697"/>
                      <a:pt x="4374333" y="2337032"/>
                      <a:pt x="4372611" y="2338753"/>
                    </a:cubicBezTo>
                    <a:cubicBezTo>
                      <a:pt x="4370890" y="2340475"/>
                      <a:pt x="4368555" y="2341442"/>
                      <a:pt x="4366121" y="2341442"/>
                    </a:cubicBezTo>
                    <a:lnTo>
                      <a:pt x="9179" y="2341442"/>
                    </a:lnTo>
                    <a:cubicBezTo>
                      <a:pt x="6745" y="2341442"/>
                      <a:pt x="4410" y="2340475"/>
                      <a:pt x="2688" y="2338753"/>
                    </a:cubicBezTo>
                    <a:cubicBezTo>
                      <a:pt x="967" y="2337032"/>
                      <a:pt x="0" y="2334697"/>
                      <a:pt x="0" y="2332263"/>
                    </a:cubicBezTo>
                    <a:lnTo>
                      <a:pt x="0" y="9179"/>
                    </a:lnTo>
                    <a:cubicBezTo>
                      <a:pt x="0" y="6745"/>
                      <a:pt x="967" y="4410"/>
                      <a:pt x="2688" y="2688"/>
                    </a:cubicBezTo>
                    <a:cubicBezTo>
                      <a:pt x="4410" y="967"/>
                      <a:pt x="6745" y="0"/>
                      <a:pt x="9179" y="0"/>
                    </a:cubicBezTo>
                    <a:close/>
                  </a:path>
                </a:pathLst>
              </a:custGeom>
              <a:solidFill>
                <a:srgbClr val="FFFAEF"/>
              </a:solidFill>
              <a:ln w="47625" cap="sq">
                <a:solidFill>
                  <a:srgbClr val="000000"/>
                </a:solidFill>
                <a:prstDash val="solid"/>
                <a:miter/>
              </a:ln>
            </p:spPr>
            <p:txBody>
              <a:bodyPr/>
              <a:lstStyle/>
              <a:p>
                <a:pPr defTabSz="1371600"/>
                <a:endParaRPr lang="en-US" sz="4000" dirty="0">
                  <a:solidFill>
                    <a:prstClr val="black"/>
                  </a:solidFill>
                  <a:latin typeface="Calibri" panose="020F0502020204030204"/>
                </a:endParaRPr>
              </a:p>
            </p:txBody>
          </p:sp>
          <p:sp>
            <p:nvSpPr>
              <p:cNvPr id="28" name="TextBox 5">
                <a:extLst>
                  <a:ext uri="{FF2B5EF4-FFF2-40B4-BE49-F238E27FC236}">
                    <a16:creationId xmlns:a16="http://schemas.microsoft.com/office/drawing/2014/main" id="{0777442A-48AB-F7CB-D93A-58E5331DCD97}"/>
                  </a:ext>
                </a:extLst>
              </p:cNvPr>
              <p:cNvSpPr txBox="1"/>
              <p:nvPr/>
            </p:nvSpPr>
            <p:spPr>
              <a:xfrm>
                <a:off x="0" y="-38100"/>
                <a:ext cx="4375300" cy="2379542"/>
              </a:xfrm>
              <a:prstGeom prst="rect">
                <a:avLst/>
              </a:prstGeom>
            </p:spPr>
            <p:txBody>
              <a:bodyPr lIns="76200" tIns="76200" rIns="76200" bIns="76200" rtlCol="0" anchor="ctr"/>
              <a:lstStyle/>
              <a:p>
                <a:pPr algn="ctr" defTabSz="1371600">
                  <a:lnSpc>
                    <a:spcPts val="3989"/>
                  </a:lnSpc>
                  <a:spcBef>
                    <a:spcPct val="0"/>
                  </a:spcBef>
                </a:pPr>
                <a:endParaRPr sz="4000">
                  <a:solidFill>
                    <a:prstClr val="black"/>
                  </a:solidFill>
                  <a:latin typeface="Calibri" panose="020F0502020204030204"/>
                </a:endParaRPr>
              </a:p>
            </p:txBody>
          </p:sp>
        </p:grpSp>
        <p:sp>
          <p:nvSpPr>
            <p:cNvPr id="26" name="TextBox 8">
              <a:extLst>
                <a:ext uri="{FF2B5EF4-FFF2-40B4-BE49-F238E27FC236}">
                  <a16:creationId xmlns:a16="http://schemas.microsoft.com/office/drawing/2014/main" id="{433819D4-9FF0-9496-7890-3C94DB09444C}"/>
                </a:ext>
              </a:extLst>
            </p:cNvPr>
            <p:cNvSpPr txBox="1"/>
            <p:nvPr/>
          </p:nvSpPr>
          <p:spPr>
            <a:xfrm>
              <a:off x="20149615" y="423725"/>
              <a:ext cx="353327" cy="373712"/>
            </a:xfrm>
            <a:prstGeom prst="rect">
              <a:avLst/>
            </a:prstGeom>
          </p:spPr>
          <p:txBody>
            <a:bodyPr lIns="76200" tIns="76200" rIns="76200" bIns="76200" rtlCol="0" anchor="ctr"/>
            <a:lstStyle/>
            <a:p>
              <a:pPr algn="ctr" defTabSz="1371600">
                <a:lnSpc>
                  <a:spcPts val="3989"/>
                </a:lnSpc>
              </a:pPr>
              <a:endParaRPr sz="4000">
                <a:solidFill>
                  <a:prstClr val="black"/>
                </a:solidFill>
                <a:latin typeface="Calibri" panose="020F0502020204030204"/>
              </a:endParaRPr>
            </a:p>
          </p:txBody>
        </p:sp>
        <p:sp>
          <p:nvSpPr>
            <p:cNvPr id="24" name="TextBox 11">
              <a:extLst>
                <a:ext uri="{FF2B5EF4-FFF2-40B4-BE49-F238E27FC236}">
                  <a16:creationId xmlns:a16="http://schemas.microsoft.com/office/drawing/2014/main" id="{3E86134F-BFBD-93B2-3A30-948F63853962}"/>
                </a:ext>
              </a:extLst>
            </p:cNvPr>
            <p:cNvSpPr txBox="1"/>
            <p:nvPr/>
          </p:nvSpPr>
          <p:spPr>
            <a:xfrm>
              <a:off x="20788280" y="423725"/>
              <a:ext cx="353327" cy="373712"/>
            </a:xfrm>
            <a:prstGeom prst="rect">
              <a:avLst/>
            </a:prstGeom>
          </p:spPr>
          <p:txBody>
            <a:bodyPr lIns="76200" tIns="76200" rIns="76200" bIns="76200" rtlCol="0" anchor="ctr"/>
            <a:lstStyle/>
            <a:p>
              <a:pPr algn="ctr" defTabSz="1371600">
                <a:lnSpc>
                  <a:spcPts val="3989"/>
                </a:lnSpc>
              </a:pPr>
              <a:endParaRPr sz="4000">
                <a:solidFill>
                  <a:prstClr val="black"/>
                </a:solidFill>
                <a:latin typeface="Calibri" panose="020F0502020204030204"/>
              </a:endParaRPr>
            </a:p>
          </p:txBody>
        </p:sp>
        <p:sp>
          <p:nvSpPr>
            <p:cNvPr id="22" name="TextBox 14">
              <a:extLst>
                <a:ext uri="{FF2B5EF4-FFF2-40B4-BE49-F238E27FC236}">
                  <a16:creationId xmlns:a16="http://schemas.microsoft.com/office/drawing/2014/main" id="{DD0C3F8B-8762-367E-1A8B-05A5FDD57E47}"/>
                </a:ext>
              </a:extLst>
            </p:cNvPr>
            <p:cNvSpPr txBox="1"/>
            <p:nvPr/>
          </p:nvSpPr>
          <p:spPr>
            <a:xfrm>
              <a:off x="21426948" y="423725"/>
              <a:ext cx="353327" cy="373712"/>
            </a:xfrm>
            <a:prstGeom prst="rect">
              <a:avLst/>
            </a:prstGeom>
          </p:spPr>
          <p:txBody>
            <a:bodyPr lIns="76200" tIns="76200" rIns="76200" bIns="76200" rtlCol="0" anchor="ctr"/>
            <a:lstStyle/>
            <a:p>
              <a:pPr algn="ctr" defTabSz="1371600">
                <a:lnSpc>
                  <a:spcPts val="3989"/>
                </a:lnSpc>
              </a:pPr>
              <a:endParaRPr sz="4000">
                <a:solidFill>
                  <a:prstClr val="black"/>
                </a:solidFill>
                <a:latin typeface="Calibri" panose="020F0502020204030204"/>
              </a:endParaRPr>
            </a:p>
          </p:txBody>
        </p:sp>
      </p:grpSp>
      <p:sp>
        <p:nvSpPr>
          <p:cNvPr id="6" name="TextBox 5">
            <a:extLst>
              <a:ext uri="{FF2B5EF4-FFF2-40B4-BE49-F238E27FC236}">
                <a16:creationId xmlns:a16="http://schemas.microsoft.com/office/drawing/2014/main" id="{0A55E294-B04B-252D-45C5-EEFF1CFE2801}"/>
              </a:ext>
            </a:extLst>
          </p:cNvPr>
          <p:cNvSpPr txBox="1"/>
          <p:nvPr/>
        </p:nvSpPr>
        <p:spPr>
          <a:xfrm>
            <a:off x="2325188" y="1632168"/>
            <a:ext cx="13637624" cy="2308324"/>
          </a:xfrm>
          <a:prstGeom prst="rect">
            <a:avLst/>
          </a:prstGeom>
          <a:noFill/>
        </p:spPr>
        <p:txBody>
          <a:bodyPr wrap="square" rtlCol="0">
            <a:spAutoFit/>
          </a:bodyPr>
          <a:lstStyle/>
          <a:p>
            <a:pPr algn="ctr" defTabSz="1371600"/>
            <a:r>
              <a:rPr lang="en-US" sz="7200" dirty="0" err="1">
                <a:solidFill>
                  <a:srgbClr val="FF0000"/>
                </a:solidFill>
                <a:latin typeface="#9Slide07 Crocante" panose="02000000000000000000" pitchFamily="2" charset="0"/>
                <a:cs typeface="Times New Roman" panose="02020603050405020304" pitchFamily="18" charset="0"/>
              </a:rPr>
              <a:t>Bài</a:t>
            </a:r>
            <a:r>
              <a:rPr lang="en-US" sz="7200" dirty="0">
                <a:solidFill>
                  <a:srgbClr val="FF0000"/>
                </a:solidFill>
                <a:latin typeface="#9Slide07 Crocante" panose="02000000000000000000" pitchFamily="2" charset="0"/>
                <a:cs typeface="Times New Roman" panose="02020603050405020304" pitchFamily="18" charset="0"/>
              </a:rPr>
              <a:t> 5: </a:t>
            </a:r>
          </a:p>
          <a:p>
            <a:pPr algn="ctr" defTabSz="1371600"/>
            <a:r>
              <a:rPr lang="en-US" sz="7200" dirty="0" err="1">
                <a:solidFill>
                  <a:srgbClr val="FF0000"/>
                </a:solidFill>
                <a:latin typeface="#9Slide07 Crocante" panose="02000000000000000000" pitchFamily="2" charset="0"/>
                <a:cs typeface="Times New Roman" panose="02020603050405020304" pitchFamily="18" charset="0"/>
              </a:rPr>
              <a:t>Nghị</a:t>
            </a:r>
            <a:r>
              <a:rPr lang="en-US" sz="7200" dirty="0">
                <a:solidFill>
                  <a:srgbClr val="FF0000"/>
                </a:solidFill>
                <a:latin typeface="#9Slide07 Crocante" panose="02000000000000000000" pitchFamily="2" charset="0"/>
                <a:cs typeface="Times New Roman" panose="02020603050405020304" pitchFamily="18" charset="0"/>
              </a:rPr>
              <a:t> </a:t>
            </a:r>
            <a:r>
              <a:rPr lang="en-US" sz="7200" dirty="0" err="1">
                <a:solidFill>
                  <a:srgbClr val="FF0000"/>
                </a:solidFill>
                <a:latin typeface="#9Slide07 Crocante" panose="02000000000000000000" pitchFamily="2" charset="0"/>
                <a:cs typeface="Times New Roman" panose="02020603050405020304" pitchFamily="18" charset="0"/>
              </a:rPr>
              <a:t>luận</a:t>
            </a:r>
            <a:r>
              <a:rPr lang="en-US" sz="7200" dirty="0">
                <a:solidFill>
                  <a:srgbClr val="FF0000"/>
                </a:solidFill>
                <a:latin typeface="#9Slide07 Crocante" panose="02000000000000000000" pitchFamily="2" charset="0"/>
                <a:cs typeface="Times New Roman" panose="02020603050405020304" pitchFamily="18" charset="0"/>
              </a:rPr>
              <a:t> </a:t>
            </a:r>
            <a:r>
              <a:rPr lang="en-US" sz="7200" dirty="0" err="1">
                <a:solidFill>
                  <a:srgbClr val="FF0000"/>
                </a:solidFill>
                <a:latin typeface="#9Slide07 Crocante" panose="02000000000000000000" pitchFamily="2" charset="0"/>
                <a:cs typeface="Times New Roman" panose="02020603050405020304" pitchFamily="18" charset="0"/>
              </a:rPr>
              <a:t>xã</a:t>
            </a:r>
            <a:r>
              <a:rPr lang="en-US" sz="7200" dirty="0">
                <a:solidFill>
                  <a:srgbClr val="FF0000"/>
                </a:solidFill>
                <a:latin typeface="#9Slide07 Crocante" panose="02000000000000000000" pitchFamily="2" charset="0"/>
                <a:cs typeface="Times New Roman" panose="02020603050405020304" pitchFamily="18" charset="0"/>
              </a:rPr>
              <a:t> </a:t>
            </a:r>
            <a:r>
              <a:rPr lang="en-US" sz="7200" dirty="0" err="1">
                <a:solidFill>
                  <a:srgbClr val="FF0000"/>
                </a:solidFill>
                <a:latin typeface="#9Slide07 Crocante" panose="02000000000000000000" pitchFamily="2" charset="0"/>
                <a:cs typeface="Times New Roman" panose="02020603050405020304" pitchFamily="18" charset="0"/>
              </a:rPr>
              <a:t>hội</a:t>
            </a:r>
            <a:endParaRPr lang="en-US" sz="7200" dirty="0">
              <a:solidFill>
                <a:srgbClr val="FF0000"/>
              </a:solidFill>
              <a:latin typeface="#9Slide07 Crocante" panose="02000000000000000000" pitchFamily="2" charset="0"/>
              <a:cs typeface="Times New Roman" panose="02020603050405020304" pitchFamily="18" charset="0"/>
            </a:endParaRPr>
          </a:p>
        </p:txBody>
      </p:sp>
      <p:sp>
        <p:nvSpPr>
          <p:cNvPr id="42" name="Freeform 7">
            <a:extLst>
              <a:ext uri="{FF2B5EF4-FFF2-40B4-BE49-F238E27FC236}">
                <a16:creationId xmlns:a16="http://schemas.microsoft.com/office/drawing/2014/main" id="{8063BBC5-242B-6A04-5B8E-5155DCC3E51C}"/>
              </a:ext>
            </a:extLst>
          </p:cNvPr>
          <p:cNvSpPr/>
          <p:nvPr/>
        </p:nvSpPr>
        <p:spPr>
          <a:xfrm rot="10800000">
            <a:off x="15518048" y="623411"/>
            <a:ext cx="1203539" cy="2431392"/>
          </a:xfrm>
          <a:custGeom>
            <a:avLst/>
            <a:gdLst/>
            <a:ahLst/>
            <a:cxnLst/>
            <a:rect l="l" t="t" r="r" b="b"/>
            <a:pathLst>
              <a:path w="2199015" h="4442454">
                <a:moveTo>
                  <a:pt x="0" y="0"/>
                </a:moveTo>
                <a:lnTo>
                  <a:pt x="2199015" y="0"/>
                </a:lnTo>
                <a:lnTo>
                  <a:pt x="2199015" y="4442454"/>
                </a:lnTo>
                <a:lnTo>
                  <a:pt x="0" y="4442454"/>
                </a:lnTo>
                <a:lnTo>
                  <a:pt x="0" y="0"/>
                </a:lnTo>
                <a:close/>
              </a:path>
            </a:pathLst>
          </a:custGeom>
          <a:blipFill>
            <a:blip r:embed="rId3"/>
            <a:stretch>
              <a:fillRect/>
            </a:stretch>
          </a:blipFill>
        </p:spPr>
        <p:txBody>
          <a:bodyPr/>
          <a:lstStyle/>
          <a:p>
            <a:pPr defTabSz="1371600"/>
            <a:endParaRPr lang="en-US" sz="4000">
              <a:solidFill>
                <a:prstClr val="black"/>
              </a:solidFill>
              <a:latin typeface="Calibri" panose="020F0502020204030204"/>
            </a:endParaRPr>
          </a:p>
        </p:txBody>
      </p:sp>
      <p:sp>
        <p:nvSpPr>
          <p:cNvPr id="44" name="Freeform 2">
            <a:extLst>
              <a:ext uri="{FF2B5EF4-FFF2-40B4-BE49-F238E27FC236}">
                <a16:creationId xmlns:a16="http://schemas.microsoft.com/office/drawing/2014/main" id="{36E8FE63-BC3B-0566-E958-B7E8ED3A521A}"/>
              </a:ext>
            </a:extLst>
          </p:cNvPr>
          <p:cNvSpPr/>
          <p:nvPr/>
        </p:nvSpPr>
        <p:spPr>
          <a:xfrm>
            <a:off x="-685800" y="5775078"/>
            <a:ext cx="7476048" cy="5121092"/>
          </a:xfrm>
          <a:custGeom>
            <a:avLst/>
            <a:gdLst/>
            <a:ahLst/>
            <a:cxnLst/>
            <a:rect l="l" t="t" r="r" b="b"/>
            <a:pathLst>
              <a:path w="7088605" h="4855694">
                <a:moveTo>
                  <a:pt x="0" y="0"/>
                </a:moveTo>
                <a:lnTo>
                  <a:pt x="7088605" y="0"/>
                </a:lnTo>
                <a:lnTo>
                  <a:pt x="7088605" y="4855694"/>
                </a:lnTo>
                <a:lnTo>
                  <a:pt x="0" y="4855694"/>
                </a:lnTo>
                <a:lnTo>
                  <a:pt x="0" y="0"/>
                </a:lnTo>
                <a:close/>
              </a:path>
            </a:pathLst>
          </a:custGeom>
          <a:blipFill>
            <a:blip r:embed="rId4"/>
            <a:stretch>
              <a:fillRect/>
            </a:stretch>
          </a:blipFill>
        </p:spPr>
        <p:txBody>
          <a:bodyPr/>
          <a:lstStyle/>
          <a:p>
            <a:pPr defTabSz="1371600"/>
            <a:endParaRPr lang="en-US" sz="4000">
              <a:solidFill>
                <a:prstClr val="black"/>
              </a:solidFill>
              <a:latin typeface="Calibri" panose="020F0502020204030204"/>
            </a:endParaRPr>
          </a:p>
        </p:txBody>
      </p:sp>
      <p:sp>
        <p:nvSpPr>
          <p:cNvPr id="13" name="Freeform 3">
            <a:extLst>
              <a:ext uri="{FF2B5EF4-FFF2-40B4-BE49-F238E27FC236}">
                <a16:creationId xmlns:a16="http://schemas.microsoft.com/office/drawing/2014/main" id="{B96DB9E2-9A34-AD44-8D23-65F6E14C7082}"/>
              </a:ext>
            </a:extLst>
          </p:cNvPr>
          <p:cNvSpPr/>
          <p:nvPr/>
        </p:nvSpPr>
        <p:spPr>
          <a:xfrm>
            <a:off x="15986499" y="4327778"/>
            <a:ext cx="3665453" cy="5819625"/>
          </a:xfrm>
          <a:custGeom>
            <a:avLst/>
            <a:gdLst/>
            <a:ahLst/>
            <a:cxnLst/>
            <a:rect l="l" t="t" r="r" b="b"/>
            <a:pathLst>
              <a:path w="5183359" h="8229600">
                <a:moveTo>
                  <a:pt x="0" y="0"/>
                </a:moveTo>
                <a:lnTo>
                  <a:pt x="5183359" y="0"/>
                </a:lnTo>
                <a:lnTo>
                  <a:pt x="5183359" y="8229600"/>
                </a:lnTo>
                <a:lnTo>
                  <a:pt x="0" y="8229600"/>
                </a:lnTo>
                <a:lnTo>
                  <a:pt x="0" y="0"/>
                </a:lnTo>
                <a:close/>
              </a:path>
            </a:pathLst>
          </a:custGeom>
          <a:blipFill>
            <a:blip r:embed="rId5"/>
            <a:stretch>
              <a:fillRect/>
            </a:stretch>
          </a:blipFill>
        </p:spPr>
        <p:txBody>
          <a:bodyPr/>
          <a:lstStyle/>
          <a:p>
            <a:pPr defTabSz="1371600"/>
            <a:endParaRPr lang="en-US" sz="2700">
              <a:solidFill>
                <a:prstClr val="black"/>
              </a:solidFill>
              <a:latin typeface="Calibri" panose="020F0502020204030204"/>
            </a:endParaRPr>
          </a:p>
        </p:txBody>
      </p:sp>
      <p:sp>
        <p:nvSpPr>
          <p:cNvPr id="14" name="Rectangle 13">
            <a:extLst>
              <a:ext uri="{FF2B5EF4-FFF2-40B4-BE49-F238E27FC236}">
                <a16:creationId xmlns:a16="http://schemas.microsoft.com/office/drawing/2014/main" id="{0A163A4E-3B0D-38F9-74E1-F38059EE6C38}"/>
              </a:ext>
            </a:extLst>
          </p:cNvPr>
          <p:cNvSpPr/>
          <p:nvPr/>
        </p:nvSpPr>
        <p:spPr>
          <a:xfrm>
            <a:off x="4064329" y="4838700"/>
            <a:ext cx="10185057" cy="1569660"/>
          </a:xfrm>
          <a:prstGeom prst="rect">
            <a:avLst/>
          </a:prstGeom>
        </p:spPr>
        <p:txBody>
          <a:bodyPr wrap="square">
            <a:spAutoFit/>
          </a:bodyPr>
          <a:lstStyle/>
          <a:p>
            <a:pPr algn="ctr" defTabSz="1371600">
              <a:defRPr/>
            </a:pPr>
            <a:r>
              <a:rPr lang="en-US" sz="9600" dirty="0" err="1">
                <a:latin typeface="#9Slide04 Rokkitt Black" panose="00000A00000000000000" pitchFamily="2" charset="0"/>
                <a:cs typeface="Times New Roman" panose="02020603050405020304" pitchFamily="18" charset="0"/>
              </a:rPr>
              <a:t>Kiến</a:t>
            </a:r>
            <a:r>
              <a:rPr lang="en-US" sz="9600" dirty="0">
                <a:latin typeface="#9Slide04 Rokkitt Black" panose="00000A00000000000000" pitchFamily="2" charset="0"/>
                <a:cs typeface="Times New Roman" panose="02020603050405020304" pitchFamily="18" charset="0"/>
              </a:rPr>
              <a:t> </a:t>
            </a:r>
            <a:r>
              <a:rPr lang="en-US" sz="9600" dirty="0" err="1">
                <a:latin typeface="#9Slide04 Rokkitt Black" panose="00000A00000000000000" pitchFamily="2" charset="0"/>
                <a:cs typeface="Times New Roman" panose="02020603050405020304" pitchFamily="18" charset="0"/>
              </a:rPr>
              <a:t>thức</a:t>
            </a:r>
            <a:r>
              <a:rPr lang="en-US" sz="9600" dirty="0">
                <a:latin typeface="#9Slide04 Rokkitt Black" panose="00000A00000000000000" pitchFamily="2" charset="0"/>
                <a:cs typeface="Times New Roman" panose="02020603050405020304" pitchFamily="18" charset="0"/>
              </a:rPr>
              <a:t> </a:t>
            </a:r>
            <a:r>
              <a:rPr lang="en-US" sz="9600" dirty="0" err="1">
                <a:latin typeface="#9Slide04 Rokkitt Black" panose="00000A00000000000000" pitchFamily="2" charset="0"/>
                <a:cs typeface="Times New Roman" panose="02020603050405020304" pitchFamily="18" charset="0"/>
              </a:rPr>
              <a:t>ngữ</a:t>
            </a:r>
            <a:r>
              <a:rPr lang="en-US" sz="9600" dirty="0">
                <a:latin typeface="#9Slide04 Rokkitt Black" panose="00000A00000000000000" pitchFamily="2" charset="0"/>
                <a:cs typeface="Times New Roman" panose="02020603050405020304" pitchFamily="18" charset="0"/>
              </a:rPr>
              <a:t> </a:t>
            </a:r>
            <a:r>
              <a:rPr lang="en-US" sz="9600" dirty="0" err="1">
                <a:latin typeface="#9Slide04 Rokkitt Black" panose="00000A00000000000000" pitchFamily="2" charset="0"/>
                <a:cs typeface="Times New Roman" panose="02020603050405020304" pitchFamily="18" charset="0"/>
              </a:rPr>
              <a:t>văn</a:t>
            </a:r>
            <a:endParaRPr lang="vi-VN" sz="9600" dirty="0">
              <a:latin typeface="#9Slide04 Rokkitt Black" panose="00000A00000000000000" pitchFamily="2" charset="0"/>
              <a:cs typeface="Times New Roman" panose="02020603050405020304" pitchFamily="18" charset="0"/>
            </a:endParaRPr>
          </a:p>
        </p:txBody>
      </p:sp>
    </p:spTree>
    <p:extLst>
      <p:ext uri="{BB962C8B-B14F-4D97-AF65-F5344CB8AC3E}">
        <p14:creationId xmlns:p14="http://schemas.microsoft.com/office/powerpoint/2010/main" val="226728984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EE38D16B-67BE-E377-8BFF-9BF00B784256}"/>
              </a:ext>
            </a:extLst>
          </p:cNvPr>
          <p:cNvSpPr/>
          <p:nvPr/>
        </p:nvSpPr>
        <p:spPr>
          <a:xfrm>
            <a:off x="584421" y="2730527"/>
            <a:ext cx="16828935" cy="4735748"/>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a:ln w="19050">
            <a:solidFill>
              <a:schemeClr val="tx1"/>
            </a:solidFill>
          </a:ln>
        </p:spPr>
        <p:txBody>
          <a:bodyPr/>
          <a:lstStyle/>
          <a:p>
            <a:pPr defTabSz="1371600"/>
            <a:endParaRPr lang="en-US" sz="2700">
              <a:solidFill>
                <a:prstClr val="black"/>
              </a:solidFill>
              <a:latin typeface="Calibri" panose="020F0502020204030204"/>
            </a:endParaRPr>
          </a:p>
        </p:txBody>
      </p:sp>
      <p:sp>
        <p:nvSpPr>
          <p:cNvPr id="4" name="Rectangle 3">
            <a:extLst>
              <a:ext uri="{FF2B5EF4-FFF2-40B4-BE49-F238E27FC236}">
                <a16:creationId xmlns:a16="http://schemas.microsoft.com/office/drawing/2014/main" id="{0A163A4E-3B0D-38F9-74E1-F38059EE6C38}"/>
              </a:ext>
            </a:extLst>
          </p:cNvPr>
          <p:cNvSpPr/>
          <p:nvPr/>
        </p:nvSpPr>
        <p:spPr>
          <a:xfrm>
            <a:off x="5181600" y="3133785"/>
            <a:ext cx="11622156" cy="3477875"/>
          </a:xfrm>
          <a:prstGeom prst="rect">
            <a:avLst/>
          </a:prstGeom>
        </p:spPr>
        <p:txBody>
          <a:bodyPr wrap="square">
            <a:spAutoFit/>
          </a:bodyPr>
          <a:lstStyle/>
          <a:p>
            <a:pPr algn="ctr" defTabSz="1371600">
              <a:defRPr/>
            </a:pPr>
            <a:r>
              <a:rPr lang="en-US" sz="11000" dirty="0">
                <a:solidFill>
                  <a:srgbClr val="44546A">
                    <a:lumMod val="50000"/>
                  </a:srgbClr>
                </a:solidFill>
                <a:latin typeface="#9Slide05 SVNDeadhead Script" pitchFamily="2" charset="0"/>
                <a:cs typeface="Times New Roman" panose="02020603050405020304" pitchFamily="18" charset="0"/>
              </a:rPr>
              <a:t>I.  </a:t>
            </a:r>
            <a:r>
              <a:rPr lang="en-US" sz="11000" dirty="0" err="1">
                <a:solidFill>
                  <a:srgbClr val="44546A">
                    <a:lumMod val="50000"/>
                  </a:srgbClr>
                </a:solidFill>
                <a:latin typeface="#9Slide05 SVNDeadhead Script" pitchFamily="2" charset="0"/>
                <a:cs typeface="Times New Roman" panose="02020603050405020304" pitchFamily="18" charset="0"/>
              </a:rPr>
              <a:t>Bối</a:t>
            </a:r>
            <a:r>
              <a:rPr lang="en-US" sz="11000" dirty="0">
                <a:solidFill>
                  <a:srgbClr val="44546A">
                    <a:lumMod val="50000"/>
                  </a:srgbClr>
                </a:solidFill>
                <a:latin typeface="#9Slide05 SVNDeadhead Script" pitchFamily="2" charset="0"/>
                <a:cs typeface="Times New Roman" panose="02020603050405020304" pitchFamily="18" charset="0"/>
              </a:rPr>
              <a:t> </a:t>
            </a:r>
            <a:r>
              <a:rPr lang="en-US" sz="11000" dirty="0" err="1">
                <a:solidFill>
                  <a:srgbClr val="44546A">
                    <a:lumMod val="50000"/>
                  </a:srgbClr>
                </a:solidFill>
                <a:latin typeface="#9Slide05 SVNDeadhead Script" pitchFamily="2" charset="0"/>
                <a:cs typeface="Times New Roman" panose="02020603050405020304" pitchFamily="18" charset="0"/>
              </a:rPr>
              <a:t>cảnh</a:t>
            </a:r>
            <a:r>
              <a:rPr lang="en-US" sz="11000" dirty="0">
                <a:solidFill>
                  <a:srgbClr val="44546A">
                    <a:lumMod val="50000"/>
                  </a:srgbClr>
                </a:solidFill>
                <a:latin typeface="#9Slide05 SVNDeadhead Script" pitchFamily="2" charset="0"/>
                <a:cs typeface="Times New Roman" panose="02020603050405020304" pitchFamily="18" charset="0"/>
              </a:rPr>
              <a:t> </a:t>
            </a:r>
            <a:r>
              <a:rPr lang="en-US" sz="11000" dirty="0" err="1">
                <a:solidFill>
                  <a:srgbClr val="44546A">
                    <a:lumMod val="50000"/>
                  </a:srgbClr>
                </a:solidFill>
                <a:latin typeface="#9Slide05 SVNDeadhead Script" pitchFamily="2" charset="0"/>
                <a:cs typeface="Times New Roman" panose="02020603050405020304" pitchFamily="18" charset="0"/>
              </a:rPr>
              <a:t>lịch</a:t>
            </a:r>
            <a:r>
              <a:rPr lang="en-US" sz="11000" dirty="0">
                <a:solidFill>
                  <a:srgbClr val="44546A">
                    <a:lumMod val="50000"/>
                  </a:srgbClr>
                </a:solidFill>
                <a:latin typeface="#9Slide05 SVNDeadhead Script" pitchFamily="2" charset="0"/>
                <a:cs typeface="Times New Roman" panose="02020603050405020304" pitchFamily="18" charset="0"/>
              </a:rPr>
              <a:t> </a:t>
            </a:r>
            <a:r>
              <a:rPr lang="en-US" sz="11000" dirty="0" err="1">
                <a:solidFill>
                  <a:srgbClr val="44546A">
                    <a:lumMod val="50000"/>
                  </a:srgbClr>
                </a:solidFill>
                <a:latin typeface="#9Slide05 SVNDeadhead Script" pitchFamily="2" charset="0"/>
                <a:cs typeface="Times New Roman" panose="02020603050405020304" pitchFamily="18" charset="0"/>
              </a:rPr>
              <a:t>sử</a:t>
            </a:r>
            <a:r>
              <a:rPr lang="en-US" sz="11000" dirty="0">
                <a:solidFill>
                  <a:srgbClr val="44546A">
                    <a:lumMod val="50000"/>
                  </a:srgbClr>
                </a:solidFill>
                <a:latin typeface="#9Slide05 SVNDeadhead Script" pitchFamily="2" charset="0"/>
                <a:cs typeface="Times New Roman" panose="02020603050405020304" pitchFamily="18" charset="0"/>
              </a:rPr>
              <a:t>, </a:t>
            </a:r>
            <a:r>
              <a:rPr lang="en-US" sz="11000" dirty="0" err="1">
                <a:solidFill>
                  <a:srgbClr val="44546A">
                    <a:lumMod val="50000"/>
                  </a:srgbClr>
                </a:solidFill>
                <a:latin typeface="#9Slide05 SVNDeadhead Script" pitchFamily="2" charset="0"/>
                <a:cs typeface="Times New Roman" panose="02020603050405020304" pitchFamily="18" charset="0"/>
              </a:rPr>
              <a:t>văn</a:t>
            </a:r>
            <a:r>
              <a:rPr lang="en-US" sz="11000" dirty="0">
                <a:solidFill>
                  <a:srgbClr val="44546A">
                    <a:lumMod val="50000"/>
                  </a:srgbClr>
                </a:solidFill>
                <a:latin typeface="#9Slide05 SVNDeadhead Script" pitchFamily="2" charset="0"/>
                <a:cs typeface="Times New Roman" panose="02020603050405020304" pitchFamily="18" charset="0"/>
              </a:rPr>
              <a:t> </a:t>
            </a:r>
            <a:r>
              <a:rPr lang="en-US" sz="11000" dirty="0" err="1">
                <a:solidFill>
                  <a:srgbClr val="44546A">
                    <a:lumMod val="50000"/>
                  </a:srgbClr>
                </a:solidFill>
                <a:latin typeface="#9Slide05 SVNDeadhead Script" pitchFamily="2" charset="0"/>
                <a:cs typeface="Times New Roman" panose="02020603050405020304" pitchFamily="18" charset="0"/>
              </a:rPr>
              <a:t>hoá</a:t>
            </a:r>
            <a:r>
              <a:rPr lang="en-US" sz="11000" dirty="0">
                <a:solidFill>
                  <a:srgbClr val="44546A">
                    <a:lumMod val="50000"/>
                  </a:srgbClr>
                </a:solidFill>
                <a:latin typeface="#9Slide05 SVNDeadhead Script" pitchFamily="2" charset="0"/>
                <a:cs typeface="Times New Roman" panose="02020603050405020304" pitchFamily="18" charset="0"/>
              </a:rPr>
              <a:t>, </a:t>
            </a:r>
            <a:r>
              <a:rPr lang="en-US" sz="11000" dirty="0" err="1">
                <a:solidFill>
                  <a:srgbClr val="44546A">
                    <a:lumMod val="50000"/>
                  </a:srgbClr>
                </a:solidFill>
                <a:latin typeface="#9Slide05 SVNDeadhead Script" pitchFamily="2" charset="0"/>
                <a:cs typeface="Times New Roman" panose="02020603050405020304" pitchFamily="18" charset="0"/>
              </a:rPr>
              <a:t>xã</a:t>
            </a:r>
            <a:r>
              <a:rPr lang="en-US" sz="11000" dirty="0">
                <a:solidFill>
                  <a:srgbClr val="44546A">
                    <a:lumMod val="50000"/>
                  </a:srgbClr>
                </a:solidFill>
                <a:latin typeface="#9Slide05 SVNDeadhead Script" pitchFamily="2" charset="0"/>
                <a:cs typeface="Times New Roman" panose="02020603050405020304" pitchFamily="18" charset="0"/>
              </a:rPr>
              <a:t> </a:t>
            </a:r>
            <a:r>
              <a:rPr lang="en-US" sz="11000" dirty="0" err="1">
                <a:solidFill>
                  <a:srgbClr val="44546A">
                    <a:lumMod val="50000"/>
                  </a:srgbClr>
                </a:solidFill>
                <a:latin typeface="#9Slide05 SVNDeadhead Script" pitchFamily="2" charset="0"/>
                <a:cs typeface="Times New Roman" panose="02020603050405020304" pitchFamily="18" charset="0"/>
              </a:rPr>
              <a:t>hội</a:t>
            </a:r>
            <a:r>
              <a:rPr lang="en-US" sz="11000" dirty="0">
                <a:solidFill>
                  <a:srgbClr val="44546A">
                    <a:lumMod val="50000"/>
                  </a:srgbClr>
                </a:solidFill>
                <a:latin typeface="#9Slide05 SVNDeadhead Script" pitchFamily="2" charset="0"/>
                <a:cs typeface="Times New Roman" panose="02020603050405020304" pitchFamily="18" charset="0"/>
              </a:rPr>
              <a:t> </a:t>
            </a:r>
            <a:r>
              <a:rPr lang="en-US" sz="11000" dirty="0" err="1">
                <a:solidFill>
                  <a:srgbClr val="44546A">
                    <a:lumMod val="50000"/>
                  </a:srgbClr>
                </a:solidFill>
                <a:latin typeface="#9Slide05 SVNDeadhead Script" pitchFamily="2" charset="0"/>
                <a:cs typeface="Times New Roman" panose="02020603050405020304" pitchFamily="18" charset="0"/>
              </a:rPr>
              <a:t>với</a:t>
            </a:r>
            <a:r>
              <a:rPr lang="en-US" sz="11000" dirty="0">
                <a:solidFill>
                  <a:srgbClr val="44546A">
                    <a:lumMod val="50000"/>
                  </a:srgbClr>
                </a:solidFill>
                <a:latin typeface="#9Slide05 SVNDeadhead Script" pitchFamily="2" charset="0"/>
                <a:cs typeface="Times New Roman" panose="02020603050405020304" pitchFamily="18" charset="0"/>
              </a:rPr>
              <a:t> </a:t>
            </a:r>
            <a:r>
              <a:rPr lang="en-US" sz="11000" dirty="0" err="1">
                <a:solidFill>
                  <a:srgbClr val="44546A">
                    <a:lumMod val="50000"/>
                  </a:srgbClr>
                </a:solidFill>
                <a:latin typeface="#9Slide05 SVNDeadhead Script" pitchFamily="2" charset="0"/>
                <a:cs typeface="Times New Roman" panose="02020603050405020304" pitchFamily="18" charset="0"/>
              </a:rPr>
              <a:t>việc</a:t>
            </a:r>
            <a:r>
              <a:rPr lang="en-US" sz="11000" dirty="0">
                <a:solidFill>
                  <a:srgbClr val="44546A">
                    <a:lumMod val="50000"/>
                  </a:srgbClr>
                </a:solidFill>
                <a:latin typeface="#9Slide05 SVNDeadhead Script" pitchFamily="2" charset="0"/>
                <a:cs typeface="Times New Roman" panose="02020603050405020304" pitchFamily="18" charset="0"/>
              </a:rPr>
              <a:t> </a:t>
            </a:r>
            <a:r>
              <a:rPr lang="en-US" sz="11000" dirty="0" err="1">
                <a:solidFill>
                  <a:srgbClr val="44546A">
                    <a:lumMod val="50000"/>
                  </a:srgbClr>
                </a:solidFill>
                <a:latin typeface="#9Slide05 SVNDeadhead Script" pitchFamily="2" charset="0"/>
                <a:cs typeface="Times New Roman" panose="02020603050405020304" pitchFamily="18" charset="0"/>
              </a:rPr>
              <a:t>đọc</a:t>
            </a:r>
            <a:r>
              <a:rPr lang="en-US" sz="11000" dirty="0">
                <a:solidFill>
                  <a:srgbClr val="44546A">
                    <a:lumMod val="50000"/>
                  </a:srgbClr>
                </a:solidFill>
                <a:latin typeface="#9Slide05 SVNDeadhead Script" pitchFamily="2" charset="0"/>
                <a:cs typeface="Times New Roman" panose="02020603050405020304" pitchFamily="18" charset="0"/>
              </a:rPr>
              <a:t> </a:t>
            </a:r>
            <a:r>
              <a:rPr lang="en-US" sz="11000" dirty="0" err="1">
                <a:solidFill>
                  <a:srgbClr val="44546A">
                    <a:lumMod val="50000"/>
                  </a:srgbClr>
                </a:solidFill>
                <a:latin typeface="#9Slide05 SVNDeadhead Script" pitchFamily="2" charset="0"/>
                <a:cs typeface="Times New Roman" panose="02020603050405020304" pitchFamily="18" charset="0"/>
              </a:rPr>
              <a:t>hiểu</a:t>
            </a:r>
            <a:r>
              <a:rPr lang="en-US" sz="11000" dirty="0">
                <a:solidFill>
                  <a:srgbClr val="44546A">
                    <a:lumMod val="50000"/>
                  </a:srgbClr>
                </a:solidFill>
                <a:latin typeface="#9Slide05 SVNDeadhead Script" pitchFamily="2" charset="0"/>
                <a:cs typeface="Times New Roman" panose="02020603050405020304" pitchFamily="18" charset="0"/>
              </a:rPr>
              <a:t> </a:t>
            </a:r>
            <a:r>
              <a:rPr lang="en-US" sz="11000" dirty="0" err="1">
                <a:solidFill>
                  <a:srgbClr val="44546A">
                    <a:lumMod val="50000"/>
                  </a:srgbClr>
                </a:solidFill>
                <a:latin typeface="#9Slide05 SVNDeadhead Script" pitchFamily="2" charset="0"/>
                <a:cs typeface="Times New Roman" panose="02020603050405020304" pitchFamily="18" charset="0"/>
              </a:rPr>
              <a:t>văn</a:t>
            </a:r>
            <a:r>
              <a:rPr lang="en-US" sz="11000" dirty="0">
                <a:solidFill>
                  <a:srgbClr val="44546A">
                    <a:lumMod val="50000"/>
                  </a:srgbClr>
                </a:solidFill>
                <a:latin typeface="#9Slide05 SVNDeadhead Script" pitchFamily="2" charset="0"/>
                <a:cs typeface="Times New Roman" panose="02020603050405020304" pitchFamily="18" charset="0"/>
              </a:rPr>
              <a:t> </a:t>
            </a:r>
            <a:r>
              <a:rPr lang="en-US" sz="11000" dirty="0" err="1">
                <a:solidFill>
                  <a:srgbClr val="44546A">
                    <a:lumMod val="50000"/>
                  </a:srgbClr>
                </a:solidFill>
                <a:latin typeface="#9Slide05 SVNDeadhead Script" pitchFamily="2" charset="0"/>
                <a:cs typeface="Times New Roman" panose="02020603050405020304" pitchFamily="18" charset="0"/>
              </a:rPr>
              <a:t>bản</a:t>
            </a:r>
            <a:endParaRPr lang="vi-VN" sz="11000" dirty="0">
              <a:solidFill>
                <a:srgbClr val="44546A">
                  <a:lumMod val="50000"/>
                </a:srgbClr>
              </a:solidFill>
              <a:latin typeface="Times New Roman" panose="02020603050405020304" pitchFamily="18" charset="0"/>
              <a:cs typeface="Times New Roman" panose="02020603050405020304" pitchFamily="18" charset="0"/>
            </a:endParaRPr>
          </a:p>
        </p:txBody>
      </p:sp>
      <p:sp>
        <p:nvSpPr>
          <p:cNvPr id="2" name="Freeform 3">
            <a:extLst>
              <a:ext uri="{FF2B5EF4-FFF2-40B4-BE49-F238E27FC236}">
                <a16:creationId xmlns:a16="http://schemas.microsoft.com/office/drawing/2014/main" id="{CE585E8B-3557-ECCF-D348-88D7D4864C5A}"/>
              </a:ext>
            </a:extLst>
          </p:cNvPr>
          <p:cNvSpPr/>
          <p:nvPr/>
        </p:nvSpPr>
        <p:spPr>
          <a:xfrm>
            <a:off x="9036456" y="8456213"/>
            <a:ext cx="9921300" cy="2542334"/>
          </a:xfrm>
          <a:custGeom>
            <a:avLst/>
            <a:gdLst/>
            <a:ahLst/>
            <a:cxnLst/>
            <a:rect l="l" t="t" r="r" b="b"/>
            <a:pathLst>
              <a:path w="8617291" h="2208181">
                <a:moveTo>
                  <a:pt x="0" y="0"/>
                </a:moveTo>
                <a:lnTo>
                  <a:pt x="8617291" y="0"/>
                </a:lnTo>
                <a:lnTo>
                  <a:pt x="8617291" y="2208181"/>
                </a:lnTo>
                <a:lnTo>
                  <a:pt x="0" y="2208181"/>
                </a:lnTo>
                <a:lnTo>
                  <a:pt x="0" y="0"/>
                </a:lnTo>
                <a:close/>
              </a:path>
            </a:pathLst>
          </a:custGeom>
          <a:blipFill>
            <a:blip r:embed="rId3"/>
            <a:stretch>
              <a:fillRect/>
            </a:stretch>
          </a:blipFill>
        </p:spPr>
        <p:txBody>
          <a:bodyPr/>
          <a:lstStyle/>
          <a:p>
            <a:pPr defTabSz="1371600"/>
            <a:endParaRPr lang="en-US" sz="2700">
              <a:solidFill>
                <a:prstClr val="black"/>
              </a:solidFill>
              <a:latin typeface="Calibri" panose="020F0502020204030204"/>
            </a:endParaRPr>
          </a:p>
        </p:txBody>
      </p:sp>
      <p:sp>
        <p:nvSpPr>
          <p:cNvPr id="3" name="Freeform 4">
            <a:extLst>
              <a:ext uri="{FF2B5EF4-FFF2-40B4-BE49-F238E27FC236}">
                <a16:creationId xmlns:a16="http://schemas.microsoft.com/office/drawing/2014/main" id="{0D93E54F-2342-A07A-853F-0BA0CD300DE3}"/>
              </a:ext>
            </a:extLst>
          </p:cNvPr>
          <p:cNvSpPr/>
          <p:nvPr/>
        </p:nvSpPr>
        <p:spPr>
          <a:xfrm rot="19566718">
            <a:off x="-2026698" y="-377092"/>
            <a:ext cx="5802683" cy="2475812"/>
          </a:xfrm>
          <a:custGeom>
            <a:avLst/>
            <a:gdLst/>
            <a:ahLst/>
            <a:cxnLst/>
            <a:rect l="l" t="t" r="r" b="b"/>
            <a:pathLst>
              <a:path w="5994981" h="2557859">
                <a:moveTo>
                  <a:pt x="0" y="0"/>
                </a:moveTo>
                <a:lnTo>
                  <a:pt x="5994981" y="0"/>
                </a:lnTo>
                <a:lnTo>
                  <a:pt x="5994981" y="2557859"/>
                </a:lnTo>
                <a:lnTo>
                  <a:pt x="0" y="2557859"/>
                </a:lnTo>
                <a:lnTo>
                  <a:pt x="0" y="0"/>
                </a:lnTo>
                <a:close/>
              </a:path>
            </a:pathLst>
          </a:custGeom>
          <a:blipFill>
            <a:blip r:embed="rId4"/>
            <a:stretch>
              <a:fillRect/>
            </a:stretch>
          </a:blipFill>
        </p:spPr>
        <p:txBody>
          <a:bodyPr/>
          <a:lstStyle/>
          <a:p>
            <a:pPr defTabSz="1371600"/>
            <a:endParaRPr lang="en-US" sz="2700">
              <a:solidFill>
                <a:prstClr val="black"/>
              </a:solidFill>
              <a:latin typeface="Calibri" panose="020F0502020204030204"/>
            </a:endParaRPr>
          </a:p>
        </p:txBody>
      </p:sp>
      <p:sp>
        <p:nvSpPr>
          <p:cNvPr id="8" name="Freeform 6">
            <a:extLst>
              <a:ext uri="{FF2B5EF4-FFF2-40B4-BE49-F238E27FC236}">
                <a16:creationId xmlns:a16="http://schemas.microsoft.com/office/drawing/2014/main" id="{0771AC9E-4FEC-65CC-F73C-B5A666C113FC}"/>
              </a:ext>
            </a:extLst>
          </p:cNvPr>
          <p:cNvSpPr/>
          <p:nvPr/>
        </p:nvSpPr>
        <p:spPr>
          <a:xfrm>
            <a:off x="2623934" y="966229"/>
            <a:ext cx="2293827" cy="4335113"/>
          </a:xfrm>
          <a:custGeom>
            <a:avLst/>
            <a:gdLst/>
            <a:ahLst/>
            <a:cxnLst/>
            <a:rect l="l" t="t" r="r" b="b"/>
            <a:pathLst>
              <a:path w="4186809" h="8229600">
                <a:moveTo>
                  <a:pt x="0" y="0"/>
                </a:moveTo>
                <a:lnTo>
                  <a:pt x="4186809" y="0"/>
                </a:lnTo>
                <a:lnTo>
                  <a:pt x="4186809" y="8229600"/>
                </a:lnTo>
                <a:lnTo>
                  <a:pt x="0" y="8229600"/>
                </a:lnTo>
                <a:lnTo>
                  <a:pt x="0" y="0"/>
                </a:lnTo>
                <a:close/>
              </a:path>
            </a:pathLst>
          </a:custGeom>
          <a:blipFill>
            <a:blip r:embed="rId5"/>
            <a:stretch>
              <a:fillRect/>
            </a:stretch>
          </a:blipFill>
        </p:spPr>
        <p:txBody>
          <a:bodyPr/>
          <a:lstStyle/>
          <a:p>
            <a:pPr defTabSz="1371600"/>
            <a:endParaRPr lang="en-US" sz="2700">
              <a:solidFill>
                <a:prstClr val="black"/>
              </a:solidFill>
              <a:latin typeface="Calibri" panose="020F0502020204030204"/>
            </a:endParaRPr>
          </a:p>
        </p:txBody>
      </p:sp>
    </p:spTree>
    <p:extLst>
      <p:ext uri="{BB962C8B-B14F-4D97-AF65-F5344CB8AC3E}">
        <p14:creationId xmlns:p14="http://schemas.microsoft.com/office/powerpoint/2010/main" val="27813863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1943100"/>
            <a:ext cx="6477000" cy="6186309"/>
          </a:xfrm>
          <a:prstGeom prst="rect">
            <a:avLst/>
          </a:prstGeom>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niệm</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Bối cảnh lịch sử, văn hoá, xã hội là toàn bộ các sự kiện lịch sử, văn hoá, xã hội diễn ra trong một thời gian, không gian nhất định, có tác động đến sự tồn tại và phát triển của một hiện tượng cụ thể trong xã hội. </a:t>
            </a:r>
          </a:p>
        </p:txBody>
      </p:sp>
      <p:sp>
        <p:nvSpPr>
          <p:cNvPr id="3" name="Freeform 5">
            <a:extLst>
              <a:ext uri="{FF2B5EF4-FFF2-40B4-BE49-F238E27FC236}">
                <a16:creationId xmlns:a16="http://schemas.microsoft.com/office/drawing/2014/main" id="{0BF97695-3070-A205-E020-0A13FD8A13D3}"/>
              </a:ext>
            </a:extLst>
          </p:cNvPr>
          <p:cNvSpPr/>
          <p:nvPr/>
        </p:nvSpPr>
        <p:spPr>
          <a:xfrm>
            <a:off x="7467600" y="3771900"/>
            <a:ext cx="4082288" cy="3883276"/>
          </a:xfrm>
          <a:custGeom>
            <a:avLst/>
            <a:gdLst/>
            <a:ahLst/>
            <a:cxnLst/>
            <a:rect l="l" t="t" r="r" b="b"/>
            <a:pathLst>
              <a:path w="4082288" h="3883276">
                <a:moveTo>
                  <a:pt x="0" y="0"/>
                </a:moveTo>
                <a:lnTo>
                  <a:pt x="4082288" y="0"/>
                </a:lnTo>
                <a:lnTo>
                  <a:pt x="4082288" y="3883276"/>
                </a:lnTo>
                <a:lnTo>
                  <a:pt x="0" y="3883276"/>
                </a:lnTo>
                <a:lnTo>
                  <a:pt x="0" y="0"/>
                </a:lnTo>
                <a:close/>
              </a:path>
            </a:pathLst>
          </a:custGeom>
          <a:blipFill>
            <a:blip r:embed="rId3"/>
            <a:stretch>
              <a:fillRect/>
            </a:stretch>
          </a:blipFill>
        </p:spPr>
        <p:txBody>
          <a:bodyPr/>
          <a:lstStyle/>
          <a:p>
            <a:endParaRPr lang="en-US"/>
          </a:p>
        </p:txBody>
      </p:sp>
      <p:sp>
        <p:nvSpPr>
          <p:cNvPr id="4" name="Rectangle 3">
            <a:extLst>
              <a:ext uri="{FF2B5EF4-FFF2-40B4-BE49-F238E27FC236}">
                <a16:creationId xmlns:a16="http://schemas.microsoft.com/office/drawing/2014/main" id="{CE186C8D-F80F-9DAA-A2D3-5AF5E79FB2BA}"/>
              </a:ext>
            </a:extLst>
          </p:cNvPr>
          <p:cNvSpPr/>
          <p:nvPr/>
        </p:nvSpPr>
        <p:spPr>
          <a:xfrm>
            <a:off x="12192000" y="1943100"/>
            <a:ext cx="5105400" cy="5509200"/>
          </a:xfrm>
          <a:prstGeom prst="rect">
            <a:avLst/>
          </a:prstGeom>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 Ý </a:t>
            </a:r>
            <a:r>
              <a:rPr lang="en-US" sz="4400" b="1" dirty="0" err="1">
                <a:latin typeface="Times New Roman" panose="02020603050405020304" pitchFamily="18" charset="0"/>
                <a:cs typeface="Times New Roman" panose="02020603050405020304" pitchFamily="18" charset="0"/>
              </a:rPr>
              <a:t>nghĩa</a:t>
            </a:r>
            <a:r>
              <a:rPr lang="en-US" sz="4400" b="1"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Việc tìm hiểu bối cảnh lịch sử, văn hoá, xã hội có liên quan (hoàn cảnh ra đời tác phẩm) sẽ giúp cho người đọc hiểu văn bản thấu đáo, sâu sắc hơn.</a:t>
            </a:r>
          </a:p>
        </p:txBody>
      </p:sp>
    </p:spTree>
    <p:extLst>
      <p:ext uri="{BB962C8B-B14F-4D97-AF65-F5344CB8AC3E}">
        <p14:creationId xmlns:p14="http://schemas.microsoft.com/office/powerpoint/2010/main" val="2717122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800100"/>
            <a:ext cx="16764000" cy="769441"/>
          </a:xfrm>
          <a:prstGeom prst="rect">
            <a:avLst/>
          </a:prstGeom>
          <a:solidFill>
            <a:schemeClr val="accent4">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lvl="0" algn="just"/>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Ví dụ</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Khi tìm hiểu văn bản </a:t>
            </a: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Mục đích của việc học</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(Nguyễn Cảnh Toàn) </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685800" y="2705100"/>
            <a:ext cx="9753600" cy="6186309"/>
          </a:xfrm>
          <a:prstGeom prst="rect">
            <a:avLst/>
          </a:prstGeom>
        </p:spPr>
        <p:txBody>
          <a:bodyPr wrap="square">
            <a:spAutoFit/>
          </a:bodyPr>
          <a:lstStyle/>
          <a:p>
            <a:pPr lvl="0" algn="just"/>
            <a:r>
              <a:rPr lang="en-US" sz="4400" b="1" dirty="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Bối cảnh lịch sử, văn hoá, xã hội</a:t>
            </a:r>
            <a:r>
              <a:rPr lang="en-US" sz="4400" dirty="0">
                <a:latin typeface="Times New Roman" panose="02020603050405020304" pitchFamily="18" charset="0"/>
                <a:cs typeface="Times New Roman" panose="02020603050405020304" pitchFamily="18" charset="0"/>
              </a:rPr>
              <a:t>: n</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hững năm đầu của thế kỉ XXI</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lvl="0" algn="just"/>
            <a:r>
              <a:rPr lang="en-US" sz="4400" dirty="0">
                <a:solidFill>
                  <a:prstClr val="black"/>
                </a:solidFill>
                <a:latin typeface="Times New Roman" panose="02020603050405020304" pitchFamily="18" charset="0"/>
                <a:cs typeface="Times New Roman" panose="02020603050405020304" pitchFamily="18" charset="0"/>
              </a:rPr>
              <a:t>+ H</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iểu được thách thức đối với nền giáo dục của nước ta. </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lvl="0" algn="just"/>
            <a:r>
              <a:rPr lang="en-US" sz="4400" dirty="0">
                <a:solidFill>
                  <a:prstClr val="black"/>
                </a:solidFill>
                <a:latin typeface="Times New Roman" panose="02020603050405020304" pitchFamily="18" charset="0"/>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Thế hệ trẻ, nhất là học sinh, sinh viên đang phải cố gắng nỗ lực rất nhiều, phải bồi dưỡng phẩm chất, năng lực cần thiết để từng bước trở thành công d</a:t>
            </a:r>
            <a:r>
              <a:rPr lang="en-US" sz="4400" dirty="0">
                <a:solidFill>
                  <a:prstClr val="black"/>
                </a:solidFill>
                <a:latin typeface="Times New Roman" panose="02020603050405020304" pitchFamily="18" charset="0"/>
                <a:cs typeface="Times New Roman" panose="02020603050405020304" pitchFamily="18" charset="0"/>
              </a:rPr>
              <a:t>â</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 toàn cầu, sống thực sự có ý nghĩa và hạnh phúc. </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5" name="Straight Connector 4"/>
          <p:cNvCxnSpPr/>
          <p:nvPr/>
        </p:nvCxnSpPr>
        <p:spPr>
          <a:xfrm>
            <a:off x="10972800" y="3086100"/>
            <a:ext cx="0" cy="3886200"/>
          </a:xfrm>
          <a:prstGeom prst="line">
            <a:avLst/>
          </a:prstGeom>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1353800" y="2705100"/>
            <a:ext cx="6096000" cy="4154984"/>
          </a:xfrm>
          <a:prstGeom prst="rect">
            <a:avLst/>
          </a:prstGeom>
        </p:spPr>
        <p:txBody>
          <a:bodyPr wrap="square">
            <a:spAutoFit/>
          </a:bodyPr>
          <a:lstStyle/>
          <a:p>
            <a:pPr lvl="0" algn="just"/>
            <a:r>
              <a:rPr lang="en-US" sz="4400" b="1" dirty="0">
                <a:solidFill>
                  <a:prstClr val="black"/>
                </a:solidFill>
                <a:latin typeface="Times New Roman" panose="02020603050405020304" pitchFamily="18" charset="0"/>
                <a:cs typeface="Times New Roman" panose="02020603050405020304" pitchFamily="18" charset="0"/>
              </a:rPr>
              <a:t>- Ý </a:t>
            </a:r>
            <a:r>
              <a:rPr lang="en-US" sz="4400" b="1" dirty="0" err="1">
                <a:solidFill>
                  <a:prstClr val="black"/>
                </a:solidFill>
                <a:latin typeface="Times New Roman" panose="02020603050405020304" pitchFamily="18" charset="0"/>
                <a:cs typeface="Times New Roman" panose="02020603050405020304" pitchFamily="18" charset="0"/>
              </a:rPr>
              <a:t>nghĩa</a:t>
            </a:r>
            <a:r>
              <a:rPr lang="en-US" sz="4400" dirty="0">
                <a:solidFill>
                  <a:prstClr val="black"/>
                </a:solidFill>
                <a:latin typeface="Times New Roman" panose="02020603050405020304" pitchFamily="18" charset="0"/>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Bối cảnh thực tiễn đó giúp cho người đọc hiểu sâu sắc hơn tính thời sự và giá trị nội dung, tư tưởng của văn bản</a:t>
            </a:r>
          </a:p>
        </p:txBody>
      </p:sp>
    </p:spTree>
    <p:extLst>
      <p:ext uri="{BB962C8B-B14F-4D97-AF65-F5344CB8AC3E}">
        <p14:creationId xmlns:p14="http://schemas.microsoft.com/office/powerpoint/2010/main" val="10930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par>
                                <p:cTn id="28" presetID="16" presetClass="entr" presetSubtype="21"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0B616FE-740A-0796-824E-63DDC66BB02A}"/>
              </a:ext>
            </a:extLst>
          </p:cNvPr>
          <p:cNvGrpSpPr/>
          <p:nvPr/>
        </p:nvGrpSpPr>
        <p:grpSpPr>
          <a:xfrm>
            <a:off x="0" y="2163580"/>
            <a:ext cx="18288000" cy="5538440"/>
            <a:chOff x="0" y="0"/>
            <a:chExt cx="3705215" cy="812800"/>
          </a:xfrm>
        </p:grpSpPr>
        <p:sp>
          <p:nvSpPr>
            <p:cNvPr id="7" name="Freeform 3">
              <a:extLst>
                <a:ext uri="{FF2B5EF4-FFF2-40B4-BE49-F238E27FC236}">
                  <a16:creationId xmlns:a16="http://schemas.microsoft.com/office/drawing/2014/main" id="{88A346CE-90D5-8E3E-463F-FE6BA0575007}"/>
                </a:ext>
              </a:extLst>
            </p:cNvPr>
            <p:cNvSpPr/>
            <p:nvPr/>
          </p:nvSpPr>
          <p:spPr>
            <a:xfrm>
              <a:off x="0" y="0"/>
              <a:ext cx="3705215" cy="812800"/>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88E73319-EF41-673D-4847-6B5A8D750640}"/>
                </a:ext>
              </a:extLst>
            </p:cNvPr>
            <p:cNvSpPr txBox="1"/>
            <p:nvPr/>
          </p:nvSpPr>
          <p:spPr>
            <a:xfrm>
              <a:off x="0" y="-38100"/>
              <a:ext cx="3705215" cy="850900"/>
            </a:xfrm>
            <a:prstGeom prst="rect">
              <a:avLst/>
            </a:prstGeom>
          </p:spPr>
          <p:txBody>
            <a:bodyPr lIns="76200" tIns="76200" rIns="76200" bIns="76200" rtlCol="0" anchor="ctr"/>
            <a:lstStyle/>
            <a:p>
              <a:pPr marL="0" marR="0" lvl="0" indent="0" algn="ctr" defTabSz="1371600" rtl="0" eaLnBrk="1" fontAlgn="auto" latinLnBrk="0" hangingPunct="1">
                <a:lnSpc>
                  <a:spcPts val="5195"/>
                </a:lnSpc>
                <a:spcBef>
                  <a:spcPts val="0"/>
                </a:spcBef>
                <a:spcAft>
                  <a:spcPts val="0"/>
                </a:spcAft>
                <a:buClrTx/>
                <a:buSzTx/>
                <a:buFontTx/>
                <a:buNone/>
                <a:tabLst/>
                <a:defRPr/>
              </a:pPr>
              <a:endParaRPr kumimoji="0"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Freeform 16">
            <a:extLst>
              <a:ext uri="{FF2B5EF4-FFF2-40B4-BE49-F238E27FC236}">
                <a16:creationId xmlns:a16="http://schemas.microsoft.com/office/drawing/2014/main" id="{AD84FA03-FAB9-D50D-C73C-C1A8221615C9}"/>
              </a:ext>
            </a:extLst>
          </p:cNvPr>
          <p:cNvSpPr>
            <a:spLocks/>
          </p:cNvSpPr>
          <p:nvPr/>
        </p:nvSpPr>
        <p:spPr>
          <a:xfrm rot="-511518">
            <a:off x="-1228417" y="7493340"/>
            <a:ext cx="6139985" cy="3898890"/>
          </a:xfrm>
          <a:custGeom>
            <a:avLst/>
            <a:gdLst/>
            <a:ahLst/>
            <a:cxnLst/>
            <a:rect l="l" t="t" r="r" b="b"/>
            <a:pathLst>
              <a:path w="8001566" h="5080995">
                <a:moveTo>
                  <a:pt x="0" y="0"/>
                </a:moveTo>
                <a:lnTo>
                  <a:pt x="8001566" y="0"/>
                </a:lnTo>
                <a:lnTo>
                  <a:pt x="8001566" y="5080994"/>
                </a:lnTo>
                <a:lnTo>
                  <a:pt x="0" y="5080994"/>
                </a:lnTo>
                <a:lnTo>
                  <a:pt x="0" y="0"/>
                </a:lnTo>
                <a:close/>
              </a:path>
            </a:pathLst>
          </a:custGeom>
          <a:blipFill>
            <a:blip r:embed="rId3"/>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15">
            <a:extLst>
              <a:ext uri="{FF2B5EF4-FFF2-40B4-BE49-F238E27FC236}">
                <a16:creationId xmlns:a16="http://schemas.microsoft.com/office/drawing/2014/main" id="{41D78031-74C6-F3D2-73F6-A7144641AC39}"/>
              </a:ext>
            </a:extLst>
          </p:cNvPr>
          <p:cNvSpPr/>
          <p:nvPr/>
        </p:nvSpPr>
        <p:spPr>
          <a:xfrm rot="-6786811">
            <a:off x="-1229517" y="4805624"/>
            <a:ext cx="4097259" cy="3779721"/>
          </a:xfrm>
          <a:custGeom>
            <a:avLst/>
            <a:gdLst/>
            <a:ahLst/>
            <a:cxnLst/>
            <a:rect l="l" t="t" r="r" b="b"/>
            <a:pathLst>
              <a:path w="4363268" h="4025115">
                <a:moveTo>
                  <a:pt x="0" y="0"/>
                </a:moveTo>
                <a:lnTo>
                  <a:pt x="4363268" y="0"/>
                </a:lnTo>
                <a:lnTo>
                  <a:pt x="4363268" y="4025115"/>
                </a:lnTo>
                <a:lnTo>
                  <a:pt x="0" y="4025115"/>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5">
            <a:extLst>
              <a:ext uri="{FF2B5EF4-FFF2-40B4-BE49-F238E27FC236}">
                <a16:creationId xmlns:a16="http://schemas.microsoft.com/office/drawing/2014/main" id="{0041E2E9-6F8A-3033-2683-0FEC0308B305}"/>
              </a:ext>
            </a:extLst>
          </p:cNvPr>
          <p:cNvSpPr/>
          <p:nvPr/>
        </p:nvSpPr>
        <p:spPr>
          <a:xfrm>
            <a:off x="14676470" y="-34485"/>
            <a:ext cx="4538265" cy="3191913"/>
          </a:xfrm>
          <a:custGeom>
            <a:avLst/>
            <a:gdLst/>
            <a:ahLst/>
            <a:cxnLst/>
            <a:rect l="l" t="t" r="r" b="b"/>
            <a:pathLst>
              <a:path w="5914932" h="4160169">
                <a:moveTo>
                  <a:pt x="0" y="0"/>
                </a:moveTo>
                <a:lnTo>
                  <a:pt x="5914932" y="0"/>
                </a:lnTo>
                <a:lnTo>
                  <a:pt x="5914932" y="4160169"/>
                </a:lnTo>
                <a:lnTo>
                  <a:pt x="0" y="4160169"/>
                </a:lnTo>
                <a:lnTo>
                  <a:pt x="0" y="0"/>
                </a:lnTo>
                <a:close/>
              </a:path>
            </a:pathLst>
          </a:custGeom>
          <a:blipFill>
            <a:blip r:embed="rId5"/>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A163A4E-3B0D-38F9-74E1-F38059EE6C38}"/>
              </a:ext>
            </a:extLst>
          </p:cNvPr>
          <p:cNvSpPr/>
          <p:nvPr/>
        </p:nvSpPr>
        <p:spPr>
          <a:xfrm>
            <a:off x="2590800" y="3582864"/>
            <a:ext cx="14548427" cy="2123658"/>
          </a:xfrm>
          <a:prstGeom prst="rect">
            <a:avLst/>
          </a:prstGeom>
        </p:spPr>
        <p:txBody>
          <a:bodyPr wrap="square">
            <a:spAutoFit/>
          </a:bodyPr>
          <a:lstStyle/>
          <a:p>
            <a:pPr algn="ctr" defTabSz="1371600">
              <a:defRPr/>
            </a:pPr>
            <a:r>
              <a:rPr lang="en-US" sz="13200" dirty="0">
                <a:solidFill>
                  <a:srgbClr val="44546A">
                    <a:lumMod val="50000"/>
                  </a:srgbClr>
                </a:solidFill>
                <a:latin typeface="#9Slide05 SVNDeadhead Script" pitchFamily="2" charset="0"/>
                <a:cs typeface="Times New Roman" panose="02020603050405020304" pitchFamily="18" charset="0"/>
              </a:rPr>
              <a:t>II. </a:t>
            </a:r>
            <a:r>
              <a:rPr lang="en-US" sz="13200" dirty="0" err="1">
                <a:solidFill>
                  <a:srgbClr val="44546A">
                    <a:lumMod val="50000"/>
                  </a:srgbClr>
                </a:solidFill>
                <a:latin typeface="#9Slide05 SVNDeadhead Script" pitchFamily="2" charset="0"/>
                <a:cs typeface="Times New Roman" panose="02020603050405020304" pitchFamily="18" charset="0"/>
              </a:rPr>
              <a:t>Câu</a:t>
            </a:r>
            <a:r>
              <a:rPr lang="en-US" sz="13200" dirty="0">
                <a:solidFill>
                  <a:srgbClr val="44546A">
                    <a:lumMod val="50000"/>
                  </a:srgbClr>
                </a:solidFill>
                <a:latin typeface="#9Slide05 SVNDeadhead Script" pitchFamily="2" charset="0"/>
                <a:cs typeface="Times New Roman" panose="02020603050405020304" pitchFamily="18" charset="0"/>
              </a:rPr>
              <a:t> </a:t>
            </a:r>
            <a:r>
              <a:rPr lang="en-US" sz="13200" dirty="0" err="1">
                <a:solidFill>
                  <a:srgbClr val="44546A">
                    <a:lumMod val="50000"/>
                  </a:srgbClr>
                </a:solidFill>
                <a:latin typeface="#9Slide05 SVNDeadhead Script" pitchFamily="2" charset="0"/>
                <a:cs typeface="Times New Roman" panose="02020603050405020304" pitchFamily="18" charset="0"/>
              </a:rPr>
              <a:t>đơn</a:t>
            </a:r>
            <a:r>
              <a:rPr lang="en-US" sz="13200" dirty="0">
                <a:solidFill>
                  <a:srgbClr val="44546A">
                    <a:lumMod val="50000"/>
                  </a:srgbClr>
                </a:solidFill>
                <a:latin typeface="#9Slide05 SVNDeadhead Script" pitchFamily="2" charset="0"/>
                <a:cs typeface="Times New Roman" panose="02020603050405020304" pitchFamily="18" charset="0"/>
              </a:rPr>
              <a:t>, </a:t>
            </a:r>
            <a:r>
              <a:rPr lang="en-US" sz="13200" dirty="0" err="1">
                <a:solidFill>
                  <a:srgbClr val="44546A">
                    <a:lumMod val="50000"/>
                  </a:srgbClr>
                </a:solidFill>
                <a:latin typeface="#9Slide05 SVNDeadhead Script" pitchFamily="2" charset="0"/>
                <a:cs typeface="Times New Roman" panose="02020603050405020304" pitchFamily="18" charset="0"/>
              </a:rPr>
              <a:t>câu</a:t>
            </a:r>
            <a:r>
              <a:rPr lang="en-US" sz="13200" dirty="0">
                <a:solidFill>
                  <a:srgbClr val="44546A">
                    <a:lumMod val="50000"/>
                  </a:srgbClr>
                </a:solidFill>
                <a:latin typeface="#9Slide05 SVNDeadhead Script" pitchFamily="2" charset="0"/>
                <a:cs typeface="Times New Roman" panose="02020603050405020304" pitchFamily="18" charset="0"/>
              </a:rPr>
              <a:t> </a:t>
            </a:r>
            <a:r>
              <a:rPr lang="en-US" sz="13200" dirty="0" err="1">
                <a:solidFill>
                  <a:srgbClr val="44546A">
                    <a:lumMod val="50000"/>
                  </a:srgbClr>
                </a:solidFill>
                <a:latin typeface="#9Slide05 SVNDeadhead Script" pitchFamily="2" charset="0"/>
                <a:cs typeface="Times New Roman" panose="02020603050405020304" pitchFamily="18" charset="0"/>
              </a:rPr>
              <a:t>ghép</a:t>
            </a:r>
            <a:endParaRPr lang="vi-VN" sz="13200" dirty="0">
              <a:solidFill>
                <a:srgbClr val="44546A">
                  <a:lumMod val="50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3971234"/>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 name="Isosceles Triangle 48"/>
          <p:cNvSpPr/>
          <p:nvPr/>
        </p:nvSpPr>
        <p:spPr>
          <a:xfrm>
            <a:off x="5594787" y="7489040"/>
            <a:ext cx="5850978" cy="2775647"/>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29" name="TextBox 28"/>
          <p:cNvSpPr txBox="1"/>
          <p:nvPr/>
        </p:nvSpPr>
        <p:spPr>
          <a:xfrm>
            <a:off x="2730713" y="790738"/>
            <a:ext cx="497252" cy="830997"/>
          </a:xfrm>
          <a:prstGeom prst="rect">
            <a:avLst/>
          </a:prstGeom>
          <a:noFill/>
        </p:spPr>
        <p:txBody>
          <a:bodyPr wrap="none" rtlCol="0">
            <a:spAutoFit/>
          </a:bodyPr>
          <a:lstStyle/>
          <a:p>
            <a:pPr defTabSz="1371600"/>
            <a:r>
              <a:rPr lang="en-US" sz="4800" b="1">
                <a:solidFill>
                  <a:prstClr val="white">
                    <a:lumMod val="50000"/>
                  </a:prstClr>
                </a:solidFill>
                <a:latin typeface="Calibri"/>
              </a:rPr>
              <a:t>1</a:t>
            </a:r>
          </a:p>
        </p:txBody>
      </p:sp>
      <p:sp>
        <p:nvSpPr>
          <p:cNvPr id="48" name="Isosceles Triangle 47"/>
          <p:cNvSpPr/>
          <p:nvPr/>
        </p:nvSpPr>
        <p:spPr>
          <a:xfrm>
            <a:off x="4052" y="6479628"/>
            <a:ext cx="8025822" cy="3807372"/>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51" name="5-Point Star 50">
            <a:hlinkClick r:id="rId2" action="ppaction://hlinksldjump"/>
          </p:cNvPr>
          <p:cNvSpPr/>
          <p:nvPr/>
        </p:nvSpPr>
        <p:spPr>
          <a:xfrm>
            <a:off x="2565837" y="1442154"/>
            <a:ext cx="919335" cy="919335"/>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52" name="TextBox 51"/>
          <p:cNvSpPr txBox="1"/>
          <p:nvPr/>
        </p:nvSpPr>
        <p:spPr>
          <a:xfrm>
            <a:off x="5299995" y="2079449"/>
            <a:ext cx="497252" cy="830997"/>
          </a:xfrm>
          <a:prstGeom prst="rect">
            <a:avLst/>
          </a:prstGeom>
          <a:noFill/>
        </p:spPr>
        <p:txBody>
          <a:bodyPr wrap="none" rtlCol="0">
            <a:spAutoFit/>
          </a:bodyPr>
          <a:lstStyle/>
          <a:p>
            <a:pPr defTabSz="1371600"/>
            <a:r>
              <a:rPr lang="en-US" sz="4800" b="1">
                <a:solidFill>
                  <a:prstClr val="white">
                    <a:lumMod val="50000"/>
                  </a:prstClr>
                </a:solidFill>
                <a:latin typeface="Calibri"/>
              </a:rPr>
              <a:t>2</a:t>
            </a:r>
          </a:p>
        </p:txBody>
      </p:sp>
      <p:sp>
        <p:nvSpPr>
          <p:cNvPr id="53" name="5-Point Star 52">
            <a:hlinkClick r:id="rId3" action="ppaction://hlinksldjump"/>
          </p:cNvPr>
          <p:cNvSpPr/>
          <p:nvPr/>
        </p:nvSpPr>
        <p:spPr>
          <a:xfrm>
            <a:off x="4950431" y="2730865"/>
            <a:ext cx="1288712" cy="1288712"/>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54" name="TextBox 53"/>
          <p:cNvSpPr txBox="1"/>
          <p:nvPr/>
        </p:nvSpPr>
        <p:spPr>
          <a:xfrm>
            <a:off x="9519129" y="783677"/>
            <a:ext cx="497252" cy="830997"/>
          </a:xfrm>
          <a:prstGeom prst="rect">
            <a:avLst/>
          </a:prstGeom>
          <a:noFill/>
        </p:spPr>
        <p:txBody>
          <a:bodyPr wrap="none" rtlCol="0">
            <a:spAutoFit/>
          </a:bodyPr>
          <a:lstStyle/>
          <a:p>
            <a:pPr defTabSz="1371600"/>
            <a:r>
              <a:rPr lang="en-US" sz="4800" b="1">
                <a:solidFill>
                  <a:prstClr val="white">
                    <a:lumMod val="50000"/>
                  </a:prstClr>
                </a:solidFill>
                <a:latin typeface="Calibri"/>
              </a:rPr>
              <a:t>5</a:t>
            </a:r>
          </a:p>
        </p:txBody>
      </p:sp>
      <p:sp>
        <p:nvSpPr>
          <p:cNvPr id="55" name="5-Point Star 54">
            <a:hlinkClick r:id="rId4" action="ppaction://hlinksldjump"/>
          </p:cNvPr>
          <p:cNvSpPr/>
          <p:nvPr/>
        </p:nvSpPr>
        <p:spPr>
          <a:xfrm>
            <a:off x="9169565" y="1435093"/>
            <a:ext cx="1288712" cy="1288712"/>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56" name="TextBox 55"/>
          <p:cNvSpPr txBox="1"/>
          <p:nvPr/>
        </p:nvSpPr>
        <p:spPr>
          <a:xfrm>
            <a:off x="13738263" y="2723804"/>
            <a:ext cx="497252" cy="830997"/>
          </a:xfrm>
          <a:prstGeom prst="rect">
            <a:avLst/>
          </a:prstGeom>
          <a:noFill/>
        </p:spPr>
        <p:txBody>
          <a:bodyPr wrap="none" rtlCol="0">
            <a:spAutoFit/>
          </a:bodyPr>
          <a:lstStyle/>
          <a:p>
            <a:pPr defTabSz="1371600"/>
            <a:r>
              <a:rPr lang="en-US" sz="4800" b="1">
                <a:solidFill>
                  <a:prstClr val="white">
                    <a:lumMod val="50000"/>
                  </a:prstClr>
                </a:solidFill>
                <a:latin typeface="Calibri"/>
              </a:rPr>
              <a:t>6</a:t>
            </a:r>
          </a:p>
        </p:txBody>
      </p:sp>
      <p:sp>
        <p:nvSpPr>
          <p:cNvPr id="57" name="5-Point Star 56">
            <a:hlinkClick r:id="rId5" action="ppaction://hlinksldjump"/>
          </p:cNvPr>
          <p:cNvSpPr/>
          <p:nvPr/>
        </p:nvSpPr>
        <p:spPr>
          <a:xfrm>
            <a:off x="13388699" y="3375220"/>
            <a:ext cx="1288712" cy="1288712"/>
          </a:xfrm>
          <a:prstGeom prst="star5">
            <a:avLst>
              <a:gd name="adj" fmla="val 224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58" name="TextBox 57"/>
          <p:cNvSpPr txBox="1"/>
          <p:nvPr/>
        </p:nvSpPr>
        <p:spPr>
          <a:xfrm>
            <a:off x="10633058" y="4195756"/>
            <a:ext cx="497252" cy="830997"/>
          </a:xfrm>
          <a:prstGeom prst="rect">
            <a:avLst/>
          </a:prstGeom>
          <a:noFill/>
        </p:spPr>
        <p:txBody>
          <a:bodyPr wrap="none" rtlCol="0">
            <a:spAutoFit/>
          </a:bodyPr>
          <a:lstStyle/>
          <a:p>
            <a:pPr defTabSz="1371600"/>
            <a:r>
              <a:rPr lang="en-US" sz="4800" b="1">
                <a:solidFill>
                  <a:prstClr val="white">
                    <a:lumMod val="50000"/>
                  </a:prstClr>
                </a:solidFill>
                <a:latin typeface="Calibri"/>
              </a:rPr>
              <a:t>4</a:t>
            </a:r>
          </a:p>
        </p:txBody>
      </p:sp>
      <p:sp>
        <p:nvSpPr>
          <p:cNvPr id="59" name="5-Point Star 58">
            <a:hlinkClick r:id="rId6" action="ppaction://hlinksldjump"/>
          </p:cNvPr>
          <p:cNvSpPr/>
          <p:nvPr/>
        </p:nvSpPr>
        <p:spPr>
          <a:xfrm>
            <a:off x="10458277" y="4847171"/>
            <a:ext cx="939149" cy="939149"/>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60" name="TextBox 59"/>
          <p:cNvSpPr txBox="1"/>
          <p:nvPr/>
        </p:nvSpPr>
        <p:spPr>
          <a:xfrm>
            <a:off x="15488408" y="365068"/>
            <a:ext cx="497252" cy="830997"/>
          </a:xfrm>
          <a:prstGeom prst="rect">
            <a:avLst/>
          </a:prstGeom>
          <a:noFill/>
        </p:spPr>
        <p:txBody>
          <a:bodyPr wrap="none" rtlCol="0">
            <a:spAutoFit/>
          </a:bodyPr>
          <a:lstStyle/>
          <a:p>
            <a:pPr defTabSz="1371600"/>
            <a:r>
              <a:rPr lang="en-US" sz="4800" b="1">
                <a:solidFill>
                  <a:prstClr val="white">
                    <a:lumMod val="50000"/>
                  </a:prstClr>
                </a:solidFill>
                <a:latin typeface="Calibri"/>
              </a:rPr>
              <a:t>7</a:t>
            </a:r>
          </a:p>
        </p:txBody>
      </p:sp>
      <p:sp>
        <p:nvSpPr>
          <p:cNvPr id="61" name="5-Point Star 60">
            <a:hlinkClick r:id="rId7" action="ppaction://hlinksldjump"/>
          </p:cNvPr>
          <p:cNvSpPr/>
          <p:nvPr/>
        </p:nvSpPr>
        <p:spPr>
          <a:xfrm>
            <a:off x="15138844" y="1016483"/>
            <a:ext cx="1288712" cy="1288712"/>
          </a:xfrm>
          <a:prstGeom prst="star5">
            <a:avLst>
              <a:gd name="adj" fmla="val 14119"/>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62" name="TextBox 61"/>
          <p:cNvSpPr txBox="1"/>
          <p:nvPr/>
        </p:nvSpPr>
        <p:spPr>
          <a:xfrm>
            <a:off x="1126431" y="2723803"/>
            <a:ext cx="497252" cy="830997"/>
          </a:xfrm>
          <a:prstGeom prst="rect">
            <a:avLst/>
          </a:prstGeom>
          <a:noFill/>
        </p:spPr>
        <p:txBody>
          <a:bodyPr wrap="none" rtlCol="0">
            <a:spAutoFit/>
          </a:bodyPr>
          <a:lstStyle/>
          <a:p>
            <a:pPr defTabSz="1371600"/>
            <a:r>
              <a:rPr lang="en-US" sz="4800" b="1">
                <a:solidFill>
                  <a:prstClr val="white">
                    <a:lumMod val="50000"/>
                  </a:prstClr>
                </a:solidFill>
                <a:latin typeface="Calibri"/>
              </a:rPr>
              <a:t>3</a:t>
            </a:r>
          </a:p>
        </p:txBody>
      </p:sp>
      <p:sp>
        <p:nvSpPr>
          <p:cNvPr id="63" name="5-Point Star 62">
            <a:hlinkClick r:id="rId8" action="ppaction://hlinksldjump"/>
          </p:cNvPr>
          <p:cNvSpPr/>
          <p:nvPr/>
        </p:nvSpPr>
        <p:spPr>
          <a:xfrm>
            <a:off x="1099046" y="3375220"/>
            <a:ext cx="644357" cy="644357"/>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64" name="TextBox 63"/>
          <p:cNvSpPr txBox="1"/>
          <p:nvPr/>
        </p:nvSpPr>
        <p:spPr>
          <a:xfrm>
            <a:off x="6852297" y="1"/>
            <a:ext cx="497252" cy="830997"/>
          </a:xfrm>
          <a:prstGeom prst="rect">
            <a:avLst/>
          </a:prstGeom>
          <a:noFill/>
        </p:spPr>
        <p:txBody>
          <a:bodyPr wrap="none" rtlCol="0">
            <a:spAutoFit/>
          </a:bodyPr>
          <a:lstStyle/>
          <a:p>
            <a:pPr defTabSz="1371600"/>
            <a:r>
              <a:rPr lang="en-US" sz="4800" b="1">
                <a:solidFill>
                  <a:prstClr val="white">
                    <a:lumMod val="50000"/>
                  </a:prstClr>
                </a:solidFill>
                <a:latin typeface="Calibri"/>
              </a:rPr>
              <a:t>8</a:t>
            </a:r>
          </a:p>
        </p:txBody>
      </p:sp>
      <p:sp>
        <p:nvSpPr>
          <p:cNvPr id="65" name="5-Point Star 64">
            <a:hlinkClick r:id="rId9" action="ppaction://hlinksldjump"/>
          </p:cNvPr>
          <p:cNvSpPr/>
          <p:nvPr/>
        </p:nvSpPr>
        <p:spPr>
          <a:xfrm>
            <a:off x="6755252" y="651416"/>
            <a:ext cx="783677" cy="783677"/>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71" name="Rectangle 70"/>
          <p:cNvSpPr/>
          <p:nvPr/>
        </p:nvSpPr>
        <p:spPr>
          <a:xfrm>
            <a:off x="652240" y="6404127"/>
            <a:ext cx="17034663" cy="2169825"/>
          </a:xfrm>
          <a:prstGeom prst="rect">
            <a:avLst/>
          </a:prstGeom>
          <a:noFill/>
        </p:spPr>
        <p:txBody>
          <a:bodyPr wrap="none" lIns="137160" tIns="68580" rIns="137160" bIns="68580">
            <a:spAutoFit/>
          </a:bodyPr>
          <a:lstStyle/>
          <a:p>
            <a:pPr algn="ctr" defTabSz="1371600"/>
            <a:r>
              <a:rPr lang="en-US" sz="13200" b="1" dirty="0">
                <a:ln w="6600">
                  <a:solidFill>
                    <a:srgbClr val="ED7D31"/>
                  </a:solidFill>
                  <a:prstDash val="solid"/>
                </a:ln>
                <a:solidFill>
                  <a:srgbClr val="FFFFFF"/>
                </a:solidFill>
                <a:effectLst>
                  <a:outerShdw dist="38100" dir="2700000" algn="tl" rotWithShape="0">
                    <a:srgbClr val="ED7D31"/>
                  </a:outerShdw>
                </a:effectLst>
                <a:latin typeface="Times New Roman" pitchFamily="18" charset="0"/>
                <a:cs typeface="Times New Roman" pitchFamily="18" charset="0"/>
              </a:rPr>
              <a:t>NGÔI SAO </a:t>
            </a:r>
            <a:r>
              <a:rPr lang="vi-VN" sz="13200" b="1" dirty="0">
                <a:ln w="6600">
                  <a:solidFill>
                    <a:srgbClr val="ED7D31"/>
                  </a:solidFill>
                  <a:prstDash val="solid"/>
                </a:ln>
                <a:solidFill>
                  <a:srgbClr val="C00000"/>
                </a:solidFill>
                <a:effectLst>
                  <a:outerShdw dist="38100" dir="2700000" algn="tl" rotWithShape="0">
                    <a:srgbClr val="ED7D31"/>
                  </a:outerShdw>
                </a:effectLst>
                <a:latin typeface="Times New Roman" pitchFamily="18" charset="0"/>
                <a:cs typeface="Times New Roman" pitchFamily="18" charset="0"/>
              </a:rPr>
              <a:t>VĂN HỌC</a:t>
            </a:r>
            <a:endParaRPr lang="en-US" sz="13200" b="1" dirty="0">
              <a:ln w="6600">
                <a:solidFill>
                  <a:srgbClr val="ED7D31"/>
                </a:solidFill>
                <a:prstDash val="solid"/>
              </a:ln>
              <a:solidFill>
                <a:srgbClr val="C00000"/>
              </a:solidFill>
              <a:effectLst>
                <a:outerShdw dist="38100" dir="2700000" algn="tl" rotWithShape="0">
                  <a:srgbClr val="ED7D31"/>
                </a:outerShdw>
              </a:effectLst>
              <a:latin typeface="Times New Roman" pitchFamily="18" charset="0"/>
              <a:cs typeface="Times New Roman" pitchFamily="18" charset="0"/>
            </a:endParaRPr>
          </a:p>
        </p:txBody>
      </p:sp>
      <p:pic>
        <p:nvPicPr>
          <p:cNvPr id="73" name="Picture 7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60211" y="4622875"/>
            <a:ext cx="224961" cy="199004"/>
          </a:xfrm>
          <a:prstGeom prst="rect">
            <a:avLst/>
          </a:prstGeom>
        </p:spPr>
      </p:pic>
      <p:pic>
        <p:nvPicPr>
          <p:cNvPr id="76" name="Picture 7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25695" y="2004035"/>
            <a:ext cx="371475" cy="328613"/>
          </a:xfrm>
          <a:prstGeom prst="rect">
            <a:avLst/>
          </a:prstGeom>
        </p:spPr>
      </p:pic>
      <p:pic>
        <p:nvPicPr>
          <p:cNvPr id="77" name="Picture 7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615750" y="2799271"/>
            <a:ext cx="309713" cy="273977"/>
          </a:xfrm>
          <a:prstGeom prst="rect">
            <a:avLst/>
          </a:prstGeom>
        </p:spPr>
      </p:pic>
      <p:pic>
        <p:nvPicPr>
          <p:cNvPr id="79" name="Picture 7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62721" y="2833770"/>
            <a:ext cx="261419" cy="231255"/>
          </a:xfrm>
          <a:prstGeom prst="rect">
            <a:avLst/>
          </a:prstGeom>
        </p:spPr>
      </p:pic>
      <p:sp>
        <p:nvSpPr>
          <p:cNvPr id="2" name="Pentagon 8">
            <a:hlinkClick r:id="rId11" action="ppaction://hlinksldjump"/>
            <a:extLst>
              <a:ext uri="{FF2B5EF4-FFF2-40B4-BE49-F238E27FC236}">
                <a16:creationId xmlns:a16="http://schemas.microsoft.com/office/drawing/2014/main" id="{F23D6B5C-DD8B-0989-6B29-35159BB5F7E2}"/>
              </a:ext>
            </a:extLst>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000" b="1" dirty="0" err="1">
                <a:solidFill>
                  <a:prstClr val="black"/>
                </a:solidFill>
                <a:latin typeface="Times New Roman" panose="02020603050405020304" pitchFamily="18" charset="0"/>
                <a:cs typeface="Times New Roman" pitchFamily="18" charset="0"/>
              </a:rPr>
              <a:t>Bài</a:t>
            </a:r>
            <a:r>
              <a:rPr lang="en-US" sz="3000" b="1" dirty="0">
                <a:solidFill>
                  <a:prstClr val="black"/>
                </a:solidFill>
                <a:latin typeface="Times New Roman" panose="02020603050405020304" pitchFamily="18" charset="0"/>
                <a:cs typeface="Times New Roman" pitchFamily="18" charset="0"/>
              </a:rPr>
              <a:t> </a:t>
            </a:r>
            <a:r>
              <a:rPr lang="en-US" sz="3000" b="1" dirty="0" err="1">
                <a:solidFill>
                  <a:prstClr val="black"/>
                </a:solidFill>
                <a:latin typeface="Times New Roman" panose="02020603050405020304" pitchFamily="18" charset="0"/>
                <a:cs typeface="Times New Roman" pitchFamily="18" charset="0"/>
              </a:rPr>
              <a:t>học</a:t>
            </a:r>
            <a:endParaRPr lang="en-US" sz="3000" b="1" dirty="0">
              <a:solidFill>
                <a:prstClr val="black"/>
              </a:solidFill>
              <a:latin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76094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1"/>
                                        </p:tgtEl>
                                        <p:attrNameLst>
                                          <p:attrName>ppt_x</p:attrName>
                                          <p:attrName>ppt_y</p:attrName>
                                        </p:attrNameLst>
                                      </p:cBhvr>
                                    </p:animMotion>
                                    <p:animRot by="1500000">
                                      <p:cBhvr>
                                        <p:cTn id="7" dur="125" fill="hold">
                                          <p:stCondLst>
                                            <p:cond delay="0"/>
                                          </p:stCondLst>
                                        </p:cTn>
                                        <p:tgtEl>
                                          <p:spTgt spid="71"/>
                                        </p:tgtEl>
                                        <p:attrNameLst>
                                          <p:attrName>r</p:attrName>
                                        </p:attrNameLst>
                                      </p:cBhvr>
                                    </p:animRot>
                                    <p:animRot by="-1500000">
                                      <p:cBhvr>
                                        <p:cTn id="8" dur="125" fill="hold">
                                          <p:stCondLst>
                                            <p:cond delay="125"/>
                                          </p:stCondLst>
                                        </p:cTn>
                                        <p:tgtEl>
                                          <p:spTgt spid="71"/>
                                        </p:tgtEl>
                                        <p:attrNameLst>
                                          <p:attrName>r</p:attrName>
                                        </p:attrNameLst>
                                      </p:cBhvr>
                                    </p:animRot>
                                    <p:animRot by="-1500000">
                                      <p:cBhvr>
                                        <p:cTn id="9" dur="125" fill="hold">
                                          <p:stCondLst>
                                            <p:cond delay="250"/>
                                          </p:stCondLst>
                                        </p:cTn>
                                        <p:tgtEl>
                                          <p:spTgt spid="71"/>
                                        </p:tgtEl>
                                        <p:attrNameLst>
                                          <p:attrName>r</p:attrName>
                                        </p:attrNameLst>
                                      </p:cBhvr>
                                    </p:animRot>
                                    <p:animRot by="1500000">
                                      <p:cBhvr>
                                        <p:cTn id="10" dur="125" fill="hold">
                                          <p:stCondLst>
                                            <p:cond delay="375"/>
                                          </p:stCondLst>
                                        </p:cTn>
                                        <p:tgtEl>
                                          <p:spTgt spid="71"/>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000" fill="hold"/>
                                        <p:tgtEl>
                                          <p:spTgt spid="51"/>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2500" fill="hold"/>
                                        <p:tgtEl>
                                          <p:spTgt spid="53"/>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3250" fill="hold"/>
                                        <p:tgtEl>
                                          <p:spTgt spid="55"/>
                                        </p:tgtEl>
                                        <p:attrNameLst>
                                          <p:attrName>r</p:attrName>
                                        </p:attrNameLst>
                                      </p:cBhvr>
                                    </p:animRot>
                                  </p:childTnLst>
                                </p:cTn>
                              </p:par>
                              <p:par>
                                <p:cTn id="17" presetID="8" presetClass="emph" presetSubtype="0" repeatCount="indefinite" fill="hold" grpId="1" nodeType="withEffect">
                                  <p:stCondLst>
                                    <p:cond delay="0"/>
                                  </p:stCondLst>
                                  <p:childTnLst>
                                    <p:animRot by="21600000">
                                      <p:cBhvr>
                                        <p:cTn id="18" dur="1000" fill="hold"/>
                                        <p:tgtEl>
                                          <p:spTgt spid="57"/>
                                        </p:tgtEl>
                                        <p:attrNameLst>
                                          <p:attrName>r</p:attrName>
                                        </p:attrNameLst>
                                      </p:cBhvr>
                                    </p:animRot>
                                  </p:childTnLst>
                                </p:cTn>
                              </p:par>
                              <p:par>
                                <p:cTn id="19" presetID="8" presetClass="emph" presetSubtype="0" repeatCount="indefinite" fill="hold" grpId="1" nodeType="withEffect">
                                  <p:stCondLst>
                                    <p:cond delay="0"/>
                                  </p:stCondLst>
                                  <p:childTnLst>
                                    <p:animRot by="21600000">
                                      <p:cBhvr>
                                        <p:cTn id="20" dur="1250" fill="hold"/>
                                        <p:tgtEl>
                                          <p:spTgt spid="59"/>
                                        </p:tgtEl>
                                        <p:attrNameLst>
                                          <p:attrName>r</p:attrName>
                                        </p:attrNameLst>
                                      </p:cBhvr>
                                    </p:animRot>
                                  </p:childTnLst>
                                </p:cTn>
                              </p:par>
                              <p:par>
                                <p:cTn id="21" presetID="8" presetClass="emph" presetSubtype="0" repeatCount="indefinite" fill="hold" grpId="1" nodeType="withEffect">
                                  <p:stCondLst>
                                    <p:cond delay="0"/>
                                  </p:stCondLst>
                                  <p:childTnLst>
                                    <p:animRot by="21600000">
                                      <p:cBhvr>
                                        <p:cTn id="22" dur="1500" fill="hold"/>
                                        <p:tgtEl>
                                          <p:spTgt spid="61"/>
                                        </p:tgtEl>
                                        <p:attrNameLst>
                                          <p:attrName>r</p:attrName>
                                        </p:attrNameLst>
                                      </p:cBhvr>
                                    </p:animRot>
                                  </p:childTnLst>
                                </p:cTn>
                              </p:par>
                              <p:par>
                                <p:cTn id="23" presetID="8" presetClass="emph" presetSubtype="0" repeatCount="indefinite" fill="hold" grpId="1" nodeType="withEffect">
                                  <p:stCondLst>
                                    <p:cond delay="0"/>
                                  </p:stCondLst>
                                  <p:childTnLst>
                                    <p:animRot by="21600000">
                                      <p:cBhvr>
                                        <p:cTn id="24" dur="1750" fill="hold"/>
                                        <p:tgtEl>
                                          <p:spTgt spid="63"/>
                                        </p:tgtEl>
                                        <p:attrNameLst>
                                          <p:attrName>r</p:attrName>
                                        </p:attrNameLst>
                                      </p:cBhvr>
                                    </p:animRot>
                                  </p:childTnLst>
                                </p:cTn>
                              </p:par>
                              <p:par>
                                <p:cTn id="25" presetID="8" presetClass="emph" presetSubtype="0" repeatCount="indefinite" fill="hold" grpId="1" nodeType="withEffect">
                                  <p:stCondLst>
                                    <p:cond delay="0"/>
                                  </p:stCondLst>
                                  <p:childTnLst>
                                    <p:animRot by="21600000">
                                      <p:cBhvr>
                                        <p:cTn id="26" dur="2000" fill="hold"/>
                                        <p:tgtEl>
                                          <p:spTgt spid="6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51"/>
                    </p:tgtEl>
                  </p:cond>
                </p:stCondLst>
                <p:endSync evt="end" delay="0">
                  <p:rtn val="all"/>
                </p:endSync>
                <p:childTnLst>
                  <p:par>
                    <p:cTn id="28" fill="hold">
                      <p:stCondLst>
                        <p:cond delay="0"/>
                      </p:stCondLst>
                      <p:childTnLst>
                        <p:par>
                          <p:cTn id="29" fill="hold">
                            <p:stCondLst>
                              <p:cond delay="0"/>
                            </p:stCondLst>
                            <p:childTnLst>
                              <p:par>
                                <p:cTn id="30" presetID="23" presetClass="exit" presetSubtype="544" fill="hold" grpId="0" nodeType="clickEffect">
                                  <p:stCondLst>
                                    <p:cond delay="0"/>
                                  </p:stCondLst>
                                  <p:childTnLst>
                                    <p:anim calcmode="lin" valueType="num">
                                      <p:cBhvr>
                                        <p:cTn id="31" dur="500"/>
                                        <p:tgtEl>
                                          <p:spTgt spid="51"/>
                                        </p:tgtEl>
                                        <p:attrNameLst>
                                          <p:attrName>ppt_w</p:attrName>
                                        </p:attrNameLst>
                                      </p:cBhvr>
                                      <p:tavLst>
                                        <p:tav tm="0">
                                          <p:val>
                                            <p:strVal val="ppt_w"/>
                                          </p:val>
                                        </p:tav>
                                        <p:tav tm="100000">
                                          <p:val>
                                            <p:fltVal val="0"/>
                                          </p:val>
                                        </p:tav>
                                      </p:tavLst>
                                    </p:anim>
                                    <p:anim calcmode="lin" valueType="num">
                                      <p:cBhvr>
                                        <p:cTn id="32" dur="500"/>
                                        <p:tgtEl>
                                          <p:spTgt spid="51"/>
                                        </p:tgtEl>
                                        <p:attrNameLst>
                                          <p:attrName>ppt_h</p:attrName>
                                        </p:attrNameLst>
                                      </p:cBhvr>
                                      <p:tavLst>
                                        <p:tav tm="0">
                                          <p:val>
                                            <p:strVal val="ppt_h"/>
                                          </p:val>
                                        </p:tav>
                                        <p:tav tm="100000">
                                          <p:val>
                                            <p:fltVal val="0"/>
                                          </p:val>
                                        </p:tav>
                                      </p:tavLst>
                                    </p:anim>
                                    <p:anim calcmode="lin" valueType="num">
                                      <p:cBhvr>
                                        <p:cTn id="33" dur="500"/>
                                        <p:tgtEl>
                                          <p:spTgt spid="51"/>
                                        </p:tgtEl>
                                        <p:attrNameLst>
                                          <p:attrName>ppt_x</p:attrName>
                                        </p:attrNameLst>
                                      </p:cBhvr>
                                      <p:tavLst>
                                        <p:tav tm="0">
                                          <p:val>
                                            <p:strVal val="ppt_x"/>
                                          </p:val>
                                        </p:tav>
                                        <p:tav tm="100000">
                                          <p:val>
                                            <p:fltVal val="0.5"/>
                                          </p:val>
                                        </p:tav>
                                      </p:tavLst>
                                    </p:anim>
                                    <p:anim calcmode="lin" valueType="num">
                                      <p:cBhvr>
                                        <p:cTn id="34" dur="500"/>
                                        <p:tgtEl>
                                          <p:spTgt spid="51"/>
                                        </p:tgtEl>
                                        <p:attrNameLst>
                                          <p:attrName>ppt_y</p:attrName>
                                        </p:attrNameLst>
                                      </p:cBhvr>
                                      <p:tavLst>
                                        <p:tav tm="0">
                                          <p:val>
                                            <p:strVal val="ppt_y"/>
                                          </p:val>
                                        </p:tav>
                                        <p:tav tm="100000">
                                          <p:val>
                                            <p:fltVal val="0.5"/>
                                          </p:val>
                                        </p:tav>
                                      </p:tavLst>
                                    </p:anim>
                                    <p:set>
                                      <p:cBhvr>
                                        <p:cTn id="35" dur="1" fill="hold">
                                          <p:stCondLst>
                                            <p:cond delay="499"/>
                                          </p:stCondLst>
                                        </p:cTn>
                                        <p:tgtEl>
                                          <p:spTgt spid="51"/>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10"/>
                                        <p:tgtEl>
                                          <p:spTgt spid="29"/>
                                        </p:tgtEl>
                                      </p:cBhvr>
                                    </p:animEffect>
                                    <p:set>
                                      <p:cBhvr>
                                        <p:cTn id="38"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9" restart="whenNotActive" fill="hold" evtFilter="cancelBubble" nodeType="interactiveSeq">
                <p:stCondLst>
                  <p:cond evt="onClick" delay="0">
                    <p:tgtEl>
                      <p:spTgt spid="53"/>
                    </p:tgtEl>
                  </p:cond>
                </p:stCondLst>
                <p:endSync evt="end" delay="0">
                  <p:rtn val="all"/>
                </p:endSync>
                <p:childTnLst>
                  <p:par>
                    <p:cTn id="40" fill="hold">
                      <p:stCondLst>
                        <p:cond delay="0"/>
                      </p:stCondLst>
                      <p:childTnLst>
                        <p:par>
                          <p:cTn id="41" fill="hold">
                            <p:stCondLst>
                              <p:cond delay="0"/>
                            </p:stCondLst>
                            <p:childTnLst>
                              <p:par>
                                <p:cTn id="42" presetID="23" presetClass="exit" presetSubtype="544" fill="hold" grpId="0" nodeType="clickEffect">
                                  <p:stCondLst>
                                    <p:cond delay="0"/>
                                  </p:stCondLst>
                                  <p:childTnLst>
                                    <p:anim calcmode="lin" valueType="num">
                                      <p:cBhvr>
                                        <p:cTn id="43" dur="500"/>
                                        <p:tgtEl>
                                          <p:spTgt spid="53"/>
                                        </p:tgtEl>
                                        <p:attrNameLst>
                                          <p:attrName>ppt_w</p:attrName>
                                        </p:attrNameLst>
                                      </p:cBhvr>
                                      <p:tavLst>
                                        <p:tav tm="0">
                                          <p:val>
                                            <p:strVal val="ppt_w"/>
                                          </p:val>
                                        </p:tav>
                                        <p:tav tm="100000">
                                          <p:val>
                                            <p:fltVal val="0"/>
                                          </p:val>
                                        </p:tav>
                                      </p:tavLst>
                                    </p:anim>
                                    <p:anim calcmode="lin" valueType="num">
                                      <p:cBhvr>
                                        <p:cTn id="44" dur="500"/>
                                        <p:tgtEl>
                                          <p:spTgt spid="53"/>
                                        </p:tgtEl>
                                        <p:attrNameLst>
                                          <p:attrName>ppt_h</p:attrName>
                                        </p:attrNameLst>
                                      </p:cBhvr>
                                      <p:tavLst>
                                        <p:tav tm="0">
                                          <p:val>
                                            <p:strVal val="ppt_h"/>
                                          </p:val>
                                        </p:tav>
                                        <p:tav tm="100000">
                                          <p:val>
                                            <p:fltVal val="0"/>
                                          </p:val>
                                        </p:tav>
                                      </p:tavLst>
                                    </p:anim>
                                    <p:anim calcmode="lin" valueType="num">
                                      <p:cBhvr>
                                        <p:cTn id="45" dur="500"/>
                                        <p:tgtEl>
                                          <p:spTgt spid="53"/>
                                        </p:tgtEl>
                                        <p:attrNameLst>
                                          <p:attrName>ppt_x</p:attrName>
                                        </p:attrNameLst>
                                      </p:cBhvr>
                                      <p:tavLst>
                                        <p:tav tm="0">
                                          <p:val>
                                            <p:strVal val="ppt_x"/>
                                          </p:val>
                                        </p:tav>
                                        <p:tav tm="100000">
                                          <p:val>
                                            <p:fltVal val="0.5"/>
                                          </p:val>
                                        </p:tav>
                                      </p:tavLst>
                                    </p:anim>
                                    <p:anim calcmode="lin" valueType="num">
                                      <p:cBhvr>
                                        <p:cTn id="46" dur="500"/>
                                        <p:tgtEl>
                                          <p:spTgt spid="53"/>
                                        </p:tgtEl>
                                        <p:attrNameLst>
                                          <p:attrName>ppt_y</p:attrName>
                                        </p:attrNameLst>
                                      </p:cBhvr>
                                      <p:tavLst>
                                        <p:tav tm="0">
                                          <p:val>
                                            <p:strVal val="ppt_y"/>
                                          </p:val>
                                        </p:tav>
                                        <p:tav tm="100000">
                                          <p:val>
                                            <p:fltVal val="0.5"/>
                                          </p:val>
                                        </p:tav>
                                      </p:tavLst>
                                    </p:anim>
                                    <p:set>
                                      <p:cBhvr>
                                        <p:cTn id="47" dur="1" fill="hold">
                                          <p:stCondLst>
                                            <p:cond delay="499"/>
                                          </p:stCondLst>
                                        </p:cTn>
                                        <p:tgtEl>
                                          <p:spTgt spid="53"/>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10"/>
                                        <p:tgtEl>
                                          <p:spTgt spid="52"/>
                                        </p:tgtEl>
                                      </p:cBhvr>
                                    </p:animEffect>
                                    <p:set>
                                      <p:cBhvr>
                                        <p:cTn id="50"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1" restart="whenNotActive" fill="hold" evtFilter="cancelBubble" nodeType="interactiveSeq">
                <p:stCondLst>
                  <p:cond evt="onClick" delay="0">
                    <p:tgtEl>
                      <p:spTgt spid="55"/>
                    </p:tgtEl>
                  </p:cond>
                </p:stCondLst>
                <p:endSync evt="end" delay="0">
                  <p:rtn val="all"/>
                </p:endSync>
                <p:childTnLst>
                  <p:par>
                    <p:cTn id="52" fill="hold">
                      <p:stCondLst>
                        <p:cond delay="0"/>
                      </p:stCondLst>
                      <p:childTnLst>
                        <p:par>
                          <p:cTn id="53" fill="hold">
                            <p:stCondLst>
                              <p:cond delay="0"/>
                            </p:stCondLst>
                            <p:childTnLst>
                              <p:par>
                                <p:cTn id="54" presetID="23" presetClass="exit" presetSubtype="544" fill="hold" grpId="0" nodeType="clickEffect">
                                  <p:stCondLst>
                                    <p:cond delay="0"/>
                                  </p:stCondLst>
                                  <p:childTnLst>
                                    <p:anim calcmode="lin" valueType="num">
                                      <p:cBhvr>
                                        <p:cTn id="55" dur="500"/>
                                        <p:tgtEl>
                                          <p:spTgt spid="55"/>
                                        </p:tgtEl>
                                        <p:attrNameLst>
                                          <p:attrName>ppt_w</p:attrName>
                                        </p:attrNameLst>
                                      </p:cBhvr>
                                      <p:tavLst>
                                        <p:tav tm="0">
                                          <p:val>
                                            <p:strVal val="ppt_w"/>
                                          </p:val>
                                        </p:tav>
                                        <p:tav tm="100000">
                                          <p:val>
                                            <p:fltVal val="0"/>
                                          </p:val>
                                        </p:tav>
                                      </p:tavLst>
                                    </p:anim>
                                    <p:anim calcmode="lin" valueType="num">
                                      <p:cBhvr>
                                        <p:cTn id="56" dur="500"/>
                                        <p:tgtEl>
                                          <p:spTgt spid="55"/>
                                        </p:tgtEl>
                                        <p:attrNameLst>
                                          <p:attrName>ppt_h</p:attrName>
                                        </p:attrNameLst>
                                      </p:cBhvr>
                                      <p:tavLst>
                                        <p:tav tm="0">
                                          <p:val>
                                            <p:strVal val="ppt_h"/>
                                          </p:val>
                                        </p:tav>
                                        <p:tav tm="100000">
                                          <p:val>
                                            <p:fltVal val="0"/>
                                          </p:val>
                                        </p:tav>
                                      </p:tavLst>
                                    </p:anim>
                                    <p:anim calcmode="lin" valueType="num">
                                      <p:cBhvr>
                                        <p:cTn id="57" dur="500"/>
                                        <p:tgtEl>
                                          <p:spTgt spid="55"/>
                                        </p:tgtEl>
                                        <p:attrNameLst>
                                          <p:attrName>ppt_x</p:attrName>
                                        </p:attrNameLst>
                                      </p:cBhvr>
                                      <p:tavLst>
                                        <p:tav tm="0">
                                          <p:val>
                                            <p:strVal val="ppt_x"/>
                                          </p:val>
                                        </p:tav>
                                        <p:tav tm="100000">
                                          <p:val>
                                            <p:fltVal val="0.5"/>
                                          </p:val>
                                        </p:tav>
                                      </p:tavLst>
                                    </p:anim>
                                    <p:anim calcmode="lin" valueType="num">
                                      <p:cBhvr>
                                        <p:cTn id="58" dur="500"/>
                                        <p:tgtEl>
                                          <p:spTgt spid="55"/>
                                        </p:tgtEl>
                                        <p:attrNameLst>
                                          <p:attrName>ppt_y</p:attrName>
                                        </p:attrNameLst>
                                      </p:cBhvr>
                                      <p:tavLst>
                                        <p:tav tm="0">
                                          <p:val>
                                            <p:strVal val="ppt_y"/>
                                          </p:val>
                                        </p:tav>
                                        <p:tav tm="100000">
                                          <p:val>
                                            <p:fltVal val="0.5"/>
                                          </p:val>
                                        </p:tav>
                                      </p:tavLst>
                                    </p:anim>
                                    <p:set>
                                      <p:cBhvr>
                                        <p:cTn id="59" dur="1" fill="hold">
                                          <p:stCondLst>
                                            <p:cond delay="499"/>
                                          </p:stCondLst>
                                        </p:cTn>
                                        <p:tgtEl>
                                          <p:spTgt spid="55"/>
                                        </p:tgtEl>
                                        <p:attrNameLst>
                                          <p:attrName>style.visibility</p:attrName>
                                        </p:attrNameLst>
                                      </p:cBhvr>
                                      <p:to>
                                        <p:strVal val="hidden"/>
                                      </p:to>
                                    </p:set>
                                  </p:childTnLst>
                                </p:cTn>
                              </p:par>
                              <p:par>
                                <p:cTn id="60" presetID="10" presetClass="exit" presetSubtype="0" fill="hold" grpId="0" nodeType="withEffect">
                                  <p:stCondLst>
                                    <p:cond delay="0"/>
                                  </p:stCondLst>
                                  <p:childTnLst>
                                    <p:animEffect transition="out" filter="fade">
                                      <p:cBhvr>
                                        <p:cTn id="61" dur="10"/>
                                        <p:tgtEl>
                                          <p:spTgt spid="54"/>
                                        </p:tgtEl>
                                      </p:cBhvr>
                                    </p:animEffect>
                                    <p:set>
                                      <p:cBhvr>
                                        <p:cTn id="62" dur="1" fill="hold">
                                          <p:stCondLst>
                                            <p:cond delay="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3" restart="whenNotActive" fill="hold" evtFilter="cancelBubble" nodeType="interactiveSeq">
                <p:stCondLst>
                  <p:cond evt="onClick" delay="0">
                    <p:tgtEl>
                      <p:spTgt spid="57"/>
                    </p:tgtEl>
                  </p:cond>
                </p:stCondLst>
                <p:endSync evt="end" delay="0">
                  <p:rtn val="all"/>
                </p:endSync>
                <p:childTnLst>
                  <p:par>
                    <p:cTn id="64" fill="hold">
                      <p:stCondLst>
                        <p:cond delay="0"/>
                      </p:stCondLst>
                      <p:childTnLst>
                        <p:par>
                          <p:cTn id="65" fill="hold">
                            <p:stCondLst>
                              <p:cond delay="0"/>
                            </p:stCondLst>
                            <p:childTnLst>
                              <p:par>
                                <p:cTn id="66" presetID="23" presetClass="exit" presetSubtype="544" fill="hold" grpId="0" nodeType="clickEffect">
                                  <p:stCondLst>
                                    <p:cond delay="0"/>
                                  </p:stCondLst>
                                  <p:childTnLst>
                                    <p:anim calcmode="lin" valueType="num">
                                      <p:cBhvr>
                                        <p:cTn id="67" dur="500"/>
                                        <p:tgtEl>
                                          <p:spTgt spid="57"/>
                                        </p:tgtEl>
                                        <p:attrNameLst>
                                          <p:attrName>ppt_w</p:attrName>
                                        </p:attrNameLst>
                                      </p:cBhvr>
                                      <p:tavLst>
                                        <p:tav tm="0">
                                          <p:val>
                                            <p:strVal val="ppt_w"/>
                                          </p:val>
                                        </p:tav>
                                        <p:tav tm="100000">
                                          <p:val>
                                            <p:fltVal val="0"/>
                                          </p:val>
                                        </p:tav>
                                      </p:tavLst>
                                    </p:anim>
                                    <p:anim calcmode="lin" valueType="num">
                                      <p:cBhvr>
                                        <p:cTn id="68" dur="500"/>
                                        <p:tgtEl>
                                          <p:spTgt spid="57"/>
                                        </p:tgtEl>
                                        <p:attrNameLst>
                                          <p:attrName>ppt_h</p:attrName>
                                        </p:attrNameLst>
                                      </p:cBhvr>
                                      <p:tavLst>
                                        <p:tav tm="0">
                                          <p:val>
                                            <p:strVal val="ppt_h"/>
                                          </p:val>
                                        </p:tav>
                                        <p:tav tm="100000">
                                          <p:val>
                                            <p:fltVal val="0"/>
                                          </p:val>
                                        </p:tav>
                                      </p:tavLst>
                                    </p:anim>
                                    <p:anim calcmode="lin" valueType="num">
                                      <p:cBhvr>
                                        <p:cTn id="69" dur="500"/>
                                        <p:tgtEl>
                                          <p:spTgt spid="57"/>
                                        </p:tgtEl>
                                        <p:attrNameLst>
                                          <p:attrName>ppt_x</p:attrName>
                                        </p:attrNameLst>
                                      </p:cBhvr>
                                      <p:tavLst>
                                        <p:tav tm="0">
                                          <p:val>
                                            <p:strVal val="ppt_x"/>
                                          </p:val>
                                        </p:tav>
                                        <p:tav tm="100000">
                                          <p:val>
                                            <p:fltVal val="0.5"/>
                                          </p:val>
                                        </p:tav>
                                      </p:tavLst>
                                    </p:anim>
                                    <p:anim calcmode="lin" valueType="num">
                                      <p:cBhvr>
                                        <p:cTn id="70" dur="500"/>
                                        <p:tgtEl>
                                          <p:spTgt spid="57"/>
                                        </p:tgtEl>
                                        <p:attrNameLst>
                                          <p:attrName>ppt_y</p:attrName>
                                        </p:attrNameLst>
                                      </p:cBhvr>
                                      <p:tavLst>
                                        <p:tav tm="0">
                                          <p:val>
                                            <p:strVal val="ppt_y"/>
                                          </p:val>
                                        </p:tav>
                                        <p:tav tm="100000">
                                          <p:val>
                                            <p:fltVal val="0.5"/>
                                          </p:val>
                                        </p:tav>
                                      </p:tavLst>
                                    </p:anim>
                                    <p:set>
                                      <p:cBhvr>
                                        <p:cTn id="71" dur="1" fill="hold">
                                          <p:stCondLst>
                                            <p:cond delay="499"/>
                                          </p:stCondLst>
                                        </p:cTn>
                                        <p:tgtEl>
                                          <p:spTgt spid="57"/>
                                        </p:tgtEl>
                                        <p:attrNameLst>
                                          <p:attrName>style.visibility</p:attrName>
                                        </p:attrNameLst>
                                      </p:cBhvr>
                                      <p:to>
                                        <p:strVal val="hidden"/>
                                      </p:to>
                                    </p:set>
                                  </p:childTnLst>
                                </p:cTn>
                              </p:par>
                              <p:par>
                                <p:cTn id="72" presetID="10" presetClass="exit" presetSubtype="0" fill="hold" grpId="0" nodeType="withEffect">
                                  <p:stCondLst>
                                    <p:cond delay="0"/>
                                  </p:stCondLst>
                                  <p:childTnLst>
                                    <p:animEffect transition="out" filter="fade">
                                      <p:cBhvr>
                                        <p:cTn id="73" dur="10"/>
                                        <p:tgtEl>
                                          <p:spTgt spid="56"/>
                                        </p:tgtEl>
                                      </p:cBhvr>
                                    </p:animEffect>
                                    <p:set>
                                      <p:cBhvr>
                                        <p:cTn id="74" dur="1" fill="hold">
                                          <p:stCondLst>
                                            <p:cond delay="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75" restart="whenNotActive" fill="hold" evtFilter="cancelBubble" nodeType="interactiveSeq">
                <p:stCondLst>
                  <p:cond evt="onClick" delay="0">
                    <p:tgtEl>
                      <p:spTgt spid="59"/>
                    </p:tgtEl>
                  </p:cond>
                </p:stCondLst>
                <p:endSync evt="end" delay="0">
                  <p:rtn val="all"/>
                </p:endSync>
                <p:childTnLst>
                  <p:par>
                    <p:cTn id="76" fill="hold">
                      <p:stCondLst>
                        <p:cond delay="0"/>
                      </p:stCondLst>
                      <p:childTnLst>
                        <p:par>
                          <p:cTn id="77" fill="hold">
                            <p:stCondLst>
                              <p:cond delay="0"/>
                            </p:stCondLst>
                            <p:childTnLst>
                              <p:par>
                                <p:cTn id="78" presetID="23" presetClass="exit" presetSubtype="544" fill="hold" grpId="0" nodeType="clickEffect">
                                  <p:stCondLst>
                                    <p:cond delay="0"/>
                                  </p:stCondLst>
                                  <p:childTnLst>
                                    <p:anim calcmode="lin" valueType="num">
                                      <p:cBhvr>
                                        <p:cTn id="79" dur="500"/>
                                        <p:tgtEl>
                                          <p:spTgt spid="59"/>
                                        </p:tgtEl>
                                        <p:attrNameLst>
                                          <p:attrName>ppt_w</p:attrName>
                                        </p:attrNameLst>
                                      </p:cBhvr>
                                      <p:tavLst>
                                        <p:tav tm="0">
                                          <p:val>
                                            <p:strVal val="ppt_w"/>
                                          </p:val>
                                        </p:tav>
                                        <p:tav tm="100000">
                                          <p:val>
                                            <p:fltVal val="0"/>
                                          </p:val>
                                        </p:tav>
                                      </p:tavLst>
                                    </p:anim>
                                    <p:anim calcmode="lin" valueType="num">
                                      <p:cBhvr>
                                        <p:cTn id="80" dur="500"/>
                                        <p:tgtEl>
                                          <p:spTgt spid="59"/>
                                        </p:tgtEl>
                                        <p:attrNameLst>
                                          <p:attrName>ppt_h</p:attrName>
                                        </p:attrNameLst>
                                      </p:cBhvr>
                                      <p:tavLst>
                                        <p:tav tm="0">
                                          <p:val>
                                            <p:strVal val="ppt_h"/>
                                          </p:val>
                                        </p:tav>
                                        <p:tav tm="100000">
                                          <p:val>
                                            <p:fltVal val="0"/>
                                          </p:val>
                                        </p:tav>
                                      </p:tavLst>
                                    </p:anim>
                                    <p:anim calcmode="lin" valueType="num">
                                      <p:cBhvr>
                                        <p:cTn id="81" dur="500"/>
                                        <p:tgtEl>
                                          <p:spTgt spid="59"/>
                                        </p:tgtEl>
                                        <p:attrNameLst>
                                          <p:attrName>ppt_x</p:attrName>
                                        </p:attrNameLst>
                                      </p:cBhvr>
                                      <p:tavLst>
                                        <p:tav tm="0">
                                          <p:val>
                                            <p:strVal val="ppt_x"/>
                                          </p:val>
                                        </p:tav>
                                        <p:tav tm="100000">
                                          <p:val>
                                            <p:fltVal val="0.5"/>
                                          </p:val>
                                        </p:tav>
                                      </p:tavLst>
                                    </p:anim>
                                    <p:anim calcmode="lin" valueType="num">
                                      <p:cBhvr>
                                        <p:cTn id="82" dur="500"/>
                                        <p:tgtEl>
                                          <p:spTgt spid="59"/>
                                        </p:tgtEl>
                                        <p:attrNameLst>
                                          <p:attrName>ppt_y</p:attrName>
                                        </p:attrNameLst>
                                      </p:cBhvr>
                                      <p:tavLst>
                                        <p:tav tm="0">
                                          <p:val>
                                            <p:strVal val="ppt_y"/>
                                          </p:val>
                                        </p:tav>
                                        <p:tav tm="100000">
                                          <p:val>
                                            <p:fltVal val="0.5"/>
                                          </p:val>
                                        </p:tav>
                                      </p:tavLst>
                                    </p:anim>
                                    <p:set>
                                      <p:cBhvr>
                                        <p:cTn id="83" dur="1" fill="hold">
                                          <p:stCondLst>
                                            <p:cond delay="499"/>
                                          </p:stCondLst>
                                        </p:cTn>
                                        <p:tgtEl>
                                          <p:spTgt spid="59"/>
                                        </p:tgtEl>
                                        <p:attrNameLst>
                                          <p:attrName>style.visibility</p:attrName>
                                        </p:attrNameLst>
                                      </p:cBhvr>
                                      <p:to>
                                        <p:strVal val="hidden"/>
                                      </p:to>
                                    </p:set>
                                  </p:childTnLst>
                                </p:cTn>
                              </p:par>
                              <p:par>
                                <p:cTn id="84" presetID="10" presetClass="exit" presetSubtype="0" fill="hold" grpId="0" nodeType="withEffect">
                                  <p:stCondLst>
                                    <p:cond delay="0"/>
                                  </p:stCondLst>
                                  <p:childTnLst>
                                    <p:animEffect transition="out" filter="fade">
                                      <p:cBhvr>
                                        <p:cTn id="85" dur="10"/>
                                        <p:tgtEl>
                                          <p:spTgt spid="58"/>
                                        </p:tgtEl>
                                      </p:cBhvr>
                                    </p:animEffect>
                                    <p:set>
                                      <p:cBhvr>
                                        <p:cTn id="86" dur="1" fill="hold">
                                          <p:stCondLst>
                                            <p:cond delay="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87" restart="whenNotActive" fill="hold" evtFilter="cancelBubble" nodeType="interactiveSeq">
                <p:stCondLst>
                  <p:cond evt="onClick" delay="0">
                    <p:tgtEl>
                      <p:spTgt spid="61"/>
                    </p:tgtEl>
                  </p:cond>
                </p:stCondLst>
                <p:endSync evt="end" delay="0">
                  <p:rtn val="all"/>
                </p:endSync>
                <p:childTnLst>
                  <p:par>
                    <p:cTn id="88" fill="hold">
                      <p:stCondLst>
                        <p:cond delay="0"/>
                      </p:stCondLst>
                      <p:childTnLst>
                        <p:par>
                          <p:cTn id="89" fill="hold">
                            <p:stCondLst>
                              <p:cond delay="0"/>
                            </p:stCondLst>
                            <p:childTnLst>
                              <p:par>
                                <p:cTn id="90" presetID="23" presetClass="exit" presetSubtype="544" fill="hold" grpId="0" nodeType="clickEffect">
                                  <p:stCondLst>
                                    <p:cond delay="0"/>
                                  </p:stCondLst>
                                  <p:childTnLst>
                                    <p:anim calcmode="lin" valueType="num">
                                      <p:cBhvr>
                                        <p:cTn id="91" dur="500"/>
                                        <p:tgtEl>
                                          <p:spTgt spid="61"/>
                                        </p:tgtEl>
                                        <p:attrNameLst>
                                          <p:attrName>ppt_w</p:attrName>
                                        </p:attrNameLst>
                                      </p:cBhvr>
                                      <p:tavLst>
                                        <p:tav tm="0">
                                          <p:val>
                                            <p:strVal val="ppt_w"/>
                                          </p:val>
                                        </p:tav>
                                        <p:tav tm="100000">
                                          <p:val>
                                            <p:fltVal val="0"/>
                                          </p:val>
                                        </p:tav>
                                      </p:tavLst>
                                    </p:anim>
                                    <p:anim calcmode="lin" valueType="num">
                                      <p:cBhvr>
                                        <p:cTn id="92" dur="500"/>
                                        <p:tgtEl>
                                          <p:spTgt spid="61"/>
                                        </p:tgtEl>
                                        <p:attrNameLst>
                                          <p:attrName>ppt_h</p:attrName>
                                        </p:attrNameLst>
                                      </p:cBhvr>
                                      <p:tavLst>
                                        <p:tav tm="0">
                                          <p:val>
                                            <p:strVal val="ppt_h"/>
                                          </p:val>
                                        </p:tav>
                                        <p:tav tm="100000">
                                          <p:val>
                                            <p:fltVal val="0"/>
                                          </p:val>
                                        </p:tav>
                                      </p:tavLst>
                                    </p:anim>
                                    <p:anim calcmode="lin" valueType="num">
                                      <p:cBhvr>
                                        <p:cTn id="93" dur="500"/>
                                        <p:tgtEl>
                                          <p:spTgt spid="61"/>
                                        </p:tgtEl>
                                        <p:attrNameLst>
                                          <p:attrName>ppt_x</p:attrName>
                                        </p:attrNameLst>
                                      </p:cBhvr>
                                      <p:tavLst>
                                        <p:tav tm="0">
                                          <p:val>
                                            <p:strVal val="ppt_x"/>
                                          </p:val>
                                        </p:tav>
                                        <p:tav tm="100000">
                                          <p:val>
                                            <p:fltVal val="0.5"/>
                                          </p:val>
                                        </p:tav>
                                      </p:tavLst>
                                    </p:anim>
                                    <p:anim calcmode="lin" valueType="num">
                                      <p:cBhvr>
                                        <p:cTn id="94" dur="500"/>
                                        <p:tgtEl>
                                          <p:spTgt spid="61"/>
                                        </p:tgtEl>
                                        <p:attrNameLst>
                                          <p:attrName>ppt_y</p:attrName>
                                        </p:attrNameLst>
                                      </p:cBhvr>
                                      <p:tavLst>
                                        <p:tav tm="0">
                                          <p:val>
                                            <p:strVal val="ppt_y"/>
                                          </p:val>
                                        </p:tav>
                                        <p:tav tm="100000">
                                          <p:val>
                                            <p:fltVal val="0.5"/>
                                          </p:val>
                                        </p:tav>
                                      </p:tavLst>
                                    </p:anim>
                                    <p:set>
                                      <p:cBhvr>
                                        <p:cTn id="95" dur="1" fill="hold">
                                          <p:stCondLst>
                                            <p:cond delay="499"/>
                                          </p:stCondLst>
                                        </p:cTn>
                                        <p:tgtEl>
                                          <p:spTgt spid="61"/>
                                        </p:tgtEl>
                                        <p:attrNameLst>
                                          <p:attrName>style.visibility</p:attrName>
                                        </p:attrNameLst>
                                      </p:cBhvr>
                                      <p:to>
                                        <p:strVal val="hidden"/>
                                      </p:to>
                                    </p:set>
                                  </p:childTnLst>
                                </p:cTn>
                              </p:par>
                              <p:par>
                                <p:cTn id="96" presetID="10" presetClass="exit" presetSubtype="0" fill="hold" grpId="0" nodeType="withEffect">
                                  <p:stCondLst>
                                    <p:cond delay="0"/>
                                  </p:stCondLst>
                                  <p:childTnLst>
                                    <p:animEffect transition="out" filter="fade">
                                      <p:cBhvr>
                                        <p:cTn id="97" dur="10"/>
                                        <p:tgtEl>
                                          <p:spTgt spid="60"/>
                                        </p:tgtEl>
                                      </p:cBhvr>
                                    </p:animEffect>
                                    <p:set>
                                      <p:cBhvr>
                                        <p:cTn id="98" dur="1" fill="hold">
                                          <p:stCondLst>
                                            <p:cond delay="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99" restart="whenNotActive" fill="hold" evtFilter="cancelBubble" nodeType="interactiveSeq">
                <p:stCondLst>
                  <p:cond evt="onClick" delay="0">
                    <p:tgtEl>
                      <p:spTgt spid="63"/>
                    </p:tgtEl>
                  </p:cond>
                </p:stCondLst>
                <p:endSync evt="end" delay="0">
                  <p:rtn val="all"/>
                </p:endSync>
                <p:childTnLst>
                  <p:par>
                    <p:cTn id="100" fill="hold">
                      <p:stCondLst>
                        <p:cond delay="0"/>
                      </p:stCondLst>
                      <p:childTnLst>
                        <p:par>
                          <p:cTn id="101" fill="hold">
                            <p:stCondLst>
                              <p:cond delay="0"/>
                            </p:stCondLst>
                            <p:childTnLst>
                              <p:par>
                                <p:cTn id="102" presetID="23" presetClass="exit" presetSubtype="544" fill="hold" grpId="0" nodeType="clickEffect">
                                  <p:stCondLst>
                                    <p:cond delay="0"/>
                                  </p:stCondLst>
                                  <p:childTnLst>
                                    <p:anim calcmode="lin" valueType="num">
                                      <p:cBhvr>
                                        <p:cTn id="103" dur="500"/>
                                        <p:tgtEl>
                                          <p:spTgt spid="63"/>
                                        </p:tgtEl>
                                        <p:attrNameLst>
                                          <p:attrName>ppt_w</p:attrName>
                                        </p:attrNameLst>
                                      </p:cBhvr>
                                      <p:tavLst>
                                        <p:tav tm="0">
                                          <p:val>
                                            <p:strVal val="ppt_w"/>
                                          </p:val>
                                        </p:tav>
                                        <p:tav tm="100000">
                                          <p:val>
                                            <p:fltVal val="0"/>
                                          </p:val>
                                        </p:tav>
                                      </p:tavLst>
                                    </p:anim>
                                    <p:anim calcmode="lin" valueType="num">
                                      <p:cBhvr>
                                        <p:cTn id="104" dur="500"/>
                                        <p:tgtEl>
                                          <p:spTgt spid="63"/>
                                        </p:tgtEl>
                                        <p:attrNameLst>
                                          <p:attrName>ppt_h</p:attrName>
                                        </p:attrNameLst>
                                      </p:cBhvr>
                                      <p:tavLst>
                                        <p:tav tm="0">
                                          <p:val>
                                            <p:strVal val="ppt_h"/>
                                          </p:val>
                                        </p:tav>
                                        <p:tav tm="100000">
                                          <p:val>
                                            <p:fltVal val="0"/>
                                          </p:val>
                                        </p:tav>
                                      </p:tavLst>
                                    </p:anim>
                                    <p:anim calcmode="lin" valueType="num">
                                      <p:cBhvr>
                                        <p:cTn id="105" dur="500"/>
                                        <p:tgtEl>
                                          <p:spTgt spid="63"/>
                                        </p:tgtEl>
                                        <p:attrNameLst>
                                          <p:attrName>ppt_x</p:attrName>
                                        </p:attrNameLst>
                                      </p:cBhvr>
                                      <p:tavLst>
                                        <p:tav tm="0">
                                          <p:val>
                                            <p:strVal val="ppt_x"/>
                                          </p:val>
                                        </p:tav>
                                        <p:tav tm="100000">
                                          <p:val>
                                            <p:fltVal val="0.5"/>
                                          </p:val>
                                        </p:tav>
                                      </p:tavLst>
                                    </p:anim>
                                    <p:anim calcmode="lin" valueType="num">
                                      <p:cBhvr>
                                        <p:cTn id="106" dur="500"/>
                                        <p:tgtEl>
                                          <p:spTgt spid="63"/>
                                        </p:tgtEl>
                                        <p:attrNameLst>
                                          <p:attrName>ppt_y</p:attrName>
                                        </p:attrNameLst>
                                      </p:cBhvr>
                                      <p:tavLst>
                                        <p:tav tm="0">
                                          <p:val>
                                            <p:strVal val="ppt_y"/>
                                          </p:val>
                                        </p:tav>
                                        <p:tav tm="100000">
                                          <p:val>
                                            <p:fltVal val="0.5"/>
                                          </p:val>
                                        </p:tav>
                                      </p:tavLst>
                                    </p:anim>
                                    <p:set>
                                      <p:cBhvr>
                                        <p:cTn id="107" dur="1" fill="hold">
                                          <p:stCondLst>
                                            <p:cond delay="499"/>
                                          </p:stCondLst>
                                        </p:cTn>
                                        <p:tgtEl>
                                          <p:spTgt spid="63"/>
                                        </p:tgtEl>
                                        <p:attrNameLst>
                                          <p:attrName>style.visibility</p:attrName>
                                        </p:attrNameLst>
                                      </p:cBhvr>
                                      <p:to>
                                        <p:strVal val="hidden"/>
                                      </p:to>
                                    </p:set>
                                  </p:childTnLst>
                                </p:cTn>
                              </p:par>
                              <p:par>
                                <p:cTn id="108" presetID="10" presetClass="exit" presetSubtype="0" fill="hold" grpId="0" nodeType="withEffect">
                                  <p:stCondLst>
                                    <p:cond delay="0"/>
                                  </p:stCondLst>
                                  <p:childTnLst>
                                    <p:animEffect transition="out" filter="fade">
                                      <p:cBhvr>
                                        <p:cTn id="109" dur="10"/>
                                        <p:tgtEl>
                                          <p:spTgt spid="62"/>
                                        </p:tgtEl>
                                      </p:cBhvr>
                                    </p:animEffect>
                                    <p:set>
                                      <p:cBhvr>
                                        <p:cTn id="110"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11" restart="whenNotActive" fill="hold" evtFilter="cancelBubble" nodeType="interactiveSeq">
                <p:stCondLst>
                  <p:cond evt="onClick" delay="0">
                    <p:tgtEl>
                      <p:spTgt spid="65"/>
                    </p:tgtEl>
                  </p:cond>
                </p:stCondLst>
                <p:endSync evt="end" delay="0">
                  <p:rtn val="all"/>
                </p:endSync>
                <p:childTnLst>
                  <p:par>
                    <p:cTn id="112" fill="hold">
                      <p:stCondLst>
                        <p:cond delay="0"/>
                      </p:stCondLst>
                      <p:childTnLst>
                        <p:par>
                          <p:cTn id="113" fill="hold">
                            <p:stCondLst>
                              <p:cond delay="0"/>
                            </p:stCondLst>
                            <p:childTnLst>
                              <p:par>
                                <p:cTn id="114" presetID="23" presetClass="exit" presetSubtype="544" fill="hold" grpId="0" nodeType="clickEffect">
                                  <p:stCondLst>
                                    <p:cond delay="0"/>
                                  </p:stCondLst>
                                  <p:childTnLst>
                                    <p:anim calcmode="lin" valueType="num">
                                      <p:cBhvr>
                                        <p:cTn id="115" dur="500"/>
                                        <p:tgtEl>
                                          <p:spTgt spid="65"/>
                                        </p:tgtEl>
                                        <p:attrNameLst>
                                          <p:attrName>ppt_w</p:attrName>
                                        </p:attrNameLst>
                                      </p:cBhvr>
                                      <p:tavLst>
                                        <p:tav tm="0">
                                          <p:val>
                                            <p:strVal val="ppt_w"/>
                                          </p:val>
                                        </p:tav>
                                        <p:tav tm="100000">
                                          <p:val>
                                            <p:fltVal val="0"/>
                                          </p:val>
                                        </p:tav>
                                      </p:tavLst>
                                    </p:anim>
                                    <p:anim calcmode="lin" valueType="num">
                                      <p:cBhvr>
                                        <p:cTn id="116" dur="500"/>
                                        <p:tgtEl>
                                          <p:spTgt spid="65"/>
                                        </p:tgtEl>
                                        <p:attrNameLst>
                                          <p:attrName>ppt_h</p:attrName>
                                        </p:attrNameLst>
                                      </p:cBhvr>
                                      <p:tavLst>
                                        <p:tav tm="0">
                                          <p:val>
                                            <p:strVal val="ppt_h"/>
                                          </p:val>
                                        </p:tav>
                                        <p:tav tm="100000">
                                          <p:val>
                                            <p:fltVal val="0"/>
                                          </p:val>
                                        </p:tav>
                                      </p:tavLst>
                                    </p:anim>
                                    <p:anim calcmode="lin" valueType="num">
                                      <p:cBhvr>
                                        <p:cTn id="117" dur="500"/>
                                        <p:tgtEl>
                                          <p:spTgt spid="65"/>
                                        </p:tgtEl>
                                        <p:attrNameLst>
                                          <p:attrName>ppt_x</p:attrName>
                                        </p:attrNameLst>
                                      </p:cBhvr>
                                      <p:tavLst>
                                        <p:tav tm="0">
                                          <p:val>
                                            <p:strVal val="ppt_x"/>
                                          </p:val>
                                        </p:tav>
                                        <p:tav tm="100000">
                                          <p:val>
                                            <p:fltVal val="0.5"/>
                                          </p:val>
                                        </p:tav>
                                      </p:tavLst>
                                    </p:anim>
                                    <p:anim calcmode="lin" valueType="num">
                                      <p:cBhvr>
                                        <p:cTn id="118" dur="500"/>
                                        <p:tgtEl>
                                          <p:spTgt spid="65"/>
                                        </p:tgtEl>
                                        <p:attrNameLst>
                                          <p:attrName>ppt_y</p:attrName>
                                        </p:attrNameLst>
                                      </p:cBhvr>
                                      <p:tavLst>
                                        <p:tav tm="0">
                                          <p:val>
                                            <p:strVal val="ppt_y"/>
                                          </p:val>
                                        </p:tav>
                                        <p:tav tm="100000">
                                          <p:val>
                                            <p:fltVal val="0.5"/>
                                          </p:val>
                                        </p:tav>
                                      </p:tavLst>
                                    </p:anim>
                                    <p:set>
                                      <p:cBhvr>
                                        <p:cTn id="119" dur="1" fill="hold">
                                          <p:stCondLst>
                                            <p:cond delay="499"/>
                                          </p:stCondLst>
                                        </p:cTn>
                                        <p:tgtEl>
                                          <p:spTgt spid="65"/>
                                        </p:tgtEl>
                                        <p:attrNameLst>
                                          <p:attrName>style.visibility</p:attrName>
                                        </p:attrNameLst>
                                      </p:cBhvr>
                                      <p:to>
                                        <p:strVal val="hidden"/>
                                      </p:to>
                                    </p:set>
                                  </p:childTnLst>
                                </p:cTn>
                              </p:par>
                              <p:par>
                                <p:cTn id="120" presetID="10" presetClass="exit" presetSubtype="0" fill="hold" grpId="0" nodeType="withEffect">
                                  <p:stCondLst>
                                    <p:cond delay="0"/>
                                  </p:stCondLst>
                                  <p:childTnLst>
                                    <p:animEffect transition="out" filter="fade">
                                      <p:cBhvr>
                                        <p:cTn id="121" dur="10"/>
                                        <p:tgtEl>
                                          <p:spTgt spid="64"/>
                                        </p:tgtEl>
                                      </p:cBhvr>
                                    </p:animEffect>
                                    <p:set>
                                      <p:cBhvr>
                                        <p:cTn id="122" dur="1" fill="hold">
                                          <p:stCondLst>
                                            <p:cond delay="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5"/>
                  </p:tgtEl>
                </p:cond>
              </p:nextCondLst>
            </p:seq>
          </p:childTnLst>
        </p:cTn>
      </p:par>
    </p:tnLst>
    <p:bldLst>
      <p:bldP spid="29" grpId="0"/>
      <p:bldP spid="51" grpId="0" animBg="1"/>
      <p:bldP spid="51" grpId="1" animBg="1"/>
      <p:bldP spid="52" grpId="0"/>
      <p:bldP spid="53" grpId="0" animBg="1"/>
      <p:bldP spid="53" grpId="1" animBg="1"/>
      <p:bldP spid="54" grpId="0"/>
      <p:bldP spid="55" grpId="0" animBg="1"/>
      <p:bldP spid="55" grpId="1" animBg="1"/>
      <p:bldP spid="56" grpId="0"/>
      <p:bldP spid="57" grpId="0" animBg="1"/>
      <p:bldP spid="57" grpId="1" animBg="1"/>
      <p:bldP spid="58" grpId="0"/>
      <p:bldP spid="59" grpId="0" animBg="1"/>
      <p:bldP spid="59" grpId="1" animBg="1"/>
      <p:bldP spid="60" grpId="0"/>
      <p:bldP spid="61" grpId="0" animBg="1"/>
      <p:bldP spid="61" grpId="1" animBg="1"/>
      <p:bldP spid="62" grpId="0"/>
      <p:bldP spid="63" grpId="0" animBg="1"/>
      <p:bldP spid="63" grpId="1" animBg="1"/>
      <p:bldP spid="64" grpId="0"/>
      <p:bldP spid="65" grpId="0" animBg="1"/>
      <p:bldP spid="65" grpId="1" animBg="1"/>
      <p:bldP spid="7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9" name="Pentagon 8">
            <a:hlinkClick r:id="rId6" action="ppaction://hlinksldjump"/>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000" b="1" dirty="0">
                <a:solidFill>
                  <a:prstClr val="black"/>
                </a:solidFill>
                <a:latin typeface="Times New Roman" panose="02020603050405020304" pitchFamily="18" charset="0"/>
                <a:cs typeface="Times New Roman" pitchFamily="18" charset="0"/>
              </a:rPr>
              <a:t>VƯỜN SAO</a:t>
            </a:r>
          </a:p>
        </p:txBody>
      </p:sp>
      <p:sp>
        <p:nvSpPr>
          <p:cNvPr id="12" name="Snip Diagonal Corner Rectangle 11"/>
          <p:cNvSpPr/>
          <p:nvPr/>
        </p:nvSpPr>
        <p:spPr>
          <a:xfrm>
            <a:off x="2240329" y="1693405"/>
            <a:ext cx="14063729" cy="2812727"/>
          </a:xfrm>
          <a:prstGeom prst="snip2DiagRect">
            <a:avLst>
              <a:gd name="adj1" fmla="val 0"/>
              <a:gd name="adj2" fmla="val 24222"/>
            </a:avLst>
          </a:prstGeom>
          <a:ln/>
        </p:spPr>
        <p:style>
          <a:lnRef idx="1">
            <a:schemeClr val="dk1"/>
          </a:lnRef>
          <a:fillRef idx="3">
            <a:schemeClr val="dk1"/>
          </a:fillRef>
          <a:effectRef idx="2">
            <a:schemeClr val="dk1"/>
          </a:effectRef>
          <a:fontRef idx="minor">
            <a:schemeClr val="lt1"/>
          </a:fontRef>
        </p:style>
        <p:txBody>
          <a:bodyPr rtlCol="0" anchor="ctr"/>
          <a:lstStyle/>
          <a:p>
            <a:pPr algn="just" defTabSz="1371600"/>
            <a:r>
              <a:rPr lang="en-US" sz="4800" b="1" dirty="0">
                <a:solidFill>
                  <a:prstClr val="white"/>
                </a:solidFill>
                <a:latin typeface="Times New Roman" panose="02020603050405020304" pitchFamily="18" charset="0"/>
                <a:cs typeface="Times New Roman" panose="02020603050405020304" pitchFamily="18" charset="0"/>
              </a:rPr>
              <a:t>1. </a:t>
            </a:r>
            <a:r>
              <a:rPr lang="en-US" sz="4800" b="1" dirty="0" err="1">
                <a:solidFill>
                  <a:prstClr val="white"/>
                </a:solidFill>
                <a:latin typeface="Times New Roman" panose="02020603050405020304" pitchFamily="18" charset="0"/>
                <a:cs typeface="Times New Roman" panose="02020603050405020304" pitchFamily="18" charset="0"/>
              </a:rPr>
              <a:t>Điền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từ</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còn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thiếu</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vào</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chỗ</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chấm</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Câu</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đơn</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là</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câu</a:t>
            </a:r>
            <a:r>
              <a:rPr lang="en-US" sz="4800" dirty="0">
                <a:solidFill>
                  <a:prstClr val="white"/>
                </a:solidFill>
                <a:latin typeface="Times New Roman" panose="02020603050405020304" pitchFamily="18" charset="0"/>
                <a:cs typeface="Times New Roman" panose="02020603050405020304" pitchFamily="18" charset="0"/>
              </a:rPr>
              <a:t> do ……</a:t>
            </a:r>
            <a:r>
              <a:rPr lang="en-US" sz="4800" dirty="0" err="1">
                <a:solidFill>
                  <a:prstClr val="white"/>
                </a:solidFill>
                <a:latin typeface="Times New Roman" panose="02020603050405020304" pitchFamily="18" charset="0"/>
                <a:cs typeface="Times New Roman" panose="02020603050405020304" pitchFamily="18" charset="0"/>
              </a:rPr>
              <a:t>tạo</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thành</a:t>
            </a:r>
            <a:r>
              <a:rPr lang="en-US" sz="4800" dirty="0">
                <a:solidFill>
                  <a:prstClr val="white"/>
                </a:solidFill>
                <a:latin typeface="Times New Roman" panose="02020603050405020304" pitchFamily="18" charset="0"/>
                <a:cs typeface="Times New Roman" panose="02020603050405020304" pitchFamily="18" charset="0"/>
              </a:rPr>
              <a:t>?</a:t>
            </a:r>
            <a:endParaRPr lang="en-US" sz="6600" b="1" dirty="0">
              <a:solidFill>
                <a:prstClr val="white"/>
              </a:solidFill>
              <a:latin typeface="Times New Roman" panose="02020603050405020304" pitchFamily="18" charset="0"/>
              <a:cs typeface="Times New Roman" panose="02020603050405020304" pitchFamily="18" charset="0"/>
            </a:endParaRPr>
          </a:p>
        </p:txBody>
      </p:sp>
      <p:sp>
        <p:nvSpPr>
          <p:cNvPr id="5" name="Rectangle 4"/>
          <p:cNvSpPr/>
          <p:nvPr/>
        </p:nvSpPr>
        <p:spPr>
          <a:xfrm>
            <a:off x="3305733" y="5752106"/>
            <a:ext cx="11932920" cy="215961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dirty="0" err="1">
                <a:solidFill>
                  <a:srgbClr val="FF0000"/>
                </a:solidFill>
                <a:latin typeface="Times New Roman" panose="02020603050405020304" pitchFamily="18" charset="0"/>
                <a:cs typeface="Times New Roman" panose="02020603050405020304" pitchFamily="18" charset="0"/>
              </a:rPr>
              <a:t>một</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cụm</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chủ</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vị</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nòng</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cốt</a:t>
            </a:r>
            <a:endParaRPr lang="en-US" sz="6600" b="1" dirty="0">
              <a:solidFill>
                <a:srgbClr val="FF0000"/>
              </a:solidFill>
              <a:latin typeface="Times New Roman" pitchFamily="18" charset="0"/>
              <a:cs typeface="Times New Roman" pitchFamily="18" charset="0"/>
            </a:endParaRPr>
          </a:p>
        </p:txBody>
      </p:sp>
      <p:sp>
        <p:nvSpPr>
          <p:cNvPr id="15" name="Rectangle 14"/>
          <p:cNvSpPr/>
          <p:nvPr/>
        </p:nvSpPr>
        <p:spPr>
          <a:xfrm>
            <a:off x="7684626" y="4520254"/>
            <a:ext cx="2918749" cy="1246495"/>
          </a:xfrm>
          <a:prstGeom prst="rect">
            <a:avLst/>
          </a:prstGeom>
          <a:noFill/>
        </p:spPr>
        <p:txBody>
          <a:bodyPr wrap="none" lIns="137160" tIns="68580" rIns="137160" bIns="68580">
            <a:spAutoFit/>
          </a:bodyPr>
          <a:lstStyle/>
          <a:p>
            <a:pPr algn="ctr" defTabSz="1371600"/>
            <a:r>
              <a:rPr lang="en-US" sz="7200" b="1" dirty="0">
                <a:solidFill>
                  <a:srgbClr val="FF0000"/>
                </a:solidFill>
                <a:latin typeface="Times New Roman" panose="02020603050405020304" pitchFamily="18" charset="0"/>
                <a:cs typeface="Times New Roman" panose="02020603050405020304" pitchFamily="18" charset="0"/>
              </a:rPr>
              <a:t>7 </a:t>
            </a:r>
            <a:r>
              <a:rPr lang="en-US" sz="7200" b="1" dirty="0" err="1">
                <a:solidFill>
                  <a:srgbClr val="FF0000"/>
                </a:solidFill>
                <a:latin typeface="Times New Roman" panose="02020603050405020304" pitchFamily="18" charset="0"/>
                <a:cs typeface="Times New Roman" panose="02020603050405020304" pitchFamily="18" charset="0"/>
              </a:rPr>
              <a:t>điểm</a:t>
            </a:r>
            <a:endParaRPr lang="en-US" sz="7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0580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2" name="Snip Diagonal Corner Rectangle 11"/>
          <p:cNvSpPr/>
          <p:nvPr/>
        </p:nvSpPr>
        <p:spPr>
          <a:xfrm>
            <a:off x="2240329" y="1693405"/>
            <a:ext cx="14063729" cy="2812727"/>
          </a:xfrm>
          <a:prstGeom prst="snip2DiagRect">
            <a:avLst>
              <a:gd name="adj1" fmla="val 0"/>
              <a:gd name="adj2" fmla="val 24222"/>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just" defTabSz="1371600">
              <a:defRPr/>
            </a:pPr>
            <a:r>
              <a:rPr lang="en-US" sz="4400" b="1" dirty="0">
                <a:solidFill>
                  <a:prstClr val="white"/>
                </a:solidFill>
                <a:latin typeface="Times New Roman" panose="02020603050405020304" pitchFamily="18" charset="0"/>
                <a:cs typeface="Times New Roman" panose="02020603050405020304" pitchFamily="18" charset="0"/>
              </a:rPr>
              <a:t>2. </a:t>
            </a:r>
            <a:r>
              <a:rPr lang="en-US" sz="4400" b="1" dirty="0" err="1">
                <a:solidFill>
                  <a:prstClr val="white"/>
                </a:solidFill>
                <a:latin typeface="Times New Roman" panose="02020603050405020304" pitchFamily="18" charset="0"/>
                <a:cs typeface="Times New Roman" panose="02020603050405020304" pitchFamily="18" charset="0"/>
              </a:rPr>
              <a:t>Điền</a:t>
            </a:r>
            <a:r>
              <a:rPr lang="en-US" sz="4400" b="1" dirty="0">
                <a:solidFill>
                  <a:prstClr val="white"/>
                </a:solidFill>
                <a:latin typeface="Times New Roman" panose="02020603050405020304" pitchFamily="18" charset="0"/>
                <a:cs typeface="Times New Roman" panose="02020603050405020304" pitchFamily="18" charset="0"/>
              </a:rPr>
              <a:t> </a:t>
            </a:r>
            <a:r>
              <a:rPr lang="en-US" sz="4400" b="1" dirty="0" err="1">
                <a:solidFill>
                  <a:prstClr val="white"/>
                </a:solidFill>
                <a:latin typeface="Times New Roman" panose="02020603050405020304" pitchFamily="18" charset="0"/>
                <a:cs typeface="Times New Roman" panose="02020603050405020304" pitchFamily="18" charset="0"/>
              </a:rPr>
              <a:t>từ</a:t>
            </a:r>
            <a:r>
              <a:rPr lang="en-US" sz="4400" b="1" dirty="0">
                <a:solidFill>
                  <a:prstClr val="white"/>
                </a:solidFill>
                <a:latin typeface="Times New Roman" panose="02020603050405020304" pitchFamily="18" charset="0"/>
                <a:cs typeface="Times New Roman" panose="02020603050405020304" pitchFamily="18" charset="0"/>
              </a:rPr>
              <a:t> </a:t>
            </a:r>
            <a:r>
              <a:rPr lang="en-US" sz="4400" b="1" dirty="0" err="1">
                <a:solidFill>
                  <a:prstClr val="white"/>
                </a:solidFill>
                <a:latin typeface="Times New Roman" panose="02020603050405020304" pitchFamily="18" charset="0"/>
                <a:cs typeface="Times New Roman" panose="02020603050405020304" pitchFamily="18" charset="0"/>
              </a:rPr>
              <a:t>còn</a:t>
            </a:r>
            <a:r>
              <a:rPr lang="en-US" sz="4400" b="1" dirty="0">
                <a:solidFill>
                  <a:prstClr val="white"/>
                </a:solidFill>
                <a:latin typeface="Times New Roman" panose="02020603050405020304" pitchFamily="18" charset="0"/>
                <a:cs typeface="Times New Roman" panose="02020603050405020304" pitchFamily="18" charset="0"/>
              </a:rPr>
              <a:t> </a:t>
            </a:r>
            <a:r>
              <a:rPr lang="en-US" sz="4400" b="1" dirty="0" err="1">
                <a:solidFill>
                  <a:prstClr val="white"/>
                </a:solidFill>
                <a:latin typeface="Times New Roman" panose="02020603050405020304" pitchFamily="18" charset="0"/>
                <a:cs typeface="Times New Roman" panose="02020603050405020304" pitchFamily="18" charset="0"/>
              </a:rPr>
              <a:t>thiếu</a:t>
            </a:r>
            <a:r>
              <a:rPr lang="en-US" sz="4400" b="1" dirty="0">
                <a:solidFill>
                  <a:prstClr val="white"/>
                </a:solidFill>
                <a:latin typeface="Times New Roman" panose="02020603050405020304" pitchFamily="18" charset="0"/>
                <a:cs typeface="Times New Roman" panose="02020603050405020304" pitchFamily="18" charset="0"/>
              </a:rPr>
              <a:t> </a:t>
            </a:r>
            <a:r>
              <a:rPr lang="en-US" sz="4400" b="1" dirty="0" err="1">
                <a:solidFill>
                  <a:prstClr val="white"/>
                </a:solidFill>
                <a:latin typeface="Times New Roman" panose="02020603050405020304" pitchFamily="18" charset="0"/>
                <a:cs typeface="Times New Roman" panose="02020603050405020304" pitchFamily="18" charset="0"/>
              </a:rPr>
              <a:t>vào</a:t>
            </a:r>
            <a:r>
              <a:rPr lang="en-US" sz="4400" b="1" dirty="0">
                <a:solidFill>
                  <a:prstClr val="white"/>
                </a:solidFill>
                <a:latin typeface="Times New Roman" panose="02020603050405020304" pitchFamily="18" charset="0"/>
                <a:cs typeface="Times New Roman" panose="02020603050405020304" pitchFamily="18" charset="0"/>
              </a:rPr>
              <a:t> </a:t>
            </a:r>
            <a:r>
              <a:rPr lang="en-US" sz="4400" b="1" dirty="0" err="1">
                <a:solidFill>
                  <a:prstClr val="white"/>
                </a:solidFill>
                <a:latin typeface="Times New Roman" panose="02020603050405020304" pitchFamily="18" charset="0"/>
                <a:cs typeface="Times New Roman" panose="02020603050405020304" pitchFamily="18" charset="0"/>
              </a:rPr>
              <a:t>chỗ</a:t>
            </a:r>
            <a:r>
              <a:rPr lang="en-US" sz="4400" b="1" dirty="0">
                <a:solidFill>
                  <a:prstClr val="white"/>
                </a:solidFill>
                <a:latin typeface="Times New Roman" panose="02020603050405020304" pitchFamily="18" charset="0"/>
                <a:cs typeface="Times New Roman" panose="02020603050405020304" pitchFamily="18" charset="0"/>
              </a:rPr>
              <a:t> </a:t>
            </a:r>
            <a:r>
              <a:rPr lang="en-US" sz="4400" b="1" dirty="0" err="1">
                <a:solidFill>
                  <a:prstClr val="white"/>
                </a:solidFill>
                <a:latin typeface="Times New Roman" panose="02020603050405020304" pitchFamily="18" charset="0"/>
                <a:cs typeface="Times New Roman" panose="02020603050405020304" pitchFamily="18" charset="0"/>
              </a:rPr>
              <a:t>chấm</a:t>
            </a:r>
            <a:r>
              <a:rPr lang="en-US" sz="4400" b="1" dirty="0">
                <a:solidFill>
                  <a:prstClr val="white"/>
                </a:solidFill>
                <a:latin typeface="Times New Roman" panose="02020603050405020304" pitchFamily="18" charset="0"/>
                <a:cs typeface="Times New Roman" panose="02020603050405020304" pitchFamily="18" charset="0"/>
              </a:rPr>
              <a:t>: </a:t>
            </a:r>
            <a:r>
              <a:rPr lang="en-US" sz="4400" dirty="0">
                <a:solidFill>
                  <a:prstClr val="white"/>
                </a:solidFill>
                <a:latin typeface="Times New Roman" panose="02020603050405020304" pitchFamily="18" charset="0"/>
                <a:cs typeface="Times New Roman" panose="02020603050405020304" pitchFamily="18" charset="0"/>
              </a:rPr>
              <a:t>….</a:t>
            </a:r>
            <a:r>
              <a:rPr lang="en-US" sz="4400" dirty="0" err="1">
                <a:solidFill>
                  <a:prstClr val="white"/>
                </a:solidFill>
                <a:latin typeface="Times New Roman" panose="02020603050405020304" pitchFamily="18" charset="0"/>
                <a:cs typeface="Times New Roman" panose="02020603050405020304" pitchFamily="18" charset="0"/>
              </a:rPr>
              <a:t>là</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câu</a:t>
            </a:r>
            <a:r>
              <a:rPr lang="en-US" sz="4400" dirty="0">
                <a:solidFill>
                  <a:prstClr val="white"/>
                </a:solidFill>
                <a:latin typeface="Times New Roman" panose="02020603050405020304" pitchFamily="18" charset="0"/>
                <a:cs typeface="Times New Roman" panose="02020603050405020304" pitchFamily="18" charset="0"/>
              </a:rPr>
              <a:t> do </a:t>
            </a:r>
            <a:r>
              <a:rPr lang="en-US" sz="4400" dirty="0" err="1">
                <a:solidFill>
                  <a:prstClr val="white"/>
                </a:solidFill>
                <a:latin typeface="Times New Roman" panose="02020603050405020304" pitchFamily="18" charset="0"/>
                <a:cs typeface="Times New Roman" panose="02020603050405020304" pitchFamily="18" charset="0"/>
              </a:rPr>
              <a:t>hai</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hoặc</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nhiều</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cụm</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chủ</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vị</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nòng</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cốt</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ghép</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lại</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với</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nhau</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tạo</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thành</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mỗi</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cụm</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chủ</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vị</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đó</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được</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gọi</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là</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một</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vế</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câu</a:t>
            </a:r>
            <a:r>
              <a:rPr lang="en-US" sz="4400" dirty="0">
                <a:solidFill>
                  <a:prstClr val="white"/>
                </a:solidFill>
                <a:latin typeface="Times New Roman" panose="02020603050405020304" pitchFamily="18" charset="0"/>
                <a:cs typeface="Times New Roman" panose="02020603050405020304" pitchFamily="18" charset="0"/>
              </a:rPr>
              <a:t>.</a:t>
            </a:r>
          </a:p>
        </p:txBody>
      </p:sp>
      <p:sp>
        <p:nvSpPr>
          <p:cNvPr id="5" name="Rectangle 4"/>
          <p:cNvSpPr/>
          <p:nvPr/>
        </p:nvSpPr>
        <p:spPr>
          <a:xfrm>
            <a:off x="3305733" y="5752106"/>
            <a:ext cx="11932920" cy="215961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dirty="0" err="1">
                <a:solidFill>
                  <a:srgbClr val="FF0000"/>
                </a:solidFill>
                <a:latin typeface="Times New Roman" pitchFamily="18" charset="0"/>
                <a:cs typeface="Times New Roman" pitchFamily="18" charset="0"/>
              </a:rPr>
              <a:t>Câu</a:t>
            </a:r>
            <a:r>
              <a:rPr lang="en-US" sz="6600" dirty="0">
                <a:solidFill>
                  <a:srgbClr val="FF0000"/>
                </a:solidFill>
                <a:latin typeface="Times New Roman" pitchFamily="18" charset="0"/>
                <a:cs typeface="Times New Roman" pitchFamily="18" charset="0"/>
              </a:rPr>
              <a:t> </a:t>
            </a:r>
            <a:r>
              <a:rPr lang="en-US" sz="6600" dirty="0" err="1">
                <a:solidFill>
                  <a:srgbClr val="FF0000"/>
                </a:solidFill>
                <a:latin typeface="Times New Roman" pitchFamily="18" charset="0"/>
                <a:cs typeface="Times New Roman" pitchFamily="18" charset="0"/>
              </a:rPr>
              <a:t>ghép</a:t>
            </a:r>
            <a:endParaRPr lang="vi-VN" sz="6600" dirty="0">
              <a:solidFill>
                <a:srgbClr val="FF0000"/>
              </a:solidFill>
              <a:latin typeface="Times New Roman" pitchFamily="18" charset="0"/>
              <a:cs typeface="Times New Roman" pitchFamily="18" charset="0"/>
            </a:endParaRPr>
          </a:p>
        </p:txBody>
      </p:sp>
      <p:sp>
        <p:nvSpPr>
          <p:cNvPr id="15" name="Rectangle 14"/>
          <p:cNvSpPr/>
          <p:nvPr/>
        </p:nvSpPr>
        <p:spPr>
          <a:xfrm>
            <a:off x="6722828" y="4520254"/>
            <a:ext cx="4842352" cy="1246495"/>
          </a:xfrm>
          <a:prstGeom prst="rect">
            <a:avLst/>
          </a:prstGeom>
          <a:noFill/>
        </p:spPr>
        <p:txBody>
          <a:bodyPr wrap="none" lIns="137160" tIns="68580" rIns="137160" bIns="68580">
            <a:spAutoFit/>
          </a:bodyPr>
          <a:lstStyle/>
          <a:p>
            <a:pPr algn="ctr" defTabSz="1371600">
              <a:defRPr/>
            </a:pPr>
            <a:r>
              <a:rPr lang="en-US" sz="7200" b="1" dirty="0" err="1">
                <a:solidFill>
                  <a:srgbClr val="FF0000"/>
                </a:solidFill>
                <a:latin typeface="Times New Roman" panose="02020603050405020304" pitchFamily="18" charset="0"/>
                <a:cs typeface="Times New Roman" panose="02020603050405020304" pitchFamily="18" charset="0"/>
              </a:rPr>
              <a:t>Một</a:t>
            </a:r>
            <a:r>
              <a:rPr lang="en-US" sz="7200" b="1" dirty="0">
                <a:solidFill>
                  <a:srgbClr val="FF0000"/>
                </a:solidFill>
                <a:latin typeface="Times New Roman" panose="02020603050405020304" pitchFamily="18" charset="0"/>
                <a:cs typeface="Times New Roman" panose="02020603050405020304" pitchFamily="18" charset="0"/>
              </a:rPr>
              <a:t> </a:t>
            </a:r>
            <a:r>
              <a:rPr lang="en-US" sz="7200" b="1" dirty="0" err="1">
                <a:solidFill>
                  <a:srgbClr val="FF0000"/>
                </a:solidFill>
                <a:latin typeface="Times New Roman" panose="02020603050405020304" pitchFamily="18" charset="0"/>
                <a:cs typeface="Times New Roman" panose="02020603050405020304" pitchFamily="18" charset="0"/>
              </a:rPr>
              <a:t>cái</a:t>
            </a:r>
            <a:r>
              <a:rPr lang="en-US" sz="7200" b="1" dirty="0">
                <a:solidFill>
                  <a:srgbClr val="FF0000"/>
                </a:solidFill>
                <a:latin typeface="Times New Roman" panose="02020603050405020304" pitchFamily="18" charset="0"/>
                <a:cs typeface="Times New Roman" panose="02020603050405020304" pitchFamily="18" charset="0"/>
              </a:rPr>
              <a:t> </a:t>
            </a:r>
            <a:r>
              <a:rPr lang="en-US" sz="7200" b="1" dirty="0" err="1">
                <a:solidFill>
                  <a:srgbClr val="FF0000"/>
                </a:solidFill>
                <a:latin typeface="Times New Roman" panose="02020603050405020304" pitchFamily="18" charset="0"/>
                <a:cs typeface="Times New Roman" panose="02020603050405020304" pitchFamily="18" charset="0"/>
              </a:rPr>
              <a:t>bút</a:t>
            </a:r>
            <a:endParaRPr lang="en-US" sz="7200" b="1" dirty="0">
              <a:solidFill>
                <a:srgbClr val="FF0000"/>
              </a:solidFill>
              <a:latin typeface="Times New Roman" panose="02020603050405020304" pitchFamily="18" charset="0"/>
              <a:cs typeface="Times New Roman" panose="02020603050405020304" pitchFamily="18" charset="0"/>
            </a:endParaRPr>
          </a:p>
        </p:txBody>
      </p:sp>
      <p:sp>
        <p:nvSpPr>
          <p:cNvPr id="2" name="Pentagon 8">
            <a:hlinkClick r:id="rId6" action="ppaction://hlinksldjump"/>
            <a:extLst>
              <a:ext uri="{FF2B5EF4-FFF2-40B4-BE49-F238E27FC236}">
                <a16:creationId xmlns:a16="http://schemas.microsoft.com/office/drawing/2014/main" id="{3BB3155F-7DF7-1424-40CC-3E53B6EB7AF3}"/>
              </a:ext>
            </a:extLst>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000" b="1" dirty="0">
                <a:solidFill>
                  <a:prstClr val="black"/>
                </a:solidFill>
                <a:latin typeface="Times New Roman" panose="02020603050405020304" pitchFamily="18" charset="0"/>
                <a:cs typeface="Times New Roman" pitchFamily="18" charset="0"/>
              </a:rPr>
              <a:t>VƯỜN SAO</a:t>
            </a:r>
          </a:p>
        </p:txBody>
      </p:sp>
    </p:spTree>
    <p:extLst>
      <p:ext uri="{BB962C8B-B14F-4D97-AF65-F5344CB8AC3E}">
        <p14:creationId xmlns:p14="http://schemas.microsoft.com/office/powerpoint/2010/main" val="89121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1383</TotalTime>
  <Words>1065</Words>
  <Application>Microsoft Office PowerPoint</Application>
  <PresentationFormat>Custom</PresentationFormat>
  <Paragraphs>96</Paragraphs>
  <Slides>18</Slides>
  <Notes>12</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18</vt:i4>
      </vt:variant>
    </vt:vector>
  </HeadingPairs>
  <TitlesOfParts>
    <vt:vector size="29" baseType="lpstr">
      <vt:lpstr>#9Slide07 Crocante</vt:lpstr>
      <vt:lpstr>Arial</vt:lpstr>
      <vt:lpstr>Calibri Light</vt:lpstr>
      <vt:lpstr>#9Slide04 Rokkitt Black</vt:lpstr>
      <vt:lpstr>Times New Roman</vt:lpstr>
      <vt:lpstr>Calibri</vt:lpstr>
      <vt:lpstr>#9Slide05 SVNDeadhead Script</vt:lpstr>
      <vt:lpstr>#9Slide06 FS Playlist Script</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Modern Travel Plan Presentation</dc:title>
  <cp:lastModifiedBy>Dell Inspiron 5320</cp:lastModifiedBy>
  <cp:revision>81</cp:revision>
  <dcterms:created xsi:type="dcterms:W3CDTF">2006-08-16T00:00:00Z</dcterms:created>
  <dcterms:modified xsi:type="dcterms:W3CDTF">2024-10-04T11:24:39Z</dcterms:modified>
  <dc:identifier>DAGLqprbdMc</dc:identifier>
</cp:coreProperties>
</file>