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0"/>
  </p:notesMasterIdLst>
  <p:sldIdLst>
    <p:sldId id="256" r:id="rId3"/>
    <p:sldId id="259" r:id="rId4"/>
    <p:sldId id="257" r:id="rId5"/>
    <p:sldId id="418" r:id="rId6"/>
    <p:sldId id="419" r:id="rId7"/>
    <p:sldId id="627" r:id="rId8"/>
    <p:sldId id="420" r:id="rId9"/>
    <p:sldId id="421" r:id="rId10"/>
    <p:sldId id="422" r:id="rId11"/>
    <p:sldId id="423" r:id="rId12"/>
    <p:sldId id="415" r:id="rId13"/>
    <p:sldId id="574" r:id="rId14"/>
    <p:sldId id="575" r:id="rId15"/>
    <p:sldId id="424" r:id="rId16"/>
    <p:sldId id="576" r:id="rId17"/>
    <p:sldId id="577" r:id="rId18"/>
    <p:sldId id="578" r:id="rId19"/>
    <p:sldId id="586" r:id="rId20"/>
    <p:sldId id="587" r:id="rId21"/>
    <p:sldId id="596" r:id="rId22"/>
    <p:sldId id="597" r:id="rId23"/>
    <p:sldId id="588" r:id="rId24"/>
    <p:sldId id="589" r:id="rId25"/>
    <p:sldId id="590" r:id="rId26"/>
    <p:sldId id="591" r:id="rId27"/>
    <p:sldId id="623" r:id="rId28"/>
    <p:sldId id="625" r:id="rId29"/>
    <p:sldId id="592" r:id="rId30"/>
    <p:sldId id="593" r:id="rId31"/>
    <p:sldId id="594" r:id="rId32"/>
    <p:sldId id="598" r:id="rId33"/>
    <p:sldId id="599" r:id="rId34"/>
    <p:sldId id="600" r:id="rId35"/>
    <p:sldId id="601" r:id="rId36"/>
    <p:sldId id="602" r:id="rId37"/>
    <p:sldId id="606" r:id="rId38"/>
    <p:sldId id="607" r:id="rId39"/>
    <p:sldId id="605" r:id="rId40"/>
    <p:sldId id="608" r:id="rId41"/>
    <p:sldId id="595" r:id="rId42"/>
    <p:sldId id="609" r:id="rId43"/>
    <p:sldId id="610" r:id="rId44"/>
    <p:sldId id="611" r:id="rId45"/>
    <p:sldId id="614" r:id="rId46"/>
    <p:sldId id="615" r:id="rId47"/>
    <p:sldId id="612" r:id="rId48"/>
    <p:sldId id="613" r:id="rId49"/>
    <p:sldId id="624" r:id="rId50"/>
    <p:sldId id="616" r:id="rId51"/>
    <p:sldId id="617" r:id="rId52"/>
    <p:sldId id="580" r:id="rId53"/>
    <p:sldId id="416" r:id="rId54"/>
    <p:sldId id="619" r:id="rId55"/>
    <p:sldId id="618" r:id="rId56"/>
    <p:sldId id="620" r:id="rId57"/>
    <p:sldId id="622" r:id="rId58"/>
    <p:sldId id="626" r:id="rId59"/>
  </p:sldIdLst>
  <p:sldSz cx="12192000" cy="68580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65" d="100"/>
          <a:sy n="65" d="100"/>
        </p:scale>
        <p:origin x="852" y="4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tags" Target="tags/tag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6.wmf"/><Relationship Id="rId1" Type="http://schemas.openxmlformats.org/officeDocument/2006/relationships/image" Target="../media/image9.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2024/10/20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40</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50</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57</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13</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19</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31</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39</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10/20/2024</a:t>
            </a:fld>
            <a:endParaRPr lang="en-US" altLang="vi-VN"/>
          </a:p>
        </p:txBody>
      </p:sp>
      <p:sp>
        <p:nvSpPr>
          <p:cNvPr id="5" name="Footer Placeholder 4">
            <a:extLst>
              <a:ext uri="{FF2B5EF4-FFF2-40B4-BE49-F238E27FC236}">
                <a16:creationId xmlns=""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5" name="Footer Placeholder 4">
            <a:extLst>
              <a:ext uri="{FF2B5EF4-FFF2-40B4-BE49-F238E27FC236}">
                <a16:creationId xmlns=""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10/20/2024</a:t>
            </a:fld>
            <a:endParaRPr lang="en-US" altLang="vi-VN"/>
          </a:p>
        </p:txBody>
      </p:sp>
      <p:sp>
        <p:nvSpPr>
          <p:cNvPr id="5" name="Footer Placeholder 4">
            <a:extLst>
              <a:ext uri="{FF2B5EF4-FFF2-40B4-BE49-F238E27FC236}">
                <a16:creationId xmlns=""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5" name="Footer Placeholder 4">
            <a:extLst>
              <a:ext uri="{FF2B5EF4-FFF2-40B4-BE49-F238E27FC236}">
                <a16:creationId xmlns=""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6" name="Footer Placeholder 5">
            <a:extLst>
              <a:ext uri="{FF2B5EF4-FFF2-40B4-BE49-F238E27FC236}">
                <a16:creationId xmlns=""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8" name="Footer Placeholder 7">
            <a:extLst>
              <a:ext uri="{FF2B5EF4-FFF2-40B4-BE49-F238E27FC236}">
                <a16:creationId xmlns=""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4" name="Footer Placeholder 3">
            <a:extLst>
              <a:ext uri="{FF2B5EF4-FFF2-40B4-BE49-F238E27FC236}">
                <a16:creationId xmlns=""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6" name="Footer Placeholder 5">
            <a:extLst>
              <a:ext uri="{FF2B5EF4-FFF2-40B4-BE49-F238E27FC236}">
                <a16:creationId xmlns=""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6" name="Footer Placeholder 5">
            <a:extLst>
              <a:ext uri="{FF2B5EF4-FFF2-40B4-BE49-F238E27FC236}">
                <a16:creationId xmlns=""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5" name="Footer Placeholder 4">
            <a:extLst>
              <a:ext uri="{FF2B5EF4-FFF2-40B4-BE49-F238E27FC236}">
                <a16:creationId xmlns=""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10/20/2024</a:t>
            </a:fld>
            <a:endParaRPr lang="en-US"/>
          </a:p>
        </p:txBody>
      </p:sp>
      <p:sp>
        <p:nvSpPr>
          <p:cNvPr id="5" name="Footer Placeholder 4">
            <a:extLst>
              <a:ext uri="{FF2B5EF4-FFF2-40B4-BE49-F238E27FC236}">
                <a16:creationId xmlns=""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10/20/2024</a:t>
            </a:fld>
            <a:endParaRPr lang="en-US"/>
          </a:p>
        </p:txBody>
      </p:sp>
      <p:sp>
        <p:nvSpPr>
          <p:cNvPr id="5" name="Footer Placeholder 4">
            <a:extLst>
              <a:ext uri="{FF2B5EF4-FFF2-40B4-BE49-F238E27FC236}">
                <a16:creationId xmlns=""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10.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8.gif"/><Relationship Id="rId7" Type="http://schemas.openxmlformats.org/officeDocument/2006/relationships/image" Target="../media/image16.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1.wmf"/><Relationship Id="rId5" Type="http://schemas.openxmlformats.org/officeDocument/2006/relationships/image" Target="../media/image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0.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dirty="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sp>
        <p:nvSpPr>
          <p:cNvPr id="17" name="文本框 16"/>
          <p:cNvSpPr txBox="1"/>
          <p:nvPr/>
        </p:nvSpPr>
        <p:spPr>
          <a:xfrm>
            <a:off x="2981657" y="4027028"/>
            <a:ext cx="5144356" cy="523220"/>
          </a:xfrm>
          <a:prstGeom prst="rect">
            <a:avLst/>
          </a:prstGeom>
          <a:noFill/>
        </p:spPr>
        <p:txBody>
          <a:bodyPr wrap="square" rtlCol="0">
            <a:spAutoFit/>
          </a:bodyPr>
          <a:lstStyle/>
          <a:p>
            <a:pPr algn="ctr"/>
            <a:r>
              <a:rPr lang="en-US" altLang="zh-CN" sz="2800" dirty="0" err="1" smtClean="0">
                <a:solidFill>
                  <a:schemeClr val="bg1">
                    <a:lumMod val="65000"/>
                  </a:schemeClr>
                </a:solidFill>
                <a:ea typeface="书体坊安景臣钢笔行书" panose="02010601030101010101" pitchFamily="2" charset="-122"/>
              </a:rPr>
              <a:t>Vũ</a:t>
            </a:r>
            <a:r>
              <a:rPr lang="en-US" altLang="zh-CN" sz="2800" dirty="0" smtClean="0">
                <a:solidFill>
                  <a:schemeClr val="bg1">
                    <a:lumMod val="65000"/>
                  </a:schemeClr>
                </a:solidFill>
                <a:ea typeface="书体坊安景臣钢笔行书" panose="02010601030101010101" pitchFamily="2" charset="-122"/>
              </a:rPr>
              <a:t> </a:t>
            </a:r>
            <a:r>
              <a:rPr lang="en-US" altLang="zh-CN" sz="2800" dirty="0" err="1" smtClean="0">
                <a:solidFill>
                  <a:schemeClr val="bg1">
                    <a:lumMod val="65000"/>
                  </a:schemeClr>
                </a:solidFill>
                <a:ea typeface="书体坊安景臣钢笔行书" panose="02010601030101010101" pitchFamily="2" charset="-122"/>
              </a:rPr>
              <a:t>Thị</a:t>
            </a:r>
            <a:r>
              <a:rPr lang="en-US" altLang="zh-CN" sz="2800" dirty="0" smtClean="0">
                <a:solidFill>
                  <a:schemeClr val="bg1">
                    <a:lumMod val="65000"/>
                  </a:schemeClr>
                </a:solidFill>
                <a:ea typeface="书体坊安景臣钢笔行书" panose="02010601030101010101" pitchFamily="2" charset="-122"/>
              </a:rPr>
              <a:t> Kim </a:t>
            </a:r>
            <a:r>
              <a:rPr lang="en-US" altLang="zh-CN" sz="2800" dirty="0" err="1" smtClean="0">
                <a:solidFill>
                  <a:schemeClr val="bg1">
                    <a:lumMod val="65000"/>
                  </a:schemeClr>
                </a:solidFill>
                <a:ea typeface="书体坊安景臣钢笔行书" panose="02010601030101010101" pitchFamily="2" charset="-122"/>
              </a:rPr>
              <a:t>Ngân</a:t>
            </a:r>
            <a:endParaRPr lang="en-US" altLang="zh-CN" sz="2800" dirty="0">
              <a:solidFill>
                <a:schemeClr val="bg1">
                  <a:lumMod val="65000"/>
                </a:schemeClr>
              </a:solidFill>
              <a:ea typeface="书体坊安景臣钢笔行书" panose="02010601030101010101" pitchFamily="2" charset="-122"/>
            </a:endParaRPr>
          </a:p>
        </p:txBody>
      </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500"/>
                            </p:stCondLst>
                            <p:childTnLst>
                              <p:par>
                                <p:cTn id="21" presetID="14" presetClass="entr" presetSubtype="10" fill="hold" grpId="0" nodeType="afterEffect">
                                  <p:stCondLst>
                                    <p:cond delay="0"/>
                                  </p:stCondLst>
                                  <p:iterate type="lt">
                                    <p:tmPct val="10000"/>
                                  </p:iterate>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repeatCount="indefinite" fill="hold" display="0">
                  <p:stCondLst>
                    <p:cond delay="indefinite"/>
                  </p:stCondLst>
                  <p:endCondLst>
                    <p:cond evt="onStopAudio" delay="0">
                      <p:tgtEl>
                        <p:sldTgt/>
                      </p:tgtEl>
                    </p:cond>
                  </p:endCondLst>
                </p:cTn>
                <p:tgtEl>
                  <p:spTgt spid="27"/>
                </p:tgtEl>
              </p:cMediaNode>
            </p:audio>
          </p:childTnLst>
        </p:cTn>
      </p:par>
    </p:tnLst>
    <p:bldLst>
      <p:bldP spid="7"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spid="_x0000_s1032"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spid="_x0000_s1033"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spid="_x0000_s1034"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2"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76" r:id="rId4" imgW="2286000" imgH="431800" progId="Equation.3">
                  <p:embed/>
                </p:oleObj>
              </mc:Choice>
              <mc:Fallback>
                <p:oleObj r:id="rId4" imgW="2286000" imgH="431800" progId="Equation.3">
                  <p:embed/>
                  <p:pic>
                    <p:nvPicPr>
                      <p:cNvPr id="12" name="Object 11">
                        <a:extLst>
                          <a:ext uri="{FF2B5EF4-FFF2-40B4-BE49-F238E27FC236}">
                            <a16:creationId xmlns="" xmlns:a16="http://schemas.microsoft.com/office/drawing/2014/main"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spid="_x0000_s4100"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5124"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54"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6155"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6156"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6157"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r>
              <a:rPr lang="en-US" altLang="en-US" sz="3600">
                <a:latin typeface="Palatino Linotype" panose="02040502050505030304" pitchFamily="18" charset="0"/>
              </a:rPr>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533578"/>
        </p:xfrm>
        <a:graphic>
          <a:graphicData uri="http://schemas.openxmlformats.org/drawingml/2006/table">
            <a:tbl>
              <a:tblPr firstRow="1" firstCol="1" bandRow="1">
                <a:tableStyleId>{5C22544A-7EE6-4342-B048-85BDC9FD1C3A}</a:tableStyleId>
              </a:tblPr>
              <a:tblGrid>
                <a:gridCol w="1055475">
                  <a:extLst>
                    <a:ext uri="{9D8B030D-6E8A-4147-A177-3AD203B41FA5}">
                      <a16:colId xmlns="" xmlns:a16="http://schemas.microsoft.com/office/drawing/2014/main" val="2266587518"/>
                    </a:ext>
                  </a:extLst>
                </a:gridCol>
                <a:gridCol w="4344428">
                  <a:extLst>
                    <a:ext uri="{9D8B030D-6E8A-4147-A177-3AD203B41FA5}">
                      <a16:colId xmlns="" xmlns:a16="http://schemas.microsoft.com/office/drawing/2014/main" val="3231338323"/>
                    </a:ext>
                  </a:extLst>
                </a:gridCol>
                <a:gridCol w="2178267">
                  <a:extLst>
                    <a:ext uri="{9D8B030D-6E8A-4147-A177-3AD203B41FA5}">
                      <a16:colId xmlns="" xmlns:a16="http://schemas.microsoft.com/office/drawing/2014/main" val="3089685055"/>
                    </a:ext>
                  </a:extLst>
                </a:gridCol>
                <a:gridCol w="2051415">
                  <a:extLst>
                    <a:ext uri="{9D8B030D-6E8A-4147-A177-3AD203B41FA5}">
                      <a16:colId xmlns="" xmlns:a16="http://schemas.microsoft.com/office/drawing/2014/main" val="2998875409"/>
                    </a:ext>
                  </a:extLst>
                </a:gridCol>
                <a:gridCol w="1224874">
                  <a:extLst>
                    <a:ext uri="{9D8B030D-6E8A-4147-A177-3AD203B41FA5}">
                      <a16:colId xmlns="" xmlns:a16="http://schemas.microsoft.com/office/drawing/2014/main" val="2154287223"/>
                    </a:ext>
                  </a:extLst>
                </a:gridCol>
                <a:gridCol w="1337542">
                  <a:extLst>
                    <a:ext uri="{9D8B030D-6E8A-4147-A177-3AD203B41FA5}">
                      <a16:colId xmlns=""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 xmlns:a16="http://schemas.microsoft.com/office/drawing/2014/main" val="1898863088"/>
                    </a:ext>
                  </a:extLst>
                </a:gridCol>
                <a:gridCol w="4630499">
                  <a:extLst>
                    <a:ext uri="{9D8B030D-6E8A-4147-A177-3AD203B41FA5}">
                      <a16:colId xmlns="" xmlns:a16="http://schemas.microsoft.com/office/drawing/2014/main" val="559289081"/>
                    </a:ext>
                  </a:extLst>
                </a:gridCol>
                <a:gridCol w="3617609">
                  <a:extLst>
                    <a:ext uri="{9D8B030D-6E8A-4147-A177-3AD203B41FA5}">
                      <a16:colId xmlns=""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 xmlns:a16="http://schemas.microsoft.com/office/drawing/2014/main" val="1898863088"/>
                    </a:ext>
                  </a:extLst>
                </a:gridCol>
                <a:gridCol w="4460790">
                  <a:extLst>
                    <a:ext uri="{9D8B030D-6E8A-4147-A177-3AD203B41FA5}">
                      <a16:colId xmlns="" xmlns:a16="http://schemas.microsoft.com/office/drawing/2014/main" val="559289081"/>
                    </a:ext>
                  </a:extLst>
                </a:gridCol>
                <a:gridCol w="4967415">
                  <a:extLst>
                    <a:ext uri="{9D8B030D-6E8A-4147-A177-3AD203B41FA5}">
                      <a16:colId xmlns=""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663886"/>
        </p:xfrm>
        <a:graphic>
          <a:graphicData uri="http://schemas.openxmlformats.org/drawingml/2006/table">
            <a:tbl>
              <a:tblPr firstRow="1" firstCol="1" bandRow="1">
                <a:tableStyleId>{5C22544A-7EE6-4342-B048-85BDC9FD1C3A}</a:tableStyleId>
              </a:tblPr>
              <a:tblGrid>
                <a:gridCol w="1055475">
                  <a:extLst>
                    <a:ext uri="{9D8B030D-6E8A-4147-A177-3AD203B41FA5}">
                      <a16:colId xmlns="" xmlns:a16="http://schemas.microsoft.com/office/drawing/2014/main" val="2266587518"/>
                    </a:ext>
                  </a:extLst>
                </a:gridCol>
                <a:gridCol w="4344428">
                  <a:extLst>
                    <a:ext uri="{9D8B030D-6E8A-4147-A177-3AD203B41FA5}">
                      <a16:colId xmlns="" xmlns:a16="http://schemas.microsoft.com/office/drawing/2014/main" val="3231338323"/>
                    </a:ext>
                  </a:extLst>
                </a:gridCol>
                <a:gridCol w="3147750">
                  <a:extLst>
                    <a:ext uri="{9D8B030D-6E8A-4147-A177-3AD203B41FA5}">
                      <a16:colId xmlns="" xmlns:a16="http://schemas.microsoft.com/office/drawing/2014/main" val="3089685055"/>
                    </a:ext>
                  </a:extLst>
                </a:gridCol>
                <a:gridCol w="1510748">
                  <a:extLst>
                    <a:ext uri="{9D8B030D-6E8A-4147-A177-3AD203B41FA5}">
                      <a16:colId xmlns="" xmlns:a16="http://schemas.microsoft.com/office/drawing/2014/main" val="2998875409"/>
                    </a:ext>
                  </a:extLst>
                </a:gridCol>
                <a:gridCol w="1133061">
                  <a:extLst>
                    <a:ext uri="{9D8B030D-6E8A-4147-A177-3AD203B41FA5}">
                      <a16:colId xmlns="" xmlns:a16="http://schemas.microsoft.com/office/drawing/2014/main" val="2154287223"/>
                    </a:ext>
                  </a:extLst>
                </a:gridCol>
                <a:gridCol w="1000539">
                  <a:extLst>
                    <a:ext uri="{9D8B030D-6E8A-4147-A177-3AD203B41FA5}">
                      <a16:colId xmlns=""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9218214"/>
                  </a:ext>
                </a:extLst>
              </a:tr>
            </a:tbl>
          </a:graphicData>
        </a:graphic>
      </p:graphicFrame>
      <p:sp>
        <p:nvSpPr>
          <p:cNvPr id="2" name="TextBox 1">
            <a:extLst>
              <a:ext uri="{FF2B5EF4-FFF2-40B4-BE49-F238E27FC236}">
                <a16:creationId xmlns=""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spid="_x0000_s7172"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7935" y="1533832"/>
            <a:ext cx="3869649" cy="646331"/>
          </a:xfrm>
          <a:prstGeom prst="rect">
            <a:avLst/>
          </a:prstGeom>
          <a:noFill/>
        </p:spPr>
        <p:txBody>
          <a:bodyPr wrap="none" rtlCol="0">
            <a:spAutoFit/>
          </a:bodyPr>
          <a:lstStyle/>
          <a:p>
            <a:r>
              <a:rPr lang="en-US" dirty="0" smtClean="0"/>
              <a:t>QUAN SÁT CÁC THÍ NGHIỆM SAU</a:t>
            </a:r>
          </a:p>
          <a:p>
            <a:endParaRPr lang="en-US" dirty="0"/>
          </a:p>
        </p:txBody>
      </p:sp>
    </p:spTree>
    <p:extLst>
      <p:ext uri="{BB962C8B-B14F-4D97-AF65-F5344CB8AC3E}">
        <p14:creationId xmlns:p14="http://schemas.microsoft.com/office/powerpoint/2010/main" val="2557613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446205"/>
        </p:xfrm>
        <a:graphic>
          <a:graphicData uri="http://schemas.openxmlformats.org/drawingml/2006/table">
            <a:tbl>
              <a:tblPr firstRow="1" firstCol="1" bandRow="1">
                <a:tableStyleId>{5C22544A-7EE6-4342-B048-85BDC9FD1C3A}</a:tableStyleId>
              </a:tblPr>
              <a:tblGrid>
                <a:gridCol w="1055475">
                  <a:extLst>
                    <a:ext uri="{9D8B030D-6E8A-4147-A177-3AD203B41FA5}">
                      <a16:colId xmlns="" xmlns:a16="http://schemas.microsoft.com/office/drawing/2014/main" val="2266587518"/>
                    </a:ext>
                  </a:extLst>
                </a:gridCol>
                <a:gridCol w="4344428">
                  <a:extLst>
                    <a:ext uri="{9D8B030D-6E8A-4147-A177-3AD203B41FA5}">
                      <a16:colId xmlns="" xmlns:a16="http://schemas.microsoft.com/office/drawing/2014/main" val="3231338323"/>
                    </a:ext>
                  </a:extLst>
                </a:gridCol>
                <a:gridCol w="2477000">
                  <a:extLst>
                    <a:ext uri="{9D8B030D-6E8A-4147-A177-3AD203B41FA5}">
                      <a16:colId xmlns="" xmlns:a16="http://schemas.microsoft.com/office/drawing/2014/main" val="3089685055"/>
                    </a:ext>
                  </a:extLst>
                </a:gridCol>
                <a:gridCol w="1752682">
                  <a:extLst>
                    <a:ext uri="{9D8B030D-6E8A-4147-A177-3AD203B41FA5}">
                      <a16:colId xmlns="" xmlns:a16="http://schemas.microsoft.com/office/drawing/2014/main" val="2998875409"/>
                    </a:ext>
                  </a:extLst>
                </a:gridCol>
                <a:gridCol w="1224874">
                  <a:extLst>
                    <a:ext uri="{9D8B030D-6E8A-4147-A177-3AD203B41FA5}">
                      <a16:colId xmlns="" xmlns:a16="http://schemas.microsoft.com/office/drawing/2014/main" val="2154287223"/>
                    </a:ext>
                  </a:extLst>
                </a:gridCol>
                <a:gridCol w="1337542">
                  <a:extLst>
                    <a:ext uri="{9D8B030D-6E8A-4147-A177-3AD203B41FA5}">
                      <a16:colId xmlns=""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71325863"/>
                  </a:ext>
                </a:extLst>
              </a:tr>
            </a:tbl>
          </a:graphicData>
        </a:graphic>
      </p:graphicFrame>
      <p:sp>
        <p:nvSpPr>
          <p:cNvPr id="7" name="TextBox 6">
            <a:extLst>
              <a:ext uri="{FF2B5EF4-FFF2-40B4-BE49-F238E27FC236}">
                <a16:creationId xmlns=""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511865"/>
        </p:xfrm>
        <a:graphic>
          <a:graphicData uri="http://schemas.openxmlformats.org/drawingml/2006/table">
            <a:tbl>
              <a:tblPr firstRow="1" firstCol="1" bandRow="1">
                <a:tableStyleId>{5C22544A-7EE6-4342-B048-85BDC9FD1C3A}</a:tableStyleId>
              </a:tblPr>
              <a:tblGrid>
                <a:gridCol w="1055475">
                  <a:extLst>
                    <a:ext uri="{9D8B030D-6E8A-4147-A177-3AD203B41FA5}">
                      <a16:colId xmlns="" xmlns:a16="http://schemas.microsoft.com/office/drawing/2014/main" val="2266587518"/>
                    </a:ext>
                  </a:extLst>
                </a:gridCol>
                <a:gridCol w="4344428">
                  <a:extLst>
                    <a:ext uri="{9D8B030D-6E8A-4147-A177-3AD203B41FA5}">
                      <a16:colId xmlns="" xmlns:a16="http://schemas.microsoft.com/office/drawing/2014/main" val="3231338323"/>
                    </a:ext>
                  </a:extLst>
                </a:gridCol>
                <a:gridCol w="3147750">
                  <a:extLst>
                    <a:ext uri="{9D8B030D-6E8A-4147-A177-3AD203B41FA5}">
                      <a16:colId xmlns="" xmlns:a16="http://schemas.microsoft.com/office/drawing/2014/main" val="3089685055"/>
                    </a:ext>
                  </a:extLst>
                </a:gridCol>
                <a:gridCol w="1510748">
                  <a:extLst>
                    <a:ext uri="{9D8B030D-6E8A-4147-A177-3AD203B41FA5}">
                      <a16:colId xmlns="" xmlns:a16="http://schemas.microsoft.com/office/drawing/2014/main" val="2998875409"/>
                    </a:ext>
                  </a:extLst>
                </a:gridCol>
                <a:gridCol w="1133061">
                  <a:extLst>
                    <a:ext uri="{9D8B030D-6E8A-4147-A177-3AD203B41FA5}">
                      <a16:colId xmlns="" xmlns:a16="http://schemas.microsoft.com/office/drawing/2014/main" val="2154287223"/>
                    </a:ext>
                  </a:extLst>
                </a:gridCol>
                <a:gridCol w="1000539">
                  <a:extLst>
                    <a:ext uri="{9D8B030D-6E8A-4147-A177-3AD203B41FA5}">
                      <a16:colId xmlns=""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39218214"/>
                  </a:ext>
                </a:extLst>
              </a:tr>
            </a:tbl>
          </a:graphicData>
        </a:graphic>
      </p:graphicFrame>
      <p:sp>
        <p:nvSpPr>
          <p:cNvPr id="2" name="TextBox 1">
            <a:extLst>
              <a:ext uri="{FF2B5EF4-FFF2-40B4-BE49-F238E27FC236}">
                <a16:creationId xmlns=""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2395</Words>
  <Application>Microsoft Office PowerPoint</Application>
  <PresentationFormat>Widescreen</PresentationFormat>
  <Paragraphs>447</Paragraphs>
  <Slides>57</Slides>
  <Notes>13</Notes>
  <HiddenSlides>0</HiddenSlides>
  <MMClips>1</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57</vt:i4>
      </vt:variant>
    </vt:vector>
  </HeadingPairs>
  <TitlesOfParts>
    <vt:vector size="75" baseType="lpstr">
      <vt:lpstr>微软雅黑</vt:lpstr>
      <vt:lpstr>Arial</vt:lpstr>
      <vt:lpstr>Calibri</vt:lpstr>
      <vt:lpstr>Calibri Light</vt:lpstr>
      <vt:lpstr>Cambria Math</vt:lpstr>
      <vt:lpstr>ChickenScratch AOE</vt:lpstr>
      <vt:lpstr>等线</vt:lpstr>
      <vt:lpstr>Impact</vt:lpstr>
      <vt:lpstr>Palatino Linotype</vt:lpstr>
      <vt:lpstr>Segoe UI</vt:lpstr>
      <vt:lpstr>Times New Roman</vt:lpstr>
      <vt:lpstr>书体坊安景臣钢笔行书</vt:lpstr>
      <vt:lpstr>时尚中黑简体</vt:lpstr>
      <vt:lpstr>汉仪喵魂体W</vt:lpstr>
      <vt:lpstr>Office 主题​​</vt:lpstr>
      <vt:lpstr>Office Theme</vt:lpstr>
      <vt:lpstr>MathType 7.0 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Soc Store</cp:lastModifiedBy>
  <cp:revision>37</cp:revision>
  <dcterms:created xsi:type="dcterms:W3CDTF">2017-06-17T11:56:52Z</dcterms:created>
  <dcterms:modified xsi:type="dcterms:W3CDTF">2024-10-20T15:25:24Z</dcterms:modified>
</cp:coreProperties>
</file>