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8"/>
  </p:notesMasterIdLst>
  <p:sldIdLst>
    <p:sldId id="256" r:id="rId2"/>
    <p:sldId id="257" r:id="rId3"/>
    <p:sldId id="258" r:id="rId4"/>
    <p:sldId id="260" r:id="rId5"/>
    <p:sldId id="300" r:id="rId6"/>
    <p:sldId id="301" r:id="rId7"/>
    <p:sldId id="302" r:id="rId8"/>
    <p:sldId id="303" r:id="rId9"/>
    <p:sldId id="376" r:id="rId10"/>
    <p:sldId id="379" r:id="rId11"/>
    <p:sldId id="377" r:id="rId12"/>
    <p:sldId id="261" r:id="rId13"/>
    <p:sldId id="262" r:id="rId14"/>
    <p:sldId id="263" r:id="rId15"/>
    <p:sldId id="285" r:id="rId16"/>
    <p:sldId id="265" r:id="rId17"/>
    <p:sldId id="430" r:id="rId18"/>
    <p:sldId id="266" r:id="rId19"/>
    <p:sldId id="268" r:id="rId20"/>
    <p:sldId id="270" r:id="rId21"/>
    <p:sldId id="271" r:id="rId22"/>
    <p:sldId id="272" r:id="rId23"/>
    <p:sldId id="299" r:id="rId24"/>
    <p:sldId id="286" r:id="rId25"/>
    <p:sldId id="287" r:id="rId26"/>
    <p:sldId id="288" r:id="rId27"/>
    <p:sldId id="289" r:id="rId28"/>
    <p:sldId id="290" r:id="rId29"/>
    <p:sldId id="291" r:id="rId30"/>
    <p:sldId id="292" r:id="rId31"/>
    <p:sldId id="293" r:id="rId32"/>
    <p:sldId id="294" r:id="rId33"/>
    <p:sldId id="295" r:id="rId34"/>
    <p:sldId id="296" r:id="rId35"/>
    <p:sldId id="298" r:id="rId36"/>
    <p:sldId id="283" r:id="rId3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3C35DF7-3889-48F8-99B1-59133965A780}" styleName="Table_0">
    <a:wholeTbl>
      <a:tcTxStyle>
        <a:font>
          <a:latin typeface="Arial"/>
          <a:ea typeface="Arial"/>
          <a:cs typeface="Arial"/>
        </a:font>
        <a:srgbClr val="000000"/>
      </a:tcTxStyle>
      <a:tcStyle>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51" autoAdjust="0"/>
    <p:restoredTop sz="94660"/>
  </p:normalViewPr>
  <p:slideViewPr>
    <p:cSldViewPr snapToGrid="0">
      <p:cViewPr varScale="1">
        <p:scale>
          <a:sx n="62" d="100"/>
          <a:sy n="62" d="100"/>
        </p:scale>
        <p:origin x="300"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ũ Thúy Hoa Vân" userId="b6c736e1-ac67-4d4f-9699-e15a924648c9" providerId="ADAL" clId="{AEA3A9EE-B38A-4EA0-BD50-1E7840205D88}"/>
    <pc:docChg chg="undo custSel addSld modSld">
      <pc:chgData name="Vũ Thúy Hoa Vân" userId="b6c736e1-ac67-4d4f-9699-e15a924648c9" providerId="ADAL" clId="{AEA3A9EE-B38A-4EA0-BD50-1E7840205D88}" dt="2023-06-13T14:04:24.268" v="344" actId="478"/>
      <pc:docMkLst>
        <pc:docMk/>
      </pc:docMkLst>
      <pc:sldChg chg="modSp mod">
        <pc:chgData name="Vũ Thúy Hoa Vân" userId="b6c736e1-ac67-4d4f-9699-e15a924648c9" providerId="ADAL" clId="{AEA3A9EE-B38A-4EA0-BD50-1E7840205D88}" dt="2023-06-13T13:36:27.346" v="1" actId="1076"/>
        <pc:sldMkLst>
          <pc:docMk/>
          <pc:sldMk cId="0" sldId="257"/>
        </pc:sldMkLst>
        <pc:picChg chg="mod">
          <ac:chgData name="Vũ Thúy Hoa Vân" userId="b6c736e1-ac67-4d4f-9699-e15a924648c9" providerId="ADAL" clId="{AEA3A9EE-B38A-4EA0-BD50-1E7840205D88}" dt="2023-06-13T13:36:27.346" v="1" actId="1076"/>
          <ac:picMkLst>
            <pc:docMk/>
            <pc:sldMk cId="0" sldId="257"/>
            <ac:picMk id="111" creationId="{00000000-0000-0000-0000-000000000000}"/>
          </ac:picMkLst>
        </pc:picChg>
      </pc:sldChg>
      <pc:sldChg chg="modSp mod">
        <pc:chgData name="Vũ Thúy Hoa Vân" userId="b6c736e1-ac67-4d4f-9699-e15a924648c9" providerId="ADAL" clId="{AEA3A9EE-B38A-4EA0-BD50-1E7840205D88}" dt="2023-06-13T13:37:09.429" v="6" actId="1076"/>
        <pc:sldMkLst>
          <pc:docMk/>
          <pc:sldMk cId="0" sldId="258"/>
        </pc:sldMkLst>
        <pc:spChg chg="mod">
          <ac:chgData name="Vũ Thúy Hoa Vân" userId="b6c736e1-ac67-4d4f-9699-e15a924648c9" providerId="ADAL" clId="{AEA3A9EE-B38A-4EA0-BD50-1E7840205D88}" dt="2023-06-13T13:37:09.429" v="6" actId="1076"/>
          <ac:spMkLst>
            <pc:docMk/>
            <pc:sldMk cId="0" sldId="258"/>
            <ac:spMk id="121" creationId="{00000000-0000-0000-0000-000000000000}"/>
          </ac:spMkLst>
        </pc:spChg>
        <pc:picChg chg="mod">
          <ac:chgData name="Vũ Thúy Hoa Vân" userId="b6c736e1-ac67-4d4f-9699-e15a924648c9" providerId="ADAL" clId="{AEA3A9EE-B38A-4EA0-BD50-1E7840205D88}" dt="2023-06-13T13:36:59.941" v="3" actId="2711"/>
          <ac:picMkLst>
            <pc:docMk/>
            <pc:sldMk cId="0" sldId="258"/>
            <ac:picMk id="119" creationId="{00000000-0000-0000-0000-000000000000}"/>
          </ac:picMkLst>
        </pc:picChg>
        <pc:picChg chg="mod">
          <ac:chgData name="Vũ Thúy Hoa Vân" userId="b6c736e1-ac67-4d4f-9699-e15a924648c9" providerId="ADAL" clId="{AEA3A9EE-B38A-4EA0-BD50-1E7840205D88}" dt="2023-06-13T13:36:59.941" v="3" actId="2711"/>
          <ac:picMkLst>
            <pc:docMk/>
            <pc:sldMk cId="0" sldId="258"/>
            <ac:picMk id="120" creationId="{00000000-0000-0000-0000-000000000000}"/>
          </ac:picMkLst>
        </pc:picChg>
      </pc:sldChg>
      <pc:sldChg chg="modSp mod">
        <pc:chgData name="Vũ Thúy Hoa Vân" userId="b6c736e1-ac67-4d4f-9699-e15a924648c9" providerId="ADAL" clId="{AEA3A9EE-B38A-4EA0-BD50-1E7840205D88}" dt="2023-06-13T13:38:19.879" v="14" actId="11530"/>
        <pc:sldMkLst>
          <pc:docMk/>
          <pc:sldMk cId="0" sldId="260"/>
        </pc:sldMkLst>
        <pc:picChg chg="mod">
          <ac:chgData name="Vũ Thúy Hoa Vân" userId="b6c736e1-ac67-4d4f-9699-e15a924648c9" providerId="ADAL" clId="{AEA3A9EE-B38A-4EA0-BD50-1E7840205D88}" dt="2023-06-13T13:37:54.516" v="9" actId="1076"/>
          <ac:picMkLst>
            <pc:docMk/>
            <pc:sldMk cId="0" sldId="260"/>
            <ac:picMk id="137" creationId="{00000000-0000-0000-0000-000000000000}"/>
          </ac:picMkLst>
        </pc:picChg>
        <pc:picChg chg="mod">
          <ac:chgData name="Vũ Thúy Hoa Vân" userId="b6c736e1-ac67-4d4f-9699-e15a924648c9" providerId="ADAL" clId="{AEA3A9EE-B38A-4EA0-BD50-1E7840205D88}" dt="2023-06-13T13:38:14.363" v="13" actId="1076"/>
          <ac:picMkLst>
            <pc:docMk/>
            <pc:sldMk cId="0" sldId="260"/>
            <ac:picMk id="138" creationId="{00000000-0000-0000-0000-000000000000}"/>
          </ac:picMkLst>
        </pc:picChg>
        <pc:picChg chg="mod">
          <ac:chgData name="Vũ Thúy Hoa Vân" userId="b6c736e1-ac67-4d4f-9699-e15a924648c9" providerId="ADAL" clId="{AEA3A9EE-B38A-4EA0-BD50-1E7840205D88}" dt="2023-06-13T13:38:19.879" v="14" actId="11530"/>
          <ac:picMkLst>
            <pc:docMk/>
            <pc:sldMk cId="0" sldId="260"/>
            <ac:picMk id="139" creationId="{00000000-0000-0000-0000-000000000000}"/>
          </ac:picMkLst>
        </pc:picChg>
        <pc:picChg chg="mod">
          <ac:chgData name="Vũ Thúy Hoa Vân" userId="b6c736e1-ac67-4d4f-9699-e15a924648c9" providerId="ADAL" clId="{AEA3A9EE-B38A-4EA0-BD50-1E7840205D88}" dt="2023-06-13T13:38:05.334" v="11" actId="11530"/>
          <ac:picMkLst>
            <pc:docMk/>
            <pc:sldMk cId="0" sldId="260"/>
            <ac:picMk id="140" creationId="{00000000-0000-0000-0000-000000000000}"/>
          </ac:picMkLst>
        </pc:picChg>
      </pc:sldChg>
      <pc:sldChg chg="modSp mod">
        <pc:chgData name="Vũ Thúy Hoa Vân" userId="b6c736e1-ac67-4d4f-9699-e15a924648c9" providerId="ADAL" clId="{AEA3A9EE-B38A-4EA0-BD50-1E7840205D88}" dt="2023-06-13T13:39:54.163" v="15" actId="20577"/>
        <pc:sldMkLst>
          <pc:docMk/>
          <pc:sldMk cId="0" sldId="261"/>
        </pc:sldMkLst>
        <pc:spChg chg="mod">
          <ac:chgData name="Vũ Thúy Hoa Vân" userId="b6c736e1-ac67-4d4f-9699-e15a924648c9" providerId="ADAL" clId="{AEA3A9EE-B38A-4EA0-BD50-1E7840205D88}" dt="2023-06-13T13:39:54.163" v="15" actId="20577"/>
          <ac:spMkLst>
            <pc:docMk/>
            <pc:sldMk cId="0" sldId="261"/>
            <ac:spMk id="2" creationId="{00000000-0000-0000-0000-000000000000}"/>
          </ac:spMkLst>
        </pc:spChg>
      </pc:sldChg>
      <pc:sldChg chg="modAnim">
        <pc:chgData name="Vũ Thúy Hoa Vân" userId="b6c736e1-ac67-4d4f-9699-e15a924648c9" providerId="ADAL" clId="{AEA3A9EE-B38A-4EA0-BD50-1E7840205D88}" dt="2023-06-13T13:41:35.773" v="16"/>
        <pc:sldMkLst>
          <pc:docMk/>
          <pc:sldMk cId="0" sldId="262"/>
        </pc:sldMkLst>
      </pc:sldChg>
      <pc:sldChg chg="modSp mod">
        <pc:chgData name="Vũ Thúy Hoa Vân" userId="b6c736e1-ac67-4d4f-9699-e15a924648c9" providerId="ADAL" clId="{AEA3A9EE-B38A-4EA0-BD50-1E7840205D88}" dt="2023-06-13T13:43:04.015" v="85" actId="1076"/>
        <pc:sldMkLst>
          <pc:docMk/>
          <pc:sldMk cId="0" sldId="263"/>
        </pc:sldMkLst>
        <pc:spChg chg="mod">
          <ac:chgData name="Vũ Thúy Hoa Vân" userId="b6c736e1-ac67-4d4f-9699-e15a924648c9" providerId="ADAL" clId="{AEA3A9EE-B38A-4EA0-BD50-1E7840205D88}" dt="2023-06-13T13:43:04.015" v="85" actId="1076"/>
          <ac:spMkLst>
            <pc:docMk/>
            <pc:sldMk cId="0" sldId="263"/>
            <ac:spMk id="177" creationId="{00000000-0000-0000-0000-000000000000}"/>
          </ac:spMkLst>
        </pc:spChg>
        <pc:picChg chg="mod">
          <ac:chgData name="Vũ Thúy Hoa Vân" userId="b6c736e1-ac67-4d4f-9699-e15a924648c9" providerId="ADAL" clId="{AEA3A9EE-B38A-4EA0-BD50-1E7840205D88}" dt="2023-06-13T13:42:30.531" v="71" actId="1076"/>
          <ac:picMkLst>
            <pc:docMk/>
            <pc:sldMk cId="0" sldId="263"/>
            <ac:picMk id="182" creationId="{00000000-0000-0000-0000-000000000000}"/>
          </ac:picMkLst>
        </pc:picChg>
        <pc:cxnChg chg="mod">
          <ac:chgData name="Vũ Thúy Hoa Vân" userId="b6c736e1-ac67-4d4f-9699-e15a924648c9" providerId="ADAL" clId="{AEA3A9EE-B38A-4EA0-BD50-1E7840205D88}" dt="2023-06-13T13:42:23.349" v="70" actId="1076"/>
          <ac:cxnSpMkLst>
            <pc:docMk/>
            <pc:sldMk cId="0" sldId="263"/>
            <ac:cxnSpMk id="178" creationId="{00000000-0000-0000-0000-000000000000}"/>
          </ac:cxnSpMkLst>
        </pc:cxnChg>
        <pc:cxnChg chg="mod">
          <ac:chgData name="Vũ Thúy Hoa Vân" userId="b6c736e1-ac67-4d4f-9699-e15a924648c9" providerId="ADAL" clId="{AEA3A9EE-B38A-4EA0-BD50-1E7840205D88}" dt="2023-06-13T13:42:35.861" v="72" actId="1076"/>
          <ac:cxnSpMkLst>
            <pc:docMk/>
            <pc:sldMk cId="0" sldId="263"/>
            <ac:cxnSpMk id="179" creationId="{00000000-0000-0000-0000-000000000000}"/>
          </ac:cxnSpMkLst>
        </pc:cxnChg>
        <pc:cxnChg chg="mod">
          <ac:chgData name="Vũ Thúy Hoa Vân" userId="b6c736e1-ac67-4d4f-9699-e15a924648c9" providerId="ADAL" clId="{AEA3A9EE-B38A-4EA0-BD50-1E7840205D88}" dt="2023-06-13T13:42:38.896" v="73" actId="14100"/>
          <ac:cxnSpMkLst>
            <pc:docMk/>
            <pc:sldMk cId="0" sldId="263"/>
            <ac:cxnSpMk id="180" creationId="{00000000-0000-0000-0000-000000000000}"/>
          </ac:cxnSpMkLst>
        </pc:cxnChg>
      </pc:sldChg>
      <pc:sldChg chg="modSp mod">
        <pc:chgData name="Vũ Thúy Hoa Vân" userId="b6c736e1-ac67-4d4f-9699-e15a924648c9" providerId="ADAL" clId="{AEA3A9EE-B38A-4EA0-BD50-1E7840205D88}" dt="2023-06-13T13:44:30.145" v="102" actId="1076"/>
        <pc:sldMkLst>
          <pc:docMk/>
          <pc:sldMk cId="0" sldId="264"/>
        </pc:sldMkLst>
        <pc:picChg chg="mod">
          <ac:chgData name="Vũ Thúy Hoa Vân" userId="b6c736e1-ac67-4d4f-9699-e15a924648c9" providerId="ADAL" clId="{AEA3A9EE-B38A-4EA0-BD50-1E7840205D88}" dt="2023-06-13T13:44:30.145" v="102" actId="1076"/>
          <ac:picMkLst>
            <pc:docMk/>
            <pc:sldMk cId="0" sldId="264"/>
            <ac:picMk id="2" creationId="{00000000-0000-0000-0000-000000000000}"/>
          </ac:picMkLst>
        </pc:picChg>
      </pc:sldChg>
      <pc:sldChg chg="modSp mod">
        <pc:chgData name="Vũ Thúy Hoa Vân" userId="b6c736e1-ac67-4d4f-9699-e15a924648c9" providerId="ADAL" clId="{AEA3A9EE-B38A-4EA0-BD50-1E7840205D88}" dt="2023-06-13T13:45:18.173" v="111" actId="207"/>
        <pc:sldMkLst>
          <pc:docMk/>
          <pc:sldMk cId="0" sldId="265"/>
        </pc:sldMkLst>
        <pc:spChg chg="mod">
          <ac:chgData name="Vũ Thúy Hoa Vân" userId="b6c736e1-ac67-4d4f-9699-e15a924648c9" providerId="ADAL" clId="{AEA3A9EE-B38A-4EA0-BD50-1E7840205D88}" dt="2023-06-13T13:45:18.173" v="111" actId="207"/>
          <ac:spMkLst>
            <pc:docMk/>
            <pc:sldMk cId="0" sldId="265"/>
            <ac:spMk id="200" creationId="{00000000-0000-0000-0000-000000000000}"/>
          </ac:spMkLst>
        </pc:spChg>
        <pc:spChg chg="mod">
          <ac:chgData name="Vũ Thúy Hoa Vân" userId="b6c736e1-ac67-4d4f-9699-e15a924648c9" providerId="ADAL" clId="{AEA3A9EE-B38A-4EA0-BD50-1E7840205D88}" dt="2023-06-13T13:45:18.173" v="111" actId="207"/>
          <ac:spMkLst>
            <pc:docMk/>
            <pc:sldMk cId="0" sldId="265"/>
            <ac:spMk id="201" creationId="{00000000-0000-0000-0000-000000000000}"/>
          </ac:spMkLst>
        </pc:spChg>
        <pc:picChg chg="mod">
          <ac:chgData name="Vũ Thúy Hoa Vân" userId="b6c736e1-ac67-4d4f-9699-e15a924648c9" providerId="ADAL" clId="{AEA3A9EE-B38A-4EA0-BD50-1E7840205D88}" dt="2023-06-13T13:44:35.579" v="103" actId="14100"/>
          <ac:picMkLst>
            <pc:docMk/>
            <pc:sldMk cId="0" sldId="265"/>
            <ac:picMk id="199" creationId="{00000000-0000-0000-0000-000000000000}"/>
          </ac:picMkLst>
        </pc:picChg>
      </pc:sldChg>
      <pc:sldChg chg="modSp mod modAnim">
        <pc:chgData name="Vũ Thúy Hoa Vân" userId="b6c736e1-ac67-4d4f-9699-e15a924648c9" providerId="ADAL" clId="{AEA3A9EE-B38A-4EA0-BD50-1E7840205D88}" dt="2023-06-13T13:46:02.463" v="116"/>
        <pc:sldMkLst>
          <pc:docMk/>
          <pc:sldMk cId="0" sldId="266"/>
        </pc:sldMkLst>
        <pc:graphicFrameChg chg="mod modGraphic">
          <ac:chgData name="Vũ Thúy Hoa Vân" userId="b6c736e1-ac67-4d4f-9699-e15a924648c9" providerId="ADAL" clId="{AEA3A9EE-B38A-4EA0-BD50-1E7840205D88}" dt="2023-06-13T13:45:39.815" v="114" actId="1076"/>
          <ac:graphicFrameMkLst>
            <pc:docMk/>
            <pc:sldMk cId="0" sldId="266"/>
            <ac:graphicFrameMk id="207" creationId="{00000000-0000-0000-0000-000000000000}"/>
          </ac:graphicFrameMkLst>
        </pc:graphicFrameChg>
      </pc:sldChg>
      <pc:sldChg chg="modSp mod">
        <pc:chgData name="Vũ Thúy Hoa Vân" userId="b6c736e1-ac67-4d4f-9699-e15a924648c9" providerId="ADAL" clId="{AEA3A9EE-B38A-4EA0-BD50-1E7840205D88}" dt="2023-06-13T13:47:02.317" v="132" actId="20577"/>
        <pc:sldMkLst>
          <pc:docMk/>
          <pc:sldMk cId="0" sldId="268"/>
        </pc:sldMkLst>
        <pc:spChg chg="mod">
          <ac:chgData name="Vũ Thúy Hoa Vân" userId="b6c736e1-ac67-4d4f-9699-e15a924648c9" providerId="ADAL" clId="{AEA3A9EE-B38A-4EA0-BD50-1E7840205D88}" dt="2023-06-13T13:46:46.238" v="127" actId="14100"/>
          <ac:spMkLst>
            <pc:docMk/>
            <pc:sldMk cId="0" sldId="268"/>
            <ac:spMk id="226" creationId="{00000000-0000-0000-0000-000000000000}"/>
          </ac:spMkLst>
        </pc:spChg>
        <pc:spChg chg="mod">
          <ac:chgData name="Vũ Thúy Hoa Vân" userId="b6c736e1-ac67-4d4f-9699-e15a924648c9" providerId="ADAL" clId="{AEA3A9EE-B38A-4EA0-BD50-1E7840205D88}" dt="2023-06-13T13:46:55.096" v="129" actId="14100"/>
          <ac:spMkLst>
            <pc:docMk/>
            <pc:sldMk cId="0" sldId="268"/>
            <ac:spMk id="227" creationId="{00000000-0000-0000-0000-000000000000}"/>
          </ac:spMkLst>
        </pc:spChg>
        <pc:spChg chg="mod">
          <ac:chgData name="Vũ Thúy Hoa Vân" userId="b6c736e1-ac67-4d4f-9699-e15a924648c9" providerId="ADAL" clId="{AEA3A9EE-B38A-4EA0-BD50-1E7840205D88}" dt="2023-06-13T13:46:20.254" v="120" actId="14100"/>
          <ac:spMkLst>
            <pc:docMk/>
            <pc:sldMk cId="0" sldId="268"/>
            <ac:spMk id="228" creationId="{00000000-0000-0000-0000-000000000000}"/>
          </ac:spMkLst>
        </pc:spChg>
        <pc:spChg chg="mod">
          <ac:chgData name="Vũ Thúy Hoa Vân" userId="b6c736e1-ac67-4d4f-9699-e15a924648c9" providerId="ADAL" clId="{AEA3A9EE-B38A-4EA0-BD50-1E7840205D88}" dt="2023-06-13T13:46:29.988" v="123" actId="14100"/>
          <ac:spMkLst>
            <pc:docMk/>
            <pc:sldMk cId="0" sldId="268"/>
            <ac:spMk id="229" creationId="{00000000-0000-0000-0000-000000000000}"/>
          </ac:spMkLst>
        </pc:spChg>
        <pc:spChg chg="mod">
          <ac:chgData name="Vũ Thúy Hoa Vân" userId="b6c736e1-ac67-4d4f-9699-e15a924648c9" providerId="ADAL" clId="{AEA3A9EE-B38A-4EA0-BD50-1E7840205D88}" dt="2023-06-13T13:46:59.768" v="131" actId="1076"/>
          <ac:spMkLst>
            <pc:docMk/>
            <pc:sldMk cId="0" sldId="268"/>
            <ac:spMk id="230" creationId="{00000000-0000-0000-0000-000000000000}"/>
          </ac:spMkLst>
        </pc:spChg>
        <pc:graphicFrameChg chg="mod modGraphic">
          <ac:chgData name="Vũ Thúy Hoa Vân" userId="b6c736e1-ac67-4d4f-9699-e15a924648c9" providerId="ADAL" clId="{AEA3A9EE-B38A-4EA0-BD50-1E7840205D88}" dt="2023-06-13T13:47:02.317" v="132" actId="20577"/>
          <ac:graphicFrameMkLst>
            <pc:docMk/>
            <pc:sldMk cId="0" sldId="268"/>
            <ac:graphicFrameMk id="223" creationId="{00000000-0000-0000-0000-000000000000}"/>
          </ac:graphicFrameMkLst>
        </pc:graphicFrameChg>
      </pc:sldChg>
      <pc:sldChg chg="modSp mod">
        <pc:chgData name="Vũ Thúy Hoa Vân" userId="b6c736e1-ac67-4d4f-9699-e15a924648c9" providerId="ADAL" clId="{AEA3A9EE-B38A-4EA0-BD50-1E7840205D88}" dt="2023-06-13T13:47:10.863" v="133" actId="14100"/>
        <pc:sldMkLst>
          <pc:docMk/>
          <pc:sldMk cId="0" sldId="269"/>
        </pc:sldMkLst>
        <pc:picChg chg="mod">
          <ac:chgData name="Vũ Thúy Hoa Vân" userId="b6c736e1-ac67-4d4f-9699-e15a924648c9" providerId="ADAL" clId="{AEA3A9EE-B38A-4EA0-BD50-1E7840205D88}" dt="2023-06-13T13:47:10.863" v="133" actId="14100"/>
          <ac:picMkLst>
            <pc:docMk/>
            <pc:sldMk cId="0" sldId="269"/>
            <ac:picMk id="236" creationId="{00000000-0000-0000-0000-000000000000}"/>
          </ac:picMkLst>
        </pc:picChg>
      </pc:sldChg>
      <pc:sldChg chg="modSp mod">
        <pc:chgData name="Vũ Thúy Hoa Vân" userId="b6c736e1-ac67-4d4f-9699-e15a924648c9" providerId="ADAL" clId="{AEA3A9EE-B38A-4EA0-BD50-1E7840205D88}" dt="2023-06-13T13:48:00.814" v="146" actId="242"/>
        <pc:sldMkLst>
          <pc:docMk/>
          <pc:sldMk cId="0" sldId="270"/>
        </pc:sldMkLst>
        <pc:spChg chg="mod">
          <ac:chgData name="Vũ Thúy Hoa Vân" userId="b6c736e1-ac67-4d4f-9699-e15a924648c9" providerId="ADAL" clId="{AEA3A9EE-B38A-4EA0-BD50-1E7840205D88}" dt="2023-06-13T13:47:54.678" v="145" actId="1076"/>
          <ac:spMkLst>
            <pc:docMk/>
            <pc:sldMk cId="0" sldId="270"/>
            <ac:spMk id="241" creationId="{00000000-0000-0000-0000-000000000000}"/>
          </ac:spMkLst>
        </pc:spChg>
        <pc:spChg chg="mod">
          <ac:chgData name="Vũ Thúy Hoa Vân" userId="b6c736e1-ac67-4d4f-9699-e15a924648c9" providerId="ADAL" clId="{AEA3A9EE-B38A-4EA0-BD50-1E7840205D88}" dt="2023-06-13T13:47:54.678" v="145" actId="1076"/>
          <ac:spMkLst>
            <pc:docMk/>
            <pc:sldMk cId="0" sldId="270"/>
            <ac:spMk id="243" creationId="{00000000-0000-0000-0000-000000000000}"/>
          </ac:spMkLst>
        </pc:spChg>
        <pc:spChg chg="mod">
          <ac:chgData name="Vũ Thúy Hoa Vân" userId="b6c736e1-ac67-4d4f-9699-e15a924648c9" providerId="ADAL" clId="{AEA3A9EE-B38A-4EA0-BD50-1E7840205D88}" dt="2023-06-13T13:47:54.678" v="145" actId="1076"/>
          <ac:spMkLst>
            <pc:docMk/>
            <pc:sldMk cId="0" sldId="270"/>
            <ac:spMk id="244" creationId="{00000000-0000-0000-0000-000000000000}"/>
          </ac:spMkLst>
        </pc:spChg>
        <pc:graphicFrameChg chg="mod modGraphic">
          <ac:chgData name="Vũ Thúy Hoa Vân" userId="b6c736e1-ac67-4d4f-9699-e15a924648c9" providerId="ADAL" clId="{AEA3A9EE-B38A-4EA0-BD50-1E7840205D88}" dt="2023-06-13T13:48:00.814" v="146" actId="242"/>
          <ac:graphicFrameMkLst>
            <pc:docMk/>
            <pc:sldMk cId="0" sldId="270"/>
            <ac:graphicFrameMk id="242" creationId="{00000000-0000-0000-0000-000000000000}"/>
          </ac:graphicFrameMkLst>
        </pc:graphicFrameChg>
      </pc:sldChg>
      <pc:sldChg chg="modSp mod">
        <pc:chgData name="Vũ Thúy Hoa Vân" userId="b6c736e1-ac67-4d4f-9699-e15a924648c9" providerId="ADAL" clId="{AEA3A9EE-B38A-4EA0-BD50-1E7840205D88}" dt="2023-06-13T13:48:24.361" v="168" actId="1076"/>
        <pc:sldMkLst>
          <pc:docMk/>
          <pc:sldMk cId="0" sldId="271"/>
        </pc:sldMkLst>
        <pc:spChg chg="mod">
          <ac:chgData name="Vũ Thúy Hoa Vân" userId="b6c736e1-ac67-4d4f-9699-e15a924648c9" providerId="ADAL" clId="{AEA3A9EE-B38A-4EA0-BD50-1E7840205D88}" dt="2023-06-13T13:48:24.361" v="168" actId="1076"/>
          <ac:spMkLst>
            <pc:docMk/>
            <pc:sldMk cId="0" sldId="271"/>
            <ac:spMk id="254" creationId="{00000000-0000-0000-0000-000000000000}"/>
          </ac:spMkLst>
        </pc:spChg>
      </pc:sldChg>
      <pc:sldChg chg="modSp mod">
        <pc:chgData name="Vũ Thúy Hoa Vân" userId="b6c736e1-ac67-4d4f-9699-e15a924648c9" providerId="ADAL" clId="{AEA3A9EE-B38A-4EA0-BD50-1E7840205D88}" dt="2023-06-13T13:49:23.878" v="185" actId="1076"/>
        <pc:sldMkLst>
          <pc:docMk/>
          <pc:sldMk cId="0" sldId="272"/>
        </pc:sldMkLst>
        <pc:spChg chg="mod">
          <ac:chgData name="Vũ Thúy Hoa Vân" userId="b6c736e1-ac67-4d4f-9699-e15a924648c9" providerId="ADAL" clId="{AEA3A9EE-B38A-4EA0-BD50-1E7840205D88}" dt="2023-06-13T13:48:54.128" v="176" actId="1076"/>
          <ac:spMkLst>
            <pc:docMk/>
            <pc:sldMk cId="0" sldId="272"/>
            <ac:spMk id="262" creationId="{00000000-0000-0000-0000-000000000000}"/>
          </ac:spMkLst>
        </pc:spChg>
        <pc:spChg chg="mod">
          <ac:chgData name="Vũ Thúy Hoa Vân" userId="b6c736e1-ac67-4d4f-9699-e15a924648c9" providerId="ADAL" clId="{AEA3A9EE-B38A-4EA0-BD50-1E7840205D88}" dt="2023-06-13T13:48:41.695" v="172" actId="1076"/>
          <ac:spMkLst>
            <pc:docMk/>
            <pc:sldMk cId="0" sldId="272"/>
            <ac:spMk id="263" creationId="{00000000-0000-0000-0000-000000000000}"/>
          </ac:spMkLst>
        </pc:spChg>
        <pc:spChg chg="mod">
          <ac:chgData name="Vũ Thúy Hoa Vân" userId="b6c736e1-ac67-4d4f-9699-e15a924648c9" providerId="ADAL" clId="{AEA3A9EE-B38A-4EA0-BD50-1E7840205D88}" dt="2023-06-13T13:49:23.878" v="185" actId="1076"/>
          <ac:spMkLst>
            <pc:docMk/>
            <pc:sldMk cId="0" sldId="272"/>
            <ac:spMk id="264" creationId="{00000000-0000-0000-0000-000000000000}"/>
          </ac:spMkLst>
        </pc:spChg>
        <pc:spChg chg="mod">
          <ac:chgData name="Vũ Thúy Hoa Vân" userId="b6c736e1-ac67-4d4f-9699-e15a924648c9" providerId="ADAL" clId="{AEA3A9EE-B38A-4EA0-BD50-1E7840205D88}" dt="2023-06-13T13:48:58.985" v="177" actId="1076"/>
          <ac:spMkLst>
            <pc:docMk/>
            <pc:sldMk cId="0" sldId="272"/>
            <ac:spMk id="265" creationId="{00000000-0000-0000-0000-000000000000}"/>
          </ac:spMkLst>
        </pc:spChg>
        <pc:picChg chg="mod">
          <ac:chgData name="Vũ Thúy Hoa Vân" userId="b6c736e1-ac67-4d4f-9699-e15a924648c9" providerId="ADAL" clId="{AEA3A9EE-B38A-4EA0-BD50-1E7840205D88}" dt="2023-06-13T13:48:30.861" v="169" actId="1076"/>
          <ac:picMkLst>
            <pc:docMk/>
            <pc:sldMk cId="0" sldId="272"/>
            <ac:picMk id="260" creationId="{00000000-0000-0000-0000-000000000000}"/>
          </ac:picMkLst>
        </pc:picChg>
        <pc:picChg chg="mod">
          <ac:chgData name="Vũ Thúy Hoa Vân" userId="b6c736e1-ac67-4d4f-9699-e15a924648c9" providerId="ADAL" clId="{AEA3A9EE-B38A-4EA0-BD50-1E7840205D88}" dt="2023-06-13T13:49:13.752" v="181" actId="1076"/>
          <ac:picMkLst>
            <pc:docMk/>
            <pc:sldMk cId="0" sldId="272"/>
            <ac:picMk id="266" creationId="{00000000-0000-0000-0000-000000000000}"/>
          </ac:picMkLst>
        </pc:picChg>
      </pc:sldChg>
      <pc:sldChg chg="modSp mod">
        <pc:chgData name="Vũ Thúy Hoa Vân" userId="b6c736e1-ac67-4d4f-9699-e15a924648c9" providerId="ADAL" clId="{AEA3A9EE-B38A-4EA0-BD50-1E7840205D88}" dt="2023-06-13T13:44:15.789" v="100" actId="113"/>
        <pc:sldMkLst>
          <pc:docMk/>
          <pc:sldMk cId="0" sldId="285"/>
        </pc:sldMkLst>
        <pc:spChg chg="mod">
          <ac:chgData name="Vũ Thúy Hoa Vân" userId="b6c736e1-ac67-4d4f-9699-e15a924648c9" providerId="ADAL" clId="{AEA3A9EE-B38A-4EA0-BD50-1E7840205D88}" dt="2023-06-13T13:44:15.789" v="100" actId="113"/>
          <ac:spMkLst>
            <pc:docMk/>
            <pc:sldMk cId="0" sldId="285"/>
            <ac:spMk id="3" creationId="{00000000-0000-0000-0000-000000000000}"/>
          </ac:spMkLst>
        </pc:spChg>
      </pc:sldChg>
      <pc:sldChg chg="addSp delSp modSp mod modClrScheme chgLayout">
        <pc:chgData name="Vũ Thúy Hoa Vân" userId="b6c736e1-ac67-4d4f-9699-e15a924648c9" providerId="ADAL" clId="{AEA3A9EE-B38A-4EA0-BD50-1E7840205D88}" dt="2023-06-13T14:04:24.268" v="344" actId="478"/>
        <pc:sldMkLst>
          <pc:docMk/>
          <pc:sldMk cId="0" sldId="286"/>
        </pc:sldMkLst>
        <pc:spChg chg="add del mod ord">
          <ac:chgData name="Vũ Thúy Hoa Vân" userId="b6c736e1-ac67-4d4f-9699-e15a924648c9" providerId="ADAL" clId="{AEA3A9EE-B38A-4EA0-BD50-1E7840205D88}" dt="2023-06-13T14:04:21.446" v="343" actId="1076"/>
          <ac:spMkLst>
            <pc:docMk/>
            <pc:sldMk cId="0" sldId="286"/>
            <ac:spMk id="2" creationId="{00000000-0000-0000-0000-000000000000}"/>
          </ac:spMkLst>
        </pc:spChg>
        <pc:spChg chg="del mod ord">
          <ac:chgData name="Vũ Thúy Hoa Vân" userId="b6c736e1-ac67-4d4f-9699-e15a924648c9" providerId="ADAL" clId="{AEA3A9EE-B38A-4EA0-BD50-1E7840205D88}" dt="2023-06-13T13:49:34.596" v="186" actId="700"/>
          <ac:spMkLst>
            <pc:docMk/>
            <pc:sldMk cId="0" sldId="286"/>
            <ac:spMk id="3" creationId="{00000000-0000-0000-0000-000000000000}"/>
          </ac:spMkLst>
        </pc:spChg>
        <pc:spChg chg="add del mod ord">
          <ac:chgData name="Vũ Thúy Hoa Vân" userId="b6c736e1-ac67-4d4f-9699-e15a924648c9" providerId="ADAL" clId="{AEA3A9EE-B38A-4EA0-BD50-1E7840205D88}" dt="2023-06-13T13:49:47.410" v="189" actId="700"/>
          <ac:spMkLst>
            <pc:docMk/>
            <pc:sldMk cId="0" sldId="286"/>
            <ac:spMk id="4" creationId="{B8C28425-DA6E-490F-A05A-98F5EEC18739}"/>
          </ac:spMkLst>
        </pc:spChg>
        <pc:spChg chg="add del mod ord">
          <ac:chgData name="Vũ Thúy Hoa Vân" userId="b6c736e1-ac67-4d4f-9699-e15a924648c9" providerId="ADAL" clId="{AEA3A9EE-B38A-4EA0-BD50-1E7840205D88}" dt="2023-06-13T14:04:24.268" v="344" actId="478"/>
          <ac:spMkLst>
            <pc:docMk/>
            <pc:sldMk cId="0" sldId="286"/>
            <ac:spMk id="5" creationId="{4A909FA9-C97B-44BA-AF2A-32D929AE61C1}"/>
          </ac:spMkLst>
        </pc:spChg>
      </pc:sldChg>
      <pc:sldChg chg="modSp mod">
        <pc:chgData name="Vũ Thúy Hoa Vân" userId="b6c736e1-ac67-4d4f-9699-e15a924648c9" providerId="ADAL" clId="{AEA3A9EE-B38A-4EA0-BD50-1E7840205D88}" dt="2023-06-13T13:50:55.129" v="199" actId="1076"/>
        <pc:sldMkLst>
          <pc:docMk/>
          <pc:sldMk cId="0" sldId="288"/>
        </pc:sldMkLst>
        <pc:spChg chg="mod">
          <ac:chgData name="Vũ Thúy Hoa Vân" userId="b6c736e1-ac67-4d4f-9699-e15a924648c9" providerId="ADAL" clId="{AEA3A9EE-B38A-4EA0-BD50-1E7840205D88}" dt="2023-06-13T13:50:13.123" v="190" actId="2711"/>
          <ac:spMkLst>
            <pc:docMk/>
            <pc:sldMk cId="0" sldId="288"/>
            <ac:spMk id="14" creationId="{00000000-0000-0000-0000-000000000000}"/>
          </ac:spMkLst>
        </pc:spChg>
        <pc:spChg chg="mod">
          <ac:chgData name="Vũ Thúy Hoa Vân" userId="b6c736e1-ac67-4d4f-9699-e15a924648c9" providerId="ADAL" clId="{AEA3A9EE-B38A-4EA0-BD50-1E7840205D88}" dt="2023-06-13T13:50:13.123" v="190" actId="2711"/>
          <ac:spMkLst>
            <pc:docMk/>
            <pc:sldMk cId="0" sldId="288"/>
            <ac:spMk id="15" creationId="{00000000-0000-0000-0000-000000000000}"/>
          </ac:spMkLst>
        </pc:spChg>
        <pc:spChg chg="mod">
          <ac:chgData name="Vũ Thúy Hoa Vân" userId="b6c736e1-ac67-4d4f-9699-e15a924648c9" providerId="ADAL" clId="{AEA3A9EE-B38A-4EA0-BD50-1E7840205D88}" dt="2023-06-13T13:50:13.123" v="190" actId="2711"/>
          <ac:spMkLst>
            <pc:docMk/>
            <pc:sldMk cId="0" sldId="288"/>
            <ac:spMk id="16" creationId="{00000000-0000-0000-0000-000000000000}"/>
          </ac:spMkLst>
        </pc:spChg>
        <pc:spChg chg="mod">
          <ac:chgData name="Vũ Thúy Hoa Vân" userId="b6c736e1-ac67-4d4f-9699-e15a924648c9" providerId="ADAL" clId="{AEA3A9EE-B38A-4EA0-BD50-1E7840205D88}" dt="2023-06-13T13:50:22.462" v="192" actId="1076"/>
          <ac:spMkLst>
            <pc:docMk/>
            <pc:sldMk cId="0" sldId="288"/>
            <ac:spMk id="24" creationId="{00000000-0000-0000-0000-000000000000}"/>
          </ac:spMkLst>
        </pc:spChg>
        <pc:spChg chg="mod">
          <ac:chgData name="Vũ Thúy Hoa Vân" userId="b6c736e1-ac67-4d4f-9699-e15a924648c9" providerId="ADAL" clId="{AEA3A9EE-B38A-4EA0-BD50-1E7840205D88}" dt="2023-06-13T13:50:55.129" v="199" actId="1076"/>
          <ac:spMkLst>
            <pc:docMk/>
            <pc:sldMk cId="0" sldId="288"/>
            <ac:spMk id="25" creationId="{00000000-0000-0000-0000-000000000000}"/>
          </ac:spMkLst>
        </pc:spChg>
        <pc:spChg chg="mod">
          <ac:chgData name="Vũ Thúy Hoa Vân" userId="b6c736e1-ac67-4d4f-9699-e15a924648c9" providerId="ADAL" clId="{AEA3A9EE-B38A-4EA0-BD50-1E7840205D88}" dt="2023-06-13T13:50:52.502" v="198" actId="1076"/>
          <ac:spMkLst>
            <pc:docMk/>
            <pc:sldMk cId="0" sldId="288"/>
            <ac:spMk id="27" creationId="{00000000-0000-0000-0000-000000000000}"/>
          </ac:spMkLst>
        </pc:spChg>
        <pc:spChg chg="mod">
          <ac:chgData name="Vũ Thúy Hoa Vân" userId="b6c736e1-ac67-4d4f-9699-e15a924648c9" providerId="ADAL" clId="{AEA3A9EE-B38A-4EA0-BD50-1E7840205D88}" dt="2023-06-13T13:50:13.123" v="190" actId="2711"/>
          <ac:spMkLst>
            <pc:docMk/>
            <pc:sldMk cId="0" sldId="288"/>
            <ac:spMk id="31" creationId="{00000000-0000-0000-0000-000000000000}"/>
          </ac:spMkLst>
        </pc:spChg>
        <pc:spChg chg="mod">
          <ac:chgData name="Vũ Thúy Hoa Vân" userId="b6c736e1-ac67-4d4f-9699-e15a924648c9" providerId="ADAL" clId="{AEA3A9EE-B38A-4EA0-BD50-1E7840205D88}" dt="2023-06-13T13:50:13.123" v="190" actId="2711"/>
          <ac:spMkLst>
            <pc:docMk/>
            <pc:sldMk cId="0" sldId="288"/>
            <ac:spMk id="32" creationId="{00000000-0000-0000-0000-000000000000}"/>
          </ac:spMkLst>
        </pc:spChg>
        <pc:spChg chg="mod">
          <ac:chgData name="Vũ Thúy Hoa Vân" userId="b6c736e1-ac67-4d4f-9699-e15a924648c9" providerId="ADAL" clId="{AEA3A9EE-B38A-4EA0-BD50-1E7840205D88}" dt="2023-06-13T13:50:45.502" v="196" actId="1076"/>
          <ac:spMkLst>
            <pc:docMk/>
            <pc:sldMk cId="0" sldId="288"/>
            <ac:spMk id="33" creationId="{00000000-0000-0000-0000-000000000000}"/>
          </ac:spMkLst>
        </pc:spChg>
        <pc:spChg chg="mod">
          <ac:chgData name="Vũ Thúy Hoa Vân" userId="b6c736e1-ac67-4d4f-9699-e15a924648c9" providerId="ADAL" clId="{AEA3A9EE-B38A-4EA0-BD50-1E7840205D88}" dt="2023-06-13T13:50:48.722" v="197" actId="1076"/>
          <ac:spMkLst>
            <pc:docMk/>
            <pc:sldMk cId="0" sldId="288"/>
            <ac:spMk id="34" creationId="{00000000-0000-0000-0000-000000000000}"/>
          </ac:spMkLst>
        </pc:spChg>
        <pc:picChg chg="mod">
          <ac:chgData name="Vũ Thúy Hoa Vân" userId="b6c736e1-ac67-4d4f-9699-e15a924648c9" providerId="ADAL" clId="{AEA3A9EE-B38A-4EA0-BD50-1E7840205D88}" dt="2023-06-13T13:50:13.123" v="190" actId="2711"/>
          <ac:picMkLst>
            <pc:docMk/>
            <pc:sldMk cId="0" sldId="288"/>
            <ac:picMk id="26" creationId="{00000000-0000-0000-0000-000000000000}"/>
          </ac:picMkLst>
        </pc:picChg>
        <pc:picChg chg="mod">
          <ac:chgData name="Vũ Thúy Hoa Vân" userId="b6c736e1-ac67-4d4f-9699-e15a924648c9" providerId="ADAL" clId="{AEA3A9EE-B38A-4EA0-BD50-1E7840205D88}" dt="2023-06-13T13:50:13.123" v="190" actId="2711"/>
          <ac:picMkLst>
            <pc:docMk/>
            <pc:sldMk cId="0" sldId="288"/>
            <ac:picMk id="38" creationId="{00000000-0000-0000-0000-000000000000}"/>
          </ac:picMkLst>
        </pc:picChg>
        <pc:picChg chg="mod">
          <ac:chgData name="Vũ Thúy Hoa Vân" userId="b6c736e1-ac67-4d4f-9699-e15a924648c9" providerId="ADAL" clId="{AEA3A9EE-B38A-4EA0-BD50-1E7840205D88}" dt="2023-06-13T13:50:13.123" v="190" actId="2711"/>
          <ac:picMkLst>
            <pc:docMk/>
            <pc:sldMk cId="0" sldId="288"/>
            <ac:picMk id="39" creationId="{00000000-0000-0000-0000-000000000000}"/>
          </ac:picMkLst>
        </pc:picChg>
        <pc:picChg chg="mod">
          <ac:chgData name="Vũ Thúy Hoa Vân" userId="b6c736e1-ac67-4d4f-9699-e15a924648c9" providerId="ADAL" clId="{AEA3A9EE-B38A-4EA0-BD50-1E7840205D88}" dt="2023-06-13T13:50:13.123" v="190" actId="2711"/>
          <ac:picMkLst>
            <pc:docMk/>
            <pc:sldMk cId="0" sldId="288"/>
            <ac:picMk id="40" creationId="{00000000-0000-0000-0000-000000000000}"/>
          </ac:picMkLst>
        </pc:picChg>
        <pc:picChg chg="mod">
          <ac:chgData name="Vũ Thúy Hoa Vân" userId="b6c736e1-ac67-4d4f-9699-e15a924648c9" providerId="ADAL" clId="{AEA3A9EE-B38A-4EA0-BD50-1E7840205D88}" dt="2023-06-13T13:50:13.123" v="190" actId="2711"/>
          <ac:picMkLst>
            <pc:docMk/>
            <pc:sldMk cId="0" sldId="288"/>
            <ac:picMk id="41" creationId="{00000000-0000-0000-0000-000000000000}"/>
          </ac:picMkLst>
        </pc:picChg>
        <pc:cxnChg chg="mod">
          <ac:chgData name="Vũ Thúy Hoa Vân" userId="b6c736e1-ac67-4d4f-9699-e15a924648c9" providerId="ADAL" clId="{AEA3A9EE-B38A-4EA0-BD50-1E7840205D88}" dt="2023-06-13T13:50:13.123" v="190" actId="2711"/>
          <ac:cxnSpMkLst>
            <pc:docMk/>
            <pc:sldMk cId="0" sldId="288"/>
            <ac:cxnSpMk id="21" creationId="{00000000-0000-0000-0000-000000000000}"/>
          </ac:cxnSpMkLst>
        </pc:cxnChg>
        <pc:cxnChg chg="mod">
          <ac:chgData name="Vũ Thúy Hoa Vân" userId="b6c736e1-ac67-4d4f-9699-e15a924648c9" providerId="ADAL" clId="{AEA3A9EE-B38A-4EA0-BD50-1E7840205D88}" dt="2023-06-13T13:50:13.123" v="190" actId="2711"/>
          <ac:cxnSpMkLst>
            <pc:docMk/>
            <pc:sldMk cId="0" sldId="288"/>
            <ac:cxnSpMk id="22" creationId="{00000000-0000-0000-0000-000000000000}"/>
          </ac:cxnSpMkLst>
        </pc:cxnChg>
        <pc:cxnChg chg="mod">
          <ac:chgData name="Vũ Thúy Hoa Vân" userId="b6c736e1-ac67-4d4f-9699-e15a924648c9" providerId="ADAL" clId="{AEA3A9EE-B38A-4EA0-BD50-1E7840205D88}" dt="2023-06-13T13:50:13.123" v="190" actId="2711"/>
          <ac:cxnSpMkLst>
            <pc:docMk/>
            <pc:sldMk cId="0" sldId="288"/>
            <ac:cxnSpMk id="23" creationId="{00000000-0000-0000-0000-000000000000}"/>
          </ac:cxnSpMkLst>
        </pc:cxnChg>
      </pc:sldChg>
      <pc:sldChg chg="modSp mod">
        <pc:chgData name="Vũ Thúy Hoa Vân" userId="b6c736e1-ac67-4d4f-9699-e15a924648c9" providerId="ADAL" clId="{AEA3A9EE-B38A-4EA0-BD50-1E7840205D88}" dt="2023-06-13T13:51:45.346" v="206" actId="1076"/>
        <pc:sldMkLst>
          <pc:docMk/>
          <pc:sldMk cId="0" sldId="289"/>
        </pc:sldMkLst>
        <pc:spChg chg="mod">
          <ac:chgData name="Vũ Thúy Hoa Vân" userId="b6c736e1-ac67-4d4f-9699-e15a924648c9" providerId="ADAL" clId="{AEA3A9EE-B38A-4EA0-BD50-1E7840205D88}" dt="2023-06-13T13:51:16.963" v="200" actId="14100"/>
          <ac:spMkLst>
            <pc:docMk/>
            <pc:sldMk cId="0" sldId="289"/>
            <ac:spMk id="25" creationId="{00000000-0000-0000-0000-000000000000}"/>
          </ac:spMkLst>
        </pc:spChg>
        <pc:spChg chg="mod">
          <ac:chgData name="Vũ Thúy Hoa Vân" userId="b6c736e1-ac67-4d4f-9699-e15a924648c9" providerId="ADAL" clId="{AEA3A9EE-B38A-4EA0-BD50-1E7840205D88}" dt="2023-06-13T13:51:25.197" v="201" actId="108"/>
          <ac:spMkLst>
            <pc:docMk/>
            <pc:sldMk cId="0" sldId="289"/>
            <ac:spMk id="27" creationId="{00000000-0000-0000-0000-000000000000}"/>
          </ac:spMkLst>
        </pc:spChg>
        <pc:spChg chg="mod">
          <ac:chgData name="Vũ Thúy Hoa Vân" userId="b6c736e1-ac67-4d4f-9699-e15a924648c9" providerId="ADAL" clId="{AEA3A9EE-B38A-4EA0-BD50-1E7840205D88}" dt="2023-06-13T13:51:39.785" v="205" actId="1076"/>
          <ac:spMkLst>
            <pc:docMk/>
            <pc:sldMk cId="0" sldId="289"/>
            <ac:spMk id="32" creationId="{00000000-0000-0000-0000-000000000000}"/>
          </ac:spMkLst>
        </pc:spChg>
        <pc:spChg chg="mod">
          <ac:chgData name="Vũ Thúy Hoa Vân" userId="b6c736e1-ac67-4d4f-9699-e15a924648c9" providerId="ADAL" clId="{AEA3A9EE-B38A-4EA0-BD50-1E7840205D88}" dt="2023-06-13T13:51:45.346" v="206" actId="1076"/>
          <ac:spMkLst>
            <pc:docMk/>
            <pc:sldMk cId="0" sldId="289"/>
            <ac:spMk id="33" creationId="{00000000-0000-0000-0000-000000000000}"/>
          </ac:spMkLst>
        </pc:spChg>
        <pc:spChg chg="mod">
          <ac:chgData name="Vũ Thúy Hoa Vân" userId="b6c736e1-ac67-4d4f-9699-e15a924648c9" providerId="ADAL" clId="{AEA3A9EE-B38A-4EA0-BD50-1E7840205D88}" dt="2023-06-13T13:51:35.930" v="204" actId="14100"/>
          <ac:spMkLst>
            <pc:docMk/>
            <pc:sldMk cId="0" sldId="289"/>
            <ac:spMk id="34" creationId="{00000000-0000-0000-0000-000000000000}"/>
          </ac:spMkLst>
        </pc:spChg>
      </pc:sldChg>
      <pc:sldChg chg="modSp mod addAnim delAnim">
        <pc:chgData name="Vũ Thúy Hoa Vân" userId="b6c736e1-ac67-4d4f-9699-e15a924648c9" providerId="ADAL" clId="{AEA3A9EE-B38A-4EA0-BD50-1E7840205D88}" dt="2023-06-13T13:53:09.502" v="221" actId="20577"/>
        <pc:sldMkLst>
          <pc:docMk/>
          <pc:sldMk cId="0" sldId="290"/>
        </pc:sldMkLst>
        <pc:spChg chg="mod">
          <ac:chgData name="Vũ Thúy Hoa Vân" userId="b6c736e1-ac67-4d4f-9699-e15a924648c9" providerId="ADAL" clId="{AEA3A9EE-B38A-4EA0-BD50-1E7840205D88}" dt="2023-06-13T13:52:49.250" v="218" actId="255"/>
          <ac:spMkLst>
            <pc:docMk/>
            <pc:sldMk cId="0" sldId="290"/>
            <ac:spMk id="15" creationId="{00000000-0000-0000-0000-000000000000}"/>
          </ac:spMkLst>
        </pc:spChg>
        <pc:spChg chg="mod">
          <ac:chgData name="Vũ Thúy Hoa Vân" userId="b6c736e1-ac67-4d4f-9699-e15a924648c9" providerId="ADAL" clId="{AEA3A9EE-B38A-4EA0-BD50-1E7840205D88}" dt="2023-06-13T13:52:49.250" v="218" actId="255"/>
          <ac:spMkLst>
            <pc:docMk/>
            <pc:sldMk cId="0" sldId="290"/>
            <ac:spMk id="16" creationId="{00000000-0000-0000-0000-000000000000}"/>
          </ac:spMkLst>
        </pc:spChg>
        <pc:spChg chg="mod">
          <ac:chgData name="Vũ Thúy Hoa Vân" userId="b6c736e1-ac67-4d4f-9699-e15a924648c9" providerId="ADAL" clId="{AEA3A9EE-B38A-4EA0-BD50-1E7840205D88}" dt="2023-06-13T13:52:02.738" v="209" actId="14100"/>
          <ac:spMkLst>
            <pc:docMk/>
            <pc:sldMk cId="0" sldId="290"/>
            <ac:spMk id="24" creationId="{00000000-0000-0000-0000-000000000000}"/>
          </ac:spMkLst>
        </pc:spChg>
        <pc:spChg chg="mod">
          <ac:chgData name="Vũ Thúy Hoa Vân" userId="b6c736e1-ac67-4d4f-9699-e15a924648c9" providerId="ADAL" clId="{AEA3A9EE-B38A-4EA0-BD50-1E7840205D88}" dt="2023-06-13T13:52:49.250" v="218" actId="255"/>
          <ac:spMkLst>
            <pc:docMk/>
            <pc:sldMk cId="0" sldId="290"/>
            <ac:spMk id="25" creationId="{00000000-0000-0000-0000-000000000000}"/>
          </ac:spMkLst>
        </pc:spChg>
        <pc:spChg chg="mod">
          <ac:chgData name="Vũ Thúy Hoa Vân" userId="b6c736e1-ac67-4d4f-9699-e15a924648c9" providerId="ADAL" clId="{AEA3A9EE-B38A-4EA0-BD50-1E7840205D88}" dt="2023-06-13T13:52:49.250" v="218" actId="255"/>
          <ac:spMkLst>
            <pc:docMk/>
            <pc:sldMk cId="0" sldId="290"/>
            <ac:spMk id="27" creationId="{00000000-0000-0000-0000-000000000000}"/>
          </ac:spMkLst>
        </pc:spChg>
        <pc:spChg chg="mod">
          <ac:chgData name="Vũ Thúy Hoa Vân" userId="b6c736e1-ac67-4d4f-9699-e15a924648c9" providerId="ADAL" clId="{AEA3A9EE-B38A-4EA0-BD50-1E7840205D88}" dt="2023-06-13T13:52:49.250" v="218" actId="255"/>
          <ac:spMkLst>
            <pc:docMk/>
            <pc:sldMk cId="0" sldId="290"/>
            <ac:spMk id="31" creationId="{00000000-0000-0000-0000-000000000000}"/>
          </ac:spMkLst>
        </pc:spChg>
        <pc:spChg chg="mod">
          <ac:chgData name="Vũ Thúy Hoa Vân" userId="b6c736e1-ac67-4d4f-9699-e15a924648c9" providerId="ADAL" clId="{AEA3A9EE-B38A-4EA0-BD50-1E7840205D88}" dt="2023-06-13T13:52:49.250" v="218" actId="255"/>
          <ac:spMkLst>
            <pc:docMk/>
            <pc:sldMk cId="0" sldId="290"/>
            <ac:spMk id="32" creationId="{00000000-0000-0000-0000-000000000000}"/>
          </ac:spMkLst>
        </pc:spChg>
        <pc:spChg chg="mod">
          <ac:chgData name="Vũ Thúy Hoa Vân" userId="b6c736e1-ac67-4d4f-9699-e15a924648c9" providerId="ADAL" clId="{AEA3A9EE-B38A-4EA0-BD50-1E7840205D88}" dt="2023-06-13T13:52:49.250" v="218" actId="255"/>
          <ac:spMkLst>
            <pc:docMk/>
            <pc:sldMk cId="0" sldId="290"/>
            <ac:spMk id="33" creationId="{00000000-0000-0000-0000-000000000000}"/>
          </ac:spMkLst>
        </pc:spChg>
        <pc:spChg chg="mod">
          <ac:chgData name="Vũ Thúy Hoa Vân" userId="b6c736e1-ac67-4d4f-9699-e15a924648c9" providerId="ADAL" clId="{AEA3A9EE-B38A-4EA0-BD50-1E7840205D88}" dt="2023-06-13T13:53:09.502" v="221" actId="20577"/>
          <ac:spMkLst>
            <pc:docMk/>
            <pc:sldMk cId="0" sldId="290"/>
            <ac:spMk id="34" creationId="{00000000-0000-0000-0000-000000000000}"/>
          </ac:spMkLst>
        </pc:spChg>
        <pc:cxnChg chg="mod">
          <ac:chgData name="Vũ Thúy Hoa Vân" userId="b6c736e1-ac67-4d4f-9699-e15a924648c9" providerId="ADAL" clId="{AEA3A9EE-B38A-4EA0-BD50-1E7840205D88}" dt="2023-06-13T13:52:49.250" v="218" actId="255"/>
          <ac:cxnSpMkLst>
            <pc:docMk/>
            <pc:sldMk cId="0" sldId="290"/>
            <ac:cxnSpMk id="22" creationId="{00000000-0000-0000-0000-000000000000}"/>
          </ac:cxnSpMkLst>
        </pc:cxnChg>
        <pc:cxnChg chg="mod">
          <ac:chgData name="Vũ Thúy Hoa Vân" userId="b6c736e1-ac67-4d4f-9699-e15a924648c9" providerId="ADAL" clId="{AEA3A9EE-B38A-4EA0-BD50-1E7840205D88}" dt="2023-06-13T13:52:49.250" v="218" actId="255"/>
          <ac:cxnSpMkLst>
            <pc:docMk/>
            <pc:sldMk cId="0" sldId="290"/>
            <ac:cxnSpMk id="23" creationId="{00000000-0000-0000-0000-000000000000}"/>
          </ac:cxnSpMkLst>
        </pc:cxnChg>
      </pc:sldChg>
      <pc:sldChg chg="modSp mod">
        <pc:chgData name="Vũ Thúy Hoa Vân" userId="b6c736e1-ac67-4d4f-9699-e15a924648c9" providerId="ADAL" clId="{AEA3A9EE-B38A-4EA0-BD50-1E7840205D88}" dt="2023-06-13T13:56:15.740" v="261" actId="14100"/>
        <pc:sldMkLst>
          <pc:docMk/>
          <pc:sldMk cId="0" sldId="291"/>
        </pc:sldMkLst>
        <pc:spChg chg="mod">
          <ac:chgData name="Vũ Thúy Hoa Vân" userId="b6c736e1-ac67-4d4f-9699-e15a924648c9" providerId="ADAL" clId="{AEA3A9EE-B38A-4EA0-BD50-1E7840205D88}" dt="2023-06-13T13:54:47.898" v="242" actId="14100"/>
          <ac:spMkLst>
            <pc:docMk/>
            <pc:sldMk cId="0" sldId="291"/>
            <ac:spMk id="14" creationId="{00000000-0000-0000-0000-000000000000}"/>
          </ac:spMkLst>
        </pc:spChg>
        <pc:spChg chg="mod">
          <ac:chgData name="Vũ Thúy Hoa Vân" userId="b6c736e1-ac67-4d4f-9699-e15a924648c9" providerId="ADAL" clId="{AEA3A9EE-B38A-4EA0-BD50-1E7840205D88}" dt="2023-06-13T13:55:54.800" v="255" actId="14100"/>
          <ac:spMkLst>
            <pc:docMk/>
            <pc:sldMk cId="0" sldId="291"/>
            <ac:spMk id="15" creationId="{00000000-0000-0000-0000-000000000000}"/>
          </ac:spMkLst>
        </pc:spChg>
        <pc:spChg chg="mod">
          <ac:chgData name="Vũ Thúy Hoa Vân" userId="b6c736e1-ac67-4d4f-9699-e15a924648c9" providerId="ADAL" clId="{AEA3A9EE-B38A-4EA0-BD50-1E7840205D88}" dt="2023-06-13T13:55:30.680" v="248" actId="14100"/>
          <ac:spMkLst>
            <pc:docMk/>
            <pc:sldMk cId="0" sldId="291"/>
            <ac:spMk id="16" creationId="{00000000-0000-0000-0000-000000000000}"/>
          </ac:spMkLst>
        </pc:spChg>
        <pc:spChg chg="mod">
          <ac:chgData name="Vũ Thúy Hoa Vân" userId="b6c736e1-ac67-4d4f-9699-e15a924648c9" providerId="ADAL" clId="{AEA3A9EE-B38A-4EA0-BD50-1E7840205D88}" dt="2023-06-13T13:54:52.648" v="243" actId="14100"/>
          <ac:spMkLst>
            <pc:docMk/>
            <pc:sldMk cId="0" sldId="291"/>
            <ac:spMk id="24" creationId="{00000000-0000-0000-0000-000000000000}"/>
          </ac:spMkLst>
        </pc:spChg>
        <pc:spChg chg="mod">
          <ac:chgData name="Vũ Thúy Hoa Vân" userId="b6c736e1-ac67-4d4f-9699-e15a924648c9" providerId="ADAL" clId="{AEA3A9EE-B38A-4EA0-BD50-1E7840205D88}" dt="2023-06-13T13:55:57.663" v="256" actId="1076"/>
          <ac:spMkLst>
            <pc:docMk/>
            <pc:sldMk cId="0" sldId="291"/>
            <ac:spMk id="25" creationId="{00000000-0000-0000-0000-000000000000}"/>
          </ac:spMkLst>
        </pc:spChg>
        <pc:spChg chg="mod">
          <ac:chgData name="Vũ Thúy Hoa Vân" userId="b6c736e1-ac67-4d4f-9699-e15a924648c9" providerId="ADAL" clId="{AEA3A9EE-B38A-4EA0-BD50-1E7840205D88}" dt="2023-06-13T13:55:24.272" v="247" actId="14100"/>
          <ac:spMkLst>
            <pc:docMk/>
            <pc:sldMk cId="0" sldId="291"/>
            <ac:spMk id="27" creationId="{00000000-0000-0000-0000-000000000000}"/>
          </ac:spMkLst>
        </pc:spChg>
        <pc:spChg chg="mod">
          <ac:chgData name="Vũ Thúy Hoa Vân" userId="b6c736e1-ac67-4d4f-9699-e15a924648c9" providerId="ADAL" clId="{AEA3A9EE-B38A-4EA0-BD50-1E7840205D88}" dt="2023-06-13T13:55:38.714" v="250" actId="14100"/>
          <ac:spMkLst>
            <pc:docMk/>
            <pc:sldMk cId="0" sldId="291"/>
            <ac:spMk id="31" creationId="{00000000-0000-0000-0000-000000000000}"/>
          </ac:spMkLst>
        </pc:spChg>
        <pc:spChg chg="mod">
          <ac:chgData name="Vũ Thúy Hoa Vân" userId="b6c736e1-ac67-4d4f-9699-e15a924648c9" providerId="ADAL" clId="{AEA3A9EE-B38A-4EA0-BD50-1E7840205D88}" dt="2023-06-13T13:56:07.020" v="259" actId="14100"/>
          <ac:spMkLst>
            <pc:docMk/>
            <pc:sldMk cId="0" sldId="291"/>
            <ac:spMk id="32" creationId="{00000000-0000-0000-0000-000000000000}"/>
          </ac:spMkLst>
        </pc:spChg>
        <pc:spChg chg="mod">
          <ac:chgData name="Vũ Thúy Hoa Vân" userId="b6c736e1-ac67-4d4f-9699-e15a924648c9" providerId="ADAL" clId="{AEA3A9EE-B38A-4EA0-BD50-1E7840205D88}" dt="2023-06-13T13:55:49.846" v="253" actId="1076"/>
          <ac:spMkLst>
            <pc:docMk/>
            <pc:sldMk cId="0" sldId="291"/>
            <ac:spMk id="33" creationId="{00000000-0000-0000-0000-000000000000}"/>
          </ac:spMkLst>
        </pc:spChg>
        <pc:spChg chg="mod">
          <ac:chgData name="Vũ Thúy Hoa Vân" userId="b6c736e1-ac67-4d4f-9699-e15a924648c9" providerId="ADAL" clId="{AEA3A9EE-B38A-4EA0-BD50-1E7840205D88}" dt="2023-06-13T13:56:15.740" v="261" actId="14100"/>
          <ac:spMkLst>
            <pc:docMk/>
            <pc:sldMk cId="0" sldId="291"/>
            <ac:spMk id="34" creationId="{00000000-0000-0000-0000-000000000000}"/>
          </ac:spMkLst>
        </pc:spChg>
        <pc:picChg chg="mod">
          <ac:chgData name="Vũ Thúy Hoa Vân" userId="b6c736e1-ac67-4d4f-9699-e15a924648c9" providerId="ADAL" clId="{AEA3A9EE-B38A-4EA0-BD50-1E7840205D88}" dt="2023-06-13T13:54:41.235" v="240" actId="1076"/>
          <ac:picMkLst>
            <pc:docMk/>
            <pc:sldMk cId="0" sldId="291"/>
            <ac:picMk id="26" creationId="{00000000-0000-0000-0000-000000000000}"/>
          </ac:picMkLst>
        </pc:picChg>
        <pc:cxnChg chg="mod">
          <ac:chgData name="Vũ Thúy Hoa Vân" userId="b6c736e1-ac67-4d4f-9699-e15a924648c9" providerId="ADAL" clId="{AEA3A9EE-B38A-4EA0-BD50-1E7840205D88}" dt="2023-06-13T13:54:11.480" v="233" actId="1076"/>
          <ac:cxnSpMkLst>
            <pc:docMk/>
            <pc:sldMk cId="0" sldId="291"/>
            <ac:cxnSpMk id="21" creationId="{00000000-0000-0000-0000-000000000000}"/>
          </ac:cxnSpMkLst>
        </pc:cxnChg>
        <pc:cxnChg chg="mod">
          <ac:chgData name="Vũ Thúy Hoa Vân" userId="b6c736e1-ac67-4d4f-9699-e15a924648c9" providerId="ADAL" clId="{AEA3A9EE-B38A-4EA0-BD50-1E7840205D88}" dt="2023-06-13T13:54:59.832" v="244" actId="14100"/>
          <ac:cxnSpMkLst>
            <pc:docMk/>
            <pc:sldMk cId="0" sldId="291"/>
            <ac:cxnSpMk id="22" creationId="{00000000-0000-0000-0000-000000000000}"/>
          </ac:cxnSpMkLst>
        </pc:cxnChg>
        <pc:cxnChg chg="mod">
          <ac:chgData name="Vũ Thúy Hoa Vân" userId="b6c736e1-ac67-4d4f-9699-e15a924648c9" providerId="ADAL" clId="{AEA3A9EE-B38A-4EA0-BD50-1E7840205D88}" dt="2023-06-13T13:54:59.832" v="244" actId="14100"/>
          <ac:cxnSpMkLst>
            <pc:docMk/>
            <pc:sldMk cId="0" sldId="291"/>
            <ac:cxnSpMk id="23" creationId="{00000000-0000-0000-0000-000000000000}"/>
          </ac:cxnSpMkLst>
        </pc:cxnChg>
      </pc:sldChg>
      <pc:sldChg chg="modSp">
        <pc:chgData name="Vũ Thúy Hoa Vân" userId="b6c736e1-ac67-4d4f-9699-e15a924648c9" providerId="ADAL" clId="{AEA3A9EE-B38A-4EA0-BD50-1E7840205D88}" dt="2023-06-13T13:56:35.132" v="264" actId="6549"/>
        <pc:sldMkLst>
          <pc:docMk/>
          <pc:sldMk cId="0" sldId="292"/>
        </pc:sldMkLst>
        <pc:spChg chg="mod">
          <ac:chgData name="Vũ Thúy Hoa Vân" userId="b6c736e1-ac67-4d4f-9699-e15a924648c9" providerId="ADAL" clId="{AEA3A9EE-B38A-4EA0-BD50-1E7840205D88}" dt="2023-06-13T13:56:35.132" v="264" actId="6549"/>
          <ac:spMkLst>
            <pc:docMk/>
            <pc:sldMk cId="0" sldId="292"/>
            <ac:spMk id="24" creationId="{00000000-0000-0000-0000-000000000000}"/>
          </ac:spMkLst>
        </pc:spChg>
        <pc:spChg chg="mod">
          <ac:chgData name="Vũ Thúy Hoa Vân" userId="b6c736e1-ac67-4d4f-9699-e15a924648c9" providerId="ADAL" clId="{AEA3A9EE-B38A-4EA0-BD50-1E7840205D88}" dt="2023-06-13T13:56:29.213" v="262" actId="255"/>
          <ac:spMkLst>
            <pc:docMk/>
            <pc:sldMk cId="0" sldId="292"/>
            <ac:spMk id="25" creationId="{00000000-0000-0000-0000-000000000000}"/>
          </ac:spMkLst>
        </pc:spChg>
        <pc:spChg chg="mod">
          <ac:chgData name="Vũ Thúy Hoa Vân" userId="b6c736e1-ac67-4d4f-9699-e15a924648c9" providerId="ADAL" clId="{AEA3A9EE-B38A-4EA0-BD50-1E7840205D88}" dt="2023-06-13T13:56:29.213" v="262" actId="255"/>
          <ac:spMkLst>
            <pc:docMk/>
            <pc:sldMk cId="0" sldId="292"/>
            <ac:spMk id="27" creationId="{00000000-0000-0000-0000-000000000000}"/>
          </ac:spMkLst>
        </pc:spChg>
        <pc:spChg chg="mod">
          <ac:chgData name="Vũ Thúy Hoa Vân" userId="b6c736e1-ac67-4d4f-9699-e15a924648c9" providerId="ADAL" clId="{AEA3A9EE-B38A-4EA0-BD50-1E7840205D88}" dt="2023-06-13T13:56:29.213" v="262" actId="255"/>
          <ac:spMkLst>
            <pc:docMk/>
            <pc:sldMk cId="0" sldId="292"/>
            <ac:spMk id="33" creationId="{00000000-0000-0000-0000-000000000000}"/>
          </ac:spMkLst>
        </pc:spChg>
        <pc:spChg chg="mod">
          <ac:chgData name="Vũ Thúy Hoa Vân" userId="b6c736e1-ac67-4d4f-9699-e15a924648c9" providerId="ADAL" clId="{AEA3A9EE-B38A-4EA0-BD50-1E7840205D88}" dt="2023-06-13T13:56:29.213" v="262" actId="255"/>
          <ac:spMkLst>
            <pc:docMk/>
            <pc:sldMk cId="0" sldId="292"/>
            <ac:spMk id="34" creationId="{00000000-0000-0000-0000-000000000000}"/>
          </ac:spMkLst>
        </pc:spChg>
      </pc:sldChg>
      <pc:sldChg chg="modSp">
        <pc:chgData name="Vũ Thúy Hoa Vân" userId="b6c736e1-ac67-4d4f-9699-e15a924648c9" providerId="ADAL" clId="{AEA3A9EE-B38A-4EA0-BD50-1E7840205D88}" dt="2023-06-13T13:57:02.029" v="268" actId="403"/>
        <pc:sldMkLst>
          <pc:docMk/>
          <pc:sldMk cId="0" sldId="293"/>
        </pc:sldMkLst>
        <pc:spChg chg="mod">
          <ac:chgData name="Vũ Thúy Hoa Vân" userId="b6c736e1-ac67-4d4f-9699-e15a924648c9" providerId="ADAL" clId="{AEA3A9EE-B38A-4EA0-BD50-1E7840205D88}" dt="2023-06-13T13:56:48.716" v="266" actId="403"/>
          <ac:spMkLst>
            <pc:docMk/>
            <pc:sldMk cId="0" sldId="293"/>
            <ac:spMk id="24" creationId="{00000000-0000-0000-0000-000000000000}"/>
          </ac:spMkLst>
        </pc:spChg>
        <pc:spChg chg="mod">
          <ac:chgData name="Vũ Thúy Hoa Vân" userId="b6c736e1-ac67-4d4f-9699-e15a924648c9" providerId="ADAL" clId="{AEA3A9EE-B38A-4EA0-BD50-1E7840205D88}" dt="2023-06-13T13:57:02.029" v="268" actId="403"/>
          <ac:spMkLst>
            <pc:docMk/>
            <pc:sldMk cId="0" sldId="293"/>
            <ac:spMk id="25" creationId="{00000000-0000-0000-0000-000000000000}"/>
          </ac:spMkLst>
        </pc:spChg>
        <pc:spChg chg="mod">
          <ac:chgData name="Vũ Thúy Hoa Vân" userId="b6c736e1-ac67-4d4f-9699-e15a924648c9" providerId="ADAL" clId="{AEA3A9EE-B38A-4EA0-BD50-1E7840205D88}" dt="2023-06-13T13:57:02.029" v="268" actId="403"/>
          <ac:spMkLst>
            <pc:docMk/>
            <pc:sldMk cId="0" sldId="293"/>
            <ac:spMk id="27" creationId="{00000000-0000-0000-0000-000000000000}"/>
          </ac:spMkLst>
        </pc:spChg>
        <pc:spChg chg="mod">
          <ac:chgData name="Vũ Thúy Hoa Vân" userId="b6c736e1-ac67-4d4f-9699-e15a924648c9" providerId="ADAL" clId="{AEA3A9EE-B38A-4EA0-BD50-1E7840205D88}" dt="2023-06-13T13:57:02.029" v="268" actId="403"/>
          <ac:spMkLst>
            <pc:docMk/>
            <pc:sldMk cId="0" sldId="293"/>
            <ac:spMk id="33" creationId="{00000000-0000-0000-0000-000000000000}"/>
          </ac:spMkLst>
        </pc:spChg>
        <pc:spChg chg="mod">
          <ac:chgData name="Vũ Thúy Hoa Vân" userId="b6c736e1-ac67-4d4f-9699-e15a924648c9" providerId="ADAL" clId="{AEA3A9EE-B38A-4EA0-BD50-1E7840205D88}" dt="2023-06-13T13:57:02.029" v="268" actId="403"/>
          <ac:spMkLst>
            <pc:docMk/>
            <pc:sldMk cId="0" sldId="293"/>
            <ac:spMk id="34" creationId="{00000000-0000-0000-0000-000000000000}"/>
          </ac:spMkLst>
        </pc:spChg>
      </pc:sldChg>
      <pc:sldChg chg="modSp mod">
        <pc:chgData name="Vũ Thúy Hoa Vân" userId="b6c736e1-ac67-4d4f-9699-e15a924648c9" providerId="ADAL" clId="{AEA3A9EE-B38A-4EA0-BD50-1E7840205D88}" dt="2023-06-13T14:00:42.378" v="305" actId="6549"/>
        <pc:sldMkLst>
          <pc:docMk/>
          <pc:sldMk cId="0" sldId="294"/>
        </pc:sldMkLst>
        <pc:spChg chg="mod">
          <ac:chgData name="Vũ Thúy Hoa Vân" userId="b6c736e1-ac67-4d4f-9699-e15a924648c9" providerId="ADAL" clId="{AEA3A9EE-B38A-4EA0-BD50-1E7840205D88}" dt="2023-06-13T13:57:30.480" v="273" actId="20577"/>
          <ac:spMkLst>
            <pc:docMk/>
            <pc:sldMk cId="0" sldId="294"/>
            <ac:spMk id="24" creationId="{00000000-0000-0000-0000-000000000000}"/>
          </ac:spMkLst>
        </pc:spChg>
        <pc:spChg chg="mod">
          <ac:chgData name="Vũ Thúy Hoa Vân" userId="b6c736e1-ac67-4d4f-9699-e15a924648c9" providerId="ADAL" clId="{AEA3A9EE-B38A-4EA0-BD50-1E7840205D88}" dt="2023-06-13T14:00:42.378" v="305" actId="6549"/>
          <ac:spMkLst>
            <pc:docMk/>
            <pc:sldMk cId="0" sldId="294"/>
            <ac:spMk id="25" creationId="{00000000-0000-0000-0000-000000000000}"/>
          </ac:spMkLst>
        </pc:spChg>
        <pc:spChg chg="mod">
          <ac:chgData name="Vũ Thúy Hoa Vân" userId="b6c736e1-ac67-4d4f-9699-e15a924648c9" providerId="ADAL" clId="{AEA3A9EE-B38A-4EA0-BD50-1E7840205D88}" dt="2023-06-13T13:57:25.005" v="272" actId="255"/>
          <ac:spMkLst>
            <pc:docMk/>
            <pc:sldMk cId="0" sldId="294"/>
            <ac:spMk id="27" creationId="{00000000-0000-0000-0000-000000000000}"/>
          </ac:spMkLst>
        </pc:spChg>
        <pc:spChg chg="mod">
          <ac:chgData name="Vũ Thúy Hoa Vân" userId="b6c736e1-ac67-4d4f-9699-e15a924648c9" providerId="ADAL" clId="{AEA3A9EE-B38A-4EA0-BD50-1E7840205D88}" dt="2023-06-13T14:00:33.304" v="303" actId="20577"/>
          <ac:spMkLst>
            <pc:docMk/>
            <pc:sldMk cId="0" sldId="294"/>
            <ac:spMk id="33" creationId="{00000000-0000-0000-0000-000000000000}"/>
          </ac:spMkLst>
        </pc:spChg>
        <pc:spChg chg="mod">
          <ac:chgData name="Vũ Thúy Hoa Vân" userId="b6c736e1-ac67-4d4f-9699-e15a924648c9" providerId="ADAL" clId="{AEA3A9EE-B38A-4EA0-BD50-1E7840205D88}" dt="2023-06-13T13:57:25.005" v="272" actId="255"/>
          <ac:spMkLst>
            <pc:docMk/>
            <pc:sldMk cId="0" sldId="294"/>
            <ac:spMk id="34" creationId="{00000000-0000-0000-0000-000000000000}"/>
          </ac:spMkLst>
        </pc:spChg>
      </pc:sldChg>
      <pc:sldChg chg="modSp mod">
        <pc:chgData name="Vũ Thúy Hoa Vân" userId="b6c736e1-ac67-4d4f-9699-e15a924648c9" providerId="ADAL" clId="{AEA3A9EE-B38A-4EA0-BD50-1E7840205D88}" dt="2023-06-13T13:58:29.856" v="281" actId="2711"/>
        <pc:sldMkLst>
          <pc:docMk/>
          <pc:sldMk cId="0" sldId="295"/>
        </pc:sldMkLst>
        <pc:spChg chg="mod">
          <ac:chgData name="Vũ Thúy Hoa Vân" userId="b6c736e1-ac67-4d4f-9699-e15a924648c9" providerId="ADAL" clId="{AEA3A9EE-B38A-4EA0-BD50-1E7840205D88}" dt="2023-06-13T13:58:11.252" v="279" actId="14100"/>
          <ac:spMkLst>
            <pc:docMk/>
            <pc:sldMk cId="0" sldId="295"/>
            <ac:spMk id="16" creationId="{00000000-0000-0000-0000-000000000000}"/>
          </ac:spMkLst>
        </pc:spChg>
        <pc:spChg chg="mod">
          <ac:chgData name="Vũ Thúy Hoa Vân" userId="b6c736e1-ac67-4d4f-9699-e15a924648c9" providerId="ADAL" clId="{AEA3A9EE-B38A-4EA0-BD50-1E7840205D88}" dt="2023-06-13T13:58:29.856" v="281" actId="2711"/>
          <ac:spMkLst>
            <pc:docMk/>
            <pc:sldMk cId="0" sldId="295"/>
            <ac:spMk id="24" creationId="{00000000-0000-0000-0000-000000000000}"/>
          </ac:spMkLst>
        </pc:spChg>
        <pc:spChg chg="mod">
          <ac:chgData name="Vũ Thúy Hoa Vân" userId="b6c736e1-ac67-4d4f-9699-e15a924648c9" providerId="ADAL" clId="{AEA3A9EE-B38A-4EA0-BD50-1E7840205D88}" dt="2023-06-13T13:58:04.269" v="278" actId="404"/>
          <ac:spMkLst>
            <pc:docMk/>
            <pc:sldMk cId="0" sldId="295"/>
            <ac:spMk id="25" creationId="{00000000-0000-0000-0000-000000000000}"/>
          </ac:spMkLst>
        </pc:spChg>
        <pc:spChg chg="mod">
          <ac:chgData name="Vũ Thúy Hoa Vân" userId="b6c736e1-ac67-4d4f-9699-e15a924648c9" providerId="ADAL" clId="{AEA3A9EE-B38A-4EA0-BD50-1E7840205D88}" dt="2023-06-13T13:58:04.269" v="278" actId="404"/>
          <ac:spMkLst>
            <pc:docMk/>
            <pc:sldMk cId="0" sldId="295"/>
            <ac:spMk id="27" creationId="{00000000-0000-0000-0000-000000000000}"/>
          </ac:spMkLst>
        </pc:spChg>
        <pc:spChg chg="mod">
          <ac:chgData name="Vũ Thúy Hoa Vân" userId="b6c736e1-ac67-4d4f-9699-e15a924648c9" providerId="ADAL" clId="{AEA3A9EE-B38A-4EA0-BD50-1E7840205D88}" dt="2023-06-13T13:58:19.712" v="280" actId="14100"/>
          <ac:spMkLst>
            <pc:docMk/>
            <pc:sldMk cId="0" sldId="295"/>
            <ac:spMk id="32" creationId="{00000000-0000-0000-0000-000000000000}"/>
          </ac:spMkLst>
        </pc:spChg>
        <pc:spChg chg="mod">
          <ac:chgData name="Vũ Thúy Hoa Vân" userId="b6c736e1-ac67-4d4f-9699-e15a924648c9" providerId="ADAL" clId="{AEA3A9EE-B38A-4EA0-BD50-1E7840205D88}" dt="2023-06-13T13:58:04.269" v="278" actId="404"/>
          <ac:spMkLst>
            <pc:docMk/>
            <pc:sldMk cId="0" sldId="295"/>
            <ac:spMk id="33" creationId="{00000000-0000-0000-0000-000000000000}"/>
          </ac:spMkLst>
        </pc:spChg>
        <pc:spChg chg="mod">
          <ac:chgData name="Vũ Thúy Hoa Vân" userId="b6c736e1-ac67-4d4f-9699-e15a924648c9" providerId="ADAL" clId="{AEA3A9EE-B38A-4EA0-BD50-1E7840205D88}" dt="2023-06-13T13:58:04.269" v="278" actId="404"/>
          <ac:spMkLst>
            <pc:docMk/>
            <pc:sldMk cId="0" sldId="295"/>
            <ac:spMk id="34" creationId="{00000000-0000-0000-0000-000000000000}"/>
          </ac:spMkLst>
        </pc:spChg>
      </pc:sldChg>
      <pc:sldChg chg="addSp modSp mod modAnim">
        <pc:chgData name="Vũ Thúy Hoa Vân" userId="b6c736e1-ac67-4d4f-9699-e15a924648c9" providerId="ADAL" clId="{AEA3A9EE-B38A-4EA0-BD50-1E7840205D88}" dt="2023-06-13T13:59:53.855" v="297" actId="207"/>
        <pc:sldMkLst>
          <pc:docMk/>
          <pc:sldMk cId="0" sldId="296"/>
        </pc:sldMkLst>
        <pc:spChg chg="add mod">
          <ac:chgData name="Vũ Thúy Hoa Vân" userId="b6c736e1-ac67-4d4f-9699-e15a924648c9" providerId="ADAL" clId="{AEA3A9EE-B38A-4EA0-BD50-1E7840205D88}" dt="2023-06-13T13:58:57.364" v="286" actId="571"/>
          <ac:spMkLst>
            <pc:docMk/>
            <pc:sldMk cId="0" sldId="296"/>
            <ac:spMk id="20" creationId="{957EEAF5-04EE-486F-9546-D57BE0A6A70A}"/>
          </ac:spMkLst>
        </pc:spChg>
        <pc:spChg chg="mod">
          <ac:chgData name="Vũ Thúy Hoa Vân" userId="b6c736e1-ac67-4d4f-9699-e15a924648c9" providerId="ADAL" clId="{AEA3A9EE-B38A-4EA0-BD50-1E7840205D88}" dt="2023-06-13T13:59:11.879" v="289" actId="20577"/>
          <ac:spMkLst>
            <pc:docMk/>
            <pc:sldMk cId="0" sldId="296"/>
            <ac:spMk id="24" creationId="{00000000-0000-0000-0000-000000000000}"/>
          </ac:spMkLst>
        </pc:spChg>
        <pc:spChg chg="mod">
          <ac:chgData name="Vũ Thúy Hoa Vân" userId="b6c736e1-ac67-4d4f-9699-e15a924648c9" providerId="ADAL" clId="{AEA3A9EE-B38A-4EA0-BD50-1E7840205D88}" dt="2023-06-13T13:59:36.229" v="295" actId="1076"/>
          <ac:spMkLst>
            <pc:docMk/>
            <pc:sldMk cId="0" sldId="296"/>
            <ac:spMk id="25" creationId="{00000000-0000-0000-0000-000000000000}"/>
          </ac:spMkLst>
        </pc:spChg>
        <pc:spChg chg="mod">
          <ac:chgData name="Vũ Thúy Hoa Vân" userId="b6c736e1-ac67-4d4f-9699-e15a924648c9" providerId="ADAL" clId="{AEA3A9EE-B38A-4EA0-BD50-1E7840205D88}" dt="2023-06-13T13:59:47.902" v="296" actId="207"/>
          <ac:spMkLst>
            <pc:docMk/>
            <pc:sldMk cId="0" sldId="296"/>
            <ac:spMk id="27" creationId="{00000000-0000-0000-0000-000000000000}"/>
          </ac:spMkLst>
        </pc:spChg>
        <pc:spChg chg="add mod">
          <ac:chgData name="Vũ Thúy Hoa Vân" userId="b6c736e1-ac67-4d4f-9699-e15a924648c9" providerId="ADAL" clId="{AEA3A9EE-B38A-4EA0-BD50-1E7840205D88}" dt="2023-06-13T13:58:57.364" v="286" actId="571"/>
          <ac:spMkLst>
            <pc:docMk/>
            <pc:sldMk cId="0" sldId="296"/>
            <ac:spMk id="28" creationId="{7BB18EAB-EC71-4364-8384-55B480672802}"/>
          </ac:spMkLst>
        </pc:spChg>
        <pc:spChg chg="mod">
          <ac:chgData name="Vũ Thúy Hoa Vân" userId="b6c736e1-ac67-4d4f-9699-e15a924648c9" providerId="ADAL" clId="{AEA3A9EE-B38A-4EA0-BD50-1E7840205D88}" dt="2023-06-13T13:59:47.902" v="296" actId="207"/>
          <ac:spMkLst>
            <pc:docMk/>
            <pc:sldMk cId="0" sldId="296"/>
            <ac:spMk id="32" creationId="{00000000-0000-0000-0000-000000000000}"/>
          </ac:spMkLst>
        </pc:spChg>
        <pc:spChg chg="mod">
          <ac:chgData name="Vũ Thúy Hoa Vân" userId="b6c736e1-ac67-4d4f-9699-e15a924648c9" providerId="ADAL" clId="{AEA3A9EE-B38A-4EA0-BD50-1E7840205D88}" dt="2023-06-13T13:59:29.179" v="293" actId="1076"/>
          <ac:spMkLst>
            <pc:docMk/>
            <pc:sldMk cId="0" sldId="296"/>
            <ac:spMk id="33" creationId="{00000000-0000-0000-0000-000000000000}"/>
          </ac:spMkLst>
        </pc:spChg>
        <pc:spChg chg="mod">
          <ac:chgData name="Vũ Thúy Hoa Vân" userId="b6c736e1-ac67-4d4f-9699-e15a924648c9" providerId="ADAL" clId="{AEA3A9EE-B38A-4EA0-BD50-1E7840205D88}" dt="2023-06-13T13:59:53.855" v="297" actId="207"/>
          <ac:spMkLst>
            <pc:docMk/>
            <pc:sldMk cId="0" sldId="296"/>
            <ac:spMk id="34" creationId="{00000000-0000-0000-0000-000000000000}"/>
          </ac:spMkLst>
        </pc:spChg>
      </pc:sldChg>
      <pc:sldChg chg="modSp mod">
        <pc:chgData name="Vũ Thúy Hoa Vân" userId="b6c736e1-ac67-4d4f-9699-e15a924648c9" providerId="ADAL" clId="{AEA3A9EE-B38A-4EA0-BD50-1E7840205D88}" dt="2023-06-13T14:00:16.503" v="301" actId="2711"/>
        <pc:sldMkLst>
          <pc:docMk/>
          <pc:sldMk cId="0" sldId="298"/>
        </pc:sldMkLst>
        <pc:spChg chg="mod">
          <ac:chgData name="Vũ Thúy Hoa Vân" userId="b6c736e1-ac67-4d4f-9699-e15a924648c9" providerId="ADAL" clId="{AEA3A9EE-B38A-4EA0-BD50-1E7840205D88}" dt="2023-06-13T14:00:16.503" v="301" actId="2711"/>
          <ac:spMkLst>
            <pc:docMk/>
            <pc:sldMk cId="0" sldId="298"/>
            <ac:spMk id="2" creationId="{00000000-0000-0000-0000-000000000000}"/>
          </ac:spMkLst>
        </pc:spChg>
        <pc:spChg chg="mod">
          <ac:chgData name="Vũ Thúy Hoa Vân" userId="b6c736e1-ac67-4d4f-9699-e15a924648c9" providerId="ADAL" clId="{AEA3A9EE-B38A-4EA0-BD50-1E7840205D88}" dt="2023-06-13T14:00:08.951" v="300" actId="2711"/>
          <ac:spMkLst>
            <pc:docMk/>
            <pc:sldMk cId="0" sldId="298"/>
            <ac:spMk id="3" creationId="{00000000-0000-0000-0000-000000000000}"/>
          </ac:spMkLst>
        </pc:spChg>
      </pc:sldChg>
      <pc:sldChg chg="modSp new mod">
        <pc:chgData name="Vũ Thúy Hoa Vân" userId="b6c736e1-ac67-4d4f-9699-e15a924648c9" providerId="ADAL" clId="{AEA3A9EE-B38A-4EA0-BD50-1E7840205D88}" dt="2023-06-13T14:04:12.561" v="342" actId="113"/>
        <pc:sldMkLst>
          <pc:docMk/>
          <pc:sldMk cId="2160989063" sldId="299"/>
        </pc:sldMkLst>
        <pc:spChg chg="mod">
          <ac:chgData name="Vũ Thúy Hoa Vân" userId="b6c736e1-ac67-4d4f-9699-e15a924648c9" providerId="ADAL" clId="{AEA3A9EE-B38A-4EA0-BD50-1E7840205D88}" dt="2023-06-13T14:04:12.561" v="342" actId="113"/>
          <ac:spMkLst>
            <pc:docMk/>
            <pc:sldMk cId="2160989063" sldId="299"/>
            <ac:spMk id="2" creationId="{339941AA-4DD1-4658-B245-12C0EF35DBA4}"/>
          </ac:spMkLst>
        </pc:spChg>
        <pc:spChg chg="mod">
          <ac:chgData name="Vũ Thúy Hoa Vân" userId="b6c736e1-ac67-4d4f-9699-e15a924648c9" providerId="ADAL" clId="{AEA3A9EE-B38A-4EA0-BD50-1E7840205D88}" dt="2023-06-13T14:03:59.402" v="340" actId="113"/>
          <ac:spMkLst>
            <pc:docMk/>
            <pc:sldMk cId="2160989063" sldId="299"/>
            <ac:spMk id="3" creationId="{E847E700-82D3-4260-841E-DC591FAA31F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22860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panose="020B0604020202020204"/>
                <a:ea typeface="Arial" panose="020B0604020202020204"/>
                <a:cs typeface="Arial" panose="020B0604020202020204"/>
                <a:sym typeface="Arial" panose="020B0604020202020204"/>
              </a:rPr>
              <a:t>‹#›</a:t>
            </a:fld>
            <a:endParaRPr sz="1200" b="0" i="0" u="none" strike="noStrike" cap="none">
              <a:solidFill>
                <a:schemeClr val="dk1"/>
              </a:solidFill>
              <a:latin typeface="Arial" panose="020B0604020202020204"/>
              <a:ea typeface="Arial" panose="020B0604020202020204"/>
              <a:cs typeface="Arial" panose="020B0604020202020204"/>
              <a:sym typeface="Arial" panose="020B0604020202020204"/>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0"/>
        <p:cNvGrpSpPr/>
        <p:nvPr/>
      </p:nvGrpSpPr>
      <p:grpSpPr>
        <a:xfrm>
          <a:off x="0" y="0"/>
          <a:ext cx="0" cy="0"/>
          <a:chOff x="0" y="0"/>
          <a:chExt cx="0" cy="0"/>
        </a:xfrm>
      </p:grpSpPr>
      <p:sp>
        <p:nvSpPr>
          <p:cNvPr id="71" name="Google Shape;71;p3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9"/>
          <p:cNvSpPr>
            <a:spLocks noGrp="1"/>
          </p:cNvSpPr>
          <p:nvPr>
            <p:ph type="pic" idx="2"/>
          </p:nvPr>
        </p:nvSpPr>
        <p:spPr>
          <a:xfrm>
            <a:off x="2389717" y="612775"/>
            <a:ext cx="7315200" cy="4114800"/>
          </a:xfrm>
          <a:prstGeom prst="rect">
            <a:avLst/>
          </a:prstGeom>
          <a:noFill/>
          <a:ln>
            <a:noFill/>
          </a:ln>
        </p:spPr>
      </p:sp>
      <p:sp>
        <p:nvSpPr>
          <p:cNvPr id="73" name="Google Shape;73;p3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4" name="Google Shape;7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40"/>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4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3"/>
        <p:cNvGrpSpPr/>
        <p:nvPr/>
      </p:nvGrpSpPr>
      <p:grpSpPr>
        <a:xfrm>
          <a:off x="0" y="0"/>
          <a:ext cx="0" cy="0"/>
          <a:chOff x="0" y="0"/>
          <a:chExt cx="0" cy="0"/>
        </a:xfrm>
      </p:grpSpPr>
      <p:sp>
        <p:nvSpPr>
          <p:cNvPr id="84" name="Google Shape;84;p41"/>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41"/>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4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31"/>
        <p:cNvGrpSpPr/>
        <p:nvPr/>
      </p:nvGrpSpPr>
      <p:grpSpPr>
        <a:xfrm>
          <a:off x="0" y="0"/>
          <a:ext cx="0" cy="0"/>
          <a:chOff x="0" y="0"/>
          <a:chExt cx="0" cy="0"/>
        </a:xfrm>
      </p:grpSpPr>
      <p:sp>
        <p:nvSpPr>
          <p:cNvPr id="32" name="Google Shape;32;p33"/>
          <p:cNvSpPr txBox="1">
            <a:spLocks noGrp="1"/>
          </p:cNvSpPr>
          <p:nvPr>
            <p:ph type="body" idx="1"/>
          </p:nvPr>
        </p:nvSpPr>
        <p:spPr>
          <a:xfrm>
            <a:off x="914400" y="301626"/>
            <a:ext cx="10363200" cy="579437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33"/>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3"/>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1pPr>
            <a:lvl2pPr marL="0" lvl="1"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2pPr>
            <a:lvl3pPr marL="0" lvl="2"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3pPr>
            <a:lvl4pPr marL="0" lvl="3"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4pPr>
            <a:lvl5pPr marL="0" lvl="4"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5pPr>
            <a:lvl6pPr marL="0" lvl="5"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6pPr>
            <a:lvl7pPr marL="0" lvl="6"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7pPr>
            <a:lvl8pPr marL="0" lvl="7"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8pPr>
            <a:lvl9pPr marL="0" lvl="8" indent="0" algn="r">
              <a:spcBef>
                <a:spcPts val="0"/>
              </a:spcBef>
              <a:buNone/>
              <a:defRPr sz="1200">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panose="020F0502020204030204"/>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3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3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panose="020F0502020204030204"/>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6"/>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36"/>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36"/>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36"/>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38"/>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panose="020F0502020204030204"/>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8"/>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6" name="Google Shape;66;p38"/>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7" name="Google Shape;67;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panose="020B0604020202020204"/>
              <a:buChar char="•"/>
              <a:defRPr sz="3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406400" algn="l" rtl="0">
              <a:spcBef>
                <a:spcPts val="56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81000" algn="l" rtl="0">
              <a:spcBef>
                <a:spcPts val="48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55600" algn="l" rtl="0">
              <a:spcBef>
                <a:spcPts val="4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2" name="Google Shape;12;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3" name="Google Shape;13;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4" name="Google Shape;14;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42.png"/><Relationship Id="rId5" Type="http://schemas.microsoft.com/office/2007/relationships/media" Target="../media/media5.mp3"/><Relationship Id="rId10" Type="http://schemas.openxmlformats.org/officeDocument/2006/relationships/image" Target="../media/image41.png"/><Relationship Id="rId4" Type="http://schemas.openxmlformats.org/officeDocument/2006/relationships/audio" Target="../media/media4.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93"/>
        <p:cNvGrpSpPr/>
        <p:nvPr/>
      </p:nvGrpSpPr>
      <p:grpSpPr>
        <a:xfrm>
          <a:off x="0" y="0"/>
          <a:ext cx="0" cy="0"/>
          <a:chOff x="0" y="0"/>
          <a:chExt cx="0" cy="0"/>
        </a:xfrm>
      </p:grpSpPr>
      <p:pic>
        <p:nvPicPr>
          <p:cNvPr id="94" name="Google Shape;94;p1"/>
          <p:cNvPicPr preferRelativeResize="0"/>
          <p:nvPr/>
        </p:nvPicPr>
        <p:blipFill rotWithShape="1">
          <a:blip r:embed="rId4"/>
          <a:srcRect/>
          <a:stretch>
            <a:fillRect/>
          </a:stretch>
        </p:blipFill>
        <p:spPr>
          <a:xfrm>
            <a:off x="8961861" y="4052733"/>
            <a:ext cx="3276600" cy="1404257"/>
          </a:xfrm>
          <a:prstGeom prst="rect">
            <a:avLst/>
          </a:prstGeom>
          <a:noFill/>
          <a:ln>
            <a:noFill/>
          </a:ln>
        </p:spPr>
      </p:pic>
      <p:pic>
        <p:nvPicPr>
          <p:cNvPr id="95" name="Google Shape;95;p1"/>
          <p:cNvPicPr preferRelativeResize="0"/>
          <p:nvPr/>
        </p:nvPicPr>
        <p:blipFill rotWithShape="1">
          <a:blip r:embed="rId5"/>
          <a:srcRect l="93704" t="40025" b="46220"/>
          <a:stretch>
            <a:fillRect/>
          </a:stretch>
        </p:blipFill>
        <p:spPr>
          <a:xfrm>
            <a:off x="152400" y="93396"/>
            <a:ext cx="1529573" cy="1670314"/>
          </a:xfrm>
          <a:prstGeom prst="rect">
            <a:avLst/>
          </a:prstGeom>
          <a:noFill/>
          <a:ln>
            <a:noFill/>
          </a:ln>
        </p:spPr>
      </p:pic>
      <p:pic>
        <p:nvPicPr>
          <p:cNvPr id="96" name="Google Shape;96;p1"/>
          <p:cNvPicPr preferRelativeResize="0"/>
          <p:nvPr/>
        </p:nvPicPr>
        <p:blipFill rotWithShape="1">
          <a:blip r:embed="rId6"/>
          <a:srcRect/>
          <a:stretch>
            <a:fillRect/>
          </a:stretch>
        </p:blipFill>
        <p:spPr>
          <a:xfrm rot="3582991">
            <a:off x="64493" y="3803364"/>
            <a:ext cx="2446316" cy="2466345"/>
          </a:xfrm>
          <a:prstGeom prst="rect">
            <a:avLst/>
          </a:prstGeom>
          <a:noFill/>
          <a:ln>
            <a:noFill/>
          </a:ln>
        </p:spPr>
      </p:pic>
      <p:pic>
        <p:nvPicPr>
          <p:cNvPr id="97" name="Google Shape;97;p1"/>
          <p:cNvPicPr preferRelativeResize="0"/>
          <p:nvPr/>
        </p:nvPicPr>
        <p:blipFill rotWithShape="1">
          <a:blip r:embed="rId7"/>
          <a:srcRect/>
          <a:stretch>
            <a:fillRect/>
          </a:stretch>
        </p:blipFill>
        <p:spPr>
          <a:xfrm>
            <a:off x="11139334" y="324511"/>
            <a:ext cx="866052" cy="1549099"/>
          </a:xfrm>
          <a:prstGeom prst="rect">
            <a:avLst/>
          </a:prstGeom>
          <a:noFill/>
          <a:ln>
            <a:noFill/>
          </a:ln>
        </p:spPr>
      </p:pic>
      <p:pic>
        <p:nvPicPr>
          <p:cNvPr id="98" name="Google Shape;98;p1"/>
          <p:cNvPicPr preferRelativeResize="0"/>
          <p:nvPr/>
        </p:nvPicPr>
        <p:blipFill rotWithShape="1">
          <a:blip r:embed="rId8"/>
          <a:srcRect/>
          <a:stretch>
            <a:fillRect/>
          </a:stretch>
        </p:blipFill>
        <p:spPr>
          <a:xfrm rot="-1895498">
            <a:off x="7530691" y="-267192"/>
            <a:ext cx="2591655" cy="2732506"/>
          </a:xfrm>
          <a:prstGeom prst="rect">
            <a:avLst/>
          </a:prstGeom>
          <a:noFill/>
          <a:ln>
            <a:noFill/>
          </a:ln>
        </p:spPr>
      </p:pic>
      <p:pic>
        <p:nvPicPr>
          <p:cNvPr id="99" name="Google Shape;99;p1"/>
          <p:cNvPicPr preferRelativeResize="0"/>
          <p:nvPr/>
        </p:nvPicPr>
        <p:blipFill rotWithShape="1">
          <a:blip r:embed="rId9"/>
          <a:srcRect/>
          <a:stretch>
            <a:fillRect/>
          </a:stretch>
        </p:blipFill>
        <p:spPr>
          <a:xfrm>
            <a:off x="10529734" y="6020541"/>
            <a:ext cx="609600" cy="609600"/>
          </a:xfrm>
          <a:prstGeom prst="rect">
            <a:avLst/>
          </a:prstGeom>
          <a:noFill/>
          <a:ln>
            <a:noFill/>
          </a:ln>
        </p:spPr>
      </p:pic>
      <p:sp>
        <p:nvSpPr>
          <p:cNvPr id="100" name="Google Shape;100;p1"/>
          <p:cNvSpPr/>
          <p:nvPr/>
        </p:nvSpPr>
        <p:spPr>
          <a:xfrm>
            <a:off x="2064385" y="1659255"/>
            <a:ext cx="7214870" cy="25520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altLang="en-US" sz="8000" b="1" i="0" u="none" strike="noStrike" cap="none">
                <a:solidFill>
                  <a:schemeClr val="lt1"/>
                </a:solidFill>
                <a:latin typeface="Calibri" panose="020F0502020204030204"/>
                <a:ea typeface="Calibri" panose="020F0502020204030204"/>
                <a:cs typeface="Calibri" panose="020F0502020204030204"/>
                <a:sym typeface="Calibri" panose="020F0502020204030204"/>
              </a:rPr>
              <a:t>KHOA</a:t>
            </a:r>
            <a:r>
              <a:rPr lang="en-US" sz="8000" b="1" i="0" u="none" strike="noStrike" cap="none">
                <a:solidFill>
                  <a:schemeClr val="lt1"/>
                </a:solidFill>
                <a:latin typeface="Calibri" panose="020F0502020204030204"/>
                <a:ea typeface="Calibri" panose="020F0502020204030204"/>
                <a:cs typeface="Calibri" panose="020F0502020204030204"/>
                <a:sym typeface="Calibri" panose="020F0502020204030204"/>
              </a:rPr>
              <a:t> HỌC </a:t>
            </a:r>
            <a:r>
              <a:rPr lang="vi-VN" altLang="en-US" sz="8000" b="1" i="0" u="none" strike="noStrike" cap="none">
                <a:solidFill>
                  <a:schemeClr val="lt1"/>
                </a:solidFill>
                <a:latin typeface="Calibri" panose="020F0502020204030204"/>
                <a:ea typeface="Calibri" panose="020F0502020204030204"/>
                <a:cs typeface="Calibri" panose="020F0502020204030204"/>
                <a:sym typeface="Calibri" panose="020F0502020204030204"/>
              </a:rPr>
              <a:t>TỰ NHIÊN </a:t>
            </a:r>
            <a:r>
              <a:rPr lang="en-US" sz="8000" b="1" i="0" u="none" strike="noStrike" cap="none">
                <a:solidFill>
                  <a:schemeClr val="lt1"/>
                </a:solidFill>
                <a:latin typeface="Calibri" panose="020F0502020204030204"/>
                <a:ea typeface="Calibri" panose="020F0502020204030204"/>
                <a:cs typeface="Calibri" panose="020F0502020204030204"/>
                <a:sym typeface="Calibri" panose="020F0502020204030204"/>
              </a:rPr>
              <a:t>8</a:t>
            </a:r>
            <a:endParaRPr sz="8000" b="1"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
                                        <p:tgtEl>
                                          <p:spTgt spid="99"/>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1000"/>
                                        <p:tgtEl>
                                          <p:spTgt spid="95"/>
                                        </p:tgtEl>
                                      </p:cBhvr>
                                    </p:animEffect>
                                  </p:childTnLst>
                                </p:cTn>
                              </p:par>
                            </p:childTnLst>
                          </p:cTn>
                        </p:par>
                        <p:par>
                          <p:cTn id="11" fill="hold">
                            <p:stCondLst>
                              <p:cond delay="0"/>
                            </p:stCondLst>
                            <p:childTnLst>
                              <p:par>
                                <p:cTn id="12" presetID="10" presetClass="entr" presetSubtype="0" fill="hold" nodeType="afterEffect">
                                  <p:stCondLst>
                                    <p:cond delay="0"/>
                                  </p:stCondLst>
                                  <p:childTnLst>
                                    <p:set>
                                      <p:cBhvr>
                                        <p:cTn id="13" dur="1" fill="hold">
                                          <p:stCondLst>
                                            <p:cond delay="0"/>
                                          </p:stCondLst>
                                        </p:cTn>
                                        <p:tgtEl>
                                          <p:spTgt spid="97"/>
                                        </p:tgtEl>
                                        <p:attrNameLst>
                                          <p:attrName>style.visibility</p:attrName>
                                        </p:attrNameLst>
                                      </p:cBhvr>
                                      <p:to>
                                        <p:strVal val="visible"/>
                                      </p:to>
                                    </p:set>
                                    <p:animEffect transition="in" filter="fade">
                                      <p:cBhvr>
                                        <p:cTn id="14" dur="1000"/>
                                        <p:tgtEl>
                                          <p:spTgt spid="9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6"/>
                                        </p:tgtEl>
                                        <p:attrNameLst>
                                          <p:attrName>style.visibility</p:attrName>
                                        </p:attrNameLst>
                                      </p:cBhvr>
                                      <p:to>
                                        <p:strVal val="visible"/>
                                      </p:to>
                                    </p:set>
                                    <p:animEffect transition="in" filter="fade">
                                      <p:cBhvr>
                                        <p:cTn id="18" dur="1000"/>
                                        <p:tgtEl>
                                          <p:spTgt spid="9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1000"/>
                                        <p:tgtEl>
                                          <p:spTgt spid="94"/>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1000"/>
                                        <p:tgtEl>
                                          <p:spTgt spid="98"/>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fade">
                                      <p:cBhvr>
                                        <p:cTn id="30" dur="911"/>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6" descr="Hình ảnh103"/>
          <p:cNvPicPr preferRelativeResize="0"/>
          <p:nvPr/>
        </p:nvPicPr>
        <p:blipFill rotWithShape="1">
          <a:blip r:embed="rId3"/>
          <a:srcRect/>
          <a:stretch>
            <a:fillRect/>
          </a:stretch>
        </p:blipFill>
        <p:spPr>
          <a:xfrm>
            <a:off x="1731010" y="1925955"/>
            <a:ext cx="4561840" cy="3941445"/>
          </a:xfrm>
          <a:prstGeom prst="rect">
            <a:avLst/>
          </a:prstGeom>
          <a:noFill/>
          <a:ln>
            <a:noFill/>
          </a:ln>
        </p:spPr>
      </p:pic>
      <p:pic>
        <p:nvPicPr>
          <p:cNvPr id="146" name="Google Shape;146;p6"/>
          <p:cNvPicPr preferRelativeResize="0"/>
          <p:nvPr/>
        </p:nvPicPr>
        <p:blipFill rotWithShape="1">
          <a:blip r:embed="rId4"/>
          <a:srcRect/>
          <a:stretch>
            <a:fillRect/>
          </a:stretch>
        </p:blipFill>
        <p:spPr>
          <a:xfrm>
            <a:off x="6512560" y="1925320"/>
            <a:ext cx="4902200" cy="3942080"/>
          </a:xfrm>
          <a:prstGeom prst="rect">
            <a:avLst/>
          </a:prstGeom>
          <a:noFill/>
          <a:ln>
            <a:noFill/>
          </a:ln>
        </p:spPr>
      </p:pic>
      <p:sp>
        <p:nvSpPr>
          <p:cNvPr id="147" name="Google Shape;147;p6"/>
          <p:cNvSpPr txBox="1"/>
          <p:nvPr/>
        </p:nvSpPr>
        <p:spPr>
          <a:xfrm>
            <a:off x="3397250" y="6018530"/>
            <a:ext cx="601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HS quan sát các hoạt động sau</a:t>
            </a:r>
            <a:r>
              <a:rPr lang="en-US" sz="3600" b="0" i="0" u="none" strike="noStrike" cap="none">
                <a:solidFill>
                  <a:schemeClr val="lt1"/>
                </a:solidFill>
                <a:latin typeface="Times New Roman" panose="02020603050405020304"/>
                <a:ea typeface="Times New Roman" panose="02020603050405020304"/>
                <a:cs typeface="Times New Roman" panose="02020603050405020304"/>
                <a:sym typeface="Times New Roman" panose="02020603050405020304"/>
              </a:rPr>
              <a:t>:</a:t>
            </a:r>
            <a:endParaRPr sz="36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 name="Google Shape;147;p6"/>
          <p:cNvSpPr txBox="1"/>
          <p:nvPr/>
        </p:nvSpPr>
        <p:spPr>
          <a:xfrm>
            <a:off x="492760" y="186055"/>
            <a:ext cx="8924925" cy="1197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3600" b="1" i="1"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I. Biến đổi vật lý và biến đổi hóa học</a:t>
            </a:r>
          </a:p>
          <a:p>
            <a:pPr marL="0" marR="0" lvl="0" indent="0" algn="l" rtl="0">
              <a:spcBef>
                <a:spcPts val="0"/>
              </a:spcBef>
              <a:spcAft>
                <a:spcPts val="0"/>
              </a:spcAft>
              <a:buNone/>
            </a:pPr>
            <a:r>
              <a:rPr lang="en-US" sz="3600" b="1" i="1"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1. </a:t>
            </a:r>
            <a:r>
              <a:rPr lang="en-US" sz="3600" b="1" i="1"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Biến</a:t>
            </a:r>
            <a:r>
              <a:rPr lang="en-US" sz="3600" b="1" i="1"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3600" b="1" i="1"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đổi</a:t>
            </a:r>
            <a:r>
              <a:rPr lang="en-US" sz="3600" b="1" i="1"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3600" b="1" i="1"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vật</a:t>
            </a:r>
            <a:r>
              <a:rPr lang="en-US" sz="3600" b="1" i="1"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3600" b="1" i="1"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lý</a:t>
            </a:r>
            <a:endParaRPr lang="en-US" sz="3600" b="1" i="1"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500"/>
                                        <p:tgtEl>
                                          <p:spTgt spid="147"/>
                                        </p:tgtEl>
                                      </p:cBhvr>
                                    </p:animEffect>
                                  </p:childTnLst>
                                </p:cTn>
                              </p:par>
                              <p:par>
                                <p:cTn id="8" presetID="10"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500"/>
                                        <p:tgtEl>
                                          <p:spTgt spid="145"/>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500"/>
                                        <p:tgtEl>
                                          <p:spTgt spid="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
                                        </p:tgtEl>
                                        <p:attrNameLst>
                                          <p:attrName>style.visibility</p:attrName>
                                        </p:attrNameLst>
                                      </p:cBhvr>
                                      <p:to>
                                        <p:strVal val="visible"/>
                                      </p:to>
                                    </p:set>
                                    <p:animEffect transition="in" filter="fade">
                                      <p:cBhvr>
                                        <p:cTn id="18" dur="500"/>
                                        <p:tgtEl>
                                          <p:spTgt spid="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graphicFrame>
        <p:nvGraphicFramePr>
          <p:cNvPr id="152" name="Google Shape;152;p7"/>
          <p:cNvGraphicFramePr/>
          <p:nvPr/>
        </p:nvGraphicFramePr>
        <p:xfrm>
          <a:off x="1624013" y="3440113"/>
          <a:ext cx="1981200" cy="1905000"/>
        </p:xfrm>
        <a:graphic>
          <a:graphicData uri="http://schemas.openxmlformats.org/presentationml/2006/ole">
            <mc:AlternateContent xmlns:mc="http://schemas.openxmlformats.org/markup-compatibility/2006">
              <mc:Choice xmlns:v="urn:schemas-microsoft-com:vml" Requires="v">
                <p:oleObj r:id="rId3" imgW="9705975" imgH="9344025" progId="Flash.Movie">
                  <p:embed/>
                </p:oleObj>
              </mc:Choice>
              <mc:Fallback>
                <p:oleObj r:id="rId3" imgW="9705975" imgH="9344025" progId="Flash.Movie">
                  <p:embed/>
                  <p:pic>
                    <p:nvPicPr>
                      <p:cNvPr id="152" name="Google Shape;152;p7"/>
                      <p:cNvPicPr preferRelativeResize="0"/>
                      <p:nvPr/>
                    </p:nvPicPr>
                    <p:blipFill rotWithShape="1">
                      <a:blip r:embed="rId4"/>
                      <a:srcRect/>
                      <a:stretch>
                        <a:fillRect/>
                      </a:stretch>
                    </p:blipFill>
                    <p:spPr>
                      <a:xfrm>
                        <a:off x="1624013" y="3440113"/>
                        <a:ext cx="1981200" cy="1905000"/>
                      </a:xfrm>
                      <a:prstGeom prst="rect">
                        <a:avLst/>
                      </a:prstGeom>
                      <a:noFill/>
                      <a:ln>
                        <a:noFill/>
                      </a:ln>
                    </p:spPr>
                  </p:pic>
                </p:oleObj>
              </mc:Fallback>
            </mc:AlternateContent>
          </a:graphicData>
        </a:graphic>
      </p:graphicFrame>
      <p:pic>
        <p:nvPicPr>
          <p:cNvPr id="153" name="Google Shape;153;p7" descr="wcsublimationpot"/>
          <p:cNvPicPr preferRelativeResize="0"/>
          <p:nvPr/>
        </p:nvPicPr>
        <p:blipFill rotWithShape="1">
          <a:blip r:embed="rId5"/>
          <a:srcRect/>
          <a:stretch>
            <a:fillRect/>
          </a:stretch>
        </p:blipFill>
        <p:spPr>
          <a:xfrm>
            <a:off x="8474075" y="3367088"/>
            <a:ext cx="2117725" cy="2052637"/>
          </a:xfrm>
          <a:prstGeom prst="rect">
            <a:avLst/>
          </a:prstGeom>
          <a:noFill/>
          <a:ln>
            <a:noFill/>
          </a:ln>
        </p:spPr>
      </p:pic>
      <p:grpSp>
        <p:nvGrpSpPr>
          <p:cNvPr id="154" name="Google Shape;154;p7"/>
          <p:cNvGrpSpPr/>
          <p:nvPr/>
        </p:nvGrpSpPr>
        <p:grpSpPr>
          <a:xfrm>
            <a:off x="5607050" y="1971675"/>
            <a:ext cx="827088" cy="3448050"/>
            <a:chOff x="2596" y="1479"/>
            <a:chExt cx="521" cy="2172"/>
          </a:xfrm>
        </p:grpSpPr>
        <p:graphicFrame>
          <p:nvGraphicFramePr>
            <p:cNvPr id="155" name="Google Shape;155;p7"/>
            <p:cNvGraphicFramePr/>
            <p:nvPr/>
          </p:nvGraphicFramePr>
          <p:xfrm>
            <a:off x="2596" y="1479"/>
            <a:ext cx="521" cy="2172"/>
          </p:xfrm>
          <a:graphic>
            <a:graphicData uri="http://schemas.openxmlformats.org/presentationml/2006/ole">
              <mc:AlternateContent xmlns:mc="http://schemas.openxmlformats.org/markup-compatibility/2006">
                <mc:Choice xmlns:v="urn:schemas-microsoft-com:vml" Requires="v">
                  <p:oleObj r:id="rId6" imgW="4657725" imgH="19469100" progId="Flash.Movie">
                    <p:embed/>
                  </p:oleObj>
                </mc:Choice>
                <mc:Fallback>
                  <p:oleObj r:id="rId6" imgW="4657725" imgH="19469100" progId="Flash.Movie">
                    <p:embed/>
                    <p:pic>
                      <p:nvPicPr>
                        <p:cNvPr id="155" name="Google Shape;155;p7"/>
                        <p:cNvPicPr preferRelativeResize="0"/>
                        <p:nvPr/>
                      </p:nvPicPr>
                      <p:blipFill rotWithShape="1">
                        <a:blip r:embed="rId7"/>
                        <a:srcRect/>
                        <a:stretch>
                          <a:fillRect/>
                        </a:stretch>
                      </p:blipFill>
                      <p:spPr>
                        <a:xfrm>
                          <a:off x="2596" y="1479"/>
                          <a:ext cx="521" cy="2172"/>
                        </a:xfrm>
                        <a:prstGeom prst="rect">
                          <a:avLst/>
                        </a:prstGeom>
                        <a:noFill/>
                        <a:ln>
                          <a:noFill/>
                        </a:ln>
                      </p:spPr>
                    </p:pic>
                  </p:oleObj>
                </mc:Fallback>
              </mc:AlternateContent>
            </a:graphicData>
          </a:graphic>
        </p:graphicFrame>
        <p:sp>
          <p:nvSpPr>
            <p:cNvPr id="156" name="Google Shape;156;p7"/>
            <p:cNvSpPr/>
            <p:nvPr/>
          </p:nvSpPr>
          <p:spPr>
            <a:xfrm>
              <a:off x="2620" y="2661"/>
              <a:ext cx="466" cy="961"/>
            </a:xfrm>
            <a:prstGeom prst="flowChartMagneticDisk">
              <a:avLst/>
            </a:prstGeom>
            <a:solidFill>
              <a:srgbClr val="CCEC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400"/>
                <a:buFont typeface="Noto Sans Symbols"/>
                <a:buNone/>
              </a:pPr>
              <a:endParaRPr sz="24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grpSp>
      <p:sp>
        <p:nvSpPr>
          <p:cNvPr id="157" name="Google Shape;157;p7"/>
          <p:cNvSpPr txBox="1"/>
          <p:nvPr/>
        </p:nvSpPr>
        <p:spPr>
          <a:xfrm>
            <a:off x="2066925" y="5314950"/>
            <a:ext cx="1466850"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Noto Sans Symbols"/>
              <a:buNone/>
            </a:pPr>
            <a:r>
              <a:rPr lang="en-US" sz="2000">
                <a:solidFill>
                  <a:srgbClr val="FF0000"/>
                </a:solidFill>
                <a:latin typeface="Times New Roman" panose="02020603050405020304"/>
                <a:ea typeface="Times New Roman" panose="02020603050405020304"/>
                <a:cs typeface="Times New Roman" panose="02020603050405020304"/>
                <a:sym typeface="Times New Roman" panose="02020603050405020304"/>
              </a:rPr>
              <a:t>Đá lạnh</a:t>
            </a:r>
            <a:endParaRPr sz="2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8" name="Google Shape;158;p7"/>
          <p:cNvSpPr txBox="1"/>
          <p:nvPr/>
        </p:nvSpPr>
        <p:spPr>
          <a:xfrm>
            <a:off x="5645150" y="5419725"/>
            <a:ext cx="1525588"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Noto Sans Symbols"/>
              <a:buNone/>
            </a:pPr>
            <a:r>
              <a:rPr lang="en-US" sz="2000">
                <a:solidFill>
                  <a:srgbClr val="FF0000"/>
                </a:solidFill>
                <a:latin typeface="Times New Roman" panose="02020603050405020304"/>
                <a:ea typeface="Times New Roman" panose="02020603050405020304"/>
                <a:cs typeface="Times New Roman" panose="02020603050405020304"/>
                <a:sym typeface="Times New Roman" panose="02020603050405020304"/>
              </a:rPr>
              <a:t>Nước</a:t>
            </a:r>
            <a:endParaRPr sz="2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59" name="Google Shape;159;p7"/>
          <p:cNvSpPr txBox="1"/>
          <p:nvPr/>
        </p:nvSpPr>
        <p:spPr>
          <a:xfrm>
            <a:off x="8756650" y="5426075"/>
            <a:ext cx="1525588"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000"/>
              <a:buFont typeface="Noto Sans Symbols"/>
              <a:buNone/>
            </a:pPr>
            <a:r>
              <a:rPr lang="en-US" sz="2000">
                <a:solidFill>
                  <a:srgbClr val="FF0000"/>
                </a:solidFill>
                <a:latin typeface="Times New Roman" panose="02020603050405020304"/>
                <a:ea typeface="Times New Roman" panose="02020603050405020304"/>
                <a:cs typeface="Times New Roman" panose="02020603050405020304"/>
                <a:sym typeface="Times New Roman" panose="02020603050405020304"/>
              </a:rPr>
              <a:t>Nước sôi</a:t>
            </a:r>
            <a:endParaRPr sz="2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60" name="Google Shape;160;p7"/>
          <p:cNvSpPr txBox="1"/>
          <p:nvPr/>
        </p:nvSpPr>
        <p:spPr>
          <a:xfrm>
            <a:off x="1774825" y="2835275"/>
            <a:ext cx="1525588"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400"/>
              <a:buFont typeface="Noto Sans Symbols"/>
              <a:buNone/>
            </a:pPr>
            <a:r>
              <a:rPr lang="en-US" sz="2400">
                <a:solidFill>
                  <a:srgbClr val="FF0000"/>
                </a:solidFill>
                <a:latin typeface="Times New Roman" panose="02020603050405020304"/>
                <a:ea typeface="Times New Roman" panose="02020603050405020304"/>
                <a:cs typeface="Times New Roman" panose="02020603050405020304"/>
                <a:sym typeface="Times New Roman" panose="02020603050405020304"/>
              </a:rPr>
              <a:t>Rắn</a:t>
            </a:r>
          </a:p>
        </p:txBody>
      </p:sp>
      <p:sp>
        <p:nvSpPr>
          <p:cNvPr id="161" name="Google Shape;161;p7"/>
          <p:cNvSpPr txBox="1"/>
          <p:nvPr/>
        </p:nvSpPr>
        <p:spPr>
          <a:xfrm>
            <a:off x="5349875" y="1492250"/>
            <a:ext cx="1525588"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400"/>
              <a:buFont typeface="Noto Sans Symbols"/>
              <a:buNone/>
            </a:pPr>
            <a:r>
              <a:rPr lang="en-US" sz="2400">
                <a:solidFill>
                  <a:srgbClr val="FF0000"/>
                </a:solidFill>
                <a:latin typeface="Times New Roman" panose="02020603050405020304"/>
                <a:ea typeface="Times New Roman" panose="02020603050405020304"/>
                <a:cs typeface="Times New Roman" panose="02020603050405020304"/>
                <a:sym typeface="Times New Roman" panose="02020603050405020304"/>
              </a:rPr>
              <a:t>Lỏng</a:t>
            </a:r>
          </a:p>
        </p:txBody>
      </p:sp>
      <p:sp>
        <p:nvSpPr>
          <p:cNvPr id="162" name="Google Shape;162;p7"/>
          <p:cNvSpPr txBox="1"/>
          <p:nvPr/>
        </p:nvSpPr>
        <p:spPr>
          <a:xfrm>
            <a:off x="8537575" y="2771775"/>
            <a:ext cx="1525588"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400"/>
              <a:buFont typeface="Noto Sans Symbols"/>
              <a:buNone/>
            </a:pPr>
            <a:r>
              <a:rPr lang="en-US" sz="2400">
                <a:solidFill>
                  <a:srgbClr val="FF0000"/>
                </a:solidFill>
                <a:latin typeface="Times New Roman" panose="02020603050405020304"/>
                <a:ea typeface="Times New Roman" panose="02020603050405020304"/>
                <a:cs typeface="Times New Roman" panose="02020603050405020304"/>
                <a:sym typeface="Times New Roman" panose="02020603050405020304"/>
              </a:rPr>
              <a:t>Khí (hơi) </a:t>
            </a:r>
          </a:p>
        </p:txBody>
      </p:sp>
      <p:cxnSp>
        <p:nvCxnSpPr>
          <p:cNvPr id="163" name="Google Shape;163;p7"/>
          <p:cNvCxnSpPr/>
          <p:nvPr/>
        </p:nvCxnSpPr>
        <p:spPr>
          <a:xfrm>
            <a:off x="3605213" y="3760788"/>
            <a:ext cx="1739900" cy="0"/>
          </a:xfrm>
          <a:prstGeom prst="straightConnector1">
            <a:avLst/>
          </a:prstGeom>
          <a:noFill/>
          <a:ln w="28575" cap="flat" cmpd="sng">
            <a:solidFill>
              <a:srgbClr val="FF0000"/>
            </a:solidFill>
            <a:prstDash val="solid"/>
            <a:round/>
            <a:headEnd type="none" w="med" len="med"/>
            <a:tailEnd type="triangle" w="med" len="med"/>
          </a:ln>
        </p:spPr>
      </p:cxnSp>
      <p:sp>
        <p:nvSpPr>
          <p:cNvPr id="164" name="Google Shape;164;p7"/>
          <p:cNvSpPr txBox="1"/>
          <p:nvPr/>
        </p:nvSpPr>
        <p:spPr>
          <a:xfrm>
            <a:off x="3346450" y="3135313"/>
            <a:ext cx="2220913"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000"/>
              <a:buFont typeface="Noto Sans Symbols"/>
              <a:buNone/>
            </a:pPr>
            <a:r>
              <a:rPr lang="en-US" sz="2000">
                <a:solidFill>
                  <a:srgbClr val="FF0000"/>
                </a:solidFill>
                <a:latin typeface="Times New Roman" panose="02020603050405020304"/>
                <a:ea typeface="Times New Roman" panose="02020603050405020304"/>
                <a:cs typeface="Times New Roman" panose="02020603050405020304"/>
                <a:sym typeface="Times New Roman" panose="02020603050405020304"/>
              </a:rPr>
              <a:t>Chảy lỏng</a:t>
            </a:r>
            <a:endParaRPr sz="2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cxnSp>
        <p:nvCxnSpPr>
          <p:cNvPr id="165" name="Google Shape;165;p7"/>
          <p:cNvCxnSpPr/>
          <p:nvPr/>
        </p:nvCxnSpPr>
        <p:spPr>
          <a:xfrm>
            <a:off x="6618288" y="3844925"/>
            <a:ext cx="1739900" cy="0"/>
          </a:xfrm>
          <a:prstGeom prst="straightConnector1">
            <a:avLst/>
          </a:prstGeom>
          <a:noFill/>
          <a:ln w="28575" cap="flat" cmpd="sng">
            <a:solidFill>
              <a:srgbClr val="FF0000"/>
            </a:solidFill>
            <a:prstDash val="solid"/>
            <a:round/>
            <a:headEnd type="none" w="med" len="med"/>
            <a:tailEnd type="triangle" w="med" len="med"/>
          </a:ln>
        </p:spPr>
      </p:cxnSp>
      <p:sp>
        <p:nvSpPr>
          <p:cNvPr id="166" name="Google Shape;166;p7"/>
          <p:cNvSpPr txBox="1"/>
          <p:nvPr/>
        </p:nvSpPr>
        <p:spPr>
          <a:xfrm>
            <a:off x="6359525" y="3219450"/>
            <a:ext cx="2220913"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000"/>
              <a:buFont typeface="Noto Sans Symbols"/>
              <a:buNone/>
            </a:pPr>
            <a:r>
              <a:rPr lang="en-US" sz="2000">
                <a:solidFill>
                  <a:srgbClr val="FF0000"/>
                </a:solidFill>
                <a:latin typeface="Times New Roman" panose="02020603050405020304"/>
                <a:ea typeface="Times New Roman" panose="02020603050405020304"/>
                <a:cs typeface="Times New Roman" panose="02020603050405020304"/>
                <a:sym typeface="Times New Roman" panose="02020603050405020304"/>
              </a:rPr>
              <a:t>Bay hơi</a:t>
            </a:r>
            <a:endParaRPr sz="2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cxnSp>
        <p:nvCxnSpPr>
          <p:cNvPr id="167" name="Google Shape;167;p7"/>
          <p:cNvCxnSpPr/>
          <p:nvPr/>
        </p:nvCxnSpPr>
        <p:spPr>
          <a:xfrm rot="10800000">
            <a:off x="6588125" y="4835525"/>
            <a:ext cx="1566863" cy="0"/>
          </a:xfrm>
          <a:prstGeom prst="straightConnector1">
            <a:avLst/>
          </a:prstGeom>
          <a:noFill/>
          <a:ln w="28575" cap="flat" cmpd="sng">
            <a:solidFill>
              <a:srgbClr val="FF0000"/>
            </a:solidFill>
            <a:prstDash val="solid"/>
            <a:round/>
            <a:headEnd type="none" w="med" len="med"/>
            <a:tailEnd type="triangle" w="med" len="med"/>
          </a:ln>
        </p:spPr>
      </p:cxnSp>
      <p:sp>
        <p:nvSpPr>
          <p:cNvPr id="168" name="Google Shape;168;p7"/>
          <p:cNvSpPr txBox="1"/>
          <p:nvPr/>
        </p:nvSpPr>
        <p:spPr>
          <a:xfrm>
            <a:off x="6261100" y="4873625"/>
            <a:ext cx="2220913"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000"/>
              <a:buFont typeface="Noto Sans Symbols"/>
              <a:buNone/>
            </a:pPr>
            <a:r>
              <a:rPr lang="en-US" sz="2000">
                <a:solidFill>
                  <a:srgbClr val="FF0000"/>
                </a:solidFill>
                <a:latin typeface="Times New Roman" panose="02020603050405020304"/>
                <a:ea typeface="Times New Roman" panose="02020603050405020304"/>
                <a:cs typeface="Times New Roman" panose="02020603050405020304"/>
                <a:sym typeface="Times New Roman" panose="02020603050405020304"/>
              </a:rPr>
              <a:t>Ngưng tụ</a:t>
            </a:r>
            <a:endParaRPr sz="2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69" name="Google Shape;169;p7"/>
          <p:cNvSpPr txBox="1"/>
          <p:nvPr/>
        </p:nvSpPr>
        <p:spPr>
          <a:xfrm>
            <a:off x="3190875" y="4859338"/>
            <a:ext cx="2220913" cy="4000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2000"/>
              <a:buFont typeface="Noto Sans Symbols"/>
              <a:buNone/>
            </a:pPr>
            <a:r>
              <a:rPr lang="en-US" sz="2000">
                <a:solidFill>
                  <a:srgbClr val="FF0000"/>
                </a:solidFill>
                <a:latin typeface="Times New Roman" panose="02020603050405020304"/>
                <a:ea typeface="Times New Roman" panose="02020603050405020304"/>
                <a:cs typeface="Times New Roman" panose="02020603050405020304"/>
                <a:sym typeface="Times New Roman" panose="02020603050405020304"/>
              </a:rPr>
              <a:t>Nóng chảy</a:t>
            </a:r>
            <a:endParaRPr sz="200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cxnSp>
        <p:nvCxnSpPr>
          <p:cNvPr id="170" name="Google Shape;170;p7"/>
          <p:cNvCxnSpPr/>
          <p:nvPr/>
        </p:nvCxnSpPr>
        <p:spPr>
          <a:xfrm rot="10800000">
            <a:off x="3517900" y="4797425"/>
            <a:ext cx="1566863" cy="0"/>
          </a:xfrm>
          <a:prstGeom prst="straightConnector1">
            <a:avLst/>
          </a:prstGeom>
          <a:noFill/>
          <a:ln w="28575" cap="flat" cmpd="sng">
            <a:solidFill>
              <a:srgbClr val="FF0000"/>
            </a:solidFill>
            <a:prstDash val="solid"/>
            <a:round/>
            <a:headEnd type="none" w="med" len="med"/>
            <a:tailEnd type="triangle" w="med" len="med"/>
          </a:ln>
        </p:spPr>
      </p:cxnSp>
      <p:sp>
        <p:nvSpPr>
          <p:cNvPr id="171" name="Google Shape;171;p7"/>
          <p:cNvSpPr txBox="1"/>
          <p:nvPr/>
        </p:nvSpPr>
        <p:spPr>
          <a:xfrm>
            <a:off x="304801" y="376011"/>
            <a:ext cx="1188720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Noto Sans Symbols"/>
              <a:buNone/>
            </a:pPr>
            <a:r>
              <a:rPr lang="en-US" sz="3200">
                <a:solidFill>
                  <a:schemeClr val="dk1"/>
                </a:solidFill>
                <a:latin typeface="Times New Roman" panose="02020603050405020304"/>
                <a:ea typeface="Times New Roman" panose="02020603050405020304"/>
                <a:cs typeface="Times New Roman" panose="02020603050405020304"/>
                <a:sym typeface="Times New Roman" panose="02020603050405020304"/>
              </a:rPr>
              <a:t>Hãy nhận xét về quá trình biến đổi của nước? Trong quá trình biến đổi yếu tố nào đã thay đổi? Nước có bị biến đổi thành chất khác không?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8"/>
          <p:cNvSpPr/>
          <p:nvPr/>
        </p:nvSpPr>
        <p:spPr>
          <a:xfrm>
            <a:off x="2201980" y="1421586"/>
            <a:ext cx="4987519" cy="347783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400" b="1" dirty="0" err="1">
                <a:solidFill>
                  <a:srgbClr val="FF0000"/>
                </a:solidFill>
                <a:latin typeface="Calibri" panose="020F0502020204030204"/>
                <a:ea typeface="Calibri" panose="020F0502020204030204"/>
                <a:cs typeface="Calibri" panose="020F0502020204030204"/>
                <a:sym typeface="Calibri" panose="020F0502020204030204"/>
              </a:rPr>
              <a:t>Nhận</a:t>
            </a:r>
            <a:r>
              <a:rPr lang="en-US" sz="4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4400" b="1" dirty="0" err="1">
                <a:solidFill>
                  <a:srgbClr val="FF0000"/>
                </a:solidFill>
                <a:latin typeface="Calibri" panose="020F0502020204030204"/>
                <a:ea typeface="Calibri" panose="020F0502020204030204"/>
                <a:cs typeface="Calibri" panose="020F0502020204030204"/>
                <a:sym typeface="Calibri" panose="020F0502020204030204"/>
              </a:rPr>
              <a:t>xét</a:t>
            </a:r>
            <a:r>
              <a:rPr lang="en-US" sz="4400" b="1" dirty="0">
                <a:solidFill>
                  <a:srgbClr val="FF0000"/>
                </a:solidFill>
                <a:latin typeface="Calibri" panose="020F0502020204030204"/>
                <a:ea typeface="Calibri" panose="020F0502020204030204"/>
                <a:cs typeface="Calibri" panose="020F0502020204030204"/>
                <a:sym typeface="Calibri" panose="020F0502020204030204"/>
              </a:rPr>
              <a:t>:</a:t>
            </a:r>
          </a:p>
          <a:p>
            <a:pPr marL="0" marR="0" lvl="0" indent="0" algn="just" rtl="0">
              <a:spcBef>
                <a:spcPts val="0"/>
              </a:spcBef>
              <a:spcAft>
                <a:spcPts val="0"/>
              </a:spcAft>
              <a:buNone/>
            </a:pPr>
            <a:r>
              <a:rPr lang="en-US" sz="4400" dirty="0" err="1">
                <a:solidFill>
                  <a:srgbClr val="FF0000"/>
                </a:solidFill>
                <a:latin typeface="Calibri" panose="020F0502020204030204"/>
                <a:ea typeface="Calibri" panose="020F0502020204030204"/>
                <a:cs typeface="Calibri" panose="020F0502020204030204"/>
                <a:sym typeface="Calibri" panose="020F0502020204030204"/>
              </a:rPr>
              <a:t>Nước</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vẫn</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là</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nước</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chỉ</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biến</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đổi</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về</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trạng</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thái</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không</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có</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chất</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mới</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tạo</a:t>
            </a:r>
            <a:r>
              <a:rPr lang="en-US" sz="4400" dirty="0">
                <a:solidFill>
                  <a:srgbClr val="FF0000"/>
                </a:solidFill>
                <a:latin typeface="Calibri" panose="020F0502020204030204"/>
                <a:ea typeface="Calibri" panose="020F0502020204030204"/>
                <a:cs typeface="Calibri" panose="020F0502020204030204"/>
                <a:sym typeface="Calibri" panose="020F0502020204030204"/>
              </a:rPr>
              <a:t> </a:t>
            </a:r>
            <a:r>
              <a:rPr lang="en-US" sz="4400" dirty="0" err="1">
                <a:solidFill>
                  <a:srgbClr val="FF0000"/>
                </a:solidFill>
                <a:latin typeface="Calibri" panose="020F0502020204030204"/>
                <a:ea typeface="Calibri" panose="020F0502020204030204"/>
                <a:cs typeface="Calibri" panose="020F0502020204030204"/>
                <a:sym typeface="Calibri" panose="020F0502020204030204"/>
              </a:rPr>
              <a:t>thành</a:t>
            </a:r>
            <a:endParaRPr sz="4400" dirty="0">
              <a:solidFill>
                <a:srgbClr val="FF0000"/>
              </a:solidFill>
              <a:latin typeface="Calibri" panose="020F0502020204030204"/>
              <a:ea typeface="Calibri" panose="020F0502020204030204"/>
              <a:cs typeface="Calibri" panose="020F0502020204030204"/>
              <a:sym typeface="Calibri" panose="020F0502020204030204"/>
            </a:endParaRPr>
          </a:p>
        </p:txBody>
      </p:sp>
      <p:cxnSp>
        <p:nvCxnSpPr>
          <p:cNvPr id="178" name="Google Shape;178;p8"/>
          <p:cNvCxnSpPr/>
          <p:nvPr/>
        </p:nvCxnSpPr>
        <p:spPr>
          <a:xfrm>
            <a:off x="685801" y="855320"/>
            <a:ext cx="8077200" cy="690515"/>
          </a:xfrm>
          <a:prstGeom prst="straightConnector1">
            <a:avLst/>
          </a:prstGeom>
          <a:noFill/>
          <a:ln w="25400" cap="flat" cmpd="sng">
            <a:solidFill>
              <a:schemeClr val="accent1"/>
            </a:solidFill>
            <a:prstDash val="solid"/>
            <a:round/>
            <a:headEnd type="none" w="sm" len="sm"/>
            <a:tailEnd type="none" w="sm" len="sm"/>
          </a:ln>
        </p:spPr>
      </p:cxnSp>
      <p:cxnSp>
        <p:nvCxnSpPr>
          <p:cNvPr id="179" name="Google Shape;179;p8"/>
          <p:cNvCxnSpPr/>
          <p:nvPr/>
        </p:nvCxnSpPr>
        <p:spPr>
          <a:xfrm rot="10800000" flipH="1">
            <a:off x="849602" y="4899421"/>
            <a:ext cx="8305800" cy="834878"/>
          </a:xfrm>
          <a:prstGeom prst="straightConnector1">
            <a:avLst/>
          </a:prstGeom>
          <a:noFill/>
          <a:ln w="25400" cap="flat" cmpd="sng">
            <a:solidFill>
              <a:schemeClr val="accent1"/>
            </a:solidFill>
            <a:prstDash val="solid"/>
            <a:round/>
            <a:headEnd type="none" w="sm" len="sm"/>
            <a:tailEnd type="none" w="sm" len="sm"/>
          </a:ln>
        </p:spPr>
      </p:cxnSp>
      <p:cxnSp>
        <p:nvCxnSpPr>
          <p:cNvPr id="180" name="Google Shape;180;p8"/>
          <p:cNvCxnSpPr>
            <a:cxnSpLocks/>
          </p:cNvCxnSpPr>
          <p:nvPr/>
        </p:nvCxnSpPr>
        <p:spPr>
          <a:xfrm flipH="1">
            <a:off x="1075053" y="523900"/>
            <a:ext cx="1134747" cy="6327106"/>
          </a:xfrm>
          <a:prstGeom prst="straightConnector1">
            <a:avLst/>
          </a:prstGeom>
          <a:noFill/>
          <a:ln w="25400" cap="flat" cmpd="sng">
            <a:solidFill>
              <a:schemeClr val="accent1"/>
            </a:solidFill>
            <a:prstDash val="solid"/>
            <a:round/>
            <a:headEnd type="none" w="sm" len="sm"/>
            <a:tailEnd type="none" w="sm" len="sm"/>
          </a:ln>
        </p:spPr>
      </p:cxnSp>
      <p:cxnSp>
        <p:nvCxnSpPr>
          <p:cNvPr id="181" name="Google Shape;181;p8"/>
          <p:cNvCxnSpPr/>
          <p:nvPr/>
        </p:nvCxnSpPr>
        <p:spPr>
          <a:xfrm>
            <a:off x="7467600" y="592480"/>
            <a:ext cx="0" cy="5410200"/>
          </a:xfrm>
          <a:prstGeom prst="straightConnector1">
            <a:avLst/>
          </a:prstGeom>
          <a:noFill/>
          <a:ln w="25400" cap="flat" cmpd="sng">
            <a:solidFill>
              <a:schemeClr val="accent1"/>
            </a:solidFill>
            <a:prstDash val="solid"/>
            <a:round/>
            <a:headEnd type="none" w="sm" len="sm"/>
            <a:tailEnd type="none" w="sm" len="sm"/>
          </a:ln>
        </p:spPr>
      </p:cxnSp>
      <p:pic>
        <p:nvPicPr>
          <p:cNvPr id="182" name="Google Shape;182;p8"/>
          <p:cNvPicPr preferRelativeResize="0"/>
          <p:nvPr/>
        </p:nvPicPr>
        <p:blipFill rotWithShape="1">
          <a:blip r:embed="rId3"/>
          <a:srcRect/>
          <a:stretch>
            <a:fillRect/>
          </a:stretch>
        </p:blipFill>
        <p:spPr>
          <a:xfrm>
            <a:off x="7189499" y="2431406"/>
            <a:ext cx="5365601" cy="441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8"/>
                                        </p:tgtEl>
                                        <p:attrNameLst>
                                          <p:attrName>style.visibility</p:attrName>
                                        </p:attrNameLst>
                                      </p:cBhvr>
                                      <p:to>
                                        <p:strVal val="visible"/>
                                      </p:to>
                                    </p:set>
                                    <p:animEffect transition="in" filter="fade">
                                      <p:cBhvr>
                                        <p:cTn id="11" dur="500"/>
                                        <p:tgtEl>
                                          <p:spTgt spid="17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81"/>
                                        </p:tgtEl>
                                        <p:attrNameLst>
                                          <p:attrName>style.visibility</p:attrName>
                                        </p:attrNameLst>
                                      </p:cBhvr>
                                      <p:to>
                                        <p:strVal val="visible"/>
                                      </p:to>
                                    </p:set>
                                    <p:animEffect transition="in" filter="fade">
                                      <p:cBhvr>
                                        <p:cTn id="15" dur="500"/>
                                        <p:tgtEl>
                                          <p:spTgt spid="181"/>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9"/>
                                        </p:tgtEl>
                                        <p:attrNameLst>
                                          <p:attrName>style.visibility</p:attrName>
                                        </p:attrNameLst>
                                      </p:cBhvr>
                                      <p:to>
                                        <p:strVal val="visible"/>
                                      </p:to>
                                    </p:set>
                                    <p:animEffect transition="in" filter="fade">
                                      <p:cBhvr>
                                        <p:cTn id="19" dur="500"/>
                                        <p:tgtEl>
                                          <p:spTgt spid="179"/>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80"/>
                                        </p:tgtEl>
                                        <p:attrNameLst>
                                          <p:attrName>style.visibility</p:attrName>
                                        </p:attrNameLst>
                                      </p:cBhvr>
                                      <p:to>
                                        <p:strVal val="visible"/>
                                      </p:to>
                                    </p:set>
                                    <p:animEffect transition="in" filter="fade">
                                      <p:cBhvr>
                                        <p:cTn id="23" dur="500"/>
                                        <p:tgtEl>
                                          <p:spTgt spid="180"/>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1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3327" y="266065"/>
            <a:ext cx="7315200" cy="566738"/>
          </a:xfrm>
        </p:spPr>
        <p:txBody>
          <a:bodyPr>
            <a:noAutofit/>
          </a:bodyPr>
          <a:lstStyle/>
          <a:p>
            <a:r>
              <a:rPr lang="vi-VN" altLang="en-US" sz="3200">
                <a:solidFill>
                  <a:srgbClr val="FF0000"/>
                </a:solidFill>
                <a:latin typeface="Times New Roman" panose="02020603050405020304" charset="0"/>
                <a:cs typeface="Times New Roman" panose="02020603050405020304" charset="0"/>
              </a:rPr>
              <a:t>KẾT LUẬN</a:t>
            </a:r>
          </a:p>
        </p:txBody>
      </p:sp>
      <p:sp>
        <p:nvSpPr>
          <p:cNvPr id="3" name="Text Placeholder 2"/>
          <p:cNvSpPr>
            <a:spLocks noGrp="1"/>
          </p:cNvSpPr>
          <p:nvPr>
            <p:ph type="body" idx="1"/>
          </p:nvPr>
        </p:nvSpPr>
        <p:spPr>
          <a:xfrm>
            <a:off x="1845310" y="1444015"/>
            <a:ext cx="9846680" cy="2372310"/>
          </a:xfrm>
        </p:spPr>
        <p:txBody>
          <a:bodyPr>
            <a:noAutofit/>
          </a:bodyPr>
          <a:lstStyle/>
          <a:p>
            <a:pPr marL="0" indent="0">
              <a:spcBef>
                <a:spcPts val="0"/>
              </a:spcBef>
            </a:pPr>
            <a:r>
              <a:rPr lang="en-US" sz="3200" dirty="0" err="1">
                <a:latin typeface="Times New Roman" panose="02020603050405020304" charset="0"/>
                <a:cs typeface="Times New Roman" panose="02020603050405020304" charset="0"/>
              </a:rPr>
              <a:t>Biến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đổi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vật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lí</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hiện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tượng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chất</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có</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sự</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biến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đổi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về</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trạng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thái</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kích</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thước</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nhưng</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vẫn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giữ</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nguyên</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là</a:t>
            </a:r>
            <a:r>
              <a:rPr lang="en-US" sz="3200" dirty="0">
                <a:latin typeface="Times New Roman" panose="02020603050405020304" charset="0"/>
                <a:cs typeface="Times New Roman" panose="02020603050405020304" charset="0"/>
              </a:rPr>
              <a:t> </a:t>
            </a:r>
            <a:r>
              <a:rPr lang="en-US" sz="3200" dirty="0" err="1">
                <a:latin typeface="Times New Roman" panose="02020603050405020304" charset="0"/>
                <a:cs typeface="Times New Roman" panose="02020603050405020304" charset="0"/>
              </a:rPr>
              <a:t>chất</a:t>
            </a:r>
            <a:r>
              <a:rPr lang="en-US" sz="3200" dirty="0">
                <a:latin typeface="Times New Roman" panose="02020603050405020304" charset="0"/>
                <a:cs typeface="Times New Roman" panose="02020603050405020304" charset="0"/>
              </a:rPr>
              <a:t> ban </a:t>
            </a:r>
            <a:r>
              <a:rPr lang="en-US" sz="3200" err="1">
                <a:latin typeface="Times New Roman" panose="02020603050405020304" charset="0"/>
                <a:cs typeface="Times New Roman" panose="02020603050405020304" charset="0"/>
              </a:rPr>
              <a:t>đầu</a:t>
            </a:r>
            <a:r>
              <a:rPr lang="en-US" sz="3200">
                <a:latin typeface="Times New Roman" panose="02020603050405020304" charset="0"/>
                <a:cs typeface="Times New Roman" panose="02020603050405020304" charset="0"/>
              </a:rPr>
              <a:t>.</a:t>
            </a:r>
            <a:endParaRPr lang="en-US" sz="3200" dirty="0">
              <a:latin typeface="Times New Roman" panose="02020603050405020304" charset="0"/>
              <a:cs typeface="Times New Roman" panose="02020603050405020304" charset="0"/>
            </a:endParaRPr>
          </a:p>
        </p:txBody>
      </p:sp>
      <p:pic>
        <p:nvPicPr>
          <p:cNvPr id="131" name="Google Shape;131;p4"/>
          <p:cNvPicPr preferRelativeResize="0">
            <a:picLocks noGrp="1" noChangeAspect="1"/>
          </p:cNvPicPr>
          <p:nvPr>
            <p:ph type="pic" idx="2"/>
          </p:nvPr>
        </p:nvPicPr>
        <p:blipFill rotWithShape="1">
          <a:blip r:embed="rId2"/>
          <a:srcRect/>
          <a:stretch>
            <a:fillRect/>
          </a:stretch>
        </p:blipFill>
        <p:spPr>
          <a:xfrm>
            <a:off x="-357505" y="4227830"/>
            <a:ext cx="2202815" cy="2132330"/>
          </a:xfrm>
          <a:prstGeom prst="rect">
            <a:avLst/>
          </a:prstGeom>
          <a:noFill/>
          <a:ln>
            <a:noFill/>
          </a:ln>
        </p:spPr>
      </p:pic>
      <p:grpSp>
        <p:nvGrpSpPr>
          <p:cNvPr id="6" name="Group 5">
            <a:extLst>
              <a:ext uri="{FF2B5EF4-FFF2-40B4-BE49-F238E27FC236}">
                <a16:creationId xmlns:a16="http://schemas.microsoft.com/office/drawing/2014/main" id="{260415A5-29AF-0C47-2138-4E9B1110C527}"/>
              </a:ext>
            </a:extLst>
          </p:cNvPr>
          <p:cNvGrpSpPr/>
          <p:nvPr/>
        </p:nvGrpSpPr>
        <p:grpSpPr>
          <a:xfrm>
            <a:off x="1701472" y="2925049"/>
            <a:ext cx="6774708" cy="1782552"/>
            <a:chOff x="1845310" y="4227830"/>
            <a:chExt cx="6774708" cy="1782552"/>
          </a:xfrm>
        </p:grpSpPr>
        <p:sp>
          <p:nvSpPr>
            <p:cNvPr id="5" name="Cloud 4">
              <a:extLst>
                <a:ext uri="{FF2B5EF4-FFF2-40B4-BE49-F238E27FC236}">
                  <a16:creationId xmlns:a16="http://schemas.microsoft.com/office/drawing/2014/main" id="{C49D09AC-AB64-F14E-5003-B06819B7FACC}"/>
                </a:ext>
              </a:extLst>
            </p:cNvPr>
            <p:cNvSpPr/>
            <p:nvPr/>
          </p:nvSpPr>
          <p:spPr>
            <a:xfrm>
              <a:off x="1845310" y="4227830"/>
              <a:ext cx="6774708" cy="1782552"/>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39AA8BAD-4927-A3F1-A937-3D1773B3D855}"/>
                </a:ext>
              </a:extLst>
            </p:cNvPr>
            <p:cNvSpPr txBox="1"/>
            <p:nvPr/>
          </p:nvSpPr>
          <p:spPr>
            <a:xfrm>
              <a:off x="2119472" y="4709220"/>
              <a:ext cx="6226384" cy="584775"/>
            </a:xfrm>
            <a:prstGeom prst="rect">
              <a:avLst/>
            </a:prstGeom>
            <a:noFill/>
          </p:spPr>
          <p:txBody>
            <a:bodyPr wrap="none" rtlCol="0">
              <a:spAutoFit/>
            </a:bodyPr>
            <a:lstStyle/>
            <a:p>
              <a:r>
                <a:rPr lang="en-US" sz="3200">
                  <a:latin typeface="Times New Roman" panose="02020603050405020304" pitchFamily="18" charset="0"/>
                  <a:cs typeface="Times New Roman" panose="02020603050405020304" pitchFamily="18" charset="0"/>
                </a:rPr>
                <a:t>HS kể thêm 3 ví dụ về biến đổi vật lí</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1000"/>
                                        <p:tgtEl>
                                          <p:spTgt spid="1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10"/>
          <p:cNvPicPr preferRelativeResize="0"/>
          <p:nvPr/>
        </p:nvPicPr>
        <p:blipFill rotWithShape="1">
          <a:blip r:embed="rId3"/>
          <a:srcRect/>
          <a:stretch>
            <a:fillRect/>
          </a:stretch>
        </p:blipFill>
        <p:spPr>
          <a:xfrm>
            <a:off x="3629960" y="883578"/>
            <a:ext cx="5791442" cy="4831731"/>
          </a:xfrm>
          <a:prstGeom prst="rect">
            <a:avLst/>
          </a:prstGeom>
          <a:noFill/>
          <a:ln>
            <a:noFill/>
          </a:ln>
        </p:spPr>
      </p:pic>
      <p:sp>
        <p:nvSpPr>
          <p:cNvPr id="200" name="Google Shape;200;p10"/>
          <p:cNvSpPr/>
          <p:nvPr/>
        </p:nvSpPr>
        <p:spPr>
          <a:xfrm>
            <a:off x="9499931" y="2576299"/>
            <a:ext cx="2692069" cy="132585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6317" y="22500"/>
                </a:moveTo>
                <a:lnTo>
                  <a:pt x="-106844" y="22500"/>
                </a:lnTo>
                <a:lnTo>
                  <a:pt x="-207367" y="192500"/>
                </a:lnTo>
              </a:path>
            </a:pathLst>
          </a:custGeom>
          <a:solidFill>
            <a:schemeClr val="tx2"/>
          </a:solidFill>
          <a:ln w="9525" cap="flat" cmpd="sng">
            <a:solidFill>
              <a:srgbClr val="FF33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Bột</a:t>
            </a:r>
            <a:r>
              <a:rPr lang="en-US" sz="2400"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a:t>
            </a:r>
          </a:p>
          <a:p>
            <a:pPr marL="0" marR="0" lvl="0" indent="0" algn="ctr" rtl="0">
              <a:spcBef>
                <a:spcPts val="0"/>
              </a:spcBef>
              <a:spcAft>
                <a:spcPts val="0"/>
              </a:spcAft>
              <a:buNone/>
            </a:pPr>
            <a:r>
              <a:rPr lang="en-US" sz="2400" err="1">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Lưu</a:t>
            </a:r>
            <a:r>
              <a:rPr lang="en-US" sz="24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 huỳnh (Sulfur)</a:t>
            </a:r>
            <a:endParaRPr lang="en-US" sz="2400"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p:txBody>
      </p:sp>
      <p:sp>
        <p:nvSpPr>
          <p:cNvPr id="201" name="Google Shape;201;p10"/>
          <p:cNvSpPr/>
          <p:nvPr/>
        </p:nvSpPr>
        <p:spPr>
          <a:xfrm>
            <a:off x="1106705" y="1394957"/>
            <a:ext cx="1864760" cy="118134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26317" y="22500"/>
                </a:moveTo>
                <a:lnTo>
                  <a:pt x="232105" y="22500"/>
                </a:lnTo>
                <a:lnTo>
                  <a:pt x="337895" y="155000"/>
                </a:lnTo>
              </a:path>
            </a:pathLst>
          </a:custGeom>
          <a:solidFill>
            <a:schemeClr val="tx2"/>
          </a:solidFill>
          <a:ln w="9525" cap="flat" cmpd="sng">
            <a:solidFill>
              <a:srgbClr val="FF33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Bột Sắt (Iron)</a:t>
            </a:r>
          </a:p>
        </p:txBody>
      </p:sp>
      <p:sp>
        <p:nvSpPr>
          <p:cNvPr id="3" name="Google Shape;147;p6">
            <a:extLst>
              <a:ext uri="{FF2B5EF4-FFF2-40B4-BE49-F238E27FC236}">
                <a16:creationId xmlns:a16="http://schemas.microsoft.com/office/drawing/2014/main" id="{BC2AE550-DAD3-8AF4-CA07-A0F0458A1086}"/>
              </a:ext>
            </a:extLst>
          </p:cNvPr>
          <p:cNvSpPr txBox="1"/>
          <p:nvPr/>
        </p:nvSpPr>
        <p:spPr>
          <a:xfrm>
            <a:off x="366224" y="0"/>
            <a:ext cx="8924925" cy="6438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3600" b="1" i="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2</a:t>
            </a:r>
            <a:r>
              <a:rPr lang="en-US" sz="3600" b="1" i="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a:t>
            </a:r>
            <a:r>
              <a:rPr lang="vi-VN" altLang="en-US" sz="3600" b="1" i="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3600" b="1" i="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Biến đổi </a:t>
            </a:r>
            <a:r>
              <a:rPr lang="vi-VN" altLang="en-US" sz="3600" b="1" i="1" u="none" strike="noStrike" cap="none">
                <a:solidFill>
                  <a:srgbClr val="FF0000"/>
                </a:solidFill>
                <a:latin typeface="Times New Roman" panose="02020603050405020304"/>
                <a:ea typeface="Times New Roman" panose="02020603050405020304"/>
                <a:cs typeface="Times New Roman" panose="02020603050405020304"/>
                <a:sym typeface="Times New Roman" panose="02020603050405020304"/>
              </a:rPr>
              <a:t>hóa học</a:t>
            </a:r>
          </a:p>
        </p:txBody>
      </p:sp>
      <p:pic>
        <p:nvPicPr>
          <p:cNvPr id="4" name="Google Shape;193;p9">
            <a:extLst>
              <a:ext uri="{FF2B5EF4-FFF2-40B4-BE49-F238E27FC236}">
                <a16:creationId xmlns:a16="http://schemas.microsoft.com/office/drawing/2014/main" id="{14AE93A8-E356-7B6C-5F5A-527E757476F4}"/>
              </a:ext>
            </a:extLst>
          </p:cNvPr>
          <p:cNvPicPr preferRelativeResize="0"/>
          <p:nvPr/>
        </p:nvPicPr>
        <p:blipFill rotWithShape="1">
          <a:blip r:embed="rId4"/>
          <a:srcRect/>
          <a:stretch>
            <a:fillRect/>
          </a:stretch>
        </p:blipFill>
        <p:spPr>
          <a:xfrm rot="-2551958">
            <a:off x="-541909" y="4282201"/>
            <a:ext cx="3140248" cy="2326110"/>
          </a:xfrm>
          <a:prstGeom prst="rect">
            <a:avLst/>
          </a:prstGeom>
          <a:noFill/>
          <a:ln>
            <a:noFill/>
          </a:ln>
        </p:spPr>
      </p:pic>
      <p:pic>
        <p:nvPicPr>
          <p:cNvPr id="5" name="Google Shape;193;p9">
            <a:extLst>
              <a:ext uri="{FF2B5EF4-FFF2-40B4-BE49-F238E27FC236}">
                <a16:creationId xmlns:a16="http://schemas.microsoft.com/office/drawing/2014/main" id="{3591BFA9-03B7-A4BE-61DB-87E29FF19CEB}"/>
              </a:ext>
            </a:extLst>
          </p:cNvPr>
          <p:cNvPicPr preferRelativeResize="0"/>
          <p:nvPr/>
        </p:nvPicPr>
        <p:blipFill rotWithShape="1">
          <a:blip r:embed="rId4"/>
          <a:srcRect/>
          <a:stretch>
            <a:fillRect/>
          </a:stretch>
        </p:blipFill>
        <p:spPr>
          <a:xfrm rot="-2551958">
            <a:off x="9967754" y="4732312"/>
            <a:ext cx="3140248" cy="23261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2000"/>
                                        <p:tgtEl>
                                          <p:spTgt spid="19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01"/>
                                        </p:tgtEl>
                                        <p:attrNameLst>
                                          <p:attrName>style.visibility</p:attrName>
                                        </p:attrNameLst>
                                      </p:cBhvr>
                                      <p:to>
                                        <p:strVal val="visible"/>
                                      </p:to>
                                    </p:set>
                                    <p:animEffect transition="in" filter="fade">
                                      <p:cBhvr>
                                        <p:cTn id="11" dur="500"/>
                                        <p:tgtEl>
                                          <p:spTgt spid="201"/>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0"/>
                                        </p:tgtEl>
                                        <p:attrNameLst>
                                          <p:attrName>style.visibility</p:attrName>
                                        </p:attrNameLst>
                                      </p:cBhvr>
                                      <p:to>
                                        <p:strVal val="visible"/>
                                      </p:to>
                                    </p:set>
                                    <p:animEffect transition="in" filter="fade">
                                      <p:cBhvr>
                                        <p:cTn id="15" dur="500"/>
                                        <p:tgtEl>
                                          <p:spTgt spid="200"/>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sp>
        <p:nvSpPr>
          <p:cNvPr id="5" name="Text Placeholder 4">
            <a:extLst>
              <a:ext uri="{FF2B5EF4-FFF2-40B4-BE49-F238E27FC236}">
                <a16:creationId xmlns:a16="http://schemas.microsoft.com/office/drawing/2014/main" id="{09C5E28A-FA0B-7EE5-BA2F-4C6217345F61}"/>
              </a:ext>
            </a:extLst>
          </p:cNvPr>
          <p:cNvSpPr>
            <a:spLocks noGrp="1"/>
          </p:cNvSpPr>
          <p:nvPr>
            <p:ph type="body" idx="1"/>
          </p:nvPr>
        </p:nvSpPr>
        <p:spPr/>
        <p:txBody>
          <a:bodyPr/>
          <a:lstStyle/>
          <a:p>
            <a:endParaRPr lang="en-US"/>
          </a:p>
        </p:txBody>
      </p:sp>
      <p:pic>
        <p:nvPicPr>
          <p:cNvPr id="6" name="Sulfur (S, Lưu huỳnh) Phản Ứng Với Iron (Fe, Sắt) - Fe + S - KHTN 8 - YouTube">
            <a:hlinkClick r:id="" action="ppaction://media"/>
            <a:extLst>
              <a:ext uri="{FF2B5EF4-FFF2-40B4-BE49-F238E27FC236}">
                <a16:creationId xmlns:a16="http://schemas.microsoft.com/office/drawing/2014/main" id="{35E4CB14-1F2A-9BEA-6761-E869E683058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274639"/>
            <a:ext cx="10972800" cy="62186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1"/>
          <p:cNvSpPr txBox="1"/>
          <p:nvPr/>
        </p:nvSpPr>
        <p:spPr>
          <a:xfrm>
            <a:off x="2019300" y="228601"/>
            <a:ext cx="8153400" cy="461665"/>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ctr" rtl="0">
              <a:spcBef>
                <a:spcPts val="0"/>
              </a:spcBef>
              <a:spcAft>
                <a:spcPts val="0"/>
              </a:spcAft>
              <a:buNone/>
            </a:pPr>
            <a:r>
              <a:rPr lang="en-US" sz="2400">
                <a:solidFill>
                  <a:srgbClr val="0C0C0C"/>
                </a:solidFill>
                <a:latin typeface="Times New Roman" panose="02020603050405020304"/>
                <a:ea typeface="Times New Roman" panose="02020603050405020304"/>
                <a:cs typeface="Times New Roman" panose="02020603050405020304"/>
                <a:sym typeface="Times New Roman" panose="02020603050405020304"/>
              </a:rPr>
              <a:t>Thảo luận nhóm để hoàn thành nội dung phiếu học tập sau: </a:t>
            </a:r>
          </a:p>
        </p:txBody>
      </p:sp>
      <p:graphicFrame>
        <p:nvGraphicFramePr>
          <p:cNvPr id="207" name="Google Shape;207;p11"/>
          <p:cNvGraphicFramePr/>
          <p:nvPr>
            <p:extLst>
              <p:ext uri="{D42A27DB-BD31-4B8C-83A1-F6EECF244321}">
                <p14:modId xmlns:p14="http://schemas.microsoft.com/office/powerpoint/2010/main" val="2692154090"/>
              </p:ext>
            </p:extLst>
          </p:nvPr>
        </p:nvGraphicFramePr>
        <p:xfrm>
          <a:off x="758190" y="732154"/>
          <a:ext cx="11067366" cy="5897245"/>
        </p:xfrm>
        <a:graphic>
          <a:graphicData uri="http://schemas.openxmlformats.org/drawingml/2006/table">
            <a:tbl>
              <a:tblPr>
                <a:noFill/>
                <a:tableStyleId>{73C35DF7-3889-48F8-99B1-59133965A780}</a:tableStyleId>
              </a:tblPr>
              <a:tblGrid>
                <a:gridCol w="1246157">
                  <a:extLst>
                    <a:ext uri="{9D8B030D-6E8A-4147-A177-3AD203B41FA5}">
                      <a16:colId xmlns:a16="http://schemas.microsoft.com/office/drawing/2014/main" val="20000"/>
                    </a:ext>
                  </a:extLst>
                </a:gridCol>
                <a:gridCol w="4399239">
                  <a:extLst>
                    <a:ext uri="{9D8B030D-6E8A-4147-A177-3AD203B41FA5}">
                      <a16:colId xmlns:a16="http://schemas.microsoft.com/office/drawing/2014/main" val="20001"/>
                    </a:ext>
                  </a:extLst>
                </a:gridCol>
                <a:gridCol w="2710306">
                  <a:extLst>
                    <a:ext uri="{9D8B030D-6E8A-4147-A177-3AD203B41FA5}">
                      <a16:colId xmlns:a16="http://schemas.microsoft.com/office/drawing/2014/main" val="20002"/>
                    </a:ext>
                  </a:extLst>
                </a:gridCol>
                <a:gridCol w="2711664">
                  <a:extLst>
                    <a:ext uri="{9D8B030D-6E8A-4147-A177-3AD203B41FA5}">
                      <a16:colId xmlns:a16="http://schemas.microsoft.com/office/drawing/2014/main" val="20003"/>
                    </a:ext>
                  </a:extLst>
                </a:gridCol>
              </a:tblGrid>
              <a:tr h="746760">
                <a:tc>
                  <a:txBody>
                    <a:bodyPr/>
                    <a:lstStyle/>
                    <a:p>
                      <a:pPr marL="0" marR="0" lvl="0" indent="0" algn="ctr" rtl="0">
                        <a:lnSpc>
                          <a:spcPct val="100000"/>
                        </a:lnSpc>
                        <a:spcBef>
                          <a:spcPts val="0"/>
                        </a:spcBef>
                        <a:spcAft>
                          <a:spcPts val="0"/>
                        </a:spcAft>
                        <a:buClr>
                          <a:srgbClr val="0C0C0C"/>
                        </a:buClr>
                        <a:buSzPts val="2000"/>
                        <a:buFont typeface="Times New Roman" panose="02020603050405020304"/>
                        <a:buNone/>
                      </a:pPr>
                      <a:r>
                        <a:rPr lang="en-US" sz="2000" b="1" i="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rPr>
                        <a:t>Tên TN</a:t>
                      </a: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C0C0C"/>
                        </a:buClr>
                        <a:buSzPts val="2000"/>
                        <a:buFont typeface="Times New Roman" panose="02020603050405020304"/>
                        <a:buNone/>
                      </a:pPr>
                      <a:r>
                        <a:rPr lang="en-US" sz="2000" b="1" i="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rPr>
                        <a:t>Cách tiến hành</a:t>
                      </a:r>
                      <a:endParaRPr sz="2000" b="1" i="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C0C0C"/>
                        </a:buClr>
                        <a:buSzPts val="2000"/>
                        <a:buFont typeface="Times New Roman" panose="02020603050405020304"/>
                        <a:buNone/>
                      </a:pPr>
                      <a:r>
                        <a:rPr lang="en-US" sz="2000" b="1" i="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rPr>
                        <a:t>Hiện tượng</a:t>
                      </a:r>
                      <a:endParaRPr sz="2000" b="1" i="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C0C0C"/>
                        </a:buClr>
                        <a:buSzPts val="2000"/>
                        <a:buFont typeface="Times New Roman" panose="02020603050405020304"/>
                        <a:buNone/>
                      </a:pPr>
                      <a:r>
                        <a:rPr lang="en-US" sz="2000" b="1" i="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rPr>
                        <a:t>Giải thích</a:t>
                      </a:r>
                      <a:endParaRPr sz="2000" b="1" i="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5150485">
                <a:tc>
                  <a:txBody>
                    <a:bodyPr/>
                    <a:lstStyle/>
                    <a:p>
                      <a:pPr marL="0" marR="0" lvl="0" indent="0" algn="l" rtl="0">
                        <a:lnSpc>
                          <a:spcPct val="100000"/>
                        </a:lnSpc>
                        <a:spcBef>
                          <a:spcPts val="0"/>
                        </a:spcBef>
                        <a:spcAft>
                          <a:spcPts val="0"/>
                        </a:spcAft>
                        <a:buClr>
                          <a:srgbClr val="FF0000"/>
                        </a:buClr>
                        <a:buSzPts val="2000"/>
                        <a:buFont typeface="Times New Roman" panose="02020603050405020304"/>
                        <a:buNone/>
                      </a:pP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Đun</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nóng</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hỗn</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hợp</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bột</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sắt</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và</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lưu</a:t>
                      </a:r>
                      <a:r>
                        <a:rPr lang="en-US"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0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huỳnh</a:t>
                      </a:r>
                      <a:endParaRPr sz="20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Times New Roman" panose="02020603050405020304"/>
                        <a:buNone/>
                      </a:pPr>
                      <a:r>
                        <a:rPr lang="en-US" sz="20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Bước 1:</a:t>
                      </a:r>
                      <a:r>
                        <a:rPr lang="en-US" sz="2000" b="0" i="0" u="none" strike="noStrike" cap="none">
                          <a:solidFill>
                            <a:schemeClr val="dk1"/>
                          </a:solidFill>
                          <a:latin typeface="Verdana" panose="020B0604030504040204"/>
                          <a:ea typeface="Verdana" panose="020B0604030504040204"/>
                          <a:cs typeface="Verdana" panose="020B0604030504040204"/>
                          <a:sym typeface="Verdana" panose="020B0604030504040204"/>
                        </a:rPr>
                        <a:t> </a:t>
                      </a:r>
                      <a:r>
                        <a:rPr lang="en-US"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Trộn hỗn hợp bột sắt và lưu huỳnh, chia làm 2 phần và cho vào 2 ống nghiệm</a:t>
                      </a:r>
                    </a:p>
                    <a:p>
                      <a:pPr marL="0" marR="0" lvl="0" indent="0" algn="l" rtl="0">
                        <a:lnSpc>
                          <a:spcPct val="100000"/>
                        </a:lnSpc>
                        <a:spcBef>
                          <a:spcPts val="640"/>
                        </a:spcBef>
                        <a:spcAft>
                          <a:spcPts val="0"/>
                        </a:spcAft>
                        <a:buClr>
                          <a:schemeClr val="dk1"/>
                        </a:buClr>
                        <a:buSzPts val="2000"/>
                        <a:buFont typeface="Times New Roman" panose="02020603050405020304"/>
                        <a:buNone/>
                      </a:pPr>
                      <a:r>
                        <a:rPr lang="en-US" sz="20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Bước 2:</a:t>
                      </a:r>
                      <a:r>
                        <a:rPr lang="en-US" sz="3200" b="0" i="0" u="none" strike="noStrike" cap="none">
                          <a:solidFill>
                            <a:schemeClr val="dk1"/>
                          </a:solidFill>
                          <a:latin typeface="Verdana" panose="020B0604030504040204"/>
                          <a:ea typeface="Verdana" panose="020B0604030504040204"/>
                          <a:cs typeface="Verdana" panose="020B0604030504040204"/>
                          <a:sym typeface="Verdana" panose="020B0604030504040204"/>
                        </a:rPr>
                        <a:t> </a:t>
                      </a:r>
                      <a:r>
                        <a:rPr lang="en-US"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Đưa nam châm lại gần ống nghiệm (1)</a:t>
                      </a:r>
                    </a:p>
                    <a:p>
                      <a:pPr marL="0" marR="0" lvl="0" indent="0" algn="l" rtl="0">
                        <a:lnSpc>
                          <a:spcPct val="100000"/>
                        </a:lnSpc>
                        <a:spcBef>
                          <a:spcPts val="400"/>
                        </a:spcBef>
                        <a:spcAft>
                          <a:spcPts val="0"/>
                        </a:spcAft>
                        <a:buClr>
                          <a:schemeClr val="dk1"/>
                        </a:buClr>
                        <a:buSzPts val="2000"/>
                        <a:buFont typeface="Calibri" panose="020F0502020204030204"/>
                        <a:buNone/>
                      </a:pPr>
                      <a:endPara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00"/>
                        </a:spcBef>
                        <a:spcAft>
                          <a:spcPts val="0"/>
                        </a:spcAft>
                        <a:buClr>
                          <a:schemeClr val="dk1"/>
                        </a:buClr>
                        <a:buSzPts val="2000"/>
                        <a:buFont typeface="Calibri" panose="020F0502020204030204"/>
                        <a:buNone/>
                      </a:pPr>
                      <a:endPara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00"/>
                        </a:spcBef>
                        <a:spcAft>
                          <a:spcPts val="0"/>
                        </a:spcAft>
                        <a:buClr>
                          <a:schemeClr val="dk1"/>
                        </a:buClr>
                        <a:buSzPts val="2000"/>
                        <a:buFont typeface="Times New Roman" panose="02020603050405020304"/>
                        <a:buNone/>
                      </a:pPr>
                      <a:r>
                        <a:rPr lang="en-US" sz="20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Bước 3:</a:t>
                      </a:r>
                      <a:r>
                        <a:rPr lang="en-US" sz="2000" b="0" i="0" u="none" strike="noStrike" cap="none">
                          <a:solidFill>
                            <a:schemeClr val="dk1"/>
                          </a:solidFill>
                          <a:latin typeface="Verdana" panose="020B0604030504040204"/>
                          <a:ea typeface="Verdana" panose="020B0604030504040204"/>
                          <a:cs typeface="Verdana" panose="020B0604030504040204"/>
                          <a:sym typeface="Verdana" panose="020B0604030504040204"/>
                        </a:rPr>
                        <a:t> </a:t>
                      </a:r>
                      <a:r>
                        <a:rPr lang="en-US"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Đun nóng hỗn hợp trong ống nghiệm (2)một lúc rồi ngừng đun</a:t>
                      </a:r>
                    </a:p>
                    <a:p>
                      <a:pPr marL="0" marR="0" lvl="0" indent="0" algn="l" rtl="0">
                        <a:lnSpc>
                          <a:spcPct val="100000"/>
                        </a:lnSpc>
                        <a:spcBef>
                          <a:spcPts val="400"/>
                        </a:spcBef>
                        <a:spcAft>
                          <a:spcPts val="0"/>
                        </a:spcAft>
                        <a:buClr>
                          <a:schemeClr val="dk1"/>
                        </a:buClr>
                        <a:buSzPts val="2000"/>
                        <a:buFont typeface="Calibri" panose="020F0502020204030204"/>
                        <a:buNone/>
                      </a:pPr>
                      <a:endPara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00"/>
                        </a:spcBef>
                        <a:spcAft>
                          <a:spcPts val="0"/>
                        </a:spcAft>
                        <a:buClr>
                          <a:schemeClr val="dk1"/>
                        </a:buClr>
                        <a:buSzPts val="2000"/>
                        <a:buFont typeface="Calibri" panose="020F0502020204030204"/>
                        <a:buNone/>
                      </a:pPr>
                      <a:endPara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00"/>
                        </a:spcBef>
                        <a:spcAft>
                          <a:spcPts val="0"/>
                        </a:spcAft>
                        <a:buClr>
                          <a:schemeClr val="dk1"/>
                        </a:buClr>
                        <a:buSzPts val="2000"/>
                        <a:buFont typeface="Times New Roman" panose="02020603050405020304"/>
                        <a:buNone/>
                      </a:pPr>
                      <a:r>
                        <a:rPr lang="en-US" sz="2000" b="1" i="0" u="sng"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Bước 4:</a:t>
                      </a:r>
                      <a:r>
                        <a:rPr lang="en-US" sz="2000" b="0" i="0" u="none" strike="noStrike" cap="none">
                          <a:solidFill>
                            <a:schemeClr val="dk1"/>
                          </a:solidFill>
                          <a:latin typeface="Verdana" panose="020B0604030504040204"/>
                          <a:ea typeface="Verdana" panose="020B0604030504040204"/>
                          <a:cs typeface="Verdana" panose="020B0604030504040204"/>
                          <a:sym typeface="Verdana" panose="020B0604030504040204"/>
                        </a:rPr>
                        <a:t> </a:t>
                      </a:r>
                      <a:r>
                        <a:rPr lang="en-US"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Đưa nam châm lại gần ống nghiệm (2)</a:t>
                      </a:r>
                    </a:p>
                    <a:p>
                      <a:pPr marL="0" marR="0" lvl="0" indent="0" algn="l" rtl="0">
                        <a:lnSpc>
                          <a:spcPct val="100000"/>
                        </a:lnSpc>
                        <a:spcBef>
                          <a:spcPts val="400"/>
                        </a:spcBef>
                        <a:spcAft>
                          <a:spcPts val="0"/>
                        </a:spcAft>
                        <a:buClr>
                          <a:schemeClr val="dk1"/>
                        </a:buClr>
                        <a:buSzPts val="2000"/>
                        <a:buFont typeface="Calibri" panose="020F0502020204030204"/>
                        <a:buNone/>
                      </a:pPr>
                      <a:endParaRPr sz="20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Calibri" panose="020F0502020204030204"/>
                        <a:buNone/>
                      </a:pPr>
                      <a:endParaRPr sz="20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Calibri" panose="020F0502020204030204"/>
                        <a:buNone/>
                      </a:pPr>
                      <a:endParaRPr sz="20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transition>
    <p:check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aphicFrame>
        <p:nvGraphicFramePr>
          <p:cNvPr id="223" name="Google Shape;223;p13"/>
          <p:cNvGraphicFramePr/>
          <p:nvPr>
            <p:extLst>
              <p:ext uri="{D42A27DB-BD31-4B8C-83A1-F6EECF244321}">
                <p14:modId xmlns:p14="http://schemas.microsoft.com/office/powerpoint/2010/main" val="3541466508"/>
              </p:ext>
            </p:extLst>
          </p:nvPr>
        </p:nvGraphicFramePr>
        <p:xfrm>
          <a:off x="523982" y="677706"/>
          <a:ext cx="11270748" cy="5562700"/>
        </p:xfrm>
        <a:graphic>
          <a:graphicData uri="http://schemas.openxmlformats.org/drawingml/2006/table">
            <a:tbl>
              <a:tblPr firstRow="1" bandRow="1">
                <a:noFill/>
                <a:tableStyleId>{73C35DF7-3889-48F8-99B1-59133965A780}</a:tableStyleId>
              </a:tblPr>
              <a:tblGrid>
                <a:gridCol w="5049848">
                  <a:extLst>
                    <a:ext uri="{9D8B030D-6E8A-4147-A177-3AD203B41FA5}">
                      <a16:colId xmlns:a16="http://schemas.microsoft.com/office/drawing/2014/main" val="20000"/>
                    </a:ext>
                  </a:extLst>
                </a:gridCol>
                <a:gridCol w="3163648">
                  <a:extLst>
                    <a:ext uri="{9D8B030D-6E8A-4147-A177-3AD203B41FA5}">
                      <a16:colId xmlns:a16="http://schemas.microsoft.com/office/drawing/2014/main" val="20001"/>
                    </a:ext>
                  </a:extLst>
                </a:gridCol>
                <a:gridCol w="3057252">
                  <a:extLst>
                    <a:ext uri="{9D8B030D-6E8A-4147-A177-3AD203B41FA5}">
                      <a16:colId xmlns:a16="http://schemas.microsoft.com/office/drawing/2014/main" val="20002"/>
                    </a:ext>
                  </a:extLst>
                </a:gridCol>
              </a:tblGrid>
              <a:tr h="792075">
                <a:tc>
                  <a:txBody>
                    <a:bodyPr/>
                    <a:lstStyle/>
                    <a:p>
                      <a:pPr marL="0" marR="0" lvl="0" indent="0" algn="ctr" rtl="0">
                        <a:spcBef>
                          <a:spcPts val="0"/>
                        </a:spcBef>
                        <a:spcAft>
                          <a:spcPts val="0"/>
                        </a:spcAft>
                        <a:buNone/>
                      </a:pPr>
                      <a:r>
                        <a:rPr lang="en-US" sz="3200" u="none" strike="noStrike" cap="none">
                          <a:solidFill>
                            <a:srgbClr val="C00000"/>
                          </a:solidFill>
                          <a:latin typeface="Times New Roman" panose="02020603050405020304"/>
                          <a:ea typeface="Times New Roman" panose="02020603050405020304"/>
                          <a:cs typeface="Times New Roman" panose="02020603050405020304"/>
                          <a:sym typeface="Times New Roman" panose="02020603050405020304"/>
                        </a:rPr>
                        <a:t>Cách tiến hành</a:t>
                      </a:r>
                      <a:endParaRPr sz="3200" u="none" strike="noStrike" cap="none">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3200" u="none" strike="noStrike" cap="none">
                          <a:solidFill>
                            <a:srgbClr val="C00000"/>
                          </a:solidFill>
                          <a:latin typeface="Times New Roman" panose="02020603050405020304"/>
                          <a:ea typeface="Times New Roman" panose="02020603050405020304"/>
                          <a:cs typeface="Times New Roman" panose="02020603050405020304"/>
                          <a:sym typeface="Times New Roman" panose="02020603050405020304"/>
                        </a:rPr>
                        <a:t>Hiện tượng</a:t>
                      </a:r>
                      <a:endParaRPr sz="3200" u="none" strike="noStrike" cap="none">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r>
                        <a:rPr lang="en-US" sz="3200" u="none" strike="noStrike" cap="none">
                          <a:solidFill>
                            <a:srgbClr val="C00000"/>
                          </a:solidFill>
                          <a:latin typeface="Times New Roman" panose="02020603050405020304"/>
                          <a:ea typeface="Times New Roman" panose="02020603050405020304"/>
                          <a:cs typeface="Times New Roman" panose="02020603050405020304"/>
                          <a:sym typeface="Times New Roman" panose="02020603050405020304"/>
                        </a:rPr>
                        <a:t>Kết luận</a:t>
                      </a:r>
                      <a:endParaRPr sz="3200" u="none" strike="noStrike" cap="none">
                        <a:solidFill>
                          <a:srgbClr val="C0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extLst>
                  <a:ext uri="{0D108BD9-81ED-4DB2-BD59-A6C34878D82A}">
                    <a16:rowId xmlns:a16="http://schemas.microsoft.com/office/drawing/2014/main" val="10000"/>
                  </a:ext>
                </a:extLst>
              </a:tr>
              <a:tr h="1441375">
                <a:tc>
                  <a:txBody>
                    <a:bodyPr/>
                    <a:lstStyle/>
                    <a:p>
                      <a:pPr marL="0" marR="0" lvl="0" indent="0" algn="l" rtl="0">
                        <a:lnSpc>
                          <a:spcPct val="100000"/>
                        </a:lnSpc>
                        <a:spcBef>
                          <a:spcPts val="0"/>
                        </a:spcBef>
                        <a:spcAft>
                          <a:spcPts val="0"/>
                        </a:spcAft>
                        <a:buClr>
                          <a:srgbClr val="0C0C0C"/>
                        </a:buClr>
                        <a:buSzPts val="2800"/>
                        <a:buFont typeface="Times New Roman" panose="02020603050405020304"/>
                        <a:buNone/>
                      </a:pPr>
                      <a:r>
                        <a:rPr lang="en-US" sz="280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rPr>
                        <a:t>- Trộn bột sắt và bột lưu huỳnh cho vào trong ống nghiệm. dùng nam châm đưa lại gần hỗn hợp</a:t>
                      </a:r>
                      <a:endParaRPr sz="280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320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32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extLst>
                  <a:ext uri="{0D108BD9-81ED-4DB2-BD59-A6C34878D82A}">
                    <a16:rowId xmlns:a16="http://schemas.microsoft.com/office/drawing/2014/main" val="10001"/>
                  </a:ext>
                </a:extLst>
              </a:tr>
              <a:tr h="3329250">
                <a:tc>
                  <a:txBody>
                    <a:bodyPr/>
                    <a:lstStyle/>
                    <a:p>
                      <a:pPr marL="0" marR="0" lvl="0" indent="-177800" algn="l" rtl="0">
                        <a:spcBef>
                          <a:spcPts val="0"/>
                        </a:spcBef>
                        <a:spcAft>
                          <a:spcPts val="0"/>
                        </a:spcAft>
                        <a:buClr>
                          <a:srgbClr val="0C0C0C"/>
                        </a:buClr>
                        <a:buSzPts val="2800"/>
                        <a:buFont typeface="Times New Roman" panose="02020603050405020304"/>
                        <a:buChar char="-"/>
                      </a:pP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Đun</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nóng</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đáy</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ống</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nghiệm</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một</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lát</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rồi</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ngừng</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đun</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a:t>
                      </a:r>
                    </a:p>
                    <a:p>
                      <a:pPr marL="0" marR="0" lvl="0" indent="0" algn="l" rtl="0">
                        <a:spcBef>
                          <a:spcPts val="560"/>
                        </a:spcBef>
                        <a:spcAft>
                          <a:spcPts val="0"/>
                        </a:spcAft>
                        <a:buClr>
                          <a:schemeClr val="dk1"/>
                        </a:buClr>
                        <a:buSzPts val="2800"/>
                        <a:buFont typeface="Calibri" panose="020F0502020204030204"/>
                        <a:buNone/>
                      </a:pPr>
                      <a:endPar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560"/>
                        </a:spcBef>
                        <a:spcAft>
                          <a:spcPts val="0"/>
                        </a:spcAft>
                        <a:buClr>
                          <a:schemeClr val="dk1"/>
                        </a:buClr>
                        <a:buSzPts val="2800"/>
                        <a:buFont typeface="Calibri" panose="020F0502020204030204"/>
                        <a:buNone/>
                      </a:pPr>
                      <a:endParaRPr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177800" algn="l" rtl="0">
                        <a:spcBef>
                          <a:spcPts val="560"/>
                        </a:spcBef>
                        <a:spcAft>
                          <a:spcPts val="0"/>
                        </a:spcAft>
                        <a:buClr>
                          <a:srgbClr val="0C0C0C"/>
                        </a:buClr>
                        <a:buSzPts val="2800"/>
                        <a:buFont typeface="Times New Roman" panose="02020603050405020304"/>
                        <a:buChar char="-"/>
                      </a:pP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Dùng</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nam</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châm</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đưa</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lại</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gần</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ống</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800" u="none" strike="noStrike" cap="none"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nghiệm</a:t>
                      </a:r>
                      <a:r>
                        <a:rPr lang="en-US"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a:t>
                      </a:r>
                      <a:endParaRPr sz="28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endParaRPr sz="3200" u="none" strike="noStrike" cap="none">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tc>
                  <a:txBody>
                    <a:bodyPr/>
                    <a:lstStyle/>
                    <a:p>
                      <a:pPr marL="0" marR="0" lvl="0" indent="0" algn="ctr" rtl="0">
                        <a:spcBef>
                          <a:spcPts val="0"/>
                        </a:spcBef>
                        <a:spcAft>
                          <a:spcPts val="0"/>
                        </a:spcAft>
                        <a:buNone/>
                      </a:pPr>
                      <a:endParaRPr sz="3200" u="none" strike="noStrike" cap="none"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tc>
                <a:extLst>
                  <a:ext uri="{0D108BD9-81ED-4DB2-BD59-A6C34878D82A}">
                    <a16:rowId xmlns:a16="http://schemas.microsoft.com/office/drawing/2014/main" val="10002"/>
                  </a:ext>
                </a:extLst>
              </a:tr>
            </a:tbl>
          </a:graphicData>
        </a:graphic>
      </p:graphicFrame>
      <p:sp>
        <p:nvSpPr>
          <p:cNvPr id="224" name="Google Shape;224;p13"/>
          <p:cNvSpPr txBox="1">
            <a:spLocks noGrp="1"/>
          </p:cNvSpPr>
          <p:nvPr>
            <p:ph type="title"/>
          </p:nvPr>
        </p:nvSpPr>
        <p:spPr>
          <a:xfrm>
            <a:off x="2783632" y="-315416"/>
            <a:ext cx="7056784"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rgbClr val="0C0C0C"/>
              </a:buClr>
              <a:buSzPts val="3600"/>
              <a:buFont typeface="Times New Roman" panose="02020603050405020304"/>
              <a:buNone/>
            </a:pPr>
            <a:r>
              <a:rPr lang="en-US" sz="3600">
                <a:solidFill>
                  <a:srgbClr val="0C0C0C"/>
                </a:solidFill>
                <a:latin typeface="Times New Roman" panose="02020603050405020304"/>
                <a:ea typeface="Times New Roman" panose="02020603050405020304"/>
                <a:cs typeface="Times New Roman" panose="02020603050405020304"/>
                <a:sym typeface="Times New Roman" panose="02020603050405020304"/>
              </a:rPr>
              <a:t>Thảo luận nhóm: Hoàn thành bảng.</a:t>
            </a:r>
            <a:endParaRPr sz="360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25" name="Google Shape;225;p13"/>
          <p:cNvSpPr txBox="1"/>
          <p:nvPr/>
        </p:nvSpPr>
        <p:spPr>
          <a:xfrm>
            <a:off x="5807968" y="1580600"/>
            <a:ext cx="230425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C0C0C"/>
                </a:solidFill>
                <a:latin typeface="Times New Roman" panose="02020603050405020304"/>
                <a:ea typeface="Times New Roman" panose="02020603050405020304"/>
                <a:cs typeface="Times New Roman" panose="02020603050405020304"/>
                <a:sym typeface="Times New Roman" panose="02020603050405020304"/>
              </a:rPr>
              <a:t>Nam châm bị hút vào đáy ống nghiệm</a:t>
            </a:r>
          </a:p>
        </p:txBody>
      </p:sp>
      <p:sp>
        <p:nvSpPr>
          <p:cNvPr id="226" name="Google Shape;226;p13"/>
          <p:cNvSpPr txBox="1"/>
          <p:nvPr/>
        </p:nvSpPr>
        <p:spPr>
          <a:xfrm>
            <a:off x="5807967" y="3014322"/>
            <a:ext cx="2859637"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Hỗn</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hợp</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nóng</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sáng</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lên</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ta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thu</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được</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chất</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rắn</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màu</a:t>
            </a:r>
            <a:r>
              <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C0C0C"/>
                </a:solidFill>
                <a:latin typeface="Times New Roman" panose="02020603050405020304"/>
                <a:ea typeface="Times New Roman" panose="02020603050405020304"/>
                <a:cs typeface="Times New Roman" panose="02020603050405020304"/>
                <a:sym typeface="Times New Roman" panose="02020603050405020304"/>
              </a:rPr>
              <a:t>xám</a:t>
            </a:r>
            <a:endParaRPr lang="en-US" sz="2400" dirty="0">
              <a:solidFill>
                <a:srgbClr val="0C0C0C"/>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27" name="Google Shape;227;p13"/>
          <p:cNvSpPr txBox="1"/>
          <p:nvPr/>
        </p:nvSpPr>
        <p:spPr>
          <a:xfrm>
            <a:off x="5686094" y="4777139"/>
            <a:ext cx="298151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Nam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châm</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không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bị</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hút</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vào</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đáy</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ống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nghiệm</a:t>
            </a:r>
            <a:endPar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28" name="Google Shape;228;p13"/>
          <p:cNvSpPr txBox="1"/>
          <p:nvPr/>
        </p:nvSpPr>
        <p:spPr>
          <a:xfrm>
            <a:off x="8749072" y="1505475"/>
            <a:ext cx="2918946"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Nam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châm</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hút</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sắt</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trong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hỗn</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hợp</a:t>
            </a:r>
            <a:endPar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29" name="Google Shape;229;p13"/>
          <p:cNvSpPr txBox="1"/>
          <p:nvPr/>
        </p:nvSpPr>
        <p:spPr>
          <a:xfrm>
            <a:off x="8808380" y="3014322"/>
            <a:ext cx="2859637"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Khi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bị</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đun</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nóng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lưu</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huỳnh</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tác</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dụng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với</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sắt</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tạo</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thành</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chất</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mới</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là</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sắt</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II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sunfua</a:t>
            </a:r>
            <a:endParaRPr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30" name="Google Shape;230;p13"/>
          <p:cNvSpPr txBox="1"/>
          <p:nvPr/>
        </p:nvSpPr>
        <p:spPr>
          <a:xfrm>
            <a:off x="8749072" y="4752360"/>
            <a:ext cx="304565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Chất</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rắn</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trong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ống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nghiệm</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không</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phải</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là</a:t>
            </a:r>
            <a:r>
              <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rgbClr val="0A0EB2"/>
                </a:solidFill>
                <a:latin typeface="Times New Roman" panose="02020603050405020304"/>
                <a:ea typeface="Times New Roman" panose="02020603050405020304"/>
                <a:cs typeface="Times New Roman" panose="02020603050405020304"/>
                <a:sym typeface="Times New Roman" panose="02020603050405020304"/>
              </a:rPr>
              <a:t>sắt</a:t>
            </a:r>
            <a:endParaRPr lang="en-US" sz="2400" dirty="0">
              <a:solidFill>
                <a:srgbClr val="0A0EB2"/>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1000"/>
                                        <p:tgtEl>
                                          <p:spTgt spid="2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3"/>
                                        </p:tgtEl>
                                        <p:attrNameLst>
                                          <p:attrName>style.visibility</p:attrName>
                                        </p:attrNameLst>
                                      </p:cBhvr>
                                      <p:to>
                                        <p:strVal val="visible"/>
                                      </p:to>
                                    </p:set>
                                    <p:animEffect transition="in" filter="fade">
                                      <p:cBhvr>
                                        <p:cTn id="12" dur="2000"/>
                                        <p:tgtEl>
                                          <p:spTgt spid="2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
                                        </p:tgtEl>
                                        <p:attrNameLst>
                                          <p:attrName>style.visibility</p:attrName>
                                        </p:attrNameLst>
                                      </p:cBhvr>
                                      <p:to>
                                        <p:strVal val="visible"/>
                                      </p:to>
                                    </p:set>
                                    <p:animEffect transition="in" filter="fade">
                                      <p:cBhvr>
                                        <p:cTn id="17" dur="2000"/>
                                        <p:tgtEl>
                                          <p:spTgt spid="2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
                                        </p:tgtEl>
                                        <p:attrNameLst>
                                          <p:attrName>style.visibility</p:attrName>
                                        </p:attrNameLst>
                                      </p:cBhvr>
                                      <p:to>
                                        <p:strVal val="visible"/>
                                      </p:to>
                                    </p:set>
                                    <p:animEffect transition="in" filter="fade">
                                      <p:cBhvr>
                                        <p:cTn id="22" dur="2000"/>
                                        <p:tgtEl>
                                          <p:spTgt spid="2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
                                        </p:tgtEl>
                                        <p:attrNameLst>
                                          <p:attrName>style.visibility</p:attrName>
                                        </p:attrNameLst>
                                      </p:cBhvr>
                                      <p:to>
                                        <p:strVal val="visible"/>
                                      </p:to>
                                    </p:set>
                                    <p:animEffect transition="in" filter="fade">
                                      <p:cBhvr>
                                        <p:cTn id="27" dur="2000"/>
                                        <p:tgtEl>
                                          <p:spTgt spid="2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9"/>
                                        </p:tgtEl>
                                        <p:attrNameLst>
                                          <p:attrName>style.visibility</p:attrName>
                                        </p:attrNameLst>
                                      </p:cBhvr>
                                      <p:to>
                                        <p:strVal val="visible"/>
                                      </p:to>
                                    </p:set>
                                    <p:animEffect transition="in" filter="fade">
                                      <p:cBhvr>
                                        <p:cTn id="32" dur="2000"/>
                                        <p:tgtEl>
                                          <p:spTgt spid="2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7"/>
                                        </p:tgtEl>
                                        <p:attrNameLst>
                                          <p:attrName>style.visibility</p:attrName>
                                        </p:attrNameLst>
                                      </p:cBhvr>
                                      <p:to>
                                        <p:strVal val="visible"/>
                                      </p:to>
                                    </p:set>
                                    <p:animEffect transition="in" filter="fade">
                                      <p:cBhvr>
                                        <p:cTn id="37" dur="2000"/>
                                        <p:tgtEl>
                                          <p:spTgt spid="2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0"/>
                                        </p:tgtEl>
                                        <p:attrNameLst>
                                          <p:attrName>style.visibility</p:attrName>
                                        </p:attrNameLst>
                                      </p:cBhvr>
                                      <p:to>
                                        <p:strVal val="visible"/>
                                      </p:to>
                                    </p:set>
                                    <p:animEffect transition="in" filter="fade">
                                      <p:cBhvr>
                                        <p:cTn id="42" dur="2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105"/>
        <p:cNvGrpSpPr/>
        <p:nvPr/>
      </p:nvGrpSpPr>
      <p:grpSpPr>
        <a:xfrm>
          <a:off x="0" y="0"/>
          <a:ext cx="0" cy="0"/>
          <a:chOff x="0" y="0"/>
          <a:chExt cx="0" cy="0"/>
        </a:xfrm>
      </p:grpSpPr>
      <p:pic>
        <p:nvPicPr>
          <p:cNvPr id="106" name="Google Shape;106;p2"/>
          <p:cNvPicPr preferRelativeResize="0"/>
          <p:nvPr/>
        </p:nvPicPr>
        <p:blipFill rotWithShape="1">
          <a:blip r:embed="rId4"/>
          <a:srcRect l="93704" t="40025" b="46220"/>
          <a:stretch>
            <a:fillRect/>
          </a:stretch>
        </p:blipFill>
        <p:spPr>
          <a:xfrm>
            <a:off x="152400" y="93396"/>
            <a:ext cx="1529573" cy="1670314"/>
          </a:xfrm>
          <a:prstGeom prst="rect">
            <a:avLst/>
          </a:prstGeom>
          <a:noFill/>
          <a:ln>
            <a:noFill/>
          </a:ln>
        </p:spPr>
      </p:pic>
      <p:pic>
        <p:nvPicPr>
          <p:cNvPr id="107" name="Google Shape;107;p2"/>
          <p:cNvPicPr preferRelativeResize="0"/>
          <p:nvPr/>
        </p:nvPicPr>
        <p:blipFill rotWithShape="1">
          <a:blip r:embed="rId5"/>
          <a:srcRect/>
          <a:stretch>
            <a:fillRect/>
          </a:stretch>
        </p:blipFill>
        <p:spPr>
          <a:xfrm rot="3582991">
            <a:off x="64493" y="3803364"/>
            <a:ext cx="2446316" cy="2466345"/>
          </a:xfrm>
          <a:prstGeom prst="rect">
            <a:avLst/>
          </a:prstGeom>
          <a:noFill/>
          <a:ln>
            <a:noFill/>
          </a:ln>
        </p:spPr>
      </p:pic>
      <p:pic>
        <p:nvPicPr>
          <p:cNvPr id="108" name="Google Shape;108;p2"/>
          <p:cNvPicPr preferRelativeResize="0"/>
          <p:nvPr/>
        </p:nvPicPr>
        <p:blipFill rotWithShape="1">
          <a:blip r:embed="rId6"/>
          <a:srcRect/>
          <a:stretch>
            <a:fillRect/>
          </a:stretch>
        </p:blipFill>
        <p:spPr>
          <a:xfrm>
            <a:off x="11139334" y="324511"/>
            <a:ext cx="866052" cy="1549099"/>
          </a:xfrm>
          <a:prstGeom prst="rect">
            <a:avLst/>
          </a:prstGeom>
          <a:noFill/>
          <a:ln>
            <a:noFill/>
          </a:ln>
        </p:spPr>
      </p:pic>
      <p:pic>
        <p:nvPicPr>
          <p:cNvPr id="109" name="Google Shape;109;p2"/>
          <p:cNvPicPr preferRelativeResize="0"/>
          <p:nvPr/>
        </p:nvPicPr>
        <p:blipFill rotWithShape="1">
          <a:blip r:embed="rId7"/>
          <a:srcRect/>
          <a:stretch>
            <a:fillRect/>
          </a:stretch>
        </p:blipFill>
        <p:spPr>
          <a:xfrm>
            <a:off x="8961861" y="4052733"/>
            <a:ext cx="3276600" cy="1404257"/>
          </a:xfrm>
          <a:prstGeom prst="rect">
            <a:avLst/>
          </a:prstGeom>
          <a:noFill/>
          <a:ln>
            <a:noFill/>
          </a:ln>
        </p:spPr>
      </p:pic>
      <p:pic>
        <p:nvPicPr>
          <p:cNvPr id="110" name="Google Shape;110;p2" descr="Cover"/>
          <p:cNvPicPr preferRelativeResize="0"/>
          <p:nvPr/>
        </p:nvPicPr>
        <p:blipFill rotWithShape="1">
          <a:blip r:embed="rId8"/>
          <a:srcRect/>
          <a:stretch>
            <a:fillRect/>
          </a:stretch>
        </p:blipFill>
        <p:spPr>
          <a:xfrm>
            <a:off x="1752600" y="838200"/>
            <a:ext cx="4808538" cy="3016250"/>
          </a:xfrm>
          <a:prstGeom prst="rect">
            <a:avLst/>
          </a:prstGeom>
          <a:noFill/>
          <a:ln>
            <a:noFill/>
          </a:ln>
        </p:spPr>
      </p:pic>
      <p:pic>
        <p:nvPicPr>
          <p:cNvPr id="111" name="Google Shape;111;p2" descr="Cover"/>
          <p:cNvPicPr preferRelativeResize="0"/>
          <p:nvPr/>
        </p:nvPicPr>
        <p:blipFill rotWithShape="1">
          <a:blip r:embed="rId9"/>
          <a:srcRect/>
          <a:stretch>
            <a:fillRect/>
          </a:stretch>
        </p:blipFill>
        <p:spPr>
          <a:xfrm>
            <a:off x="1382636" y="3186906"/>
            <a:ext cx="4978400" cy="2725738"/>
          </a:xfrm>
          <a:prstGeom prst="rect">
            <a:avLst/>
          </a:prstGeom>
          <a:noFill/>
          <a:ln>
            <a:noFill/>
          </a:ln>
        </p:spPr>
      </p:pic>
      <p:pic>
        <p:nvPicPr>
          <p:cNvPr id="112" name="Google Shape;112;p2" descr="Cover"/>
          <p:cNvPicPr preferRelativeResize="0"/>
          <p:nvPr/>
        </p:nvPicPr>
        <p:blipFill rotWithShape="1">
          <a:blip r:embed="rId10"/>
          <a:srcRect/>
          <a:stretch>
            <a:fillRect/>
          </a:stretch>
        </p:blipFill>
        <p:spPr>
          <a:xfrm>
            <a:off x="5775326" y="3200401"/>
            <a:ext cx="4892675" cy="2797175"/>
          </a:xfrm>
          <a:prstGeom prst="rect">
            <a:avLst/>
          </a:prstGeom>
          <a:noFill/>
          <a:ln>
            <a:noFill/>
          </a:ln>
        </p:spPr>
      </p:pic>
      <p:pic>
        <p:nvPicPr>
          <p:cNvPr id="113" name="Google Shape;113;p2" descr="Cover"/>
          <p:cNvPicPr preferRelativeResize="0"/>
          <p:nvPr/>
        </p:nvPicPr>
        <p:blipFill rotWithShape="1">
          <a:blip r:embed="rId11"/>
          <a:srcRect/>
          <a:stretch>
            <a:fillRect/>
          </a:stretch>
        </p:blipFill>
        <p:spPr>
          <a:xfrm>
            <a:off x="5557838" y="860425"/>
            <a:ext cx="4819650" cy="3003550"/>
          </a:xfrm>
          <a:prstGeom prst="rect">
            <a:avLst/>
          </a:prstGeom>
          <a:noFill/>
          <a:ln>
            <a:noFill/>
          </a:ln>
        </p:spPr>
      </p:pic>
      <p:pic>
        <p:nvPicPr>
          <p:cNvPr id="114" name="Google Shape;114;p2" descr="Cover"/>
          <p:cNvPicPr preferRelativeResize="0"/>
          <p:nvPr/>
        </p:nvPicPr>
        <p:blipFill rotWithShape="1">
          <a:blip r:embed="rId12"/>
          <a:srcRect/>
          <a:stretch>
            <a:fillRect/>
          </a:stretch>
        </p:blipFill>
        <p:spPr>
          <a:xfrm>
            <a:off x="4800600" y="2438401"/>
            <a:ext cx="2736850" cy="2168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fade">
                                      <p:cBhvr>
                                        <p:cTn id="14" dur="1000"/>
                                        <p:tgtEl>
                                          <p:spTgt spid="106"/>
                                        </p:tgtEl>
                                      </p:cBhvr>
                                    </p:animEffect>
                                  </p:childTnLst>
                                </p:cTn>
                              </p:par>
                              <p:par>
                                <p:cTn id="15" presetID="10" presetClass="entr" presetSubtype="0" fill="hold" nodeType="with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par>
                                <p:cTn id="18" presetID="10" presetClass="entr" presetSubtype="0" fill="hold" nodeType="with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500"/>
                                        <p:tgtEl>
                                          <p:spTgt spid="114"/>
                                        </p:tgtEl>
                                      </p:cBhvr>
                                    </p:animEffect>
                                  </p:childTnLst>
                                </p:cTn>
                              </p:par>
                              <p:par>
                                <p:cTn id="21" presetID="10" presetClass="entr" presetSubtype="0"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animEffect transition="in" filter="fade">
                                      <p:cBhvr>
                                        <p:cTn id="23" dur="500"/>
                                        <p:tgtEl>
                                          <p:spTgt spid="113"/>
                                        </p:tgtEl>
                                      </p:cBhvr>
                                    </p:animEffect>
                                  </p:childTnLst>
                                </p:cTn>
                              </p:par>
                              <p:par>
                                <p:cTn id="24" presetID="10" presetClass="entr" presetSubtype="0" fill="hold" nodeType="withEffect">
                                  <p:stCondLst>
                                    <p:cond delay="0"/>
                                  </p:stCondLst>
                                  <p:childTnLst>
                                    <p:set>
                                      <p:cBhvr>
                                        <p:cTn id="25" dur="1" fill="hold">
                                          <p:stCondLst>
                                            <p:cond delay="0"/>
                                          </p:stCondLst>
                                        </p:cTn>
                                        <p:tgtEl>
                                          <p:spTgt spid="112"/>
                                        </p:tgtEl>
                                        <p:attrNameLst>
                                          <p:attrName>style.visibility</p:attrName>
                                        </p:attrNameLst>
                                      </p:cBhvr>
                                      <p:to>
                                        <p:strVal val="visible"/>
                                      </p:to>
                                    </p:set>
                                    <p:animEffect transition="in" filter="fade">
                                      <p:cBhvr>
                                        <p:cTn id="26" dur="500"/>
                                        <p:tgtEl>
                                          <p:spTgt spid="112"/>
                                        </p:tgtEl>
                                      </p:cBhvr>
                                    </p:animEffect>
                                  </p:childTnLst>
                                </p:cTn>
                              </p:par>
                              <p:par>
                                <p:cTn id="27" presetID="10" presetClass="entr" presetSubtype="0" fill="hold" nodeType="withEffect">
                                  <p:stCondLst>
                                    <p:cond delay="0"/>
                                  </p:stCondLst>
                                  <p:childTnLst>
                                    <p:set>
                                      <p:cBhvr>
                                        <p:cTn id="28" dur="1" fill="hold">
                                          <p:stCondLst>
                                            <p:cond delay="0"/>
                                          </p:stCondLst>
                                        </p:cTn>
                                        <p:tgtEl>
                                          <p:spTgt spid="111"/>
                                        </p:tgtEl>
                                        <p:attrNameLst>
                                          <p:attrName>style.visibility</p:attrName>
                                        </p:attrNameLst>
                                      </p:cBhvr>
                                      <p:to>
                                        <p:strVal val="visible"/>
                                      </p:to>
                                    </p:set>
                                    <p:animEffect transition="in" filter="fade">
                                      <p:cBhvr>
                                        <p:cTn id="29" dur="500"/>
                                        <p:tgtEl>
                                          <p:spTgt spid="111"/>
                                        </p:tgtEl>
                                      </p:cBhvr>
                                    </p:animEffect>
                                  </p:childTnLst>
                                </p:cTn>
                              </p:par>
                              <p:par>
                                <p:cTn id="30" presetID="10" presetClass="entr" presetSubtype="0" fill="hold" nodeType="with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5"/>
          <p:cNvSpPr txBox="1"/>
          <p:nvPr/>
        </p:nvSpPr>
        <p:spPr>
          <a:xfrm>
            <a:off x="2094216" y="1060807"/>
            <a:ext cx="8153400" cy="461665"/>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ctr" rtl="0">
              <a:spcBef>
                <a:spcPts val="0"/>
              </a:spcBef>
              <a:spcAft>
                <a:spcPts val="0"/>
              </a:spcAft>
              <a:buNone/>
            </a:pPr>
            <a:r>
              <a:rPr lang="en-US" sz="2400" b="1">
                <a:solidFill>
                  <a:schemeClr val="dk1"/>
                </a:solidFill>
                <a:latin typeface="Times New Roman" panose="02020603050405020304"/>
                <a:ea typeface="Times New Roman" panose="02020603050405020304"/>
                <a:cs typeface="Times New Roman" panose="02020603050405020304"/>
                <a:sym typeface="Times New Roman" panose="02020603050405020304"/>
              </a:rPr>
              <a:t>Làm thí nghiệm để hoàn thành nội dung phiếu học tập sau: </a:t>
            </a:r>
          </a:p>
        </p:txBody>
      </p:sp>
      <p:graphicFrame>
        <p:nvGraphicFramePr>
          <p:cNvPr id="242" name="Google Shape;242;p15"/>
          <p:cNvGraphicFramePr/>
          <p:nvPr>
            <p:extLst>
              <p:ext uri="{D42A27DB-BD31-4B8C-83A1-F6EECF244321}">
                <p14:modId xmlns:p14="http://schemas.microsoft.com/office/powerpoint/2010/main" val="4010426323"/>
              </p:ext>
            </p:extLst>
          </p:nvPr>
        </p:nvGraphicFramePr>
        <p:xfrm>
          <a:off x="739740" y="1594207"/>
          <a:ext cx="11013895" cy="4023380"/>
        </p:xfrm>
        <a:graphic>
          <a:graphicData uri="http://schemas.openxmlformats.org/drawingml/2006/table">
            <a:tbl>
              <a:tblPr>
                <a:noFill/>
                <a:tableStyleId>{73C35DF7-3889-48F8-99B1-59133965A780}</a:tableStyleId>
              </a:tblPr>
              <a:tblGrid>
                <a:gridCol w="1656968">
                  <a:extLst>
                    <a:ext uri="{9D8B030D-6E8A-4147-A177-3AD203B41FA5}">
                      <a16:colId xmlns:a16="http://schemas.microsoft.com/office/drawing/2014/main" val="20000"/>
                    </a:ext>
                  </a:extLst>
                </a:gridCol>
                <a:gridCol w="3802962">
                  <a:extLst>
                    <a:ext uri="{9D8B030D-6E8A-4147-A177-3AD203B41FA5}">
                      <a16:colId xmlns:a16="http://schemas.microsoft.com/office/drawing/2014/main" val="20001"/>
                    </a:ext>
                  </a:extLst>
                </a:gridCol>
                <a:gridCol w="2922339">
                  <a:extLst>
                    <a:ext uri="{9D8B030D-6E8A-4147-A177-3AD203B41FA5}">
                      <a16:colId xmlns:a16="http://schemas.microsoft.com/office/drawing/2014/main" val="20002"/>
                    </a:ext>
                  </a:extLst>
                </a:gridCol>
                <a:gridCol w="2631626">
                  <a:extLst>
                    <a:ext uri="{9D8B030D-6E8A-4147-A177-3AD203B41FA5}">
                      <a16:colId xmlns:a16="http://schemas.microsoft.com/office/drawing/2014/main" val="20003"/>
                    </a:ext>
                  </a:extLst>
                </a:gridCol>
              </a:tblGrid>
              <a:tr h="286934">
                <a:tc>
                  <a:txBody>
                    <a:bodyPr/>
                    <a:lstStyle/>
                    <a:p>
                      <a:pPr marL="0" marR="0" lvl="0" indent="0" algn="ctr" rtl="0">
                        <a:lnSpc>
                          <a:spcPct val="100000"/>
                        </a:lnSpc>
                        <a:spcBef>
                          <a:spcPts val="0"/>
                        </a:spcBef>
                        <a:spcAft>
                          <a:spcPts val="0"/>
                        </a:spcAft>
                        <a:buClr>
                          <a:schemeClr val="dk1"/>
                        </a:buClr>
                        <a:buSzPts val="2400"/>
                        <a:buFont typeface="Times New Roman" panose="02020603050405020304"/>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Tên TN</a:t>
                      </a: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panose="02020603050405020304"/>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Cách tiến hành</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panose="02020603050405020304"/>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Hiện tượng</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2400"/>
                        <a:buFont typeface="Times New Roman" panose="02020603050405020304"/>
                        <a:buNone/>
                      </a:pPr>
                      <a:r>
                        <a:rPr lang="en-US"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rPr>
                        <a:t>Giải thích</a:t>
                      </a:r>
                      <a:endParaRPr sz="2400" b="1"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523065">
                <a:tc>
                  <a:txBody>
                    <a:bodyPr/>
                    <a:lstStyle/>
                    <a:p>
                      <a:pPr marL="0" marR="0" lvl="0" indent="0" algn="ctr" rtl="0">
                        <a:lnSpc>
                          <a:spcPct val="100000"/>
                        </a:lnSpc>
                        <a:spcBef>
                          <a:spcPts val="0"/>
                        </a:spcBef>
                        <a:spcAft>
                          <a:spcPts val="0"/>
                        </a:spcAft>
                        <a:buClr>
                          <a:srgbClr val="FF0000"/>
                        </a:buClr>
                        <a:buSzPts val="2400"/>
                        <a:buFont typeface="Times New Roman" panose="02020603050405020304"/>
                        <a:buNone/>
                      </a:pP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Đun</a:t>
                      </a:r>
                      <a:r>
                        <a:rPr lang="en-US"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nóng</a:t>
                      </a:r>
                      <a:r>
                        <a:rPr lang="en-US"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đường</a:t>
                      </a:r>
                      <a:r>
                        <a:rPr lang="en-US"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trên</a:t>
                      </a:r>
                      <a:r>
                        <a:rPr lang="en-US"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ngọn</a:t>
                      </a:r>
                      <a:r>
                        <a:rPr lang="en-US"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lửa</a:t>
                      </a:r>
                      <a:r>
                        <a:rPr lang="en-US"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đèn</a:t>
                      </a:r>
                      <a:r>
                        <a:rPr lang="en-US"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rPr>
                        <a:t> </a:t>
                      </a:r>
                      <a:r>
                        <a:rPr lang="en-US" sz="2400" b="1" i="0" u="none" strike="noStrike" cap="none" dirty="0" err="1">
                          <a:solidFill>
                            <a:srgbClr val="FF0000"/>
                          </a:solidFill>
                          <a:latin typeface="Times New Roman" panose="02020603050405020304"/>
                          <a:ea typeface="Times New Roman" panose="02020603050405020304"/>
                          <a:cs typeface="Times New Roman" panose="02020603050405020304"/>
                          <a:sym typeface="Times New Roman" panose="02020603050405020304"/>
                        </a:rPr>
                        <a:t>cồn</a:t>
                      </a:r>
                      <a:endParaRPr sz="2400" b="1" i="0" u="none" strike="noStrike" cap="none"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nchor="ctr">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000"/>
                        <a:buFont typeface="Calibri" panose="020F0502020204030204"/>
                        <a:buNone/>
                      </a:pPr>
                      <a:endParaRPr sz="20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80"/>
                        </a:spcBef>
                        <a:spcAft>
                          <a:spcPts val="0"/>
                        </a:spcAft>
                        <a:buClr>
                          <a:schemeClr val="dk1"/>
                        </a:buClr>
                        <a:buSzPts val="2400"/>
                        <a:buFont typeface="Times New Roman" panose="02020603050405020304"/>
                        <a:buNone/>
                      </a:pP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Bỏ</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một</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muỗng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vào</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hai</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ống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nghiệm</a:t>
                      </a:r>
                      <a:endParaRPr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00"/>
                        </a:spcBef>
                        <a:spcAft>
                          <a:spcPts val="0"/>
                        </a:spcAft>
                        <a:buClr>
                          <a:schemeClr val="dk1"/>
                        </a:buClr>
                        <a:buSzPts val="2000"/>
                        <a:buFont typeface="Calibri" panose="020F0502020204030204"/>
                        <a:buNone/>
                      </a:pPr>
                      <a:endParaRPr sz="20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152400" algn="l" rtl="0">
                        <a:lnSpc>
                          <a:spcPct val="100000"/>
                        </a:lnSpc>
                        <a:spcBef>
                          <a:spcPts val="480"/>
                        </a:spcBef>
                        <a:spcAft>
                          <a:spcPts val="0"/>
                        </a:spcAft>
                        <a:buClr>
                          <a:schemeClr val="dk1"/>
                        </a:buClr>
                        <a:buSzPts val="2400"/>
                        <a:buFont typeface="Times New Roman" panose="02020603050405020304"/>
                        <a:buChar char="-"/>
                      </a:pP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Ống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nghiệm</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(1)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đựng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dùng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để</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đối</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chứng</a:t>
                      </a:r>
                      <a:endParaRPr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80"/>
                        </a:spcBef>
                        <a:spcAft>
                          <a:spcPts val="0"/>
                        </a:spcAft>
                        <a:buClr>
                          <a:schemeClr val="dk1"/>
                        </a:buClr>
                        <a:buSzPts val="2400"/>
                        <a:buFont typeface="Times New Roman" panose="02020603050405020304"/>
                        <a:buNone/>
                      </a:pP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Ống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nghiệm</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(2)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đun</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nóng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trên</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ngọn</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lửa</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đèn</a:t>
                      </a:r>
                      <a:r>
                        <a:rPr lang="en-US"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b="0" i="0" u="none" strike="noStrike" cap="none"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cồn</a:t>
                      </a:r>
                      <a:endParaRPr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lnSpc>
                          <a:spcPct val="100000"/>
                        </a:lnSpc>
                        <a:spcBef>
                          <a:spcPts val="480"/>
                        </a:spcBef>
                        <a:spcAft>
                          <a:spcPts val="0"/>
                        </a:spcAft>
                        <a:buClr>
                          <a:schemeClr val="dk1"/>
                        </a:buClr>
                        <a:buSzPts val="2400"/>
                        <a:buFont typeface="Calibri" panose="020F0502020204030204"/>
                        <a:buNone/>
                      </a:pPr>
                      <a:endParaRPr sz="2400" b="0" i="0" u="none" strike="noStrike" cap="none"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400"/>
                        <a:buFont typeface="Calibri" panose="020F0502020204030204"/>
                        <a:buNone/>
                      </a:pPr>
                      <a:endParaRPr sz="2400" b="0" i="0" u="none" strike="noStrike" cap="none">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600"/>
                        <a:buFont typeface="Calibri" panose="020F0502020204030204"/>
                        <a:buNone/>
                      </a:pPr>
                      <a:endParaRPr sz="1600" b="0" i="0" u="none" strike="noStrike" cap="none" dirty="0">
                        <a:solidFill>
                          <a:srgbClr val="996633"/>
                        </a:solidFill>
                        <a:latin typeface="Times New Roman" panose="02020603050405020304"/>
                        <a:ea typeface="Times New Roman" panose="02020603050405020304"/>
                        <a:cs typeface="Times New Roman" panose="02020603050405020304"/>
                        <a:sym typeface="Times New Roman" panose="02020603050405020304"/>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43" name="Google Shape;243;p15"/>
          <p:cNvSpPr txBox="1"/>
          <p:nvPr/>
        </p:nvSpPr>
        <p:spPr>
          <a:xfrm>
            <a:off x="6246687" y="3375060"/>
            <a:ext cx="2750531"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chuyển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dần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sang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nâu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rồi</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đen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thành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ống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nghiệm</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xuất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hiện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những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giọt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nước</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4" name="Google Shape;244;p15"/>
          <p:cNvSpPr txBox="1"/>
          <p:nvPr/>
        </p:nvSpPr>
        <p:spPr>
          <a:xfrm>
            <a:off x="9197956" y="3375060"/>
            <a:ext cx="2464069"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Khi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đun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nóng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đường</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chuyển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thành</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chất</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màu</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đen</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đó</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là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than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và</a:t>
            </a:r>
            <a:r>
              <a:rPr lang="en-US"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2400"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nước</a:t>
            </a:r>
            <a:endParaRPr sz="24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80"/>
                                        <p:tgtEl>
                                          <p:spTgt spid="2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
                                        </p:tgtEl>
                                        <p:attrNameLst>
                                          <p:attrName>style.visibility</p:attrName>
                                        </p:attrNameLst>
                                      </p:cBhvr>
                                      <p:to>
                                        <p:strVal val="visible"/>
                                      </p:to>
                                    </p:set>
                                    <p:animEffect transition="in" filter="fade">
                                      <p:cBhvr>
                                        <p:cTn id="12" dur="80"/>
                                        <p:tgtEl>
                                          <p:spTgt spid="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53" name="Google Shape;253;p16"/>
          <p:cNvPicPr preferRelativeResize="0"/>
          <p:nvPr/>
        </p:nvPicPr>
        <p:blipFill rotWithShape="1">
          <a:blip r:embed="rId3"/>
          <a:srcRect/>
          <a:stretch>
            <a:fillRect/>
          </a:stretch>
        </p:blipFill>
        <p:spPr>
          <a:xfrm>
            <a:off x="76200" y="2760883"/>
            <a:ext cx="2743200" cy="4125844"/>
          </a:xfrm>
          <a:prstGeom prst="rect">
            <a:avLst/>
          </a:prstGeom>
          <a:noFill/>
          <a:ln>
            <a:noFill/>
          </a:ln>
        </p:spPr>
      </p:pic>
      <p:sp>
        <p:nvSpPr>
          <p:cNvPr id="254" name="Google Shape;254;p16"/>
          <p:cNvSpPr/>
          <p:nvPr/>
        </p:nvSpPr>
        <p:spPr>
          <a:xfrm>
            <a:off x="1124344" y="1383586"/>
            <a:ext cx="11151899" cy="25852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Dấu</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hiệu</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phân</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biệt</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p>
          <a:p>
            <a:pPr marL="0" marR="0" lvl="0" indent="0" algn="ctr" rtl="0">
              <a:spcBef>
                <a:spcPts val="0"/>
              </a:spcBef>
              <a:spcAft>
                <a:spcPts val="0"/>
              </a:spcAft>
              <a:buNone/>
            </a:pPr>
            <a:endParaRPr lang="en-US" sz="5400" b="1" dirty="0">
              <a:solidFill>
                <a:srgbClr val="FF0000"/>
              </a:solidFill>
              <a:latin typeface="Calibri" panose="020F0502020204030204"/>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dựa</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vào</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sự</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biến</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đổi</a:t>
            </a:r>
            <a:r>
              <a:rPr lang="en-US" sz="5400" b="1" dirty="0">
                <a:solidFill>
                  <a:srgbClr val="FF0000"/>
                </a:solidFill>
                <a:latin typeface="Calibri" panose="020F0502020204030204"/>
                <a:ea typeface="Calibri" panose="020F0502020204030204"/>
                <a:cs typeface="Calibri" panose="020F0502020204030204"/>
                <a:sym typeface="Calibri" panose="020F0502020204030204"/>
              </a:rPr>
              <a:t> </a:t>
            </a:r>
            <a:r>
              <a:rPr lang="en-US" sz="5400" b="1" dirty="0" err="1">
                <a:solidFill>
                  <a:srgbClr val="FF0000"/>
                </a:solidFill>
                <a:latin typeface="Calibri" panose="020F0502020204030204"/>
                <a:ea typeface="Calibri" panose="020F0502020204030204"/>
                <a:cs typeface="Calibri" panose="020F0502020204030204"/>
                <a:sym typeface="Calibri" panose="020F0502020204030204"/>
              </a:rPr>
              <a:t>chất</a:t>
            </a:r>
            <a:endParaRPr sz="5400" b="1" dirty="0">
              <a:solidFill>
                <a:srgbClr val="FF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54"/>
                                        </p:tgtEl>
                                        <p:attrNameLst>
                                          <p:attrName>style.visibility</p:attrName>
                                        </p:attrNameLst>
                                      </p:cBhvr>
                                      <p:to>
                                        <p:strVal val="visible"/>
                                      </p:to>
                                    </p:set>
                                    <p:animEffect transition="in" filter="fade">
                                      <p:cBhvr>
                                        <p:cTn id="11" dur="911"/>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7" descr="imagesCA6MROAZ"/>
          <p:cNvPicPr preferRelativeResize="0"/>
          <p:nvPr/>
        </p:nvPicPr>
        <p:blipFill rotWithShape="1">
          <a:blip r:embed="rId3"/>
          <a:srcRect/>
          <a:stretch>
            <a:fillRect/>
          </a:stretch>
        </p:blipFill>
        <p:spPr>
          <a:xfrm>
            <a:off x="1554354" y="1"/>
            <a:ext cx="4541646" cy="3573016"/>
          </a:xfrm>
          <a:prstGeom prst="ellipse">
            <a:avLst/>
          </a:prstGeom>
          <a:noFill/>
          <a:ln>
            <a:noFill/>
          </a:ln>
        </p:spPr>
      </p:pic>
      <p:pic>
        <p:nvPicPr>
          <p:cNvPr id="260" name="Google Shape;260;p17" descr="nuong_banh.jpg picture by nguyentam083"/>
          <p:cNvPicPr preferRelativeResize="0"/>
          <p:nvPr/>
        </p:nvPicPr>
        <p:blipFill rotWithShape="1">
          <a:blip r:embed="rId4"/>
          <a:srcRect l="3249" t="11742" r="2451"/>
          <a:stretch>
            <a:fillRect/>
          </a:stretch>
        </p:blipFill>
        <p:spPr>
          <a:xfrm>
            <a:off x="7510820" y="0"/>
            <a:ext cx="4306530" cy="3400925"/>
          </a:xfrm>
          <a:prstGeom prst="ellipse">
            <a:avLst/>
          </a:prstGeom>
          <a:noFill/>
          <a:ln>
            <a:noFill/>
          </a:ln>
        </p:spPr>
      </p:pic>
      <p:pic>
        <p:nvPicPr>
          <p:cNvPr id="261" name="Google Shape;261;p17"/>
          <p:cNvPicPr preferRelativeResize="0"/>
          <p:nvPr/>
        </p:nvPicPr>
        <p:blipFill rotWithShape="1">
          <a:blip r:embed="rId5"/>
          <a:srcRect/>
          <a:stretch>
            <a:fillRect/>
          </a:stretch>
        </p:blipFill>
        <p:spPr>
          <a:xfrm>
            <a:off x="1628933" y="3722276"/>
            <a:ext cx="4392488" cy="3307124"/>
          </a:xfrm>
          <a:prstGeom prst="ellipse">
            <a:avLst/>
          </a:prstGeom>
          <a:noFill/>
          <a:ln>
            <a:noFill/>
          </a:ln>
        </p:spPr>
      </p:pic>
      <p:sp>
        <p:nvSpPr>
          <p:cNvPr id="262" name="Google Shape;262;p17"/>
          <p:cNvSpPr txBox="1"/>
          <p:nvPr/>
        </p:nvSpPr>
        <p:spPr>
          <a:xfrm>
            <a:off x="300071" y="380566"/>
            <a:ext cx="1254283"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altLang="en-US" sz="2400" dirty="0">
                <a:solidFill>
                  <a:srgbClr val="FF0000"/>
                </a:solidFill>
                <a:latin typeface="Calibri" panose="020F0502020204030204"/>
                <a:ea typeface="Calibri" panose="020F0502020204030204"/>
                <a:cs typeface="Calibri" panose="020F0502020204030204"/>
                <a:sym typeface="Calibri" panose="020F0502020204030204"/>
              </a:rPr>
              <a:t>Biến đổi</a:t>
            </a:r>
            <a:r>
              <a:rPr lang="en-US" sz="2400" dirty="0">
                <a:solidFill>
                  <a:srgbClr val="FF0000"/>
                </a:solidFill>
                <a:latin typeface="Calibri" panose="020F0502020204030204"/>
                <a:ea typeface="Calibri" panose="020F0502020204030204"/>
                <a:cs typeface="Calibri" panose="020F0502020204030204"/>
                <a:sym typeface="Calibri" panose="020F0502020204030204"/>
              </a:rPr>
              <a:t> </a:t>
            </a:r>
          </a:p>
          <a:p>
            <a:pPr marL="0" marR="0" lvl="0" indent="0" algn="ctr" rtl="0">
              <a:spcBef>
                <a:spcPts val="0"/>
              </a:spcBef>
              <a:spcAft>
                <a:spcPts val="0"/>
              </a:spcAft>
              <a:buNone/>
            </a:pPr>
            <a:r>
              <a:rPr lang="en-US" sz="2400" dirty="0" err="1">
                <a:solidFill>
                  <a:srgbClr val="FF0000"/>
                </a:solidFill>
                <a:latin typeface="Calibri" panose="020F0502020204030204"/>
                <a:ea typeface="Calibri" panose="020F0502020204030204"/>
                <a:cs typeface="Calibri" panose="020F0502020204030204"/>
                <a:sym typeface="Calibri" panose="020F0502020204030204"/>
              </a:rPr>
              <a:t>vật</a:t>
            </a:r>
            <a:r>
              <a:rPr lang="en-US" sz="2400" dirty="0">
                <a:solidFill>
                  <a:srgbClr val="FF0000"/>
                </a:solidFill>
                <a:latin typeface="Calibri" panose="020F0502020204030204"/>
                <a:ea typeface="Calibri" panose="020F0502020204030204"/>
                <a:cs typeface="Calibri" panose="020F0502020204030204"/>
                <a:sym typeface="Calibri" panose="020F0502020204030204"/>
              </a:rPr>
              <a:t> </a:t>
            </a:r>
            <a:r>
              <a:rPr lang="en-US" sz="2400" dirty="0" err="1">
                <a:solidFill>
                  <a:srgbClr val="FF0000"/>
                </a:solidFill>
                <a:latin typeface="Calibri" panose="020F0502020204030204"/>
                <a:ea typeface="Calibri" panose="020F0502020204030204"/>
                <a:cs typeface="Calibri" panose="020F0502020204030204"/>
                <a:sym typeface="Calibri" panose="020F0502020204030204"/>
              </a:rPr>
              <a:t>lí</a:t>
            </a:r>
            <a:endParaRPr sz="2400"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17"/>
          <p:cNvSpPr txBox="1"/>
          <p:nvPr/>
        </p:nvSpPr>
        <p:spPr>
          <a:xfrm>
            <a:off x="6483669" y="176923"/>
            <a:ext cx="1326291"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2400" dirty="0">
                <a:solidFill>
                  <a:srgbClr val="FF0000"/>
                </a:solidFill>
                <a:latin typeface="Calibri" panose="020F0502020204030204"/>
                <a:ea typeface="Calibri" panose="020F0502020204030204"/>
                <a:cs typeface="Calibri" panose="020F0502020204030204"/>
                <a:sym typeface="Calibri" panose="020F0502020204030204"/>
              </a:rPr>
              <a:t>Biến đổi</a:t>
            </a:r>
            <a:r>
              <a:rPr lang="en-US" sz="2400" dirty="0">
                <a:solidFill>
                  <a:srgbClr val="FF0000"/>
                </a:solidFill>
                <a:latin typeface="Calibri" panose="020F0502020204030204"/>
                <a:ea typeface="Calibri" panose="020F0502020204030204"/>
                <a:cs typeface="Calibri" panose="020F0502020204030204"/>
                <a:sym typeface="Calibri" panose="020F0502020204030204"/>
              </a:rPr>
              <a:t> </a:t>
            </a:r>
          </a:p>
          <a:p>
            <a:pPr marL="0" marR="0" lvl="0" indent="0" algn="l" rtl="0">
              <a:spcBef>
                <a:spcPts val="0"/>
              </a:spcBef>
              <a:spcAft>
                <a:spcPts val="0"/>
              </a:spcAft>
              <a:buNone/>
            </a:pPr>
            <a:r>
              <a:rPr lang="en-US" sz="2400" dirty="0" err="1">
                <a:solidFill>
                  <a:srgbClr val="FF0000"/>
                </a:solidFill>
                <a:latin typeface="Calibri" panose="020F0502020204030204"/>
                <a:ea typeface="Calibri" panose="020F0502020204030204"/>
                <a:cs typeface="Calibri" panose="020F0502020204030204"/>
                <a:sym typeface="Calibri" panose="020F0502020204030204"/>
              </a:rPr>
              <a:t>hóa</a:t>
            </a:r>
            <a:r>
              <a:rPr lang="en-US" sz="2400" dirty="0">
                <a:solidFill>
                  <a:srgbClr val="FF0000"/>
                </a:solidFill>
                <a:latin typeface="Calibri" panose="020F0502020204030204"/>
                <a:ea typeface="Calibri" panose="020F0502020204030204"/>
                <a:cs typeface="Calibri" panose="020F0502020204030204"/>
                <a:sym typeface="Calibri" panose="020F0502020204030204"/>
              </a:rPr>
              <a:t> </a:t>
            </a:r>
            <a:r>
              <a:rPr lang="en-US" sz="2400" dirty="0" err="1">
                <a:solidFill>
                  <a:srgbClr val="FF0000"/>
                </a:solidFill>
                <a:latin typeface="Calibri" panose="020F0502020204030204"/>
                <a:ea typeface="Calibri" panose="020F0502020204030204"/>
                <a:cs typeface="Calibri" panose="020F0502020204030204"/>
                <a:sym typeface="Calibri" panose="020F0502020204030204"/>
              </a:rPr>
              <a:t>học</a:t>
            </a:r>
            <a:endParaRPr sz="2400"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17"/>
          <p:cNvSpPr txBox="1"/>
          <p:nvPr/>
        </p:nvSpPr>
        <p:spPr>
          <a:xfrm>
            <a:off x="6483669" y="3491860"/>
            <a:ext cx="125120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2400" dirty="0">
                <a:solidFill>
                  <a:srgbClr val="FF0000"/>
                </a:solidFill>
                <a:latin typeface="Calibri" panose="020F0502020204030204"/>
                <a:ea typeface="Calibri" panose="020F0502020204030204"/>
                <a:cs typeface="Calibri" panose="020F0502020204030204"/>
                <a:sym typeface="Calibri" panose="020F0502020204030204"/>
              </a:rPr>
              <a:t>Biến đổi</a:t>
            </a:r>
            <a:r>
              <a:rPr lang="en-US" sz="2400" dirty="0">
                <a:solidFill>
                  <a:srgbClr val="FF0000"/>
                </a:solidFill>
                <a:latin typeface="Calibri" panose="020F0502020204030204"/>
                <a:ea typeface="Calibri" panose="020F0502020204030204"/>
                <a:cs typeface="Calibri" panose="020F0502020204030204"/>
                <a:sym typeface="Calibri" panose="020F0502020204030204"/>
              </a:rPr>
              <a:t> </a:t>
            </a:r>
          </a:p>
          <a:p>
            <a:pPr marL="0" marR="0" lvl="0" indent="0" algn="l" rtl="0">
              <a:spcBef>
                <a:spcPts val="0"/>
              </a:spcBef>
              <a:spcAft>
                <a:spcPts val="0"/>
              </a:spcAft>
              <a:buNone/>
            </a:pPr>
            <a:r>
              <a:rPr lang="en-US" sz="2400" dirty="0" err="1">
                <a:solidFill>
                  <a:srgbClr val="FF0000"/>
                </a:solidFill>
                <a:latin typeface="Calibri" panose="020F0502020204030204"/>
                <a:ea typeface="Calibri" panose="020F0502020204030204"/>
                <a:cs typeface="Calibri" panose="020F0502020204030204"/>
                <a:sym typeface="Calibri" panose="020F0502020204030204"/>
              </a:rPr>
              <a:t>hóa</a:t>
            </a:r>
            <a:r>
              <a:rPr lang="vi-VN" altLang="en-US" sz="2400" dirty="0">
                <a:solidFill>
                  <a:srgbClr val="FF0000"/>
                </a:solidFill>
                <a:latin typeface="Calibri" panose="020F0502020204030204"/>
                <a:ea typeface="Calibri" panose="020F0502020204030204"/>
                <a:cs typeface="Calibri" panose="020F0502020204030204"/>
                <a:sym typeface="Calibri" panose="020F0502020204030204"/>
              </a:rPr>
              <a:t> </a:t>
            </a:r>
            <a:r>
              <a:rPr lang="en-US" sz="2400" dirty="0" err="1">
                <a:solidFill>
                  <a:srgbClr val="FF0000"/>
                </a:solidFill>
                <a:latin typeface="Calibri" panose="020F0502020204030204"/>
                <a:ea typeface="Calibri" panose="020F0502020204030204"/>
                <a:cs typeface="Calibri" panose="020F0502020204030204"/>
                <a:sym typeface="Calibri" panose="020F0502020204030204"/>
              </a:rPr>
              <a:t>học</a:t>
            </a:r>
            <a:endParaRPr sz="2400" dirty="0">
              <a:solidFill>
                <a:srgbClr val="FF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17"/>
          <p:cNvSpPr txBox="1"/>
          <p:nvPr/>
        </p:nvSpPr>
        <p:spPr>
          <a:xfrm>
            <a:off x="465218" y="3722276"/>
            <a:ext cx="1656184" cy="828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vi-VN" altLang="en-US" sz="2400" dirty="0">
                <a:solidFill>
                  <a:srgbClr val="FF0000"/>
                </a:solidFill>
                <a:latin typeface="Calibri" panose="020F0502020204030204"/>
                <a:ea typeface="Calibri" panose="020F0502020204030204"/>
                <a:cs typeface="Calibri" panose="020F0502020204030204"/>
                <a:sym typeface="Calibri" panose="020F0502020204030204"/>
              </a:rPr>
              <a:t>Biến đổi</a:t>
            </a:r>
            <a:r>
              <a:rPr lang="en-US" sz="2400" dirty="0">
                <a:solidFill>
                  <a:srgbClr val="FF0000"/>
                </a:solidFill>
                <a:latin typeface="Calibri" panose="020F0502020204030204"/>
                <a:ea typeface="Calibri" panose="020F0502020204030204"/>
                <a:cs typeface="Calibri" panose="020F0502020204030204"/>
                <a:sym typeface="Calibri" panose="020F0502020204030204"/>
              </a:rPr>
              <a:t> </a:t>
            </a:r>
            <a:r>
              <a:rPr lang="en-US" sz="2400" dirty="0" err="1">
                <a:solidFill>
                  <a:srgbClr val="FF0000"/>
                </a:solidFill>
                <a:latin typeface="Calibri" panose="020F0502020204030204"/>
                <a:ea typeface="Calibri" panose="020F0502020204030204"/>
                <a:cs typeface="Calibri" panose="020F0502020204030204"/>
                <a:sym typeface="Calibri" panose="020F0502020204030204"/>
              </a:rPr>
              <a:t>hóa</a:t>
            </a:r>
            <a:r>
              <a:rPr lang="en-US" sz="2400" dirty="0">
                <a:solidFill>
                  <a:srgbClr val="FF0000"/>
                </a:solidFill>
                <a:latin typeface="Calibri" panose="020F0502020204030204"/>
                <a:ea typeface="Calibri" panose="020F0502020204030204"/>
                <a:cs typeface="Calibri" panose="020F0502020204030204"/>
                <a:sym typeface="Calibri" panose="020F0502020204030204"/>
              </a:rPr>
              <a:t> </a:t>
            </a:r>
            <a:r>
              <a:rPr lang="en-US" sz="2400" dirty="0" err="1">
                <a:solidFill>
                  <a:srgbClr val="FF0000"/>
                </a:solidFill>
                <a:latin typeface="Calibri" panose="020F0502020204030204"/>
                <a:ea typeface="Calibri" panose="020F0502020204030204"/>
                <a:cs typeface="Calibri" panose="020F0502020204030204"/>
                <a:sym typeface="Calibri" panose="020F0502020204030204"/>
              </a:rPr>
              <a:t>học</a:t>
            </a:r>
            <a:endParaRPr sz="2400" dirty="0">
              <a:solidFill>
                <a:srgbClr val="FF0000"/>
              </a:solidFill>
              <a:latin typeface="Calibri" panose="020F0502020204030204"/>
              <a:ea typeface="Calibri" panose="020F0502020204030204"/>
              <a:cs typeface="Calibri" panose="020F0502020204030204"/>
              <a:sym typeface="Calibri" panose="020F0502020204030204"/>
            </a:endParaRPr>
          </a:p>
        </p:txBody>
      </p:sp>
      <p:pic>
        <p:nvPicPr>
          <p:cNvPr id="266" name="Google Shape;266;p17"/>
          <p:cNvPicPr preferRelativeResize="0">
            <a:picLocks noGrp="1"/>
          </p:cNvPicPr>
          <p:nvPr>
            <p:ph type="body" idx="1"/>
          </p:nvPr>
        </p:nvPicPr>
        <p:blipFill rotWithShape="1">
          <a:blip r:embed="rId6"/>
          <a:srcRect/>
          <a:stretch>
            <a:fillRect/>
          </a:stretch>
        </p:blipFill>
        <p:spPr>
          <a:xfrm>
            <a:off x="7399301" y="3488767"/>
            <a:ext cx="4206245" cy="3369233"/>
          </a:xfrm>
          <a:prstGeom prst="ellipse">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1000"/>
                                        <p:tgtEl>
                                          <p:spTgt spid="25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60"/>
                                        </p:tgtEl>
                                        <p:attrNameLst>
                                          <p:attrName>style.visibility</p:attrName>
                                        </p:attrNameLst>
                                      </p:cBhvr>
                                      <p:to>
                                        <p:strVal val="visible"/>
                                      </p:to>
                                    </p:set>
                                    <p:animEffect transition="in" filter="fade">
                                      <p:cBhvr>
                                        <p:cTn id="11" dur="1000"/>
                                        <p:tgtEl>
                                          <p:spTgt spid="26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61"/>
                                        </p:tgtEl>
                                        <p:attrNameLst>
                                          <p:attrName>style.visibility</p:attrName>
                                        </p:attrNameLst>
                                      </p:cBhvr>
                                      <p:to>
                                        <p:strVal val="visible"/>
                                      </p:to>
                                    </p:set>
                                    <p:animEffect transition="in" filter="fade">
                                      <p:cBhvr>
                                        <p:cTn id="15" dur="1000"/>
                                        <p:tgtEl>
                                          <p:spTgt spid="261"/>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66"/>
                                        </p:tgtEl>
                                        <p:attrNameLst>
                                          <p:attrName>style.visibility</p:attrName>
                                        </p:attrNameLst>
                                      </p:cBhvr>
                                      <p:to>
                                        <p:strVal val="visible"/>
                                      </p:to>
                                    </p:set>
                                    <p:animEffect transition="in" filter="fade">
                                      <p:cBhvr>
                                        <p:cTn id="19" dur="1000"/>
                                        <p:tgtEl>
                                          <p:spTgt spid="26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2"/>
                                        </p:tgtEl>
                                        <p:attrNameLst>
                                          <p:attrName>style.visibility</p:attrName>
                                        </p:attrNameLst>
                                      </p:cBhvr>
                                      <p:to>
                                        <p:strVal val="visible"/>
                                      </p:to>
                                    </p:set>
                                    <p:animEffect transition="in" filter="fade">
                                      <p:cBhvr>
                                        <p:cTn id="24" dur="1000"/>
                                        <p:tgtEl>
                                          <p:spTgt spid="2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63"/>
                                        </p:tgtEl>
                                        <p:attrNameLst>
                                          <p:attrName>style.visibility</p:attrName>
                                        </p:attrNameLst>
                                      </p:cBhvr>
                                      <p:to>
                                        <p:strVal val="visible"/>
                                      </p:to>
                                    </p:set>
                                    <p:animEffect transition="in" filter="fade">
                                      <p:cBhvr>
                                        <p:cTn id="29" dur="1000"/>
                                        <p:tgtEl>
                                          <p:spTgt spid="26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5"/>
                                        </p:tgtEl>
                                        <p:attrNameLst>
                                          <p:attrName>style.visibility</p:attrName>
                                        </p:attrNameLst>
                                      </p:cBhvr>
                                      <p:to>
                                        <p:strVal val="visible"/>
                                      </p:to>
                                    </p:set>
                                    <p:animEffect transition="in" filter="fade">
                                      <p:cBhvr>
                                        <p:cTn id="34" dur="1000"/>
                                        <p:tgtEl>
                                          <p:spTgt spid="26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64"/>
                                        </p:tgtEl>
                                        <p:attrNameLst>
                                          <p:attrName>style.visibility</p:attrName>
                                        </p:attrNameLst>
                                      </p:cBhvr>
                                      <p:to>
                                        <p:strVal val="visible"/>
                                      </p:to>
                                    </p:set>
                                    <p:animEffect transition="in" filter="fade">
                                      <p:cBhvr>
                                        <p:cTn id="39" dur="10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941AA-4DD1-4658-B245-12C0EF35DBA4}"/>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KẾT LUẬN</a:t>
            </a:r>
          </a:p>
        </p:txBody>
      </p:sp>
      <p:sp>
        <p:nvSpPr>
          <p:cNvPr id="3" name="Text Placeholder 2">
            <a:extLst>
              <a:ext uri="{FF2B5EF4-FFF2-40B4-BE49-F238E27FC236}">
                <a16:creationId xmlns:a16="http://schemas.microsoft.com/office/drawing/2014/main" id="{E847E700-82D3-4260-841E-DC591FAA31F6}"/>
              </a:ext>
            </a:extLst>
          </p:cNvPr>
          <p:cNvSpPr>
            <a:spLocks noGrp="1"/>
          </p:cNvSpPr>
          <p:nvPr>
            <p:ph type="body" idx="1"/>
          </p:nvPr>
        </p:nvSpPr>
        <p:spPr/>
        <p:txBody>
          <a:bodyPr>
            <a:normAutofit fontScale="92500" lnSpcReduction="20000"/>
          </a:bodyPr>
          <a:lstStyle/>
          <a:p>
            <a:pPr marL="114300" indent="0">
              <a:buNone/>
            </a:pPr>
            <a:r>
              <a:rPr lang="vi-VN" b="1" dirty="0">
                <a:latin typeface="+mj-lt"/>
              </a:rPr>
              <a:t>Biến đổi hoá học</a:t>
            </a:r>
          </a:p>
          <a:p>
            <a:pPr marL="114300" indent="0">
              <a:buNone/>
            </a:pPr>
            <a:endParaRPr lang="vi-VN" dirty="0">
              <a:latin typeface="+mj-lt"/>
            </a:endParaRPr>
          </a:p>
          <a:p>
            <a:pPr marL="114300" indent="0">
              <a:buNone/>
            </a:pPr>
            <a:r>
              <a:rPr lang="vi-VN" dirty="0">
                <a:latin typeface="+mj-lt"/>
              </a:rPr>
              <a:t>Các quá trình như đốt cháy nhiên liệu, phân huỷ chất (ví dụ: nung đá vôi, …), tổng hợp chất (ví dụ: quá trình quang hợp, …) … có sự tạo thành chất mới, đó là biến đổi hoá học.</a:t>
            </a:r>
          </a:p>
          <a:p>
            <a:pPr marL="114300" indent="0">
              <a:buNone/>
            </a:pPr>
            <a:endParaRPr lang="vi-VN" dirty="0">
              <a:latin typeface="+mj-lt"/>
            </a:endParaRPr>
          </a:p>
          <a:p>
            <a:pPr marL="114300" indent="0">
              <a:buNone/>
            </a:pPr>
            <a:r>
              <a:rPr lang="vi-VN" b="1" dirty="0">
                <a:latin typeface="+mj-lt"/>
              </a:rPr>
              <a:t>Chú ý:</a:t>
            </a:r>
          </a:p>
          <a:p>
            <a:pPr marL="114300" indent="0">
              <a:buNone/>
            </a:pPr>
            <a:endParaRPr lang="vi-VN" dirty="0">
              <a:latin typeface="+mj-lt"/>
            </a:endParaRPr>
          </a:p>
          <a:p>
            <a:pPr marL="114300" indent="0">
              <a:buNone/>
            </a:pPr>
            <a:r>
              <a:rPr lang="vi-VN" dirty="0">
                <a:latin typeface="+mj-lt"/>
              </a:rPr>
              <a:t>Trong cơ thể người và động vật, sự trao đổi chất là một loạt các quá trình sinh hoá, đó là những quá trình phức tạp, bao gồm cả biến đổi vật lí và biến đổi hoá học.</a:t>
            </a:r>
            <a:endParaRPr lang="en-US" dirty="0">
              <a:latin typeface="+mj-lt"/>
            </a:endParaRPr>
          </a:p>
        </p:txBody>
      </p:sp>
    </p:spTree>
    <p:extLst>
      <p:ext uri="{BB962C8B-B14F-4D97-AF65-F5344CB8AC3E}">
        <p14:creationId xmlns:p14="http://schemas.microsoft.com/office/powerpoint/2010/main" val="2160989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 y="2720182"/>
            <a:ext cx="10972800" cy="1143000"/>
          </a:xfrm>
        </p:spPr>
        <p:txBody>
          <a:bodyPr/>
          <a:lstStyle/>
          <a:p>
            <a:r>
              <a:rPr lang="vi-VN" altLang="en-US" sz="6000" b="1" dirty="0"/>
              <a:t>Luyện tập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198880"/>
          </a:xfrm>
          <a:prstGeom prst="rect">
            <a:avLst/>
          </a:prstGeom>
          <a:noFill/>
        </p:spPr>
        <p:txBody>
          <a:bodyPr wrap="square" rtlCol="0">
            <a:spAutoFit/>
          </a:bodyPr>
          <a:lstStyle/>
          <a:p>
            <a:pPr>
              <a:defRPr/>
            </a:pPr>
            <a:r>
              <a:rPr kumimoji="0" lang="en-US" sz="3600" b="0" i="0" u="none" strike="noStrike" kern="1200" cap="none" spc="0" normalizeH="0" baseline="0" noProof="0" dirty="0" err="1">
                <a:ln>
                  <a:noFill/>
                </a:ln>
                <a:solidFill>
                  <a:schemeClr val="bg1"/>
                </a:solidFill>
                <a:effectLst/>
                <a:uLnTx/>
                <a:uFillTx/>
                <a:latin typeface="Calibri" panose="020F0502020204030204"/>
              </a:rPr>
              <a:t>Câu</a:t>
            </a:r>
            <a:r>
              <a:rPr kumimoji="0" lang="en-US" sz="3600" b="0" i="0" u="none" strike="noStrike" kern="1200" cap="none" spc="0" normalizeH="0" baseline="0" noProof="0" dirty="0">
                <a:ln>
                  <a:noFill/>
                </a:ln>
                <a:solidFill>
                  <a:schemeClr val="bg1"/>
                </a:solidFill>
                <a:effectLst/>
                <a:uLnTx/>
                <a:uFillTx/>
                <a:latin typeface="Calibri" panose="020F0502020204030204"/>
              </a:rPr>
              <a:t> </a:t>
            </a:r>
            <a:r>
              <a:rPr kumimoji="0" lang="en-US" sz="3600" b="0" i="0" u="none" strike="noStrike" kern="1200" cap="none" spc="0" normalizeH="0" baseline="0" noProof="0" dirty="0" err="1">
                <a:ln>
                  <a:noFill/>
                </a:ln>
                <a:solidFill>
                  <a:schemeClr val="bg1"/>
                </a:solidFill>
                <a:effectLst/>
                <a:uLnTx/>
                <a:uFillTx/>
                <a:latin typeface="Calibri" panose="020F0502020204030204"/>
              </a:rPr>
              <a:t>hỏi</a:t>
            </a:r>
            <a:r>
              <a:rPr kumimoji="0" lang="en-US" sz="3600" b="0" i="0" u="none" strike="noStrike" kern="1200" cap="none" spc="0" normalizeH="0" baseline="0" noProof="0" dirty="0">
                <a:ln>
                  <a:noFill/>
                </a:ln>
                <a:solidFill>
                  <a:schemeClr val="bg1"/>
                </a:solidFill>
                <a:effectLst/>
                <a:uLnTx/>
                <a:uFillTx/>
                <a:latin typeface="Calibri" panose="020F0502020204030204"/>
              </a:rPr>
              <a:t> 1: </a:t>
            </a:r>
            <a:r>
              <a:rPr lang="en-US" sz="3600" dirty="0" err="1">
                <a:solidFill>
                  <a:schemeClr val="bg1"/>
                </a:solidFill>
              </a:rPr>
              <a:t>Trong</a:t>
            </a:r>
            <a:r>
              <a:rPr lang="en-US" sz="3600" dirty="0">
                <a:solidFill>
                  <a:schemeClr val="bg1"/>
                </a:solidFill>
              </a:rPr>
              <a:t> </a:t>
            </a:r>
            <a:r>
              <a:rPr lang="en-US" sz="3600" dirty="0" err="1">
                <a:solidFill>
                  <a:schemeClr val="bg1"/>
                </a:solidFill>
              </a:rPr>
              <a:t>các</a:t>
            </a:r>
            <a:r>
              <a:rPr lang="en-US" sz="3600" dirty="0">
                <a:solidFill>
                  <a:schemeClr val="bg1"/>
                </a:solidFill>
              </a:rPr>
              <a:t> </a:t>
            </a:r>
            <a:r>
              <a:rPr lang="en-US" sz="3600" dirty="0" err="1">
                <a:solidFill>
                  <a:schemeClr val="bg1"/>
                </a:solidFill>
              </a:rPr>
              <a:t>câu</a:t>
            </a:r>
            <a:r>
              <a:rPr lang="en-US" sz="3600" dirty="0">
                <a:solidFill>
                  <a:schemeClr val="bg1"/>
                </a:solidFill>
              </a:rPr>
              <a:t> </a:t>
            </a:r>
            <a:r>
              <a:rPr lang="en-US" sz="3600" dirty="0" err="1">
                <a:solidFill>
                  <a:schemeClr val="bg1"/>
                </a:solidFill>
              </a:rPr>
              <a:t>sau</a:t>
            </a:r>
            <a:r>
              <a:rPr lang="en-US" sz="3600" dirty="0">
                <a:solidFill>
                  <a:schemeClr val="bg1"/>
                </a:solidFill>
              </a:rPr>
              <a:t>, </a:t>
            </a:r>
            <a:r>
              <a:rPr lang="en-US" sz="3600" dirty="0" err="1">
                <a:solidFill>
                  <a:schemeClr val="bg1"/>
                </a:solidFill>
              </a:rPr>
              <a:t>câu</a:t>
            </a:r>
            <a:r>
              <a:rPr lang="en-US" sz="3600" dirty="0">
                <a:solidFill>
                  <a:schemeClr val="bg1"/>
                </a:solidFill>
              </a:rPr>
              <a:t> </a:t>
            </a:r>
            <a:r>
              <a:rPr lang="en-US" sz="3600" dirty="0" err="1">
                <a:solidFill>
                  <a:schemeClr val="bg1"/>
                </a:solidFill>
              </a:rPr>
              <a:t>nào</a:t>
            </a:r>
            <a:r>
              <a:rPr lang="en-US" sz="3600" dirty="0">
                <a:solidFill>
                  <a:schemeClr val="bg1"/>
                </a:solidFill>
              </a:rPr>
              <a:t> chỉ </a:t>
            </a:r>
            <a:r>
              <a:rPr lang="en-US" sz="3600" dirty="0" err="1">
                <a:solidFill>
                  <a:schemeClr val="bg1"/>
                </a:solidFill>
              </a:rPr>
              <a:t>hiện</a:t>
            </a:r>
            <a:r>
              <a:rPr lang="en-US" sz="3600" dirty="0">
                <a:solidFill>
                  <a:schemeClr val="bg1"/>
                </a:solidFill>
              </a:rPr>
              <a:t> </a:t>
            </a:r>
            <a:r>
              <a:rPr lang="en-US" sz="3600" dirty="0" err="1">
                <a:solidFill>
                  <a:schemeClr val="bg1"/>
                </a:solidFill>
              </a:rPr>
              <a:t>tượng</a:t>
            </a:r>
            <a:r>
              <a:rPr lang="en-US" sz="3600" dirty="0">
                <a:solidFill>
                  <a:schemeClr val="bg1"/>
                </a:solidFill>
              </a:rPr>
              <a:t> </a:t>
            </a:r>
            <a:r>
              <a:rPr lang="en-US" sz="3600" dirty="0" err="1">
                <a:solidFill>
                  <a:schemeClr val="bg1"/>
                </a:solidFill>
              </a:rPr>
              <a:t>vật</a:t>
            </a:r>
            <a:r>
              <a:rPr lang="en-US" sz="3600" dirty="0">
                <a:solidFill>
                  <a:schemeClr val="bg1"/>
                </a:solidFill>
              </a:rPr>
              <a:t> lí?</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89154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Calibri" panose="020F0502020204030204"/>
                <a:ea typeface="Tahoma" panose="020B0604030504040204" charset="0"/>
                <a:cs typeface="Tahoma" panose="020B0604030504040204" charset="0"/>
              </a:rPr>
              <a:t>C. </a:t>
            </a:r>
            <a:r>
              <a:rPr lang="en-US" sz="3200">
                <a:solidFill>
                  <a:schemeClr val="bg1"/>
                </a:solidFill>
              </a:rPr>
              <a:t>Nung đá vôi.</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89154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Calibri" panose="020F0502020204030204"/>
                <a:ea typeface="Tahoma" panose="020B0604030504040204" charset="0"/>
                <a:cs typeface="Tahoma" panose="020B0604030504040204" charset="0"/>
              </a:rPr>
              <a:t>B. </a:t>
            </a:r>
            <a:r>
              <a:rPr lang="en-US" sz="3200">
                <a:solidFill>
                  <a:schemeClr val="bg1"/>
                </a:solidFill>
              </a:rPr>
              <a:t>Khí hiđro cháy.</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89154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rgbClr val="FFC000"/>
                </a:solidFill>
                <a:effectLst/>
                <a:uLnTx/>
                <a:uFillTx/>
                <a:latin typeface="Calibri" panose="020F0502020204030204"/>
                <a:ea typeface="Tahoma" panose="020B0604030504040204" charset="0"/>
                <a:cs typeface="Tahoma" panose="020B0604030504040204" charset="0"/>
              </a:rPr>
              <a:t>A</a:t>
            </a:r>
            <a:r>
              <a:rPr kumimoji="0" lang="en-US" sz="3200" b="0" i="0" u="none" strike="noStrike" kern="1200" cap="none" spc="0" normalizeH="0" baseline="0" noProof="0">
                <a:ln>
                  <a:noFill/>
                </a:ln>
                <a:solidFill>
                  <a:schemeClr val="bg1"/>
                </a:solidFill>
                <a:effectLst/>
                <a:uLnTx/>
                <a:uFillTx/>
                <a:latin typeface="Calibri" panose="020F0502020204030204"/>
                <a:ea typeface="Tahoma" panose="020B0604030504040204" charset="0"/>
                <a:cs typeface="Tahoma" panose="020B0604030504040204" charset="0"/>
              </a:rPr>
              <a:t>. </a:t>
            </a:r>
            <a:r>
              <a:rPr lang="en-US" sz="3200">
                <a:solidFill>
                  <a:schemeClr val="bg1"/>
                </a:solidFill>
              </a:rPr>
              <a:t>Sắt nóng chảy.</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89154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3200" b="0" i="0" u="none" strike="noStrike" kern="1200" cap="none" spc="0" normalizeH="0" baseline="0" noProof="0">
                <a:ln>
                  <a:noFill/>
                </a:ln>
                <a:solidFill>
                  <a:schemeClr val="bg1"/>
                </a:solidFill>
                <a:effectLst/>
                <a:uLnTx/>
                <a:uFillTx/>
                <a:latin typeface="Calibri" panose="020F0502020204030204"/>
                <a:ea typeface="Tahoma" panose="020B0604030504040204" charset="0"/>
                <a:cs typeface="Tahoma" panose="020B0604030504040204" charset="0"/>
              </a:rPr>
              <a:t>D. </a:t>
            </a:r>
            <a:r>
              <a:rPr lang="en-US" sz="3200">
                <a:solidFill>
                  <a:schemeClr val="bg1"/>
                </a:solidFill>
              </a:rPr>
              <a:t>Gỗ bị cháy.</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000" b="0" i="0" u="none" strike="noStrike" kern="1200" cap="none" spc="0" normalizeH="0" baseline="0" noProof="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1650922" y="3637329"/>
            <a:ext cx="9383697" cy="1198880"/>
          </a:xfrm>
          <a:prstGeom prst="rect">
            <a:avLst/>
          </a:prstGeom>
          <a:noFill/>
        </p:spPr>
        <p:txBody>
          <a:bodyPr wrap="square" rtlCol="0">
            <a:spAutoFit/>
          </a:bodyPr>
          <a:lstStyle/>
          <a:p>
            <a:pPr>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2 : </a:t>
            </a: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các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sau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nào</a:t>
            </a:r>
            <a:r>
              <a:rPr lang="en-US" sz="3600" b="1" dirty="0">
                <a:solidFill>
                  <a:schemeClr val="bg1"/>
                </a:solidFill>
                <a:latin typeface="Times New Roman" panose="02020603050405020304" pitchFamily="18" charset="0"/>
                <a:cs typeface="Times New Roman" panose="02020603050405020304" pitchFamily="18" charset="0"/>
              </a:rPr>
              <a:t> chỉ </a:t>
            </a:r>
            <a:r>
              <a:rPr lang="en-US" sz="3600" b="1" dirty="0" err="1">
                <a:solidFill>
                  <a:schemeClr val="bg1"/>
                </a:solidFill>
                <a:latin typeface="Times New Roman" panose="02020603050405020304" pitchFamily="18" charset="0"/>
                <a:cs typeface="Times New Roman" panose="02020603050405020304" pitchFamily="18" charset="0"/>
              </a:rPr>
              <a:t>hiện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tượng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hóa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p>
        </p:txBody>
      </p:sp>
      <p:sp>
        <p:nvSpPr>
          <p:cNvPr id="15" name="bang d"/>
          <p:cNvSpPr/>
          <p:nvPr/>
        </p:nvSpPr>
        <p:spPr>
          <a:xfrm flipH="1">
            <a:off x="6135894" y="5958223"/>
            <a:ext cx="605610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bang b"/>
          <p:cNvSpPr/>
          <p:nvPr/>
        </p:nvSpPr>
        <p:spPr>
          <a:xfrm flipH="1">
            <a:off x="6135894" y="5094960"/>
            <a:ext cx="605610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cau hoi d"/>
          <p:cNvSpPr txBox="1"/>
          <p:nvPr/>
        </p:nvSpPr>
        <p:spPr>
          <a:xfrm>
            <a:off x="6433368" y="5997382"/>
            <a:ext cx="5461154"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Đun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sôi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27" name="cau hoi b"/>
          <p:cNvSpPr txBox="1"/>
          <p:nvPr/>
        </p:nvSpPr>
        <p:spPr>
          <a:xfrm>
            <a:off x="6515358" y="5116589"/>
            <a:ext cx="5756428"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Đốt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rơm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rạ</a:t>
            </a:r>
            <a:r>
              <a:rPr lang="en-US" sz="3200" dirty="0">
                <a:solidFill>
                  <a:schemeClr val="bg1"/>
                </a:solidFill>
                <a:latin typeface="Times New Roman" panose="02020603050405020304" pitchFamily="18"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cau hoi a"/>
          <p:cNvSpPr txBox="1"/>
          <p:nvPr/>
        </p:nvSpPr>
        <p:spPr>
          <a:xfrm>
            <a:off x="1106008" y="5103903"/>
            <a:ext cx="4650419" cy="891540"/>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n-US" sz="3200" dirty="0" err="1">
                <a:solidFill>
                  <a:schemeClr val="bg1"/>
                </a:solidFill>
                <a:latin typeface="Times New Roman" panose="02020603050405020304" pitchFamily="18" charset="0"/>
                <a:cs typeface="Times New Roman" panose="02020603050405020304" pitchFamily="18" charset="0"/>
              </a:rPr>
              <a:t>Pha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đường</a:t>
            </a:r>
            <a:r>
              <a:rPr lang="vi-VN" altLang="en-US"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c"/>
          <p:cNvSpPr txBox="1"/>
          <p:nvPr/>
        </p:nvSpPr>
        <p:spPr>
          <a:xfrm>
            <a:off x="1106007" y="5969246"/>
            <a:ext cx="4650419" cy="58477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lang="en-US" sz="3200" dirty="0">
                <a:solidFill>
                  <a:schemeClr val="bg1"/>
                </a:solidFill>
                <a:latin typeface="Times New Roman" panose="02020603050405020304" pitchFamily="18" charset="0"/>
                <a:cs typeface="Times New Roman" panose="02020603050405020304" pitchFamily="18" charset="0"/>
              </a:rPr>
              <a:t>C.</a:t>
            </a:r>
            <a:r>
              <a:rPr lang="vi-VN" altLang="en-US" sz="3200" dirty="0">
                <a:solidFill>
                  <a:schemeClr val="bg1"/>
                </a:solidFill>
                <a:latin typeface="Times New Roman" panose="02020603050405020304" pitchFamily="18" charset="0"/>
                <a:cs typeface="Times New Roman" panose="02020603050405020304" pitchFamily="18" charset="0"/>
              </a:rPr>
              <a:t> Băng tuyết tan.</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384917" y="3616546"/>
            <a:ext cx="9383697" cy="1198880"/>
          </a:xfrm>
          <a:prstGeom prst="rect">
            <a:avLst/>
          </a:prstGeom>
          <a:noFill/>
        </p:spPr>
        <p:txBody>
          <a:bodyPr wrap="square" rtlCol="0">
            <a:spAutoFit/>
          </a:bodyPr>
          <a:lstStyle/>
          <a:p>
            <a:r>
              <a:rPr lang="en-US" sz="3600">
                <a:solidFill>
                  <a:schemeClr val="bg1"/>
                </a:solidFill>
              </a:rPr>
              <a:t>Câu hỏi 3: Trong các hiện tượng sau, hiện tượng nào là hiện tượng vật lí?</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p:cNvSpPr txBox="1"/>
          <p:nvPr/>
        </p:nvSpPr>
        <p:spPr>
          <a:xfrm>
            <a:off x="1106008" y="5197163"/>
            <a:ext cx="4822181"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dirty="0">
                <a:solidFill>
                  <a:schemeClr val="bg1"/>
                </a:solidFill>
                <a:ea typeface="Tahoma" panose="020B0604030504040204" charset="0"/>
                <a:cs typeface="Tahoma" panose="020B0604030504040204" charset="0"/>
              </a:rPr>
              <a:t>A. </a:t>
            </a:r>
            <a:r>
              <a:rPr lang="en-US" sz="2000" dirty="0" err="1">
                <a:solidFill>
                  <a:schemeClr val="bg1"/>
                </a:solidFill>
              </a:rPr>
              <a:t>Về</a:t>
            </a:r>
            <a:r>
              <a:rPr lang="en-US" sz="2000" dirty="0">
                <a:solidFill>
                  <a:schemeClr val="bg1"/>
                </a:solidFill>
              </a:rPr>
              <a:t> </a:t>
            </a:r>
            <a:r>
              <a:rPr lang="en-US" sz="2000" dirty="0" err="1">
                <a:solidFill>
                  <a:schemeClr val="bg1"/>
                </a:solidFill>
              </a:rPr>
              <a:t>mùa</a:t>
            </a:r>
            <a:r>
              <a:rPr lang="en-US" sz="2000" dirty="0">
                <a:solidFill>
                  <a:schemeClr val="bg1"/>
                </a:solidFill>
              </a:rPr>
              <a:t> </a:t>
            </a:r>
            <a:r>
              <a:rPr lang="en-US" sz="2000" dirty="0" err="1">
                <a:solidFill>
                  <a:schemeClr val="bg1"/>
                </a:solidFill>
              </a:rPr>
              <a:t>hè</a:t>
            </a:r>
            <a:r>
              <a:rPr lang="en-US" sz="2000" dirty="0">
                <a:solidFill>
                  <a:schemeClr val="bg1"/>
                </a:solidFill>
              </a:rPr>
              <a:t> </a:t>
            </a:r>
            <a:r>
              <a:rPr lang="en-US" sz="2000" dirty="0" err="1">
                <a:solidFill>
                  <a:schemeClr val="bg1"/>
                </a:solidFill>
              </a:rPr>
              <a:t>thức</a:t>
            </a:r>
            <a:r>
              <a:rPr lang="en-US" sz="2000" dirty="0">
                <a:solidFill>
                  <a:schemeClr val="bg1"/>
                </a:solidFill>
              </a:rPr>
              <a:t> </a:t>
            </a:r>
            <a:r>
              <a:rPr lang="en-US" sz="2000" dirty="0" err="1">
                <a:solidFill>
                  <a:schemeClr val="bg1"/>
                </a:solidFill>
              </a:rPr>
              <a:t>ăn</a:t>
            </a:r>
            <a:r>
              <a:rPr lang="en-US" sz="2000" dirty="0">
                <a:solidFill>
                  <a:schemeClr val="bg1"/>
                </a:solidFill>
              </a:rPr>
              <a:t> </a:t>
            </a:r>
            <a:r>
              <a:rPr lang="en-US" sz="2000" dirty="0" err="1">
                <a:solidFill>
                  <a:schemeClr val="bg1"/>
                </a:solidFill>
              </a:rPr>
              <a:t>thường</a:t>
            </a:r>
            <a:r>
              <a:rPr lang="en-US" sz="2000" dirty="0">
                <a:solidFill>
                  <a:schemeClr val="bg1"/>
                </a:solidFill>
              </a:rPr>
              <a:t> </a:t>
            </a:r>
            <a:r>
              <a:rPr lang="en-US" sz="2000" dirty="0" err="1">
                <a:solidFill>
                  <a:schemeClr val="bg1"/>
                </a:solidFill>
              </a:rPr>
              <a:t>bị</a:t>
            </a:r>
            <a:r>
              <a:rPr lang="en-US" sz="2000" dirty="0">
                <a:solidFill>
                  <a:schemeClr val="bg1"/>
                </a:solidFill>
              </a:rPr>
              <a:t> </a:t>
            </a:r>
            <a:r>
              <a:rPr lang="en-US" sz="2000" dirty="0" err="1">
                <a:solidFill>
                  <a:schemeClr val="bg1"/>
                </a:solidFill>
              </a:rPr>
              <a:t>thiu</a:t>
            </a:r>
            <a:r>
              <a:rPr lang="en-US" sz="2000" dirty="0">
                <a:solidFill>
                  <a:schemeClr val="bg1"/>
                </a:solidFill>
              </a:rPr>
              <a:t>.</a:t>
            </a:r>
          </a:p>
        </p:txBody>
      </p:sp>
      <p:sp>
        <p:nvSpPr>
          <p:cNvPr id="27" name="dap an c"/>
          <p:cNvSpPr txBox="1"/>
          <p:nvPr/>
        </p:nvSpPr>
        <p:spPr>
          <a:xfrm>
            <a:off x="1106008" y="6060425"/>
            <a:ext cx="4650419" cy="829945"/>
          </a:xfrm>
          <a:prstGeom prst="rect">
            <a:avLst/>
          </a:prstGeom>
          <a:noFill/>
        </p:spPr>
        <p:txBody>
          <a:bodyPr wrap="square" rtlCol="0">
            <a:spAutoFit/>
          </a:bodyPr>
          <a:lstStyle>
            <a:defPPr marR="0" lvl="0" algn="l" rtl="0">
              <a:lnSpc>
                <a:spcPct val="100000"/>
              </a:lnSpc>
              <a:spcBef>
                <a:spcPts val="0"/>
              </a:spcBef>
              <a:spcAft>
                <a:spcPts val="0"/>
              </a:spcAft>
            </a:defPPr>
            <a:lvl1pPr marL="342900" indent="-342900">
              <a:buClr>
                <a:schemeClr val="bg1"/>
              </a:buClr>
              <a:buFont typeface="Wingdings" panose="05000000000000000000" pitchFamily="2" charset="2"/>
              <a:buChar char=""/>
              <a:defRPr sz="2000">
                <a:solidFill>
                  <a:schemeClr val="bg1"/>
                </a:solidFill>
                <a:ea typeface="Tahoma" panose="020B0604030504040204" charset="0"/>
                <a:cs typeface="Tahoma" panose="020B0604030504040204" charset="0"/>
              </a:defRPr>
            </a:lvl1pPr>
          </a:lstStyle>
          <a:p>
            <a:r>
              <a:rPr lang="en-US" dirty="0"/>
              <a:t>C. </a:t>
            </a:r>
            <a:r>
              <a:rPr lang="en-US" dirty="0" err="1"/>
              <a:t>Sự</a:t>
            </a:r>
            <a:r>
              <a:rPr lang="en-US" dirty="0"/>
              <a:t> </a:t>
            </a:r>
            <a:r>
              <a:rPr lang="en-US" dirty="0" err="1"/>
              <a:t>kết</a:t>
            </a:r>
            <a:r>
              <a:rPr lang="en-US" dirty="0"/>
              <a:t> </a:t>
            </a:r>
            <a:r>
              <a:rPr lang="en-US" dirty="0" err="1"/>
              <a:t>tinh</a:t>
            </a:r>
            <a:r>
              <a:rPr lang="en-US" dirty="0"/>
              <a:t> </a:t>
            </a:r>
            <a:r>
              <a:rPr lang="en-US" dirty="0" err="1"/>
              <a:t>của</a:t>
            </a:r>
            <a:r>
              <a:rPr lang="en-US" dirty="0"/>
              <a:t> </a:t>
            </a:r>
            <a:r>
              <a:rPr lang="en-US" dirty="0" err="1"/>
              <a:t>muối</a:t>
            </a:r>
            <a:r>
              <a:rPr lang="en-US" dirty="0"/>
              <a:t> </a:t>
            </a:r>
            <a:r>
              <a:rPr lang="en-US" dirty="0" err="1"/>
              <a:t>ăn</a:t>
            </a:r>
            <a:r>
              <a:rPr lang="en-US" dirty="0"/>
              <a:t>.</a:t>
            </a:r>
          </a:p>
          <a:p>
            <a:endParaRPr lang="en-US" dirty="0"/>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p:cNvSpPr/>
          <p:nvPr/>
        </p:nvSpPr>
        <p:spPr>
          <a:xfrm flipH="1">
            <a:off x="6282322" y="587757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p:cNvSpPr txBox="1"/>
          <p:nvPr/>
        </p:nvSpPr>
        <p:spPr>
          <a:xfrm>
            <a:off x="6435573" y="5194207"/>
            <a:ext cx="4650419" cy="707886"/>
          </a:xfrm>
          <a:prstGeom prst="rect">
            <a:avLst/>
          </a:prstGeom>
          <a:noFill/>
        </p:spPr>
        <p:txBody>
          <a:bodyPr wrap="square" rtlCol="0">
            <a:spAutoFit/>
          </a:bodyPr>
          <a:lstStyle>
            <a:defPPr marR="0" lvl="0" algn="l" rtl="0">
              <a:lnSpc>
                <a:spcPct val="100000"/>
              </a:lnSpc>
              <a:spcBef>
                <a:spcPts val="0"/>
              </a:spcBef>
              <a:spcAft>
                <a:spcPts val="0"/>
              </a:spcAft>
            </a:defPPr>
            <a:lvl1pPr marL="342900" indent="-342900">
              <a:buClr>
                <a:schemeClr val="bg1"/>
              </a:buClr>
              <a:buFont typeface="Wingdings" panose="05000000000000000000" pitchFamily="2" charset="2"/>
              <a:buChar char=""/>
              <a:defRPr sz="2000">
                <a:solidFill>
                  <a:schemeClr val="bg1"/>
                </a:solidFill>
                <a:ea typeface="Tahoma" panose="020B0604030504040204" charset="0"/>
                <a:cs typeface="Tahoma" panose="020B0604030504040204" charset="0"/>
              </a:defRPr>
            </a:lvl1pPr>
          </a:lstStyle>
          <a:p>
            <a:r>
              <a:rPr lang="en-US" dirty="0"/>
              <a:t>B. </a:t>
            </a:r>
            <a:r>
              <a:rPr lang="en-US" dirty="0" err="1"/>
              <a:t>Đun</a:t>
            </a:r>
            <a:r>
              <a:rPr lang="en-US" dirty="0"/>
              <a:t> </a:t>
            </a:r>
            <a:r>
              <a:rPr lang="en-US" dirty="0" err="1"/>
              <a:t>quá</a:t>
            </a:r>
            <a:r>
              <a:rPr lang="en-US" dirty="0"/>
              <a:t> </a:t>
            </a:r>
            <a:r>
              <a:rPr lang="en-US" dirty="0" err="1"/>
              <a:t>lửa</a:t>
            </a:r>
            <a:r>
              <a:rPr lang="en-US" dirty="0"/>
              <a:t> </a:t>
            </a:r>
            <a:r>
              <a:rPr lang="en-US" dirty="0" err="1"/>
              <a:t>mỡ</a:t>
            </a:r>
            <a:r>
              <a:rPr lang="en-US" dirty="0"/>
              <a:t> </a:t>
            </a:r>
            <a:r>
              <a:rPr lang="en-US" dirty="0" err="1"/>
              <a:t>sẽ</a:t>
            </a:r>
            <a:r>
              <a:rPr lang="en-US" dirty="0"/>
              <a:t> </a:t>
            </a:r>
            <a:r>
              <a:rPr lang="en-US" dirty="0" err="1"/>
              <a:t>khét</a:t>
            </a:r>
            <a:r>
              <a:rPr lang="en-US" dirty="0"/>
              <a:t>.</a:t>
            </a:r>
          </a:p>
          <a:p>
            <a:endParaRPr lang="en-US" dirty="0"/>
          </a:p>
        </p:txBody>
      </p:sp>
      <p:sp>
        <p:nvSpPr>
          <p:cNvPr id="34" name="dap an d"/>
          <p:cNvSpPr txBox="1"/>
          <p:nvPr/>
        </p:nvSpPr>
        <p:spPr>
          <a:xfrm>
            <a:off x="6435571" y="5979780"/>
            <a:ext cx="5400258" cy="400110"/>
          </a:xfrm>
          <a:prstGeom prst="rect">
            <a:avLst/>
          </a:prstGeom>
          <a:noFill/>
        </p:spPr>
        <p:txBody>
          <a:bodyPr wrap="square" rtlCol="0">
            <a:spAutoFit/>
          </a:bodyPr>
          <a:lstStyle>
            <a:defPPr marR="0" lvl="0" algn="l" rtl="0">
              <a:lnSpc>
                <a:spcPct val="100000"/>
              </a:lnSpc>
              <a:spcBef>
                <a:spcPts val="0"/>
              </a:spcBef>
              <a:spcAft>
                <a:spcPts val="0"/>
              </a:spcAft>
            </a:defPPr>
            <a:lvl1pPr marL="342900" indent="-342900">
              <a:buClr>
                <a:schemeClr val="bg1"/>
              </a:buClr>
              <a:buFont typeface="Wingdings" panose="05000000000000000000" pitchFamily="2" charset="2"/>
              <a:buChar char=""/>
              <a:defRPr sz="2000">
                <a:solidFill>
                  <a:schemeClr val="bg1"/>
                </a:solidFill>
                <a:ea typeface="Tahoma" panose="020B0604030504040204" charset="0"/>
                <a:cs typeface="Tahoma" panose="020B0604030504040204" charset="0"/>
              </a:defRPr>
            </a:lvl1pPr>
          </a:lstStyle>
          <a:p>
            <a:r>
              <a:rPr lang="en-US" dirty="0"/>
              <a:t>D. </a:t>
            </a:r>
            <a:r>
              <a:rPr lang="en-US" dirty="0" err="1"/>
              <a:t>Sắt</a:t>
            </a:r>
            <a:r>
              <a:rPr lang="en-US" dirty="0"/>
              <a:t> </a:t>
            </a:r>
            <a:r>
              <a:rPr lang="en-US" dirty="0" err="1"/>
              <a:t>để</a:t>
            </a:r>
            <a:r>
              <a:rPr lang="en-US" dirty="0"/>
              <a:t> </a:t>
            </a:r>
            <a:r>
              <a:rPr lang="en-US" dirty="0" err="1"/>
              <a:t>lâu</a:t>
            </a:r>
            <a:r>
              <a:rPr lang="en-US" dirty="0"/>
              <a:t> </a:t>
            </a:r>
            <a:r>
              <a:rPr lang="en-US" dirty="0" err="1"/>
              <a:t>ngày</a:t>
            </a:r>
            <a:r>
              <a:rPr lang="en-US" dirty="0"/>
              <a:t> </a:t>
            </a:r>
            <a:r>
              <a:rPr lang="en-US" dirty="0" err="1"/>
              <a:t>trong</a:t>
            </a:r>
            <a:r>
              <a:rPr lang="en-US" dirty="0"/>
              <a:t> </a:t>
            </a:r>
            <a:r>
              <a:rPr lang="en-US" dirty="0" err="1"/>
              <a:t>không</a:t>
            </a:r>
            <a:r>
              <a:rPr lang="en-US" dirty="0"/>
              <a:t> </a:t>
            </a:r>
            <a:r>
              <a:rPr lang="en-US" dirty="0" err="1"/>
              <a:t>khí</a:t>
            </a:r>
            <a:r>
              <a:rPr lang="en-US" dirty="0"/>
              <a:t> </a:t>
            </a:r>
            <a:r>
              <a:rPr lang="en-US" dirty="0" err="1"/>
              <a:t>bị</a:t>
            </a:r>
            <a:r>
              <a:rPr lang="en-US" dirty="0"/>
              <a:t> </a:t>
            </a:r>
            <a:r>
              <a:rPr lang="en-US" dirty="0" err="1"/>
              <a:t>gỉ</a:t>
            </a:r>
            <a:r>
              <a:rPr lang="en-US" dirty="0"/>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701073" cy="1076325"/>
          </a:xfrm>
          <a:prstGeom prst="rect">
            <a:avLst/>
          </a:prstGeom>
          <a:noFill/>
        </p:spPr>
        <p:txBody>
          <a:bodyPr wrap="square" rtlCol="0">
            <a:spAutoFit/>
          </a:bodyPr>
          <a:lstStyle/>
          <a:p>
            <a:pPr>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charset="0"/>
                <a:cs typeface="Times New Roman" panose="02020603050405020304"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charset="0"/>
                <a:cs typeface="Times New Roman" panose="02020603050405020304" charset="0"/>
              </a:rPr>
              <a:t> 4 : </a:t>
            </a:r>
            <a:r>
              <a:rPr lang="en-US" sz="3200" b="1" dirty="0" err="1">
                <a:solidFill>
                  <a:schemeClr val="bg1"/>
                </a:solidFill>
                <a:latin typeface="Times New Roman" panose="02020603050405020304" charset="0"/>
                <a:cs typeface="Times New Roman" panose="02020603050405020304" charset="0"/>
              </a:rPr>
              <a:t>Trong</a:t>
            </a:r>
            <a:r>
              <a:rPr lang="en-US" sz="3200" b="1" dirty="0">
                <a:solidFill>
                  <a:schemeClr val="bg1"/>
                </a:solidFill>
                <a:latin typeface="Times New Roman" panose="02020603050405020304" charset="0"/>
                <a:cs typeface="Times New Roman" panose="02020603050405020304" charset="0"/>
              </a:rPr>
              <a:t> </a:t>
            </a:r>
            <a:r>
              <a:rPr lang="en-US" sz="3200" b="1" dirty="0" err="1">
                <a:solidFill>
                  <a:schemeClr val="bg1"/>
                </a:solidFill>
                <a:latin typeface="Times New Roman" panose="02020603050405020304" charset="0"/>
                <a:cs typeface="Times New Roman" panose="02020603050405020304" charset="0"/>
              </a:rPr>
              <a:t>các</a:t>
            </a:r>
            <a:r>
              <a:rPr lang="en-US" sz="3200" b="1" dirty="0">
                <a:solidFill>
                  <a:schemeClr val="bg1"/>
                </a:solidFill>
                <a:latin typeface="Times New Roman" panose="02020603050405020304" charset="0"/>
                <a:cs typeface="Times New Roman" panose="02020603050405020304" charset="0"/>
              </a:rPr>
              <a:t> </a:t>
            </a:r>
            <a:r>
              <a:rPr lang="en-US" sz="3200" b="1" dirty="0" err="1">
                <a:solidFill>
                  <a:schemeClr val="bg1"/>
                </a:solidFill>
                <a:latin typeface="Times New Roman" panose="02020603050405020304" charset="0"/>
                <a:cs typeface="Times New Roman" panose="02020603050405020304" charset="0"/>
              </a:rPr>
              <a:t>câu</a:t>
            </a:r>
            <a:r>
              <a:rPr lang="en-US" sz="3200" b="1" dirty="0">
                <a:solidFill>
                  <a:schemeClr val="bg1"/>
                </a:solidFill>
                <a:latin typeface="Times New Roman" panose="02020603050405020304" charset="0"/>
                <a:cs typeface="Times New Roman" panose="02020603050405020304" charset="0"/>
              </a:rPr>
              <a:t> </a:t>
            </a:r>
            <a:r>
              <a:rPr lang="en-US" sz="3200" b="1" dirty="0" err="1">
                <a:solidFill>
                  <a:schemeClr val="bg1"/>
                </a:solidFill>
                <a:latin typeface="Times New Roman" panose="02020603050405020304" charset="0"/>
                <a:cs typeface="Times New Roman" panose="02020603050405020304" charset="0"/>
              </a:rPr>
              <a:t>sau</a:t>
            </a:r>
            <a:r>
              <a:rPr lang="en-US" sz="3200" b="1" dirty="0">
                <a:solidFill>
                  <a:schemeClr val="bg1"/>
                </a:solidFill>
                <a:latin typeface="Times New Roman" panose="02020603050405020304" charset="0"/>
                <a:cs typeface="Times New Roman" panose="02020603050405020304" charset="0"/>
              </a:rPr>
              <a:t>, </a:t>
            </a:r>
            <a:r>
              <a:rPr lang="en-US" sz="3200" b="1" dirty="0" err="1">
                <a:solidFill>
                  <a:schemeClr val="bg1"/>
                </a:solidFill>
                <a:latin typeface="Times New Roman" panose="02020603050405020304" charset="0"/>
                <a:cs typeface="Times New Roman" panose="02020603050405020304" charset="0"/>
              </a:rPr>
              <a:t>câu</a:t>
            </a:r>
            <a:r>
              <a:rPr lang="en-US" sz="3200" b="1" dirty="0">
                <a:solidFill>
                  <a:schemeClr val="bg1"/>
                </a:solidFill>
                <a:latin typeface="Times New Roman" panose="02020603050405020304" charset="0"/>
                <a:cs typeface="Times New Roman" panose="02020603050405020304" charset="0"/>
              </a:rPr>
              <a:t> </a:t>
            </a:r>
            <a:r>
              <a:rPr lang="en-US" sz="3200" b="1" dirty="0" err="1">
                <a:solidFill>
                  <a:schemeClr val="bg1"/>
                </a:solidFill>
                <a:latin typeface="Times New Roman" panose="02020603050405020304" charset="0"/>
                <a:cs typeface="Times New Roman" panose="02020603050405020304" charset="0"/>
              </a:rPr>
              <a:t>nào</a:t>
            </a:r>
            <a:r>
              <a:rPr lang="en-US" sz="3200" b="1" dirty="0">
                <a:solidFill>
                  <a:schemeClr val="bg1"/>
                </a:solidFill>
                <a:latin typeface="Times New Roman" panose="02020603050405020304" charset="0"/>
                <a:cs typeface="Times New Roman" panose="02020603050405020304" charset="0"/>
              </a:rPr>
              <a:t> chỉ </a:t>
            </a:r>
            <a:r>
              <a:rPr lang="en-US" sz="3200" b="1" dirty="0" err="1">
                <a:solidFill>
                  <a:schemeClr val="bg1"/>
                </a:solidFill>
                <a:latin typeface="Times New Roman" panose="02020603050405020304" charset="0"/>
                <a:cs typeface="Times New Roman" panose="02020603050405020304" charset="0"/>
              </a:rPr>
              <a:t>hiện</a:t>
            </a:r>
            <a:r>
              <a:rPr lang="en-US" sz="3200" b="1" dirty="0">
                <a:solidFill>
                  <a:schemeClr val="bg1"/>
                </a:solidFill>
                <a:latin typeface="Times New Roman" panose="02020603050405020304" charset="0"/>
                <a:cs typeface="Times New Roman" panose="02020603050405020304" charset="0"/>
              </a:rPr>
              <a:t> </a:t>
            </a:r>
            <a:r>
              <a:rPr lang="en-US" sz="3200" b="1" dirty="0" err="1">
                <a:solidFill>
                  <a:schemeClr val="bg1"/>
                </a:solidFill>
                <a:latin typeface="Times New Roman" panose="02020603050405020304" charset="0"/>
                <a:cs typeface="Times New Roman" panose="02020603050405020304" charset="0"/>
              </a:rPr>
              <a:t>tượng</a:t>
            </a:r>
            <a:r>
              <a:rPr lang="en-US" sz="3200" b="1" dirty="0">
                <a:solidFill>
                  <a:schemeClr val="bg1"/>
                </a:solidFill>
                <a:latin typeface="Times New Roman" panose="02020603050405020304" charset="0"/>
                <a:cs typeface="Times New Roman" panose="02020603050405020304" charset="0"/>
              </a:rPr>
              <a:t> </a:t>
            </a:r>
            <a:r>
              <a:rPr lang="en-US" sz="3200" b="1" dirty="0" err="1">
                <a:solidFill>
                  <a:schemeClr val="bg1"/>
                </a:solidFill>
                <a:latin typeface="Times New Roman" panose="02020603050405020304" charset="0"/>
                <a:cs typeface="Times New Roman" panose="02020603050405020304" charset="0"/>
              </a:rPr>
              <a:t>vật</a:t>
            </a:r>
            <a:r>
              <a:rPr lang="en-US" sz="3200" b="1" dirty="0">
                <a:solidFill>
                  <a:schemeClr val="bg1"/>
                </a:solidFill>
                <a:latin typeface="Times New Roman" panose="02020603050405020304" charset="0"/>
                <a:cs typeface="Times New Roman" panose="02020603050405020304" charset="0"/>
              </a:rPr>
              <a:t> lí?</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35571" y="5202784"/>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2400" dirty="0" err="1">
                <a:solidFill>
                  <a:schemeClr val="bg1"/>
                </a:solidFill>
              </a:rPr>
              <a:t>Cơm bị ôi thiu.</a:t>
            </a:r>
          </a:p>
        </p:txBody>
      </p:sp>
      <p:sp>
        <p:nvSpPr>
          <p:cNvPr id="27" name="cau hoi c"/>
          <p:cNvSpPr txBox="1"/>
          <p:nvPr/>
        </p:nvSpPr>
        <p:spPr>
          <a:xfrm>
            <a:off x="1106008" y="6060425"/>
            <a:ext cx="4650419" cy="46166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kumimoji="0" lang="en-US" sz="24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rPr>
              <a:t>Sữa chua lên men.</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en-US" sz="2400" dirty="0" err="1">
                <a:solidFill>
                  <a:schemeClr val="bg1"/>
                </a:solidFill>
              </a:rPr>
              <a:t>Đường cháy thành than.</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725" y="6060440"/>
            <a:ext cx="4839970"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lang="en-US" sz="2400" dirty="0" err="1">
                <a:solidFill>
                  <a:schemeClr val="bg1"/>
                </a:solidFill>
              </a:rPr>
              <a:t>Nước</a:t>
            </a:r>
            <a:r>
              <a:rPr lang="en-US" sz="2400" dirty="0">
                <a:solidFill>
                  <a:schemeClr val="bg1"/>
                </a:solidFill>
              </a:rPr>
              <a:t> </a:t>
            </a:r>
            <a:r>
              <a:rPr lang="en-US" sz="2400" dirty="0" err="1">
                <a:solidFill>
                  <a:schemeClr val="bg1"/>
                </a:solidFill>
              </a:rPr>
              <a:t>hóa</a:t>
            </a:r>
            <a:r>
              <a:rPr lang="en-US" sz="2400" dirty="0">
                <a:solidFill>
                  <a:schemeClr val="bg1"/>
                </a:solidFill>
              </a:rPr>
              <a:t> </a:t>
            </a:r>
            <a:r>
              <a:rPr lang="en-US" sz="2400" dirty="0" err="1">
                <a:solidFill>
                  <a:schemeClr val="bg1"/>
                </a:solidFill>
              </a:rPr>
              <a:t>đá</a:t>
            </a:r>
            <a:r>
              <a:rPr lang="en-US" sz="2400" dirty="0">
                <a:solidFill>
                  <a:schemeClr val="bg1"/>
                </a:solidFill>
              </a:rPr>
              <a:t> </a:t>
            </a:r>
            <a:r>
              <a:rPr lang="en-US" sz="2400" dirty="0" err="1">
                <a:solidFill>
                  <a:schemeClr val="bg1"/>
                </a:solidFill>
              </a:rPr>
              <a:t>dưới</a:t>
            </a:r>
            <a:r>
              <a:rPr lang="en-US" sz="2400" dirty="0">
                <a:solidFill>
                  <a:schemeClr val="bg1"/>
                </a:solidFill>
              </a:rPr>
              <a:t> 0</a:t>
            </a:r>
            <a:r>
              <a:rPr lang="en-US" sz="2400" baseline="30000" dirty="0">
                <a:solidFill>
                  <a:schemeClr val="bg1"/>
                </a:solidFill>
              </a:rPr>
              <a:t>o</a:t>
            </a:r>
            <a:r>
              <a:rPr lang="en-US" sz="2400" dirty="0">
                <a:solidFill>
                  <a:schemeClr val="bg1"/>
                </a:solidFill>
              </a:rPr>
              <a:t>C.</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6078" y="206059"/>
            <a:ext cx="2285922" cy="2285922"/>
          </a:xfrm>
          <a:prstGeom prst="rect">
            <a:avLst/>
          </a:prstGeom>
        </p:spPr>
      </p:pic>
      <p:cxnSp>
        <p:nvCxnSpPr>
          <p:cNvPr id="23" name="Straight Connector 22"/>
          <p:cNvCxnSpPr>
            <a:cxnSpLocks/>
          </p:cNvCxnSpPr>
          <p:nvPr/>
        </p:nvCxnSpPr>
        <p:spPr>
          <a:xfrm>
            <a:off x="-130109" y="5007877"/>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a:off x="-130109" y="414461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0109" y="294210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304798" y="937091"/>
            <a:ext cx="960128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32424" y="1064188"/>
            <a:ext cx="8186291" cy="1076325"/>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solidFill>
                  <a:schemeClr val="bg1"/>
                </a:solidFill>
                <a:effectLst/>
                <a:uLnTx/>
                <a:uFillTx/>
                <a:latin typeface="Calibri" panose="020F0502020204030204"/>
              </a:rPr>
              <a:t>Câu</a:t>
            </a:r>
            <a:r>
              <a:rPr kumimoji="0" lang="en-US" sz="3200" b="1" i="0" u="none" strike="noStrike" kern="1200" cap="none" spc="0" normalizeH="0" baseline="0" noProof="0" dirty="0">
                <a:ln>
                  <a:noFill/>
                </a:ln>
                <a:solidFill>
                  <a:schemeClr val="bg1"/>
                </a:solidFill>
                <a:effectLst/>
                <a:uLnTx/>
                <a:uFillTx/>
                <a:latin typeface="Calibri" panose="020F0502020204030204"/>
              </a:rPr>
              <a:t> </a:t>
            </a:r>
            <a:r>
              <a:rPr kumimoji="0" lang="en-US" sz="3200" b="1" i="0" u="none" strike="noStrike" kern="1200" cap="none" spc="0" normalizeH="0" baseline="0" noProof="0" dirty="0" err="1">
                <a:ln>
                  <a:noFill/>
                </a:ln>
                <a:solidFill>
                  <a:schemeClr val="bg1"/>
                </a:solidFill>
                <a:effectLst/>
                <a:uLnTx/>
                <a:uFillTx/>
                <a:latin typeface="Calibri" panose="020F0502020204030204"/>
              </a:rPr>
              <a:t>hỏi</a:t>
            </a:r>
            <a:r>
              <a:rPr kumimoji="0" lang="en-US" sz="3200" b="1" i="0" u="none" strike="noStrike" kern="1200" cap="none" spc="0" normalizeH="0" baseline="0" noProof="0" dirty="0">
                <a:ln>
                  <a:noFill/>
                </a:ln>
                <a:solidFill>
                  <a:schemeClr val="bg1"/>
                </a:solidFill>
                <a:effectLst/>
                <a:uLnTx/>
                <a:uFillTx/>
                <a:latin typeface="Calibri" panose="020F0502020204030204"/>
              </a:rPr>
              <a:t> 5: </a:t>
            </a:r>
            <a:r>
              <a:rPr lang="en-US" sz="3200" b="1" dirty="0" err="1">
                <a:solidFill>
                  <a:schemeClr val="bg1"/>
                </a:solidFill>
              </a:rPr>
              <a:t>Trong</a:t>
            </a:r>
            <a:r>
              <a:rPr lang="en-US" sz="3200" b="1" dirty="0">
                <a:solidFill>
                  <a:schemeClr val="bg1"/>
                </a:solidFill>
              </a:rPr>
              <a:t> </a:t>
            </a:r>
            <a:r>
              <a:rPr lang="en-US" sz="3200" b="1" dirty="0" err="1">
                <a:solidFill>
                  <a:schemeClr val="bg1"/>
                </a:solidFill>
              </a:rPr>
              <a:t>các</a:t>
            </a:r>
            <a:r>
              <a:rPr lang="en-US" sz="3200" b="1" dirty="0">
                <a:solidFill>
                  <a:schemeClr val="bg1"/>
                </a:solidFill>
              </a:rPr>
              <a:t> </a:t>
            </a:r>
            <a:r>
              <a:rPr lang="vi-VN" altLang="en-US" sz="3200" b="1" dirty="0">
                <a:solidFill>
                  <a:schemeClr val="bg1"/>
                </a:solidFill>
              </a:rPr>
              <a:t>biến đổi</a:t>
            </a:r>
            <a:r>
              <a:rPr lang="en-US" sz="3200" b="1" dirty="0">
                <a:solidFill>
                  <a:schemeClr val="bg1"/>
                </a:solidFill>
              </a:rPr>
              <a:t> </a:t>
            </a:r>
            <a:r>
              <a:rPr lang="en-US" sz="3200" b="1" dirty="0" err="1">
                <a:solidFill>
                  <a:schemeClr val="bg1"/>
                </a:solidFill>
              </a:rPr>
              <a:t>sau</a:t>
            </a:r>
            <a:r>
              <a:rPr lang="en-US" sz="3200" b="1" dirty="0">
                <a:solidFill>
                  <a:schemeClr val="bg1"/>
                </a:solidFill>
              </a:rPr>
              <a:t> </a:t>
            </a:r>
            <a:r>
              <a:rPr lang="en-US" sz="3200" b="1" dirty="0" err="1">
                <a:solidFill>
                  <a:schemeClr val="bg1"/>
                </a:solidFill>
              </a:rPr>
              <a:t>đây</a:t>
            </a:r>
            <a:r>
              <a:rPr lang="en-US" sz="3200" b="1" dirty="0">
                <a:solidFill>
                  <a:schemeClr val="bg1"/>
                </a:solidFill>
              </a:rPr>
              <a:t> </a:t>
            </a:r>
            <a:r>
              <a:rPr lang="vi-VN" altLang="en-US" sz="3200" b="1" dirty="0">
                <a:solidFill>
                  <a:schemeClr val="bg1"/>
                </a:solidFill>
              </a:rPr>
              <a:t>biến đổi</a:t>
            </a:r>
            <a:r>
              <a:rPr lang="en-US" sz="3200" b="1" dirty="0">
                <a:solidFill>
                  <a:schemeClr val="bg1"/>
                </a:solidFill>
              </a:rPr>
              <a:t> </a:t>
            </a:r>
            <a:r>
              <a:rPr lang="en-US" sz="3200" b="1" dirty="0" err="1">
                <a:solidFill>
                  <a:schemeClr val="bg1"/>
                </a:solidFill>
              </a:rPr>
              <a:t>nào</a:t>
            </a:r>
            <a:r>
              <a:rPr lang="en-US" sz="3200" b="1" dirty="0">
                <a:solidFill>
                  <a:schemeClr val="bg1"/>
                </a:solidFill>
              </a:rPr>
              <a:t> </a:t>
            </a:r>
            <a:r>
              <a:rPr lang="en-US" sz="3200" b="1" dirty="0" err="1">
                <a:solidFill>
                  <a:schemeClr val="bg1"/>
                </a:solidFill>
              </a:rPr>
              <a:t>là</a:t>
            </a:r>
            <a:r>
              <a:rPr lang="en-US" sz="3200" b="1" dirty="0">
                <a:solidFill>
                  <a:schemeClr val="bg1"/>
                </a:solidFill>
              </a:rPr>
              <a:t> </a:t>
            </a:r>
            <a:r>
              <a:rPr lang="vi-VN" altLang="en-US" sz="3200" b="1" dirty="0">
                <a:solidFill>
                  <a:schemeClr val="bg1"/>
                </a:solidFill>
              </a:rPr>
              <a:t>biến đổi</a:t>
            </a:r>
            <a:r>
              <a:rPr lang="en-US" sz="3200" b="1" dirty="0">
                <a:solidFill>
                  <a:schemeClr val="bg1"/>
                </a:solidFill>
              </a:rPr>
              <a:t> </a:t>
            </a:r>
            <a:r>
              <a:rPr lang="en-US" sz="3200" b="1" dirty="0" err="1">
                <a:solidFill>
                  <a:schemeClr val="bg1"/>
                </a:solidFill>
              </a:rPr>
              <a:t>vật</a:t>
            </a:r>
            <a:r>
              <a:rPr lang="en-US" sz="3200" b="1" dirty="0">
                <a:solidFill>
                  <a:schemeClr val="bg1"/>
                </a:solidFill>
              </a:rPr>
              <a:t> </a:t>
            </a:r>
            <a:r>
              <a:rPr lang="en-US" sz="3200" b="1" dirty="0" err="1">
                <a:solidFill>
                  <a:schemeClr val="bg1"/>
                </a:solidFill>
              </a:rPr>
              <a:t>lý</a:t>
            </a:r>
            <a:r>
              <a:rPr lang="en-US" sz="3200" b="1" dirty="0">
                <a:solidFill>
                  <a:schemeClr val="bg1"/>
                </a:solidFill>
              </a:rPr>
              <a:t>?</a:t>
            </a:r>
          </a:p>
        </p:txBody>
      </p:sp>
      <p:sp>
        <p:nvSpPr>
          <p:cNvPr id="15" name="bang c"/>
          <p:cNvSpPr/>
          <p:nvPr/>
        </p:nvSpPr>
        <p:spPr>
          <a:xfrm flipH="1">
            <a:off x="606095" y="5044169"/>
            <a:ext cx="5249773" cy="15280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305615" y="3155202"/>
            <a:ext cx="5249773" cy="144105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936442" y="5393236"/>
            <a:ext cx="4650419" cy="82994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Hòa tan đường vào nước, thu được dung dịch nước đường.</a:t>
            </a:r>
          </a:p>
        </p:txBody>
      </p:sp>
      <p:sp>
        <p:nvSpPr>
          <p:cNvPr id="27" name="cau hoi b"/>
          <p:cNvSpPr txBox="1"/>
          <p:nvPr/>
        </p:nvSpPr>
        <p:spPr>
          <a:xfrm>
            <a:off x="6398620" y="3245062"/>
            <a:ext cx="4936728" cy="12003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2400" dirty="0" err="1">
                <a:solidFill>
                  <a:schemeClr val="bg1"/>
                </a:solidFill>
              </a:rPr>
              <a:t>Đốt</a:t>
            </a:r>
            <a:r>
              <a:rPr lang="en-US" sz="2400" dirty="0">
                <a:solidFill>
                  <a:schemeClr val="bg1"/>
                </a:solidFill>
              </a:rPr>
              <a:t> </a:t>
            </a:r>
            <a:r>
              <a:rPr lang="en-US" sz="2400" dirty="0" err="1">
                <a:solidFill>
                  <a:schemeClr val="bg1"/>
                </a:solidFill>
              </a:rPr>
              <a:t>cháy</a:t>
            </a:r>
            <a:r>
              <a:rPr lang="en-US" sz="2400" dirty="0">
                <a:solidFill>
                  <a:schemeClr val="bg1"/>
                </a:solidFill>
              </a:rPr>
              <a:t> </a:t>
            </a:r>
            <a:r>
              <a:rPr lang="en-US" sz="2400" dirty="0" err="1">
                <a:solidFill>
                  <a:schemeClr val="bg1"/>
                </a:solidFill>
              </a:rPr>
              <a:t>khí</a:t>
            </a:r>
            <a:r>
              <a:rPr lang="en-US" sz="2400" dirty="0">
                <a:solidFill>
                  <a:schemeClr val="bg1"/>
                </a:solidFill>
              </a:rPr>
              <a:t> </a:t>
            </a:r>
            <a:r>
              <a:rPr lang="en-US" sz="2400" dirty="0" err="1">
                <a:solidFill>
                  <a:schemeClr val="bg1"/>
                </a:solidFill>
              </a:rPr>
              <a:t>metan</a:t>
            </a:r>
            <a:r>
              <a:rPr lang="en-US" sz="2400" dirty="0">
                <a:solidFill>
                  <a:schemeClr val="bg1"/>
                </a:solidFill>
              </a:rPr>
              <a:t>, </a:t>
            </a:r>
            <a:r>
              <a:rPr lang="en-US" sz="2400" dirty="0" err="1">
                <a:solidFill>
                  <a:schemeClr val="bg1"/>
                </a:solidFill>
              </a:rPr>
              <a:t>thu</a:t>
            </a:r>
            <a:r>
              <a:rPr lang="en-US" sz="2400" dirty="0">
                <a:solidFill>
                  <a:schemeClr val="bg1"/>
                </a:solidFill>
              </a:rPr>
              <a:t> </a:t>
            </a:r>
            <a:r>
              <a:rPr lang="en-US" sz="2400" dirty="0" err="1">
                <a:solidFill>
                  <a:schemeClr val="bg1"/>
                </a:solidFill>
              </a:rPr>
              <a:t>được</a:t>
            </a:r>
            <a:r>
              <a:rPr lang="en-US" sz="2400" dirty="0">
                <a:solidFill>
                  <a:schemeClr val="bg1"/>
                </a:solidFill>
              </a:rPr>
              <a:t> </a:t>
            </a:r>
            <a:r>
              <a:rPr lang="en-US" sz="2400" dirty="0" err="1">
                <a:solidFill>
                  <a:schemeClr val="bg1"/>
                </a:solidFill>
              </a:rPr>
              <a:t>khí</a:t>
            </a:r>
            <a:r>
              <a:rPr lang="en-US" sz="2400" dirty="0">
                <a:solidFill>
                  <a:schemeClr val="bg1"/>
                </a:solidFill>
              </a:rPr>
              <a:t> </a:t>
            </a:r>
            <a:r>
              <a:rPr lang="en-US" sz="2400" dirty="0" err="1">
                <a:solidFill>
                  <a:schemeClr val="bg1"/>
                </a:solidFill>
              </a:rPr>
              <a:t>cacbonnic</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hơi</a:t>
            </a:r>
            <a:r>
              <a:rPr lang="en-US" sz="2400" dirty="0">
                <a:solidFill>
                  <a:schemeClr val="bg1"/>
                </a:solidFill>
              </a:rPr>
              <a:t> </a:t>
            </a:r>
            <a:r>
              <a:rPr lang="en-US" sz="2400" dirty="0" err="1">
                <a:solidFill>
                  <a:schemeClr val="bg1"/>
                </a:solidFill>
              </a:rPr>
              <a:t>nước.và</a:t>
            </a:r>
            <a:r>
              <a:rPr lang="en-US" sz="2400" dirty="0">
                <a:solidFill>
                  <a:schemeClr val="bg1"/>
                </a:solidFill>
              </a:rPr>
              <a:t> </a:t>
            </a:r>
            <a:r>
              <a:rPr lang="en-US" sz="2400" dirty="0" err="1">
                <a:solidFill>
                  <a:schemeClr val="bg1"/>
                </a:solidFill>
              </a:rPr>
              <a:t>hơi</a:t>
            </a:r>
            <a:r>
              <a:rPr lang="en-US" sz="2400" dirty="0">
                <a:solidFill>
                  <a:schemeClr val="bg1"/>
                </a:solidFill>
              </a:rPr>
              <a:t> </a:t>
            </a:r>
            <a:r>
              <a:rPr lang="en-US" sz="2400" dirty="0" err="1">
                <a:solidFill>
                  <a:schemeClr val="bg1"/>
                </a:solidFill>
              </a:rPr>
              <a:t>nước</a:t>
            </a:r>
            <a:r>
              <a:rPr lang="en-US" sz="2400" dirty="0">
                <a:solidFill>
                  <a:schemeClr val="bg1"/>
                </a:solidFill>
              </a:rPr>
              <a:t>.</a:t>
            </a:r>
          </a:p>
        </p:txBody>
      </p:sp>
      <p:sp>
        <p:nvSpPr>
          <p:cNvPr id="31" name="bang a"/>
          <p:cNvSpPr/>
          <p:nvPr/>
        </p:nvSpPr>
        <p:spPr>
          <a:xfrm flipH="1">
            <a:off x="708724" y="3142147"/>
            <a:ext cx="5249773" cy="1563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305613" y="5044169"/>
            <a:ext cx="5249773" cy="16077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942644" y="3395931"/>
            <a:ext cx="5015853" cy="12003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a:t>
            </a:r>
            <a:r>
              <a:rPr kumimoji="0" lang="en-US" sz="24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 </a:t>
            </a:r>
            <a:r>
              <a:rPr lang="en-US" sz="2400" dirty="0" err="1">
                <a:solidFill>
                  <a:schemeClr val="bg1"/>
                </a:solidFill>
              </a:rPr>
              <a:t>Lưu huỳnh cháy trong không khí, tạo ra chất khí mùi hắc</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2400" b="0" i="0" u="none" strike="noStrike" kern="1200" cap="none" spc="0" normalizeH="0" baseline="0" noProof="0" dirty="0" err="1">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398621" y="5447859"/>
            <a:ext cx="4856938"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kumimoji="0" lang="en-US" sz="24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Nung đá vôi, thu được vôi sống và khí cacbonic.</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3"/>
          <p:cNvPicPr preferRelativeResize="0"/>
          <p:nvPr/>
        </p:nvPicPr>
        <p:blipFill rotWithShape="1">
          <a:blip r:embed="rId3"/>
          <a:srcRect/>
          <a:stretch>
            <a:fillRect/>
          </a:stretch>
        </p:blipFill>
        <p:spPr>
          <a:xfrm>
            <a:off x="-238760" y="-247650"/>
            <a:ext cx="4020025" cy="4724400"/>
          </a:xfrm>
          <a:prstGeom prst="rect">
            <a:avLst/>
          </a:prstGeom>
          <a:noFill/>
          <a:ln>
            <a:noFill/>
          </a:ln>
        </p:spPr>
      </p:pic>
      <p:pic>
        <p:nvPicPr>
          <p:cNvPr id="120" name="Google Shape;120;p3"/>
          <p:cNvPicPr preferRelativeResize="0"/>
          <p:nvPr/>
        </p:nvPicPr>
        <p:blipFill rotWithShape="1">
          <a:blip r:embed="rId4"/>
          <a:srcRect/>
          <a:stretch>
            <a:fillRect/>
          </a:stretch>
        </p:blipFill>
        <p:spPr>
          <a:xfrm>
            <a:off x="9395460" y="2242820"/>
            <a:ext cx="2571750" cy="4543425"/>
          </a:xfrm>
          <a:prstGeom prst="rect">
            <a:avLst/>
          </a:prstGeom>
          <a:noFill/>
          <a:ln>
            <a:noFill/>
          </a:ln>
        </p:spPr>
      </p:pic>
      <p:sp>
        <p:nvSpPr>
          <p:cNvPr id="121" name="Google Shape;121;p3"/>
          <p:cNvSpPr/>
          <p:nvPr/>
        </p:nvSpPr>
        <p:spPr>
          <a:xfrm>
            <a:off x="1398734" y="897668"/>
            <a:ext cx="9671050" cy="3785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altLang="en-US" sz="6000" b="1" i="0" u="none" strike="noStrike" cap="none" dirty="0">
                <a:solidFill>
                  <a:srgbClr val="FF0000"/>
                </a:solidFill>
                <a:latin typeface="+mj-lt"/>
                <a:ea typeface="Calibri" panose="020F0502020204030204"/>
                <a:cs typeface="Calibri" panose="020F0502020204030204"/>
                <a:sym typeface="Calibri" panose="020F0502020204030204"/>
              </a:rPr>
              <a:t>Chương I </a:t>
            </a:r>
            <a:endParaRPr lang="en-US" altLang="en-US" sz="6000" b="1" i="0" u="none" strike="noStrike" cap="none" dirty="0">
              <a:solidFill>
                <a:srgbClr val="FF0000"/>
              </a:solidFill>
              <a:latin typeface="+mj-lt"/>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vi-VN" altLang="en-US" sz="6000" b="1" i="0" u="none" strike="noStrike" cap="none" dirty="0">
                <a:solidFill>
                  <a:srgbClr val="FF0000"/>
                </a:solidFill>
                <a:latin typeface="+mj-lt"/>
                <a:ea typeface="Calibri" panose="020F0502020204030204"/>
                <a:cs typeface="Calibri" panose="020F0502020204030204"/>
                <a:sym typeface="Calibri" panose="020F0502020204030204"/>
              </a:rPr>
              <a:t>Phản ứng hóa học</a:t>
            </a:r>
            <a:endParaRPr lang="en-US" altLang="en-US" sz="6000" b="1" i="0" u="none" strike="noStrike" cap="none" dirty="0">
              <a:solidFill>
                <a:srgbClr val="FF0000"/>
              </a:solidFill>
              <a:latin typeface="+mj-lt"/>
              <a:ea typeface="Calibri" panose="020F0502020204030204"/>
              <a:cs typeface="Calibri" panose="020F0502020204030204"/>
              <a:sym typeface="Calibri" panose="020F0502020204030204"/>
            </a:endParaRPr>
          </a:p>
          <a:p>
            <a:pPr marL="0" marR="0" lvl="0" indent="0" algn="ctr" rtl="0">
              <a:spcBef>
                <a:spcPts val="0"/>
              </a:spcBef>
              <a:spcAft>
                <a:spcPts val="0"/>
              </a:spcAft>
              <a:buNone/>
            </a:pPr>
            <a:endParaRPr lang="vi-VN" altLang="en-US" sz="6000" b="1" i="0" u="none" strike="noStrike" cap="none" dirty="0">
              <a:solidFill>
                <a:srgbClr val="FF0000"/>
              </a:solidFill>
              <a:latin typeface="+mj-lt"/>
              <a:ea typeface="Calibri" panose="020F0502020204030204"/>
              <a:cs typeface="Calibri" panose="020F0502020204030204"/>
              <a:sym typeface="Calibri" panose="020F0502020204030204"/>
            </a:endParaRPr>
          </a:p>
          <a:p>
            <a:pPr marL="0" marR="0" lvl="0" indent="0" algn="ctr" rtl="0">
              <a:spcBef>
                <a:spcPts val="0"/>
              </a:spcBef>
              <a:spcAft>
                <a:spcPts val="0"/>
              </a:spcAft>
              <a:buNone/>
            </a:pPr>
            <a:r>
              <a:rPr lang="vi-VN" altLang="en-US" sz="6000" b="1" i="0" u="none" strike="noStrike" cap="none" dirty="0">
                <a:solidFill>
                  <a:srgbClr val="FF0000"/>
                </a:solidFill>
                <a:latin typeface="+mj-lt"/>
                <a:ea typeface="Calibri" panose="020F0502020204030204"/>
                <a:cs typeface="Calibri" panose="020F0502020204030204"/>
                <a:sym typeface="Calibri" panose="020F0502020204030204"/>
              </a:rPr>
              <a:t>Bài 2: </a:t>
            </a:r>
            <a:r>
              <a:rPr lang="vi-VN" altLang="en-US" sz="6000" b="1" dirty="0">
                <a:solidFill>
                  <a:srgbClr val="FF0000"/>
                </a:solidFill>
                <a:latin typeface="+mj-lt"/>
                <a:ea typeface="Calibri" panose="020F0502020204030204"/>
                <a:cs typeface="Calibri" panose="020F0502020204030204"/>
                <a:sym typeface="Calibri" panose="020F0502020204030204"/>
              </a:rPr>
              <a:t>Phản ứng hóa học</a:t>
            </a:r>
            <a:endParaRPr lang="vi-VN" altLang="en-US" sz="6000" b="1" i="0" u="none" strike="noStrike" cap="none" dirty="0">
              <a:solidFill>
                <a:srgbClr val="FF0000"/>
              </a:solidFill>
              <a:latin typeface="+mj-lt"/>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1000"/>
                                        <p:tgtEl>
                                          <p:spTgt spid="11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fade">
                                      <p:cBhvr>
                                        <p:cTn id="11" dur="1000"/>
                                        <p:tgtEl>
                                          <p:spTgt spid="1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fade">
                                      <p:cBhvr>
                                        <p:cTn id="16"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62533" y="3658661"/>
            <a:ext cx="9383697" cy="1198880"/>
          </a:xfrm>
          <a:prstGeom prst="rect">
            <a:avLst/>
          </a:prstGeom>
          <a:noFill/>
        </p:spPr>
        <p:txBody>
          <a:bodyPr wrap="square" rtlCol="0">
            <a:spAutoFit/>
          </a:bodyPr>
          <a:lstStyle/>
          <a:p>
            <a:pPr lvl="0">
              <a:defRPr/>
            </a:pPr>
            <a:r>
              <a:rPr kumimoji="0" lang="en-US" sz="3600" b="1" i="0" u="none" strike="noStrike" kern="1200" cap="none" spc="0" normalizeH="0" baseline="0" noProof="0" dirty="0" err="1">
                <a:ln>
                  <a:noFill/>
                </a:ln>
                <a:solidFill>
                  <a:prstClr val="white"/>
                </a:solidFill>
                <a:effectLst/>
                <a:uLnTx/>
                <a:uFillTx/>
                <a:latin typeface="Calibri" panose="020F0502020204030204"/>
              </a:rPr>
              <a:t>Câu</a:t>
            </a:r>
            <a:r>
              <a:rPr kumimoji="0" lang="en-US" sz="3600" b="1" i="0" u="none" strike="noStrike" kern="1200" cap="none" spc="0" normalizeH="0" baseline="0" noProof="0" dirty="0">
                <a:ln>
                  <a:noFill/>
                </a:ln>
                <a:solidFill>
                  <a:prstClr val="white"/>
                </a:solidFill>
                <a:effectLst/>
                <a:uLnTx/>
                <a:uFillTx/>
                <a:latin typeface="Calibri" panose="020F0502020204030204"/>
              </a:rPr>
              <a:t> </a:t>
            </a:r>
            <a:r>
              <a:rPr kumimoji="0" lang="en-US" sz="3600" b="1" i="0" u="none" strike="noStrike" kern="1200" cap="none" spc="0" normalizeH="0" baseline="0" noProof="0" dirty="0" err="1">
                <a:ln>
                  <a:noFill/>
                </a:ln>
                <a:solidFill>
                  <a:prstClr val="white"/>
                </a:solidFill>
                <a:effectLst/>
                <a:uLnTx/>
                <a:uFillTx/>
                <a:latin typeface="Calibri" panose="020F0502020204030204"/>
              </a:rPr>
              <a:t>hỏi</a:t>
            </a:r>
            <a:r>
              <a:rPr kumimoji="0" lang="en-US" sz="3600" b="1" i="0" u="none" strike="noStrike" kern="1200" cap="none" spc="0" normalizeH="0" baseline="0" noProof="0" dirty="0">
                <a:ln>
                  <a:noFill/>
                </a:ln>
                <a:solidFill>
                  <a:prstClr val="white"/>
                </a:solidFill>
                <a:effectLst/>
                <a:uLnTx/>
                <a:uFillTx/>
                <a:latin typeface="Calibri" panose="020F0502020204030204"/>
              </a:rPr>
              <a:t> 6: </a:t>
            </a:r>
            <a:r>
              <a:rPr lang="en-US" sz="3600" b="1" dirty="0" err="1">
                <a:solidFill>
                  <a:schemeClr val="bg1"/>
                </a:solidFill>
              </a:rPr>
              <a:t>Hiện</a:t>
            </a:r>
            <a:r>
              <a:rPr lang="en-US" sz="3600" b="1" dirty="0">
                <a:solidFill>
                  <a:schemeClr val="bg1"/>
                </a:solidFill>
              </a:rPr>
              <a:t> </a:t>
            </a:r>
            <a:r>
              <a:rPr lang="en-US" sz="3600" b="1" dirty="0" err="1">
                <a:solidFill>
                  <a:schemeClr val="bg1"/>
                </a:solidFill>
              </a:rPr>
              <a:t>tượng</a:t>
            </a:r>
            <a:r>
              <a:rPr lang="en-US" sz="3600" b="1" dirty="0">
                <a:solidFill>
                  <a:schemeClr val="bg1"/>
                </a:solidFill>
              </a:rPr>
              <a:t> </a:t>
            </a:r>
            <a:r>
              <a:rPr lang="en-US" sz="3600" b="1" dirty="0" err="1">
                <a:solidFill>
                  <a:schemeClr val="bg1"/>
                </a:solidFill>
              </a:rPr>
              <a:t>hoá</a:t>
            </a:r>
            <a:r>
              <a:rPr lang="en-US" sz="3600" b="1" dirty="0">
                <a:solidFill>
                  <a:schemeClr val="bg1"/>
                </a:solidFill>
              </a:rPr>
              <a:t> </a:t>
            </a:r>
            <a:r>
              <a:rPr lang="en-US" sz="3600" b="1" dirty="0" err="1">
                <a:solidFill>
                  <a:schemeClr val="bg1"/>
                </a:solidFill>
              </a:rPr>
              <a:t>học</a:t>
            </a:r>
            <a:r>
              <a:rPr lang="en-US" sz="3600" b="1" dirty="0">
                <a:solidFill>
                  <a:schemeClr val="bg1"/>
                </a:solidFill>
              </a:rPr>
              <a:t> </a:t>
            </a:r>
            <a:r>
              <a:rPr lang="en-US" sz="3600" b="1" dirty="0" err="1">
                <a:solidFill>
                  <a:schemeClr val="bg1"/>
                </a:solidFill>
              </a:rPr>
              <a:t>khác</a:t>
            </a:r>
            <a:r>
              <a:rPr lang="en-US" sz="3600" b="1" dirty="0">
                <a:solidFill>
                  <a:schemeClr val="bg1"/>
                </a:solidFill>
              </a:rPr>
              <a:t> </a:t>
            </a:r>
            <a:r>
              <a:rPr lang="en-US" sz="3600" b="1" dirty="0" err="1">
                <a:solidFill>
                  <a:schemeClr val="bg1"/>
                </a:solidFill>
              </a:rPr>
              <a:t>với</a:t>
            </a:r>
            <a:r>
              <a:rPr lang="en-US" sz="3600" b="1" dirty="0">
                <a:solidFill>
                  <a:schemeClr val="bg1"/>
                </a:solidFill>
              </a:rPr>
              <a:t> </a:t>
            </a:r>
            <a:r>
              <a:rPr lang="en-US" sz="3600" b="1" dirty="0" err="1">
                <a:solidFill>
                  <a:schemeClr val="bg1"/>
                </a:solidFill>
              </a:rPr>
              <a:t>hiện</a:t>
            </a:r>
            <a:r>
              <a:rPr lang="en-US" sz="3600" b="1" dirty="0">
                <a:solidFill>
                  <a:schemeClr val="bg1"/>
                </a:solidFill>
              </a:rPr>
              <a:t> </a:t>
            </a:r>
            <a:r>
              <a:rPr lang="en-US" sz="3600" b="1" dirty="0" err="1">
                <a:solidFill>
                  <a:schemeClr val="bg1"/>
                </a:solidFill>
              </a:rPr>
              <a:t>tượng</a:t>
            </a:r>
            <a:r>
              <a:rPr lang="en-US" sz="3600" b="1" dirty="0">
                <a:solidFill>
                  <a:schemeClr val="bg1"/>
                </a:solidFill>
              </a:rPr>
              <a:t> </a:t>
            </a:r>
            <a:r>
              <a:rPr lang="en-US" sz="3600" b="1" dirty="0" err="1">
                <a:solidFill>
                  <a:schemeClr val="bg1"/>
                </a:solidFill>
              </a:rPr>
              <a:t>vật</a:t>
            </a:r>
            <a:r>
              <a:rPr lang="en-US" sz="3600" b="1" dirty="0">
                <a:solidFill>
                  <a:schemeClr val="bg1"/>
                </a:solidFill>
              </a:rPr>
              <a:t> </a:t>
            </a:r>
            <a:r>
              <a:rPr lang="en-US" sz="3600" b="1" dirty="0" err="1">
                <a:solidFill>
                  <a:schemeClr val="bg1"/>
                </a:solidFill>
              </a:rPr>
              <a:t>lý</a:t>
            </a:r>
            <a:r>
              <a:rPr lang="en-US" sz="3600" b="1" dirty="0">
                <a:solidFill>
                  <a:schemeClr val="bg1"/>
                </a:solidFill>
              </a:rPr>
              <a:t> </a:t>
            </a:r>
            <a:r>
              <a:rPr lang="en-US" sz="3600" b="1" dirty="0" err="1">
                <a:solidFill>
                  <a:schemeClr val="bg1"/>
                </a:solidFill>
              </a:rPr>
              <a:t>là</a:t>
            </a:r>
            <a:r>
              <a:rPr lang="en-US" sz="3600" b="1" dirty="0">
                <a:solidFill>
                  <a:schemeClr val="bg1"/>
                </a:solidFill>
              </a:rPr>
              <a:t>:</a:t>
            </a:r>
          </a:p>
        </p:txBody>
      </p:sp>
      <p:sp>
        <p:nvSpPr>
          <p:cNvPr id="15" name="bang c"/>
          <p:cNvSpPr/>
          <p:nvPr/>
        </p:nvSpPr>
        <p:spPr>
          <a:xfrm flipH="1">
            <a:off x="140516" y="5961292"/>
            <a:ext cx="591386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693805" y="6058834"/>
            <a:ext cx="5251495"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lang="en-US" sz="2400" dirty="0" err="1">
                <a:solidFill>
                  <a:schemeClr val="bg1"/>
                </a:solidFill>
              </a:rPr>
              <a:t>Biến</a:t>
            </a:r>
            <a:r>
              <a:rPr lang="en-US" sz="2400" dirty="0">
                <a:solidFill>
                  <a:schemeClr val="bg1"/>
                </a:solidFill>
              </a:rPr>
              <a:t> </a:t>
            </a:r>
            <a:r>
              <a:rPr lang="en-US" sz="2400" dirty="0" err="1">
                <a:solidFill>
                  <a:schemeClr val="bg1"/>
                </a:solidFill>
              </a:rPr>
              <a:t>đổi</a:t>
            </a:r>
            <a:r>
              <a:rPr lang="en-US" sz="2400" dirty="0">
                <a:solidFill>
                  <a:schemeClr val="bg1"/>
                </a:solidFill>
              </a:rPr>
              <a:t> </a:t>
            </a:r>
            <a:r>
              <a:rPr lang="en-US" sz="2400" dirty="0" err="1">
                <a:solidFill>
                  <a:schemeClr val="bg1"/>
                </a:solidFill>
              </a:rPr>
              <a:t>về</a:t>
            </a:r>
            <a:r>
              <a:rPr lang="en-US" sz="2400" dirty="0">
                <a:solidFill>
                  <a:schemeClr val="bg1"/>
                </a:solidFill>
              </a:rPr>
              <a:t> </a:t>
            </a:r>
            <a:r>
              <a:rPr lang="en-US" sz="2400" dirty="0" err="1">
                <a:solidFill>
                  <a:schemeClr val="bg1"/>
                </a:solidFill>
              </a:rPr>
              <a:t>hình</a:t>
            </a:r>
            <a:r>
              <a:rPr lang="en-US" sz="2400" dirty="0">
                <a:solidFill>
                  <a:schemeClr val="bg1"/>
                </a:solidFill>
              </a:rPr>
              <a:t> </a:t>
            </a:r>
            <a:r>
              <a:rPr lang="en-US" sz="2400" dirty="0" err="1">
                <a:solidFill>
                  <a:schemeClr val="bg1"/>
                </a:solidFill>
              </a:rPr>
              <a:t>dạng</a:t>
            </a:r>
            <a:r>
              <a:rPr lang="en-US" sz="2400" dirty="0">
                <a:solidFill>
                  <a:schemeClr val="bg1"/>
                </a:solidFill>
              </a:rPr>
              <a:t>.</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2400">
                <a:solidFill>
                  <a:schemeClr val="bg1"/>
                </a:solidFill>
              </a:rPr>
              <a:t>Có sinh ra chất mới.</a:t>
            </a:r>
          </a:p>
        </p:txBody>
      </p:sp>
      <p:sp>
        <p:nvSpPr>
          <p:cNvPr id="31" name="bang a"/>
          <p:cNvSpPr/>
          <p:nvPr/>
        </p:nvSpPr>
        <p:spPr>
          <a:xfrm flipH="1">
            <a:off x="142240" y="5094961"/>
            <a:ext cx="591386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504932" y="5197162"/>
            <a:ext cx="5251496"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en-US" sz="2400">
                <a:solidFill>
                  <a:schemeClr val="bg1"/>
                </a:solidFill>
              </a:rPr>
              <a:t>Chỉ biến đổi về trạng thái.</a:t>
            </a:r>
          </a:p>
        </p:txBody>
      </p:sp>
      <p:sp>
        <p:nvSpPr>
          <p:cNvPr id="34" name="cau hoi d"/>
          <p:cNvSpPr txBox="1"/>
          <p:nvPr/>
        </p:nvSpPr>
        <p:spPr>
          <a:xfrm>
            <a:off x="6435571" y="6060425"/>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lang="en-US" sz="2400">
                <a:solidFill>
                  <a:schemeClr val="bg1"/>
                </a:solidFill>
              </a:rPr>
              <a:t>Khối lượng thay đổi.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200329"/>
          </a:xfrm>
          <a:prstGeom prst="rect">
            <a:avLst/>
          </a:prstGeom>
          <a:noFill/>
        </p:spPr>
        <p:txBody>
          <a:bodyPr wrap="square" rtlCol="0">
            <a:spAutoFit/>
          </a:bodyPr>
          <a:lstStyle/>
          <a:p>
            <a:pPr lvl="0">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7: </a:t>
            </a:r>
            <a:r>
              <a:rPr lang="en-US" sz="3600" b="1" dirty="0" err="1">
                <a:solidFill>
                  <a:schemeClr val="bg1"/>
                </a:solidFill>
                <a:latin typeface="Times New Roman" panose="02020603050405020304" pitchFamily="18" charset="0"/>
                <a:cs typeface="Times New Roman" panose="02020603050405020304" pitchFamily="18" charset="0"/>
              </a:rPr>
              <a:t>Quá</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trình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sau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đây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xảy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hiện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hóa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lang="en-US" sz="3600" b="1" dirty="0">
                <a:solidFill>
                  <a:schemeClr val="bg1"/>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lang="en-US" sz="2400">
                <a:solidFill>
                  <a:schemeClr val="bg1"/>
                </a:solidFill>
              </a:rPr>
              <a:t>Nước dạng rắn sang lỏng.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4650419"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2400">
                <a:solidFill>
                  <a:schemeClr val="bg1"/>
                </a:solidFill>
              </a:rPr>
              <a:t>Đường cháy thành than và nước.</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46362"/>
            <a:ext cx="4650419"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en-US" sz="2400" dirty="0" err="1">
                <a:solidFill>
                  <a:schemeClr val="bg1"/>
                </a:solidFill>
              </a:rPr>
              <a:t>Muối</a:t>
            </a:r>
            <a:r>
              <a:rPr lang="en-US" sz="2400" dirty="0">
                <a:solidFill>
                  <a:schemeClr val="bg1"/>
                </a:solidFill>
              </a:rPr>
              <a:t> </a:t>
            </a:r>
            <a:r>
              <a:rPr lang="en-US" sz="2400" dirty="0" err="1">
                <a:solidFill>
                  <a:schemeClr val="bg1"/>
                </a:solidFill>
              </a:rPr>
              <a:t>ăn</a:t>
            </a:r>
            <a:r>
              <a:rPr lang="en-US" sz="2400" dirty="0">
                <a:solidFill>
                  <a:schemeClr val="bg1"/>
                </a:solidFill>
              </a:rPr>
              <a:t> </a:t>
            </a:r>
            <a:r>
              <a:rPr lang="en-US" sz="2400" dirty="0" err="1">
                <a:solidFill>
                  <a:schemeClr val="bg1"/>
                </a:solidFill>
              </a:rPr>
              <a:t>hòa</a:t>
            </a:r>
            <a:r>
              <a:rPr lang="en-US" sz="2400" dirty="0">
                <a:solidFill>
                  <a:schemeClr val="bg1"/>
                </a:solidFill>
              </a:rPr>
              <a:t> </a:t>
            </a:r>
            <a:r>
              <a:rPr lang="en-US" sz="2400" dirty="0" err="1">
                <a:solidFill>
                  <a:schemeClr val="bg1"/>
                </a:solidFill>
              </a:rPr>
              <a:t>vào</a:t>
            </a:r>
            <a:r>
              <a:rPr lang="en-US" sz="2400" dirty="0">
                <a:solidFill>
                  <a:schemeClr val="bg1"/>
                </a:solidFill>
              </a:rPr>
              <a:t> </a:t>
            </a:r>
            <a:r>
              <a:rPr lang="en-US" sz="2400" dirty="0" err="1">
                <a:solidFill>
                  <a:schemeClr val="bg1"/>
                </a:solidFill>
              </a:rPr>
              <a:t>nước</a:t>
            </a:r>
            <a:r>
              <a:rPr lang="en-US" sz="2400" dirty="0">
                <a:solidFill>
                  <a:schemeClr val="bg1"/>
                </a:solidFill>
              </a:rPr>
              <a:t>.</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1106008" y="6060424"/>
            <a:ext cx="4650419" cy="461665"/>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lang="en-US" sz="2400">
                <a:solidFill>
                  <a:schemeClr val="bg1"/>
                </a:solidFill>
              </a:rPr>
              <a:t>Cồn bay hơi.</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198880"/>
          </a:xfrm>
          <a:prstGeom prst="rect">
            <a:avLst/>
          </a:prstGeom>
          <a:noFill/>
        </p:spPr>
        <p:txBody>
          <a:bodyPr wrap="square" rtlCol="0">
            <a:spAutoFit/>
          </a:bodyPr>
          <a:lstStyle/>
          <a:p>
            <a:pPr lvl="0">
              <a:defRPr/>
            </a:pPr>
            <a:r>
              <a:rPr kumimoji="0" lang="en-US" sz="3600" b="1" i="0" u="none" strike="noStrike" kern="1200" cap="none" spc="0" normalizeH="0" baseline="0" noProof="0" dirty="0" err="1">
                <a:ln>
                  <a:noFill/>
                </a:ln>
                <a:solidFill>
                  <a:prstClr val="white"/>
                </a:solidFill>
                <a:effectLst/>
                <a:uLnTx/>
                <a:uFillTx/>
                <a:latin typeface="Calibri" panose="020F0502020204030204"/>
              </a:rPr>
              <a:t>Câu</a:t>
            </a:r>
            <a:r>
              <a:rPr kumimoji="0" lang="en-US" sz="3600" b="1" i="0" u="none" strike="noStrike" kern="1200" cap="none" spc="0" normalizeH="0" baseline="0" noProof="0" dirty="0">
                <a:ln>
                  <a:noFill/>
                </a:ln>
                <a:solidFill>
                  <a:prstClr val="white"/>
                </a:solidFill>
                <a:effectLst/>
                <a:uLnTx/>
                <a:uFillTx/>
                <a:latin typeface="Calibri" panose="020F0502020204030204"/>
              </a:rPr>
              <a:t> </a:t>
            </a:r>
            <a:r>
              <a:rPr kumimoji="0" lang="en-US" sz="3600" b="1" i="0" u="none" strike="noStrike" kern="1200" cap="none" spc="0" normalizeH="0" baseline="0" noProof="0" dirty="0" err="1">
                <a:ln>
                  <a:noFill/>
                </a:ln>
                <a:solidFill>
                  <a:prstClr val="white"/>
                </a:solidFill>
                <a:effectLst/>
                <a:uLnTx/>
                <a:uFillTx/>
                <a:latin typeface="Calibri" panose="020F0502020204030204"/>
              </a:rPr>
              <a:t>hỏi</a:t>
            </a:r>
            <a:r>
              <a:rPr kumimoji="0" lang="en-US" sz="3600" b="1" i="0" u="none" strike="noStrike" kern="1200" cap="none" spc="0" normalizeH="0" baseline="0" noProof="0" dirty="0">
                <a:ln>
                  <a:noFill/>
                </a:ln>
                <a:solidFill>
                  <a:prstClr val="white"/>
                </a:solidFill>
                <a:effectLst/>
                <a:uLnTx/>
                <a:uFillTx/>
                <a:latin typeface="Calibri" panose="020F0502020204030204"/>
              </a:rPr>
              <a:t> 8: </a:t>
            </a:r>
            <a:r>
              <a:rPr lang="en-US" sz="3600" b="1" dirty="0" err="1">
                <a:solidFill>
                  <a:schemeClr val="bg1"/>
                </a:solidFill>
              </a:rPr>
              <a:t>Trong</a:t>
            </a:r>
            <a:r>
              <a:rPr lang="en-US" sz="3600" b="1" dirty="0">
                <a:solidFill>
                  <a:schemeClr val="bg1"/>
                </a:solidFill>
              </a:rPr>
              <a:t> </a:t>
            </a:r>
            <a:r>
              <a:rPr lang="en-US" sz="3600" b="1" dirty="0" err="1">
                <a:solidFill>
                  <a:schemeClr val="bg1"/>
                </a:solidFill>
              </a:rPr>
              <a:t>các</a:t>
            </a:r>
            <a:r>
              <a:rPr lang="en-US" sz="3600" b="1" dirty="0">
                <a:solidFill>
                  <a:schemeClr val="bg1"/>
                </a:solidFill>
              </a:rPr>
              <a:t> </a:t>
            </a:r>
            <a:r>
              <a:rPr lang="en-US" sz="3600" b="1" dirty="0" err="1">
                <a:solidFill>
                  <a:schemeClr val="bg1"/>
                </a:solidFill>
              </a:rPr>
              <a:t>hiện</a:t>
            </a:r>
            <a:r>
              <a:rPr lang="en-US" sz="3600" b="1" dirty="0">
                <a:solidFill>
                  <a:schemeClr val="bg1"/>
                </a:solidFill>
              </a:rPr>
              <a:t> </a:t>
            </a:r>
            <a:r>
              <a:rPr lang="en-US" sz="3600" b="1" dirty="0" err="1">
                <a:solidFill>
                  <a:schemeClr val="bg1"/>
                </a:solidFill>
              </a:rPr>
              <a:t>tượng</a:t>
            </a:r>
            <a:r>
              <a:rPr lang="en-US" sz="3600" b="1" dirty="0">
                <a:solidFill>
                  <a:schemeClr val="bg1"/>
                </a:solidFill>
              </a:rPr>
              <a:t> </a:t>
            </a:r>
            <a:r>
              <a:rPr lang="en-US" sz="3600" b="1" dirty="0" err="1">
                <a:solidFill>
                  <a:schemeClr val="bg1"/>
                </a:solidFill>
              </a:rPr>
              <a:t>sau</a:t>
            </a:r>
            <a:r>
              <a:rPr lang="en-US" sz="3600" b="1" dirty="0">
                <a:solidFill>
                  <a:schemeClr val="bg1"/>
                </a:solidFill>
              </a:rPr>
              <a:t>, </a:t>
            </a:r>
            <a:r>
              <a:rPr lang="en-US" sz="3600" b="1" dirty="0" err="1">
                <a:solidFill>
                  <a:schemeClr val="bg1"/>
                </a:solidFill>
              </a:rPr>
              <a:t>hiện</a:t>
            </a:r>
            <a:r>
              <a:rPr lang="en-US" sz="3600" b="1" dirty="0">
                <a:solidFill>
                  <a:schemeClr val="bg1"/>
                </a:solidFill>
              </a:rPr>
              <a:t> </a:t>
            </a:r>
            <a:r>
              <a:rPr lang="en-US" sz="3600" b="1" dirty="0" err="1">
                <a:solidFill>
                  <a:schemeClr val="bg1"/>
                </a:solidFill>
              </a:rPr>
              <a:t>tượng</a:t>
            </a:r>
            <a:r>
              <a:rPr lang="en-US" sz="3600" b="1" dirty="0">
                <a:solidFill>
                  <a:schemeClr val="bg1"/>
                </a:solidFill>
              </a:rPr>
              <a:t> </a:t>
            </a:r>
            <a:r>
              <a:rPr lang="en-US" sz="3600" b="1" dirty="0" err="1">
                <a:solidFill>
                  <a:schemeClr val="bg1"/>
                </a:solidFill>
              </a:rPr>
              <a:t>nào</a:t>
            </a:r>
            <a:r>
              <a:rPr lang="en-US" sz="3600" b="1" dirty="0">
                <a:solidFill>
                  <a:schemeClr val="bg1"/>
                </a:solidFill>
              </a:rPr>
              <a:t> </a:t>
            </a:r>
            <a:r>
              <a:rPr lang="en-US" sz="3600" b="1" dirty="0" err="1">
                <a:solidFill>
                  <a:schemeClr val="bg1"/>
                </a:solidFill>
              </a:rPr>
              <a:t>là</a:t>
            </a:r>
            <a:r>
              <a:rPr lang="en-US" sz="3600" b="1" dirty="0">
                <a:solidFill>
                  <a:schemeClr val="bg1"/>
                </a:solidFill>
              </a:rPr>
              <a:t> </a:t>
            </a:r>
            <a:r>
              <a:rPr lang="en-US" sz="3600" b="1" dirty="0" err="1">
                <a:solidFill>
                  <a:schemeClr val="bg1"/>
                </a:solidFill>
              </a:rPr>
              <a:t>hiện</a:t>
            </a:r>
            <a:r>
              <a:rPr lang="en-US" sz="3600" b="1" dirty="0">
                <a:solidFill>
                  <a:schemeClr val="bg1"/>
                </a:solidFill>
              </a:rPr>
              <a:t> </a:t>
            </a:r>
            <a:r>
              <a:rPr lang="en-US" sz="3600" b="1" dirty="0" err="1">
                <a:solidFill>
                  <a:schemeClr val="bg1"/>
                </a:solidFill>
              </a:rPr>
              <a:t>tượng</a:t>
            </a:r>
            <a:r>
              <a:rPr lang="en-US" sz="3600" b="1" dirty="0">
                <a:solidFill>
                  <a:schemeClr val="bg1"/>
                </a:solidFill>
              </a:rPr>
              <a:t> </a:t>
            </a:r>
            <a:r>
              <a:rPr lang="en-US" sz="3600" b="1" dirty="0" err="1">
                <a:solidFill>
                  <a:schemeClr val="bg1"/>
                </a:solidFill>
              </a:rPr>
              <a:t>hóa</a:t>
            </a:r>
            <a:r>
              <a:rPr lang="en-US" sz="3600" b="1" dirty="0">
                <a:solidFill>
                  <a:schemeClr val="bg1"/>
                </a:solidFill>
              </a:rPr>
              <a:t> </a:t>
            </a:r>
            <a:r>
              <a:rPr lang="en-US" sz="3600" b="1" dirty="0" err="1">
                <a:solidFill>
                  <a:schemeClr val="bg1"/>
                </a:solidFill>
              </a:rPr>
              <a:t>học</a:t>
            </a:r>
            <a:r>
              <a:rPr lang="en-US" sz="3600" b="1" dirty="0">
                <a:solidFill>
                  <a:schemeClr val="bg1"/>
                </a:solidFill>
              </a:rPr>
              <a:t>?</a:t>
            </a:r>
          </a:p>
        </p:txBody>
      </p:sp>
      <p:sp>
        <p:nvSpPr>
          <p:cNvPr id="15" name="bang a"/>
          <p:cNvSpPr/>
          <p:nvPr/>
        </p:nvSpPr>
        <p:spPr>
          <a:xfrm flipH="1">
            <a:off x="-1" y="5094962"/>
            <a:ext cx="605610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152399" y="5958224"/>
            <a:ext cx="590370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dap an a"/>
          <p:cNvSpPr txBox="1"/>
          <p:nvPr/>
        </p:nvSpPr>
        <p:spPr>
          <a:xfrm>
            <a:off x="0" y="5197163"/>
            <a:ext cx="6573520" cy="461665"/>
          </a:xfrm>
          <a:prstGeom prst="rect">
            <a:avLst/>
          </a:prstGeom>
          <a:noFill/>
        </p:spPr>
        <p:txBody>
          <a:bodyPr wrap="square" rtlCol="0">
            <a:spAutoFit/>
          </a:bodyPr>
          <a:lstStyle/>
          <a:p>
            <a:pPr marL="342900" lvl="0" indent="-342900">
              <a:buClr>
                <a:prstClr val="white"/>
              </a:buClr>
              <a:buFont typeface="Wingdings" panose="05000000000000000000" pitchFamily="2" charset="2"/>
              <a:buChar char=""/>
              <a:defRPr/>
            </a:pPr>
            <a:r>
              <a:rPr kumimoji="0" lang="en-US" sz="23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en-US" sz="2300" dirty="0">
                <a:solidFill>
                  <a:schemeClr val="bg1"/>
                </a:solidFill>
              </a:rPr>
              <a:t>Khi </a:t>
            </a:r>
            <a:r>
              <a:rPr lang="en-US" sz="2300" dirty="0" err="1">
                <a:solidFill>
                  <a:schemeClr val="bg1"/>
                </a:solidFill>
              </a:rPr>
              <a:t>nấu</a:t>
            </a:r>
            <a:r>
              <a:rPr lang="en-US" sz="2300" dirty="0">
                <a:solidFill>
                  <a:schemeClr val="bg1"/>
                </a:solidFill>
              </a:rPr>
              <a:t> </a:t>
            </a:r>
            <a:r>
              <a:rPr lang="en-US" sz="2300" dirty="0" err="1">
                <a:solidFill>
                  <a:schemeClr val="bg1"/>
                </a:solidFill>
              </a:rPr>
              <a:t>canh</a:t>
            </a:r>
            <a:r>
              <a:rPr lang="en-US" sz="2300" dirty="0">
                <a:solidFill>
                  <a:schemeClr val="bg1"/>
                </a:solidFill>
              </a:rPr>
              <a:t> </a:t>
            </a:r>
            <a:r>
              <a:rPr lang="en-US" sz="2300" dirty="0" err="1">
                <a:solidFill>
                  <a:schemeClr val="bg1"/>
                </a:solidFill>
              </a:rPr>
              <a:t>cua</a:t>
            </a:r>
            <a:r>
              <a:rPr lang="en-US" sz="2300" dirty="0">
                <a:solidFill>
                  <a:schemeClr val="bg1"/>
                </a:solidFill>
              </a:rPr>
              <a:t>, </a:t>
            </a:r>
            <a:r>
              <a:rPr lang="en-US" sz="2300" dirty="0" err="1">
                <a:solidFill>
                  <a:schemeClr val="bg1"/>
                </a:solidFill>
              </a:rPr>
              <a:t>gạch</a:t>
            </a:r>
            <a:r>
              <a:rPr lang="en-US" sz="2300" dirty="0">
                <a:solidFill>
                  <a:schemeClr val="bg1"/>
                </a:solidFill>
              </a:rPr>
              <a:t> </a:t>
            </a:r>
            <a:r>
              <a:rPr lang="en-US" sz="2300" dirty="0" err="1">
                <a:solidFill>
                  <a:schemeClr val="bg1"/>
                </a:solidFill>
              </a:rPr>
              <a:t>cua</a:t>
            </a:r>
            <a:r>
              <a:rPr lang="en-US" sz="2300" dirty="0">
                <a:solidFill>
                  <a:schemeClr val="bg1"/>
                </a:solidFill>
              </a:rPr>
              <a:t> </a:t>
            </a:r>
            <a:r>
              <a:rPr lang="en-US" sz="2300" dirty="0" err="1">
                <a:solidFill>
                  <a:schemeClr val="bg1"/>
                </a:solidFill>
              </a:rPr>
              <a:t>nổi</a:t>
            </a:r>
            <a:r>
              <a:rPr lang="en-US" sz="2300" dirty="0">
                <a:solidFill>
                  <a:schemeClr val="bg1"/>
                </a:solidFill>
              </a:rPr>
              <a:t> </a:t>
            </a:r>
            <a:r>
              <a:rPr lang="en-US" sz="2300" dirty="0" err="1">
                <a:solidFill>
                  <a:schemeClr val="bg1"/>
                </a:solidFill>
              </a:rPr>
              <a:t>lên</a:t>
            </a:r>
            <a:r>
              <a:rPr lang="en-US" sz="2300" dirty="0">
                <a:solidFill>
                  <a:schemeClr val="bg1"/>
                </a:solidFill>
              </a:rPr>
              <a:t> </a:t>
            </a:r>
            <a:r>
              <a:rPr lang="en-US" sz="2300" dirty="0" err="1">
                <a:solidFill>
                  <a:schemeClr val="bg1"/>
                </a:solidFill>
              </a:rPr>
              <a:t>trên</a:t>
            </a:r>
            <a:r>
              <a:rPr lang="en-US" sz="2300" dirty="0">
                <a:solidFill>
                  <a:schemeClr val="bg1"/>
                </a:solidFill>
              </a:rPr>
              <a:t>.</a:t>
            </a:r>
            <a:endParaRPr kumimoji="0" lang="en-US" sz="23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27" name="dap an c"/>
          <p:cNvSpPr txBox="1"/>
          <p:nvPr/>
        </p:nvSpPr>
        <p:spPr>
          <a:xfrm>
            <a:off x="243840" y="6060425"/>
            <a:ext cx="5512587" cy="46166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3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lang="en-US" sz="2300">
                <a:solidFill>
                  <a:schemeClr val="bg1"/>
                </a:solidFill>
              </a:rPr>
              <a:t>Đun nước, nước sôi bốc hơi.</a:t>
            </a:r>
          </a:p>
        </p:txBody>
      </p:sp>
      <p:sp>
        <p:nvSpPr>
          <p:cNvPr id="31" name="bang b"/>
          <p:cNvSpPr/>
          <p:nvPr/>
        </p:nvSpPr>
        <p:spPr>
          <a:xfrm flipH="1">
            <a:off x="6135894" y="5094962"/>
            <a:ext cx="605610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4" y="5958224"/>
            <a:ext cx="616786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dap an b"/>
          <p:cNvSpPr txBox="1"/>
          <p:nvPr/>
        </p:nvSpPr>
        <p:spPr>
          <a:xfrm>
            <a:off x="6435571" y="5094962"/>
            <a:ext cx="5756429" cy="44627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3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2300" dirty="0" err="1">
                <a:solidFill>
                  <a:schemeClr val="bg1"/>
                </a:solidFill>
              </a:rPr>
              <a:t>Cồn</a:t>
            </a:r>
            <a:r>
              <a:rPr lang="en-US" sz="2300" dirty="0">
                <a:solidFill>
                  <a:schemeClr val="bg1"/>
                </a:solidFill>
              </a:rPr>
              <a:t> </a:t>
            </a:r>
            <a:r>
              <a:rPr lang="en-US" sz="2300" dirty="0" err="1">
                <a:solidFill>
                  <a:schemeClr val="bg1"/>
                </a:solidFill>
              </a:rPr>
              <a:t>để</a:t>
            </a:r>
            <a:r>
              <a:rPr lang="en-US" sz="2300" dirty="0">
                <a:solidFill>
                  <a:schemeClr val="bg1"/>
                </a:solidFill>
              </a:rPr>
              <a:t> </a:t>
            </a:r>
            <a:r>
              <a:rPr lang="en-US" sz="2300" dirty="0" err="1">
                <a:solidFill>
                  <a:schemeClr val="bg1"/>
                </a:solidFill>
              </a:rPr>
              <a:t>trong</a:t>
            </a:r>
            <a:r>
              <a:rPr lang="en-US" sz="2300" dirty="0">
                <a:solidFill>
                  <a:schemeClr val="bg1"/>
                </a:solidFill>
              </a:rPr>
              <a:t> </a:t>
            </a:r>
            <a:r>
              <a:rPr lang="en-US" sz="2300" dirty="0" err="1">
                <a:solidFill>
                  <a:schemeClr val="bg1"/>
                </a:solidFill>
              </a:rPr>
              <a:t>lọ</a:t>
            </a:r>
            <a:r>
              <a:rPr lang="en-US" sz="2300" dirty="0">
                <a:solidFill>
                  <a:schemeClr val="bg1"/>
                </a:solidFill>
              </a:rPr>
              <a:t> </a:t>
            </a:r>
            <a:r>
              <a:rPr lang="en-US" sz="2300" dirty="0" err="1">
                <a:solidFill>
                  <a:schemeClr val="bg1"/>
                </a:solidFill>
              </a:rPr>
              <a:t>không</a:t>
            </a:r>
            <a:r>
              <a:rPr lang="en-US" sz="2300" dirty="0">
                <a:solidFill>
                  <a:schemeClr val="bg1"/>
                </a:solidFill>
              </a:rPr>
              <a:t> </a:t>
            </a:r>
            <a:r>
              <a:rPr lang="en-US" sz="2300" dirty="0" err="1">
                <a:solidFill>
                  <a:schemeClr val="bg1"/>
                </a:solidFill>
              </a:rPr>
              <a:t>đậy</a:t>
            </a:r>
            <a:r>
              <a:rPr lang="en-US" sz="2300" dirty="0">
                <a:solidFill>
                  <a:schemeClr val="bg1"/>
                </a:solidFill>
              </a:rPr>
              <a:t> </a:t>
            </a:r>
            <a:r>
              <a:rPr lang="en-US" sz="2300" dirty="0" err="1">
                <a:solidFill>
                  <a:schemeClr val="bg1"/>
                </a:solidFill>
              </a:rPr>
              <a:t>nắp</a:t>
            </a:r>
            <a:r>
              <a:rPr lang="en-US" sz="2300" dirty="0">
                <a:solidFill>
                  <a:schemeClr val="bg1"/>
                </a:solidFill>
              </a:rPr>
              <a:t> </a:t>
            </a:r>
            <a:r>
              <a:rPr lang="en-US" sz="2300" dirty="0" err="1">
                <a:solidFill>
                  <a:schemeClr val="bg1"/>
                </a:solidFill>
              </a:rPr>
              <a:t>bị</a:t>
            </a:r>
            <a:r>
              <a:rPr lang="en-US" sz="2300" dirty="0">
                <a:solidFill>
                  <a:schemeClr val="bg1"/>
                </a:solidFill>
              </a:rPr>
              <a:t> </a:t>
            </a:r>
            <a:r>
              <a:rPr lang="en-US" sz="2300" dirty="0" err="1">
                <a:solidFill>
                  <a:schemeClr val="bg1"/>
                </a:solidFill>
              </a:rPr>
              <a:t>cạn</a:t>
            </a:r>
            <a:endParaRPr lang="en-US" sz="2300" dirty="0">
              <a:solidFill>
                <a:schemeClr val="bg1"/>
              </a:solidFill>
            </a:endParaRPr>
          </a:p>
        </p:txBody>
      </p:sp>
      <p:sp>
        <p:nvSpPr>
          <p:cNvPr id="34" name="dap an d"/>
          <p:cNvSpPr txBox="1"/>
          <p:nvPr/>
        </p:nvSpPr>
        <p:spPr>
          <a:xfrm>
            <a:off x="6056103" y="6060425"/>
            <a:ext cx="5983497" cy="46166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23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lang="en-US" sz="2300">
                <a:solidFill>
                  <a:schemeClr val="bg1"/>
                </a:solidFill>
              </a:rPr>
              <a:t>Đốt cháy than để nấu nướng.</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076325"/>
          </a:xfrm>
          <a:prstGeom prst="rect">
            <a:avLst/>
          </a:prstGeom>
          <a:noFill/>
        </p:spPr>
        <p:txBody>
          <a:bodyPr wrap="square" rtlCol="0">
            <a:spAutoFit/>
          </a:bodyPr>
          <a:lstStyle/>
          <a:p>
            <a:pPr lvl="0">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9: </a:t>
            </a:r>
            <a:r>
              <a:rPr lang="en-US" sz="3200" b="1" dirty="0" err="1">
                <a:solidFill>
                  <a:schemeClr val="bg1"/>
                </a:solidFill>
                <a:latin typeface="Times New Roman" panose="02020603050405020304" pitchFamily="18" charset="0"/>
                <a:cs typeface="Times New Roman" panose="02020603050405020304" pitchFamily="18" charset="0"/>
              </a:rPr>
              <a:t>Sự</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biến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đổi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sau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đây</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không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phải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một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hiện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tượng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hóa</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học</a:t>
            </a:r>
            <a:r>
              <a:rPr lang="en-US" sz="3200" b="1" dirty="0">
                <a:solidFill>
                  <a:schemeClr val="bg1"/>
                </a:solidFill>
                <a:latin typeface="Times New Roman" panose="02020603050405020304" pitchFamily="18" charset="0"/>
                <a:cs typeface="Times New Roman" panose="02020603050405020304" pitchFamily="18" charset="0"/>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282321" y="5093700"/>
            <a:ext cx="5249773" cy="7260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338554"/>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lang="en-US" sz="1600">
                <a:solidFill>
                  <a:schemeClr val="bg1"/>
                </a:solidFill>
              </a:rPr>
              <a:t>Khí hiđro cháy trong oxi, tạo thành nước.</a:t>
            </a:r>
          </a:p>
        </p:txBody>
      </p:sp>
      <p:sp>
        <p:nvSpPr>
          <p:cNvPr id="27" name="cau hoi b"/>
          <p:cNvSpPr txBox="1"/>
          <p:nvPr/>
        </p:nvSpPr>
        <p:spPr>
          <a:xfrm>
            <a:off x="6435571" y="5197161"/>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1600" dirty="0" err="1">
                <a:solidFill>
                  <a:schemeClr val="bg1"/>
                </a:solidFill>
              </a:rPr>
              <a:t>Hòa</a:t>
            </a:r>
            <a:r>
              <a:rPr lang="en-US" sz="1600" dirty="0">
                <a:solidFill>
                  <a:schemeClr val="bg1"/>
                </a:solidFill>
              </a:rPr>
              <a:t> tan </a:t>
            </a:r>
            <a:r>
              <a:rPr lang="en-US" sz="1600" dirty="0" err="1">
                <a:solidFill>
                  <a:schemeClr val="bg1"/>
                </a:solidFill>
              </a:rPr>
              <a:t>muối</a:t>
            </a:r>
            <a:r>
              <a:rPr lang="en-US" sz="1600" dirty="0">
                <a:solidFill>
                  <a:schemeClr val="bg1"/>
                </a:solidFill>
              </a:rPr>
              <a:t> </a:t>
            </a:r>
            <a:r>
              <a:rPr lang="en-US" sz="1600" dirty="0" err="1">
                <a:solidFill>
                  <a:schemeClr val="bg1"/>
                </a:solidFill>
              </a:rPr>
              <a:t>ăn</a:t>
            </a:r>
            <a:r>
              <a:rPr lang="en-US" sz="1600" dirty="0">
                <a:solidFill>
                  <a:schemeClr val="bg1"/>
                </a:solidFill>
              </a:rPr>
              <a:t> </a:t>
            </a:r>
            <a:r>
              <a:rPr lang="en-US" sz="1600" dirty="0" err="1">
                <a:solidFill>
                  <a:schemeClr val="bg1"/>
                </a:solidFill>
              </a:rPr>
              <a:t>vào</a:t>
            </a:r>
            <a:r>
              <a:rPr lang="en-US" sz="1600" dirty="0">
                <a:solidFill>
                  <a:schemeClr val="bg1"/>
                </a:solidFill>
              </a:rPr>
              <a:t> </a:t>
            </a:r>
            <a:r>
              <a:rPr lang="en-US" sz="1600" dirty="0" err="1">
                <a:solidFill>
                  <a:schemeClr val="bg1"/>
                </a:solidFill>
              </a:rPr>
              <a:t>nước</a:t>
            </a:r>
            <a:r>
              <a:rPr lang="en-US" sz="1600" dirty="0">
                <a:solidFill>
                  <a:schemeClr val="bg1"/>
                </a:solidFill>
              </a:rPr>
              <a:t>, </a:t>
            </a:r>
            <a:r>
              <a:rPr lang="en-US" sz="1600" dirty="0" err="1">
                <a:solidFill>
                  <a:schemeClr val="bg1"/>
                </a:solidFill>
              </a:rPr>
              <a:t>tạo</a:t>
            </a:r>
            <a:r>
              <a:rPr lang="en-US" sz="1600" dirty="0">
                <a:solidFill>
                  <a:schemeClr val="bg1"/>
                </a:solidFill>
              </a:rPr>
              <a:t> </a:t>
            </a:r>
            <a:r>
              <a:rPr lang="en-US" sz="1600" dirty="0" err="1">
                <a:solidFill>
                  <a:schemeClr val="bg1"/>
                </a:solidFill>
              </a:rPr>
              <a:t>thành</a:t>
            </a:r>
            <a:r>
              <a:rPr lang="en-US" sz="1600" dirty="0">
                <a:solidFill>
                  <a:schemeClr val="bg1"/>
                </a:solidFill>
              </a:rPr>
              <a:t> dung </a:t>
            </a:r>
            <a:r>
              <a:rPr lang="en-US" sz="1600" dirty="0" err="1">
                <a:solidFill>
                  <a:schemeClr val="bg1"/>
                </a:solidFill>
              </a:rPr>
              <a:t>dịch</a:t>
            </a:r>
            <a:r>
              <a:rPr lang="en-US" sz="1600" dirty="0">
                <a:solidFill>
                  <a:schemeClr val="bg1"/>
                </a:solidFill>
              </a:rPr>
              <a:t> </a:t>
            </a:r>
            <a:r>
              <a:rPr lang="en-US" sz="1600" dirty="0" err="1">
                <a:solidFill>
                  <a:schemeClr val="bg1"/>
                </a:solidFill>
              </a:rPr>
              <a:t>muối</a:t>
            </a:r>
            <a:r>
              <a:rPr lang="en-US" sz="1600" dirty="0">
                <a:solidFill>
                  <a:schemeClr val="bg1"/>
                </a:solidFill>
              </a:rPr>
              <a:t> </a:t>
            </a:r>
            <a:r>
              <a:rPr lang="en-US" sz="1600" dirty="0" err="1">
                <a:solidFill>
                  <a:schemeClr val="bg1"/>
                </a:solidFill>
              </a:rPr>
              <a:t>ăn</a:t>
            </a:r>
            <a:r>
              <a:rPr lang="en-US" sz="1600" dirty="0">
                <a:solidFill>
                  <a:schemeClr val="bg1"/>
                </a:solidFill>
              </a:rPr>
              <a:t>.</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1" y="5958222"/>
            <a:ext cx="5249773" cy="6869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7" y="5101327"/>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a:t>
            </a:r>
            <a:r>
              <a:rPr kumimoji="0" lang="en-US" sz="16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 </a:t>
            </a:r>
            <a:r>
              <a:rPr lang="en-US" sz="1600" dirty="0" err="1">
                <a:solidFill>
                  <a:schemeClr val="bg1"/>
                </a:solidFill>
              </a:rPr>
              <a:t>Hơi</a:t>
            </a:r>
            <a:r>
              <a:rPr lang="en-US" sz="1600" dirty="0">
                <a:solidFill>
                  <a:schemeClr val="bg1"/>
                </a:solidFill>
              </a:rPr>
              <a:t> </a:t>
            </a:r>
            <a:r>
              <a:rPr lang="en-US" sz="1600" dirty="0" err="1">
                <a:solidFill>
                  <a:schemeClr val="bg1"/>
                </a:solidFill>
              </a:rPr>
              <a:t>nến</a:t>
            </a:r>
            <a:r>
              <a:rPr lang="en-US" sz="1600" dirty="0">
                <a:solidFill>
                  <a:schemeClr val="bg1"/>
                </a:solidFill>
              </a:rPr>
              <a:t> </a:t>
            </a:r>
            <a:r>
              <a:rPr lang="en-US" sz="1600" dirty="0" err="1">
                <a:solidFill>
                  <a:schemeClr val="bg1"/>
                </a:solidFill>
              </a:rPr>
              <a:t>cháy</a:t>
            </a:r>
            <a:r>
              <a:rPr lang="en-US" sz="1600" dirty="0">
                <a:solidFill>
                  <a:schemeClr val="bg1"/>
                </a:solidFill>
              </a:rPr>
              <a:t> </a:t>
            </a:r>
            <a:r>
              <a:rPr lang="en-US" sz="1600" dirty="0" err="1">
                <a:solidFill>
                  <a:schemeClr val="bg1"/>
                </a:solidFill>
              </a:rPr>
              <a:t>trong</a:t>
            </a:r>
            <a:r>
              <a:rPr lang="en-US" sz="1600" dirty="0">
                <a:solidFill>
                  <a:schemeClr val="bg1"/>
                </a:solidFill>
              </a:rPr>
              <a:t> </a:t>
            </a:r>
            <a:r>
              <a:rPr lang="en-US" sz="1600" dirty="0" err="1">
                <a:solidFill>
                  <a:schemeClr val="bg1"/>
                </a:solidFill>
              </a:rPr>
              <a:t>không</a:t>
            </a:r>
            <a:r>
              <a:rPr lang="en-US" sz="1600" dirty="0">
                <a:solidFill>
                  <a:schemeClr val="bg1"/>
                </a:solidFill>
              </a:rPr>
              <a:t> </a:t>
            </a:r>
            <a:r>
              <a:rPr lang="en-US" sz="1600" dirty="0" err="1">
                <a:solidFill>
                  <a:schemeClr val="bg1"/>
                </a:solidFill>
              </a:rPr>
              <a:t>khí</a:t>
            </a:r>
            <a:r>
              <a:rPr lang="en-US" sz="1600" dirty="0">
                <a:solidFill>
                  <a:schemeClr val="bg1"/>
                </a:solidFill>
              </a:rPr>
              <a:t>, </a:t>
            </a:r>
            <a:r>
              <a:rPr lang="en-US" sz="1600" dirty="0" err="1">
                <a:solidFill>
                  <a:schemeClr val="bg1"/>
                </a:solidFill>
              </a:rPr>
              <a:t>tạo</a:t>
            </a:r>
            <a:r>
              <a:rPr lang="en-US" sz="1600" dirty="0">
                <a:solidFill>
                  <a:schemeClr val="bg1"/>
                </a:solidFill>
              </a:rPr>
              <a:t> </a:t>
            </a:r>
            <a:r>
              <a:rPr lang="en-US" sz="1600" dirty="0" err="1">
                <a:solidFill>
                  <a:schemeClr val="bg1"/>
                </a:solidFill>
              </a:rPr>
              <a:t>thành</a:t>
            </a:r>
            <a:r>
              <a:rPr lang="en-US" sz="1600" dirty="0">
                <a:solidFill>
                  <a:schemeClr val="bg1"/>
                </a:solidFill>
              </a:rPr>
              <a:t> </a:t>
            </a:r>
            <a:r>
              <a:rPr lang="en-US" sz="1600" dirty="0" err="1">
                <a:solidFill>
                  <a:schemeClr val="bg1"/>
                </a:solidFill>
              </a:rPr>
              <a:t>khí</a:t>
            </a:r>
            <a:r>
              <a:rPr lang="en-US" sz="1600" dirty="0">
                <a:solidFill>
                  <a:schemeClr val="bg1"/>
                </a:solidFill>
              </a:rPr>
              <a:t> </a:t>
            </a:r>
            <a:r>
              <a:rPr lang="en-US" sz="1600" dirty="0" err="1">
                <a:solidFill>
                  <a:schemeClr val="bg1"/>
                </a:solidFill>
              </a:rPr>
              <a:t>cacbonic</a:t>
            </a:r>
            <a:r>
              <a:rPr lang="en-US" sz="1600" dirty="0">
                <a:solidFill>
                  <a:schemeClr val="bg1"/>
                </a:solidFill>
              </a:rPr>
              <a:t> </a:t>
            </a:r>
            <a:r>
              <a:rPr lang="en-US" sz="1600" dirty="0" err="1">
                <a:solidFill>
                  <a:schemeClr val="bg1"/>
                </a:solidFill>
              </a:rPr>
              <a:t>và</a:t>
            </a:r>
            <a:r>
              <a:rPr lang="en-US" sz="1600" dirty="0">
                <a:solidFill>
                  <a:schemeClr val="bg1"/>
                </a:solidFill>
              </a:rPr>
              <a:t> </a:t>
            </a:r>
            <a:r>
              <a:rPr lang="en-US" sz="1600" dirty="0" err="1">
                <a:solidFill>
                  <a:schemeClr val="bg1"/>
                </a:solidFill>
              </a:rPr>
              <a:t>hơi</a:t>
            </a:r>
            <a:r>
              <a:rPr lang="en-US" sz="1600" dirty="0">
                <a:solidFill>
                  <a:schemeClr val="bg1"/>
                </a:solidFill>
              </a:rPr>
              <a:t> </a:t>
            </a:r>
            <a:r>
              <a:rPr lang="en-US" sz="1600" dirty="0" err="1">
                <a:solidFill>
                  <a:schemeClr val="bg1"/>
                </a:solidFill>
              </a:rPr>
              <a:t>nước</a:t>
            </a:r>
            <a:r>
              <a:rPr lang="en-US" sz="1600" dirty="0">
                <a:solidFill>
                  <a:schemeClr val="bg1"/>
                </a:solidFill>
              </a:rPr>
              <a:t>.</a:t>
            </a:r>
          </a:p>
        </p:txBody>
      </p:sp>
      <p:sp>
        <p:nvSpPr>
          <p:cNvPr id="34" name="cau hoi c"/>
          <p:cNvSpPr txBox="1"/>
          <p:nvPr/>
        </p:nvSpPr>
        <p:spPr>
          <a:xfrm>
            <a:off x="1106008" y="6060424"/>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C. </a:t>
            </a:r>
            <a:r>
              <a:rPr lang="en-US" sz="1600" dirty="0" err="1">
                <a:solidFill>
                  <a:schemeClr val="bg1"/>
                </a:solidFill>
              </a:rPr>
              <a:t>Sắt</a:t>
            </a:r>
            <a:r>
              <a:rPr lang="en-US" sz="1600" dirty="0">
                <a:solidFill>
                  <a:schemeClr val="bg1"/>
                </a:solidFill>
              </a:rPr>
              <a:t> </a:t>
            </a:r>
            <a:r>
              <a:rPr lang="en-US" sz="1600" dirty="0" err="1">
                <a:solidFill>
                  <a:schemeClr val="bg1"/>
                </a:solidFill>
              </a:rPr>
              <a:t>cháy</a:t>
            </a:r>
            <a:r>
              <a:rPr lang="en-US" sz="1600" dirty="0">
                <a:solidFill>
                  <a:schemeClr val="bg1"/>
                </a:solidFill>
              </a:rPr>
              <a:t> </a:t>
            </a:r>
            <a:r>
              <a:rPr lang="en-US" sz="1600" dirty="0" err="1">
                <a:solidFill>
                  <a:schemeClr val="bg1"/>
                </a:solidFill>
              </a:rPr>
              <a:t>trong</a:t>
            </a:r>
            <a:r>
              <a:rPr lang="en-US" sz="1600" dirty="0">
                <a:solidFill>
                  <a:schemeClr val="bg1"/>
                </a:solidFill>
              </a:rPr>
              <a:t> </a:t>
            </a:r>
            <a:r>
              <a:rPr lang="en-US" sz="1600" dirty="0" err="1">
                <a:solidFill>
                  <a:schemeClr val="bg1"/>
                </a:solidFill>
              </a:rPr>
              <a:t>lưu</a:t>
            </a:r>
            <a:r>
              <a:rPr lang="en-US" sz="1600" dirty="0">
                <a:solidFill>
                  <a:schemeClr val="bg1"/>
                </a:solidFill>
              </a:rPr>
              <a:t> </a:t>
            </a:r>
            <a:r>
              <a:rPr lang="en-US" sz="1600" dirty="0" err="1">
                <a:solidFill>
                  <a:schemeClr val="bg1"/>
                </a:solidFill>
              </a:rPr>
              <a:t>huỳnh</a:t>
            </a:r>
            <a:r>
              <a:rPr lang="en-US" sz="1600" dirty="0">
                <a:solidFill>
                  <a:schemeClr val="bg1"/>
                </a:solidFill>
              </a:rPr>
              <a:t>, </a:t>
            </a:r>
            <a:r>
              <a:rPr lang="en-US" sz="1600" dirty="0" err="1">
                <a:solidFill>
                  <a:schemeClr val="bg1"/>
                </a:solidFill>
              </a:rPr>
              <a:t>tạo</a:t>
            </a:r>
            <a:r>
              <a:rPr lang="en-US" sz="1600" dirty="0">
                <a:solidFill>
                  <a:schemeClr val="bg1"/>
                </a:solidFill>
              </a:rPr>
              <a:t> </a:t>
            </a:r>
            <a:r>
              <a:rPr lang="en-US" sz="1600" dirty="0" err="1">
                <a:solidFill>
                  <a:schemeClr val="bg1"/>
                </a:solidFill>
              </a:rPr>
              <a:t>thành</a:t>
            </a:r>
            <a:r>
              <a:rPr lang="en-US" sz="1600" dirty="0">
                <a:solidFill>
                  <a:schemeClr val="bg1"/>
                </a:solidFill>
              </a:rPr>
              <a:t> </a:t>
            </a:r>
            <a:r>
              <a:rPr lang="en-US" sz="1600" dirty="0" err="1">
                <a:solidFill>
                  <a:schemeClr val="bg1"/>
                </a:solidFill>
              </a:rPr>
              <a:t>muối</a:t>
            </a:r>
            <a:r>
              <a:rPr lang="en-US" sz="1600" dirty="0">
                <a:solidFill>
                  <a:schemeClr val="bg1"/>
                </a:solidFill>
              </a:rPr>
              <a:t> </a:t>
            </a:r>
            <a:r>
              <a:rPr lang="en-US" sz="1600" dirty="0" err="1">
                <a:solidFill>
                  <a:schemeClr val="bg1"/>
                </a:solidFill>
              </a:rPr>
              <a:t>sắt</a:t>
            </a:r>
            <a:r>
              <a:rPr lang="en-US" sz="1600" dirty="0">
                <a:solidFill>
                  <a:schemeClr val="bg1"/>
                </a:solidFill>
              </a:rPr>
              <a:t>(II) </a:t>
            </a:r>
            <a:r>
              <a:rPr lang="en-US" sz="1600" dirty="0" err="1">
                <a:solidFill>
                  <a:schemeClr val="bg1"/>
                </a:solidFill>
              </a:rPr>
              <a:t>sufua</a:t>
            </a:r>
            <a:r>
              <a:rPr lang="en-US" sz="1600" dirty="0">
                <a:solidFill>
                  <a:schemeClr val="bg1"/>
                </a:solidFill>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198880"/>
          </a:xfrm>
          <a:prstGeom prst="rect">
            <a:avLst/>
          </a:prstGeom>
          <a:noFill/>
        </p:spPr>
        <p:txBody>
          <a:bodyPr wrap="square" rtlCol="0">
            <a:spAutoFit/>
          </a:bodyPr>
          <a:lstStyle/>
          <a:p>
            <a:pPr lvl="0">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10: </a:t>
            </a:r>
            <a:r>
              <a:rPr lang="en-US" sz="3600" b="1" dirty="0" err="1">
                <a:solidFill>
                  <a:schemeClr val="bg1"/>
                </a:solidFill>
                <a:latin typeface="Times New Roman" panose="02020603050405020304" pitchFamily="18" charset="0"/>
                <a:cs typeface="Times New Roman" panose="02020603050405020304" pitchFamily="18" charset="0"/>
              </a:rPr>
              <a:t>Trong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hiện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nhiên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sau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đây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hiện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tượng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hoá</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học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là</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35571" y="5133469"/>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lang="en-US" sz="1600" dirty="0" err="1">
                <a:solidFill>
                  <a:schemeClr val="bg1"/>
                </a:solidFill>
              </a:rPr>
              <a:t>Hơi</a:t>
            </a:r>
            <a:r>
              <a:rPr lang="en-US" sz="1600" dirty="0">
                <a:solidFill>
                  <a:schemeClr val="bg1"/>
                </a:solidFill>
              </a:rPr>
              <a:t> </a:t>
            </a:r>
            <a:r>
              <a:rPr lang="en-US" sz="1600" dirty="0" err="1">
                <a:solidFill>
                  <a:schemeClr val="bg1"/>
                </a:solidFill>
              </a:rPr>
              <a:t>nước</a:t>
            </a:r>
            <a:r>
              <a:rPr lang="en-US" sz="1600" dirty="0">
                <a:solidFill>
                  <a:schemeClr val="bg1"/>
                </a:solidFill>
              </a:rPr>
              <a:t> </a:t>
            </a:r>
            <a:r>
              <a:rPr lang="en-US" sz="1600" dirty="0" err="1">
                <a:solidFill>
                  <a:schemeClr val="bg1"/>
                </a:solidFill>
              </a:rPr>
              <a:t>trong</a:t>
            </a:r>
            <a:r>
              <a:rPr lang="en-US" sz="1600" dirty="0">
                <a:solidFill>
                  <a:schemeClr val="bg1"/>
                </a:solidFill>
              </a:rPr>
              <a:t> </a:t>
            </a:r>
            <a:r>
              <a:rPr lang="en-US" sz="1600" dirty="0" err="1">
                <a:solidFill>
                  <a:schemeClr val="bg1"/>
                </a:solidFill>
              </a:rPr>
              <a:t>các</a:t>
            </a:r>
            <a:r>
              <a:rPr lang="en-US" sz="1600" dirty="0">
                <a:solidFill>
                  <a:schemeClr val="bg1"/>
                </a:solidFill>
              </a:rPr>
              <a:t> </a:t>
            </a:r>
            <a:r>
              <a:rPr lang="en-US" sz="1600" dirty="0" err="1">
                <a:solidFill>
                  <a:schemeClr val="bg1"/>
                </a:solidFill>
              </a:rPr>
              <a:t>đám</a:t>
            </a:r>
            <a:r>
              <a:rPr lang="en-US" sz="1600" dirty="0">
                <a:solidFill>
                  <a:schemeClr val="bg1"/>
                </a:solidFill>
              </a:rPr>
              <a:t> </a:t>
            </a:r>
            <a:r>
              <a:rPr lang="en-US" sz="1600" dirty="0" err="1">
                <a:solidFill>
                  <a:schemeClr val="bg1"/>
                </a:solidFill>
              </a:rPr>
              <a:t>mây</a:t>
            </a:r>
            <a:r>
              <a:rPr lang="en-US" sz="1600" dirty="0">
                <a:solidFill>
                  <a:schemeClr val="bg1"/>
                </a:solidFill>
              </a:rPr>
              <a:t> </a:t>
            </a:r>
            <a:r>
              <a:rPr lang="en-US" sz="1600" dirty="0" err="1">
                <a:solidFill>
                  <a:schemeClr val="bg1"/>
                </a:solidFill>
              </a:rPr>
              <a:t>ngưng</a:t>
            </a:r>
            <a:r>
              <a:rPr lang="en-US" sz="1600" dirty="0">
                <a:solidFill>
                  <a:schemeClr val="bg1"/>
                </a:solidFill>
              </a:rPr>
              <a:t> </a:t>
            </a:r>
            <a:r>
              <a:rPr lang="en-US" sz="1600" dirty="0" err="1">
                <a:solidFill>
                  <a:schemeClr val="bg1"/>
                </a:solidFill>
              </a:rPr>
              <a:t>tụ</a:t>
            </a:r>
            <a:r>
              <a:rPr lang="en-US" sz="1600" dirty="0">
                <a:solidFill>
                  <a:schemeClr val="bg1"/>
                </a:solidFill>
              </a:rPr>
              <a:t> </a:t>
            </a:r>
            <a:r>
              <a:rPr lang="en-US" sz="1600" dirty="0" err="1">
                <a:solidFill>
                  <a:schemeClr val="bg1"/>
                </a:solidFill>
              </a:rPr>
              <a:t>và</a:t>
            </a:r>
            <a:r>
              <a:rPr lang="en-US" sz="1600" dirty="0">
                <a:solidFill>
                  <a:schemeClr val="bg1"/>
                </a:solidFill>
              </a:rPr>
              <a:t> </a:t>
            </a:r>
            <a:r>
              <a:rPr lang="en-US" sz="1600" dirty="0" err="1">
                <a:solidFill>
                  <a:schemeClr val="bg1"/>
                </a:solidFill>
              </a:rPr>
              <a:t>rơi</a:t>
            </a:r>
            <a:r>
              <a:rPr lang="en-US" sz="1600" dirty="0">
                <a:solidFill>
                  <a:schemeClr val="bg1"/>
                </a:solidFill>
              </a:rPr>
              <a:t> </a:t>
            </a:r>
            <a:r>
              <a:rPr lang="en-US" sz="1600" dirty="0" err="1">
                <a:solidFill>
                  <a:schemeClr val="bg1"/>
                </a:solidFill>
              </a:rPr>
              <a:t>xuống</a:t>
            </a:r>
            <a:r>
              <a:rPr lang="en-US" sz="1600" dirty="0">
                <a:solidFill>
                  <a:schemeClr val="bg1"/>
                </a:solidFill>
              </a:rPr>
              <a:t> </a:t>
            </a:r>
            <a:r>
              <a:rPr lang="en-US" sz="1600" dirty="0" err="1">
                <a:solidFill>
                  <a:schemeClr val="bg1"/>
                </a:solidFill>
              </a:rPr>
              <a:t>tạo</a:t>
            </a:r>
            <a:r>
              <a:rPr lang="en-US" sz="1600" dirty="0">
                <a:solidFill>
                  <a:schemeClr val="bg1"/>
                </a:solidFill>
              </a:rPr>
              <a:t> ra </a:t>
            </a:r>
            <a:r>
              <a:rPr lang="en-US" sz="1600" dirty="0" err="1">
                <a:solidFill>
                  <a:schemeClr val="bg1"/>
                </a:solidFill>
              </a:rPr>
              <a:t>mưa</a:t>
            </a:r>
            <a:r>
              <a:rPr lang="en-US" sz="1600" dirty="0">
                <a:solidFill>
                  <a:schemeClr val="bg1"/>
                </a:solidFill>
              </a:rPr>
              <a:t>.</a:t>
            </a:r>
          </a:p>
        </p:txBody>
      </p:sp>
      <p:sp>
        <p:nvSpPr>
          <p:cNvPr id="27" name="cau hoi c"/>
          <p:cNvSpPr txBox="1"/>
          <p:nvPr/>
        </p:nvSpPr>
        <p:spPr>
          <a:xfrm>
            <a:off x="1106007" y="5988604"/>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C. </a:t>
            </a:r>
            <a:r>
              <a:rPr lang="en-US" sz="1600" dirty="0" err="1">
                <a:solidFill>
                  <a:schemeClr val="bg1"/>
                </a:solidFill>
              </a:rPr>
              <a:t>Nạn</a:t>
            </a:r>
            <a:r>
              <a:rPr lang="en-US" sz="1600" dirty="0">
                <a:solidFill>
                  <a:schemeClr val="bg1"/>
                </a:solidFill>
              </a:rPr>
              <a:t> </a:t>
            </a:r>
            <a:r>
              <a:rPr lang="en-US" sz="1600" dirty="0" err="1">
                <a:solidFill>
                  <a:schemeClr val="bg1"/>
                </a:solidFill>
              </a:rPr>
              <a:t>cháy</a:t>
            </a:r>
            <a:r>
              <a:rPr lang="en-US" sz="1600" dirty="0">
                <a:solidFill>
                  <a:schemeClr val="bg1"/>
                </a:solidFill>
              </a:rPr>
              <a:t> </a:t>
            </a:r>
            <a:r>
              <a:rPr lang="en-US" sz="1600" dirty="0" err="1">
                <a:solidFill>
                  <a:schemeClr val="bg1"/>
                </a:solidFill>
              </a:rPr>
              <a:t>rừng</a:t>
            </a:r>
            <a:r>
              <a:rPr lang="en-US" sz="1600" dirty="0">
                <a:solidFill>
                  <a:schemeClr val="bg1"/>
                </a:solidFill>
              </a:rPr>
              <a:t> </a:t>
            </a:r>
            <a:r>
              <a:rPr lang="en-US" sz="1600" dirty="0" err="1">
                <a:solidFill>
                  <a:schemeClr val="bg1"/>
                </a:solidFill>
              </a:rPr>
              <a:t>tạo</a:t>
            </a:r>
            <a:r>
              <a:rPr lang="en-US" sz="1600" dirty="0">
                <a:solidFill>
                  <a:schemeClr val="bg1"/>
                </a:solidFill>
              </a:rPr>
              <a:t> </a:t>
            </a:r>
            <a:r>
              <a:rPr lang="en-US" sz="1600" dirty="0" err="1">
                <a:solidFill>
                  <a:schemeClr val="bg1"/>
                </a:solidFill>
              </a:rPr>
              <a:t>khói</a:t>
            </a:r>
            <a:r>
              <a:rPr lang="en-US" sz="1600" dirty="0">
                <a:solidFill>
                  <a:schemeClr val="bg1"/>
                </a:solidFill>
              </a:rPr>
              <a:t> </a:t>
            </a:r>
            <a:r>
              <a:rPr lang="en-US" sz="1600" dirty="0" err="1">
                <a:solidFill>
                  <a:schemeClr val="bg1"/>
                </a:solidFill>
              </a:rPr>
              <a:t>đen</a:t>
            </a:r>
            <a:r>
              <a:rPr lang="en-US" sz="1600" dirty="0">
                <a:solidFill>
                  <a:schemeClr val="bg1"/>
                </a:solidFill>
              </a:rPr>
              <a:t> </a:t>
            </a:r>
            <a:r>
              <a:rPr lang="en-US" sz="1600" dirty="0" err="1">
                <a:solidFill>
                  <a:schemeClr val="bg1"/>
                </a:solidFill>
              </a:rPr>
              <a:t>dày</a:t>
            </a:r>
            <a:r>
              <a:rPr lang="en-US" sz="1600" dirty="0">
                <a:solidFill>
                  <a:schemeClr val="bg1"/>
                </a:solidFill>
              </a:rPr>
              <a:t> </a:t>
            </a:r>
            <a:r>
              <a:rPr lang="en-US" sz="1600" dirty="0" err="1">
                <a:solidFill>
                  <a:schemeClr val="bg1"/>
                </a:solidFill>
              </a:rPr>
              <a:t>đặc</a:t>
            </a:r>
            <a:r>
              <a:rPr lang="en-US" sz="1600" dirty="0">
                <a:solidFill>
                  <a:schemeClr val="bg1"/>
                </a:solidFill>
              </a:rPr>
              <a:t> </a:t>
            </a:r>
            <a:r>
              <a:rPr lang="en-US" sz="1600" dirty="0" err="1">
                <a:solidFill>
                  <a:schemeClr val="bg1"/>
                </a:solidFill>
              </a:rPr>
              <a:t>gây</a:t>
            </a:r>
            <a:r>
              <a:rPr lang="en-US" sz="1600" dirty="0">
                <a:solidFill>
                  <a:schemeClr val="bg1"/>
                </a:solidFill>
              </a:rPr>
              <a:t> ô </a:t>
            </a:r>
            <a:r>
              <a:rPr lang="en-US" sz="1600" dirty="0" err="1">
                <a:solidFill>
                  <a:schemeClr val="bg1"/>
                </a:solidFill>
              </a:rPr>
              <a:t>nhiễm</a:t>
            </a:r>
            <a:r>
              <a:rPr lang="en-US" sz="1600" dirty="0">
                <a:solidFill>
                  <a:schemeClr val="bg1"/>
                </a:solidFill>
              </a:rPr>
              <a:t> </a:t>
            </a:r>
            <a:r>
              <a:rPr lang="en-US" sz="1600" dirty="0" err="1">
                <a:solidFill>
                  <a:schemeClr val="bg1"/>
                </a:solidFill>
              </a:rPr>
              <a:t>môi</a:t>
            </a:r>
            <a:r>
              <a:rPr lang="en-US" sz="1600" dirty="0">
                <a:solidFill>
                  <a:schemeClr val="bg1"/>
                </a:solidFill>
              </a:rPr>
              <a:t> </a:t>
            </a:r>
            <a:r>
              <a:rPr lang="en-US" sz="1600" dirty="0" err="1">
                <a:solidFill>
                  <a:schemeClr val="bg1"/>
                </a:solidFill>
              </a:rPr>
              <a:t>trường</a:t>
            </a:r>
            <a:r>
              <a:rPr lang="en-US" sz="1600" dirty="0">
                <a:solidFill>
                  <a:schemeClr val="bg1"/>
                </a:solidFill>
              </a:rPr>
              <a:t>.</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33" name="cau hoi a"/>
          <p:cNvSpPr txBox="1"/>
          <p:nvPr/>
        </p:nvSpPr>
        <p:spPr>
          <a:xfrm>
            <a:off x="1106007" y="5145078"/>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lang="en-US" sz="1600" dirty="0" err="1">
                <a:solidFill>
                  <a:schemeClr val="bg1"/>
                </a:solidFill>
              </a:rPr>
              <a:t>Sáng</a:t>
            </a:r>
            <a:r>
              <a:rPr lang="en-US" sz="1600" dirty="0">
                <a:solidFill>
                  <a:schemeClr val="bg1"/>
                </a:solidFill>
              </a:rPr>
              <a:t> </a:t>
            </a:r>
            <a:r>
              <a:rPr lang="en-US" sz="1600" dirty="0" err="1">
                <a:solidFill>
                  <a:schemeClr val="bg1"/>
                </a:solidFill>
              </a:rPr>
              <a:t>sớm</a:t>
            </a:r>
            <a:r>
              <a:rPr lang="en-US" sz="1600" dirty="0">
                <a:solidFill>
                  <a:schemeClr val="bg1"/>
                </a:solidFill>
              </a:rPr>
              <a:t>, </a:t>
            </a:r>
            <a:r>
              <a:rPr lang="en-US" sz="1600" dirty="0" err="1">
                <a:solidFill>
                  <a:schemeClr val="bg1"/>
                </a:solidFill>
              </a:rPr>
              <a:t>khi</a:t>
            </a:r>
            <a:r>
              <a:rPr lang="en-US" sz="1600" dirty="0">
                <a:solidFill>
                  <a:schemeClr val="bg1"/>
                </a:solidFill>
              </a:rPr>
              <a:t> </a:t>
            </a:r>
            <a:r>
              <a:rPr lang="en-US" sz="1600" dirty="0" err="1">
                <a:solidFill>
                  <a:schemeClr val="bg1"/>
                </a:solidFill>
              </a:rPr>
              <a:t>mặt</a:t>
            </a:r>
            <a:r>
              <a:rPr lang="en-US" sz="1600" dirty="0">
                <a:solidFill>
                  <a:schemeClr val="bg1"/>
                </a:solidFill>
              </a:rPr>
              <a:t> </a:t>
            </a:r>
            <a:r>
              <a:rPr lang="en-US" sz="1600" dirty="0" err="1">
                <a:solidFill>
                  <a:schemeClr val="bg1"/>
                </a:solidFill>
              </a:rPr>
              <a:t>trời</a:t>
            </a:r>
            <a:r>
              <a:rPr lang="en-US" sz="1600" dirty="0">
                <a:solidFill>
                  <a:schemeClr val="bg1"/>
                </a:solidFill>
              </a:rPr>
              <a:t> </a:t>
            </a:r>
            <a:r>
              <a:rPr lang="en-US" sz="1600" dirty="0" err="1">
                <a:solidFill>
                  <a:schemeClr val="bg1"/>
                </a:solidFill>
              </a:rPr>
              <a:t>mọc</a:t>
            </a:r>
            <a:r>
              <a:rPr lang="en-US" sz="1600" dirty="0">
                <a:solidFill>
                  <a:schemeClr val="bg1"/>
                </a:solidFill>
              </a:rPr>
              <a:t> </a:t>
            </a:r>
            <a:r>
              <a:rPr lang="en-US" sz="1600" dirty="0" err="1">
                <a:solidFill>
                  <a:schemeClr val="bg1"/>
                </a:solidFill>
              </a:rPr>
              <a:t>sương</a:t>
            </a:r>
            <a:r>
              <a:rPr lang="en-US" sz="1600" dirty="0">
                <a:solidFill>
                  <a:schemeClr val="bg1"/>
                </a:solidFill>
              </a:rPr>
              <a:t> </a:t>
            </a:r>
            <a:r>
              <a:rPr lang="en-US" sz="1600" dirty="0" err="1">
                <a:solidFill>
                  <a:schemeClr val="bg1"/>
                </a:solidFill>
              </a:rPr>
              <a:t>mù</a:t>
            </a:r>
            <a:r>
              <a:rPr lang="en-US" sz="1600" dirty="0">
                <a:solidFill>
                  <a:schemeClr val="bg1"/>
                </a:solidFill>
              </a:rPr>
              <a:t> tan </a:t>
            </a:r>
            <a:r>
              <a:rPr lang="en-US" sz="1600" dirty="0" err="1">
                <a:solidFill>
                  <a:schemeClr val="bg1"/>
                </a:solidFill>
              </a:rPr>
              <a:t>dần</a:t>
            </a:r>
            <a:r>
              <a:rPr lang="en-US" sz="1600" dirty="0">
                <a:solidFill>
                  <a:schemeClr val="bg1"/>
                </a:solidFill>
              </a:rPr>
              <a:t>.</a:t>
            </a:r>
          </a:p>
        </p:txBody>
      </p:sp>
      <p:sp>
        <p:nvSpPr>
          <p:cNvPr id="34" name="cau hoi d"/>
          <p:cNvSpPr txBox="1"/>
          <p:nvPr/>
        </p:nvSpPr>
        <p:spPr>
          <a:xfrm>
            <a:off x="6435571" y="6060425"/>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kumimoji="0" lang="en-US" sz="16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D. </a:t>
            </a:r>
            <a:r>
              <a:rPr lang="en-US" sz="1600" dirty="0">
                <a:solidFill>
                  <a:schemeClr val="bg1"/>
                </a:solidFill>
              </a:rPr>
              <a:t>Khi </a:t>
            </a:r>
            <a:r>
              <a:rPr lang="en-US" sz="1600" dirty="0" err="1">
                <a:solidFill>
                  <a:schemeClr val="bg1"/>
                </a:solidFill>
              </a:rPr>
              <a:t>mưa</a:t>
            </a:r>
            <a:r>
              <a:rPr lang="en-US" sz="1600" dirty="0">
                <a:solidFill>
                  <a:schemeClr val="bg1"/>
                </a:solidFill>
              </a:rPr>
              <a:t> </a:t>
            </a:r>
            <a:r>
              <a:rPr lang="en-US" sz="1600" dirty="0" err="1">
                <a:solidFill>
                  <a:schemeClr val="bg1"/>
                </a:solidFill>
              </a:rPr>
              <a:t>giông</a:t>
            </a:r>
            <a:r>
              <a:rPr lang="en-US" sz="1600" dirty="0">
                <a:solidFill>
                  <a:schemeClr val="bg1"/>
                </a:solidFill>
              </a:rPr>
              <a:t> </a:t>
            </a:r>
            <a:r>
              <a:rPr lang="en-US" sz="1600" dirty="0" err="1">
                <a:solidFill>
                  <a:schemeClr val="bg1"/>
                </a:solidFill>
              </a:rPr>
              <a:t>thường</a:t>
            </a:r>
            <a:r>
              <a:rPr lang="en-US" sz="1600" dirty="0">
                <a:solidFill>
                  <a:schemeClr val="bg1"/>
                </a:solidFill>
              </a:rPr>
              <a:t> </a:t>
            </a:r>
            <a:r>
              <a:rPr lang="en-US" sz="1600" dirty="0" err="1">
                <a:solidFill>
                  <a:schemeClr val="bg1"/>
                </a:solidFill>
              </a:rPr>
              <a:t>có</a:t>
            </a:r>
            <a:r>
              <a:rPr lang="en-US" sz="1600" dirty="0">
                <a:solidFill>
                  <a:schemeClr val="bg1"/>
                </a:solidFill>
              </a:rPr>
              <a:t> </a:t>
            </a:r>
            <a:r>
              <a:rPr lang="en-US" sz="1600" dirty="0" err="1">
                <a:solidFill>
                  <a:schemeClr val="bg1"/>
                </a:solidFill>
              </a:rPr>
              <a:t>sấm</a:t>
            </a:r>
            <a:r>
              <a:rPr lang="en-US" sz="1600" dirty="0">
                <a:solidFill>
                  <a:schemeClr val="bg1"/>
                </a:solidFill>
              </a:rPr>
              <a:t> </a:t>
            </a:r>
            <a:r>
              <a:rPr lang="en-US" sz="1600" dirty="0" err="1">
                <a:solidFill>
                  <a:schemeClr val="bg1"/>
                </a:solidFill>
              </a:rPr>
              <a:t>sét</a:t>
            </a:r>
            <a:r>
              <a:rPr lang="en-US" sz="1600" dirty="0">
                <a:solidFill>
                  <a:schemeClr val="bg1"/>
                </a:solidFill>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defRPr/>
            </a:pPr>
            <a:endParaRPr kumimoji="0" lang="en-US" sz="1600" b="0"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17"/>
            <a:ext cx="10972800" cy="1143000"/>
          </a:xfrm>
        </p:spPr>
        <p:txBody>
          <a:bodyPr/>
          <a:lstStyle/>
          <a:p>
            <a:r>
              <a:rPr lang="vi-VN" altLang="en-US" dirty="0">
                <a:latin typeface="+mj-lt"/>
              </a:rPr>
              <a:t>VẬN DỤNG</a:t>
            </a:r>
          </a:p>
        </p:txBody>
      </p:sp>
      <p:sp>
        <p:nvSpPr>
          <p:cNvPr id="3" name="Text Placeholder 2"/>
          <p:cNvSpPr>
            <a:spLocks noGrp="1"/>
          </p:cNvSpPr>
          <p:nvPr>
            <p:ph type="body" idx="1"/>
          </p:nvPr>
        </p:nvSpPr>
        <p:spPr>
          <a:xfrm>
            <a:off x="695960" y="854710"/>
            <a:ext cx="10972800" cy="2237105"/>
          </a:xfrm>
        </p:spPr>
        <p:txBody>
          <a:bodyPr/>
          <a:lstStyle/>
          <a:p>
            <a:pPr marL="114300" indent="0" algn="just">
              <a:buNone/>
            </a:pPr>
            <a:r>
              <a:rPr lang="en-US" dirty="0" err="1">
                <a:latin typeface="Times New Roman" panose="02020603050405020304" pitchFamily="18" charset="0"/>
                <a:cs typeface="Times New Roman" panose="02020603050405020304" pitchFamily="18" charset="0"/>
              </a:rPr>
              <a:t>Hiệu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đáng</a:t>
            </a:r>
            <a:r>
              <a:rPr lang="en-US" dirty="0">
                <a:latin typeface="Times New Roman" panose="02020603050405020304" pitchFamily="18" charset="0"/>
                <a:cs typeface="Times New Roman" panose="02020603050405020304" pitchFamily="18" charset="0"/>
              </a:rPr>
              <a:t> lo </a:t>
            </a:r>
            <a:r>
              <a:rPr lang="en-US" dirty="0" err="1">
                <a:latin typeface="Times New Roman" panose="02020603050405020304" pitchFamily="18" charset="0"/>
                <a:cs typeface="Times New Roman" panose="02020603050405020304" pitchFamily="18" charset="0"/>
              </a:rPr>
              <a:t>ngại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băng</a:t>
            </a:r>
            <a:r>
              <a:rPr lang="en-US" dirty="0">
                <a:latin typeface="Times New Roman" panose="02020603050405020304" pitchFamily="18" charset="0"/>
                <a:cs typeface="Times New Roman" panose="02020603050405020304" pitchFamily="18" charset="0"/>
              </a:rPr>
              <a:t> tan ở </a:t>
            </a:r>
            <a:r>
              <a:rPr lang="en-US" dirty="0" err="1">
                <a:latin typeface="Times New Roman" panose="02020603050405020304" pitchFamily="18" charset="0"/>
                <a:cs typeface="Times New Roman" panose="02020603050405020304" pitchFamily="18" charset="0"/>
              </a:rPr>
              <a:t>cả</a:t>
            </a:r>
            <a:r>
              <a:rPr lang="en-US" dirty="0">
                <a:latin typeface="Times New Roman" panose="02020603050405020304" pitchFamily="18" charset="0"/>
                <a:cs typeface="Times New Roman" panose="02020603050405020304" pitchFamily="18" charset="0"/>
              </a:rPr>
              <a:t> 2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cực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xảy</a:t>
            </a:r>
            <a:r>
              <a:rPr lang="en-US" dirty="0">
                <a:latin typeface="Times New Roman" panose="02020603050405020304" pitchFamily="18" charset="0"/>
                <a:cs typeface="Times New Roman" panose="02020603050405020304" pitchFamily="18" charset="0"/>
              </a:rPr>
              <a:t> ra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hay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3578860" y="3286125"/>
            <a:ext cx="5638800" cy="3352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Shape 353"/>
        <p:cNvGrpSpPr/>
        <p:nvPr/>
      </p:nvGrpSpPr>
      <p:grpSpPr>
        <a:xfrm>
          <a:off x="0" y="0"/>
          <a:ext cx="0" cy="0"/>
          <a:chOff x="0" y="0"/>
          <a:chExt cx="0" cy="0"/>
        </a:xfrm>
      </p:grpSpPr>
      <p:sp>
        <p:nvSpPr>
          <p:cNvPr id="354" name="Google Shape;354;p28"/>
          <p:cNvSpPr/>
          <p:nvPr/>
        </p:nvSpPr>
        <p:spPr>
          <a:xfrm>
            <a:off x="6914634" y="2362200"/>
            <a:ext cx="184731"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9600" b="0"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355" name="Google Shape;355;p28"/>
          <p:cNvPicPr preferRelativeResize="0"/>
          <p:nvPr/>
        </p:nvPicPr>
        <p:blipFill rotWithShape="1">
          <a:blip r:embed="rId4"/>
          <a:srcRect/>
          <a:stretch>
            <a:fillRect/>
          </a:stretch>
        </p:blipFill>
        <p:spPr>
          <a:xfrm>
            <a:off x="8961861" y="4052733"/>
            <a:ext cx="3276600" cy="1404257"/>
          </a:xfrm>
          <a:prstGeom prst="rect">
            <a:avLst/>
          </a:prstGeom>
          <a:noFill/>
          <a:ln>
            <a:noFill/>
          </a:ln>
        </p:spPr>
      </p:pic>
      <p:pic>
        <p:nvPicPr>
          <p:cNvPr id="356" name="Google Shape;356;p28"/>
          <p:cNvPicPr preferRelativeResize="0"/>
          <p:nvPr/>
        </p:nvPicPr>
        <p:blipFill rotWithShape="1">
          <a:blip r:embed="rId5"/>
          <a:srcRect l="93704" t="40025" b="46220"/>
          <a:stretch>
            <a:fillRect/>
          </a:stretch>
        </p:blipFill>
        <p:spPr>
          <a:xfrm>
            <a:off x="152400" y="93396"/>
            <a:ext cx="1529573" cy="1670314"/>
          </a:xfrm>
          <a:prstGeom prst="rect">
            <a:avLst/>
          </a:prstGeom>
          <a:noFill/>
          <a:ln>
            <a:noFill/>
          </a:ln>
        </p:spPr>
      </p:pic>
      <p:pic>
        <p:nvPicPr>
          <p:cNvPr id="357" name="Google Shape;357;p28"/>
          <p:cNvPicPr preferRelativeResize="0"/>
          <p:nvPr/>
        </p:nvPicPr>
        <p:blipFill rotWithShape="1">
          <a:blip r:embed="rId6"/>
          <a:srcRect/>
          <a:stretch>
            <a:fillRect/>
          </a:stretch>
        </p:blipFill>
        <p:spPr>
          <a:xfrm rot="3582991">
            <a:off x="64493" y="3803364"/>
            <a:ext cx="2446316" cy="2466345"/>
          </a:xfrm>
          <a:prstGeom prst="rect">
            <a:avLst/>
          </a:prstGeom>
          <a:noFill/>
          <a:ln>
            <a:noFill/>
          </a:ln>
        </p:spPr>
      </p:pic>
      <p:pic>
        <p:nvPicPr>
          <p:cNvPr id="358" name="Google Shape;358;p28"/>
          <p:cNvPicPr preferRelativeResize="0"/>
          <p:nvPr/>
        </p:nvPicPr>
        <p:blipFill rotWithShape="1">
          <a:blip r:embed="rId7"/>
          <a:srcRect/>
          <a:stretch>
            <a:fillRect/>
          </a:stretch>
        </p:blipFill>
        <p:spPr>
          <a:xfrm>
            <a:off x="11139334" y="324511"/>
            <a:ext cx="866052" cy="1549099"/>
          </a:xfrm>
          <a:prstGeom prst="rect">
            <a:avLst/>
          </a:prstGeom>
          <a:noFill/>
          <a:ln>
            <a:noFill/>
          </a:ln>
        </p:spPr>
      </p:pic>
      <p:pic>
        <p:nvPicPr>
          <p:cNvPr id="359" name="Google Shape;359;p28"/>
          <p:cNvPicPr preferRelativeResize="0"/>
          <p:nvPr/>
        </p:nvPicPr>
        <p:blipFill rotWithShape="1">
          <a:blip r:embed="rId8"/>
          <a:srcRect/>
          <a:stretch>
            <a:fillRect/>
          </a:stretch>
        </p:blipFill>
        <p:spPr>
          <a:xfrm rot="-1895498">
            <a:off x="7530691" y="-267192"/>
            <a:ext cx="2591655" cy="2732506"/>
          </a:xfrm>
          <a:prstGeom prst="rect">
            <a:avLst/>
          </a:prstGeom>
          <a:noFill/>
          <a:ln>
            <a:noFill/>
          </a:ln>
        </p:spPr>
      </p:pic>
      <p:sp>
        <p:nvSpPr>
          <p:cNvPr id="360" name="Google Shape;360;p28"/>
          <p:cNvSpPr/>
          <p:nvPr/>
        </p:nvSpPr>
        <p:spPr>
          <a:xfrm>
            <a:off x="4256942" y="2306725"/>
            <a:ext cx="367812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1">
                <a:solidFill>
                  <a:schemeClr val="lt1"/>
                </a:solidFill>
                <a:latin typeface="Calibri" panose="020F0502020204030204"/>
                <a:ea typeface="Calibri" panose="020F0502020204030204"/>
                <a:cs typeface="Calibri" panose="020F0502020204030204"/>
                <a:sym typeface="Calibri" panose="020F0502020204030204"/>
              </a:rPr>
              <a:t>THANKS</a:t>
            </a:r>
            <a:endParaRPr sz="8000" b="1">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1000"/>
                                        <p:tgtEl>
                                          <p:spTgt spid="3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7"/>
                                        </p:tgtEl>
                                        <p:attrNameLst>
                                          <p:attrName>style.visibility</p:attrName>
                                        </p:attrNameLst>
                                      </p:cBhvr>
                                      <p:to>
                                        <p:strVal val="visible"/>
                                      </p:to>
                                    </p:set>
                                    <p:animEffect transition="in" filter="fade">
                                      <p:cBhvr>
                                        <p:cTn id="11" dur="1000"/>
                                        <p:tgtEl>
                                          <p:spTgt spid="35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58"/>
                                        </p:tgtEl>
                                        <p:attrNameLst>
                                          <p:attrName>style.visibility</p:attrName>
                                        </p:attrNameLst>
                                      </p:cBhvr>
                                      <p:to>
                                        <p:strVal val="visible"/>
                                      </p:to>
                                    </p:set>
                                    <p:animEffect transition="in" filter="fade">
                                      <p:cBhvr>
                                        <p:cTn id="15" dur="1000"/>
                                        <p:tgtEl>
                                          <p:spTgt spid="35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355"/>
                                        </p:tgtEl>
                                        <p:attrNameLst>
                                          <p:attrName>style.visibility</p:attrName>
                                        </p:attrNameLst>
                                      </p:cBhvr>
                                      <p:to>
                                        <p:strVal val="visible"/>
                                      </p:to>
                                    </p:set>
                                    <p:animEffect transition="in" filter="fade">
                                      <p:cBhvr>
                                        <p:cTn id="19" dur="1000"/>
                                        <p:tgtEl>
                                          <p:spTgt spid="35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59"/>
                                        </p:tgtEl>
                                        <p:attrNameLst>
                                          <p:attrName>style.visibility</p:attrName>
                                        </p:attrNameLst>
                                      </p:cBhvr>
                                      <p:to>
                                        <p:strVal val="visible"/>
                                      </p:to>
                                    </p:set>
                                    <p:animEffect transition="in" filter="fade">
                                      <p:cBhvr>
                                        <p:cTn id="23" dur="1000"/>
                                        <p:tgtEl>
                                          <p:spTgt spid="359"/>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360"/>
                                        </p:tgtEl>
                                        <p:attrNameLst>
                                          <p:attrName>style.visibility</p:attrName>
                                        </p:attrNameLst>
                                      </p:cBhvr>
                                      <p:to>
                                        <p:strVal val="visible"/>
                                      </p:to>
                                    </p:set>
                                    <p:animEffect transition="in" filter="fade">
                                      <p:cBhvr>
                                        <p:cTn id="27" dur="911"/>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5" descr="imagesCA6MROAZ"/>
          <p:cNvPicPr preferRelativeResize="0"/>
          <p:nvPr/>
        </p:nvPicPr>
        <p:blipFill rotWithShape="1">
          <a:blip r:embed="rId3"/>
          <a:srcRect/>
          <a:stretch>
            <a:fillRect/>
          </a:stretch>
        </p:blipFill>
        <p:spPr>
          <a:xfrm>
            <a:off x="490794" y="0"/>
            <a:ext cx="4541646" cy="3573016"/>
          </a:xfrm>
          <a:prstGeom prst="ellipse">
            <a:avLst/>
          </a:prstGeom>
          <a:noFill/>
          <a:ln>
            <a:noFill/>
          </a:ln>
        </p:spPr>
      </p:pic>
      <p:pic>
        <p:nvPicPr>
          <p:cNvPr id="138" name="Google Shape;138;p5" descr="nuong_banh.jpg picture by nguyentam083"/>
          <p:cNvPicPr preferRelativeResize="0"/>
          <p:nvPr/>
        </p:nvPicPr>
        <p:blipFill rotWithShape="1">
          <a:blip r:embed="rId4"/>
          <a:srcRect l="3249" t="11742" r="2451"/>
          <a:stretch>
            <a:fillRect/>
          </a:stretch>
        </p:blipFill>
        <p:spPr>
          <a:xfrm>
            <a:off x="6498458" y="229973"/>
            <a:ext cx="4306530" cy="3113070"/>
          </a:xfrm>
          <a:prstGeom prst="ellipse">
            <a:avLst/>
          </a:prstGeom>
          <a:noFill/>
          <a:ln>
            <a:noFill/>
          </a:ln>
        </p:spPr>
      </p:pic>
      <p:pic>
        <p:nvPicPr>
          <p:cNvPr id="139" name="Google Shape;139;p5"/>
          <p:cNvPicPr preferRelativeResize="0"/>
          <p:nvPr/>
        </p:nvPicPr>
        <p:blipFill rotWithShape="1">
          <a:blip r:embed="rId5"/>
          <a:srcRect/>
          <a:stretch>
            <a:fillRect/>
          </a:stretch>
        </p:blipFill>
        <p:spPr>
          <a:xfrm>
            <a:off x="1249554" y="3600925"/>
            <a:ext cx="4392488" cy="3307124"/>
          </a:xfrm>
          <a:prstGeom prst="ellipse">
            <a:avLst/>
          </a:prstGeom>
          <a:noFill/>
          <a:ln>
            <a:noFill/>
          </a:ln>
        </p:spPr>
      </p:pic>
      <p:pic>
        <p:nvPicPr>
          <p:cNvPr id="140" name="Google Shape;140;p5"/>
          <p:cNvPicPr preferRelativeResize="0"/>
          <p:nvPr/>
        </p:nvPicPr>
        <p:blipFill rotWithShape="1">
          <a:blip r:embed="rId6"/>
          <a:srcRect/>
          <a:stretch>
            <a:fillRect/>
          </a:stretch>
        </p:blipFill>
        <p:spPr>
          <a:xfrm>
            <a:off x="6400802" y="3429000"/>
            <a:ext cx="5140174" cy="3369233"/>
          </a:xfrm>
          <a:prstGeom prst="ellipse">
            <a:avLst/>
          </a:prstGeom>
          <a:noFill/>
          <a:ln>
            <a:noFill/>
          </a:ln>
          <a:effectLst>
            <a:outerShdw blurRad="76200" dist="38100" dir="78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2000"/>
                                        <p:tgtEl>
                                          <p:spTgt spid="13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8"/>
                                        </p:tgtEl>
                                        <p:attrNameLst>
                                          <p:attrName>style.visibility</p:attrName>
                                        </p:attrNameLst>
                                      </p:cBhvr>
                                      <p:to>
                                        <p:strVal val="visible"/>
                                      </p:to>
                                    </p:set>
                                    <p:animEffect transition="in" filter="fade">
                                      <p:cBhvr>
                                        <p:cTn id="11" dur="2000"/>
                                        <p:tgtEl>
                                          <p:spTgt spid="13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fade">
                                      <p:cBhvr>
                                        <p:cTn id="15" dur="2000"/>
                                        <p:tgtEl>
                                          <p:spTgt spid="139"/>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140"/>
                                        </p:tgtEl>
                                        <p:attrNameLst>
                                          <p:attrName>style.visibility</p:attrName>
                                        </p:attrNameLst>
                                      </p:cBhvr>
                                      <p:to>
                                        <p:strVal val="visible"/>
                                      </p:to>
                                    </p:set>
                                    <p:animEffect transition="in" filter="fade">
                                      <p:cBhvr>
                                        <p:cTn id="19"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2"/>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2"/>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2"/>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948</TotalTime>
  <Words>1582</Words>
  <Application>Microsoft Office PowerPoint</Application>
  <PresentationFormat>Widescreen</PresentationFormat>
  <Paragraphs>179</Paragraphs>
  <Slides>36</Slides>
  <Notes>14</Notes>
  <HiddenSlides>0</HiddenSlides>
  <MMClips>42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7" baseType="lpstr">
      <vt:lpstr>Microsoft YaHei</vt:lpstr>
      <vt:lpstr>Arial</vt:lpstr>
      <vt:lpstr>Calibri</vt:lpstr>
      <vt:lpstr>Impact</vt:lpstr>
      <vt:lpstr>Noto Sans Symbols</vt:lpstr>
      <vt:lpstr>Tahoma</vt:lpstr>
      <vt:lpstr>Times New Roman</vt:lpstr>
      <vt:lpstr>Verdana</vt:lpstr>
      <vt:lpstr>Wingdings</vt:lpstr>
      <vt:lpstr>Office Theme</vt:lpstr>
      <vt:lpstr>Flash.Movie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Thảo luận nhóm: Hoàn thành bảng.</vt:lpstr>
      <vt:lpstr>PowerPoint Presentation</vt:lpstr>
      <vt:lpstr>PowerPoint Presentation</vt:lpstr>
      <vt:lpstr>PowerPoint Presentation</vt:lpstr>
      <vt:lpstr>KẾT LUẬN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Soc Store</cp:lastModifiedBy>
  <cp:revision>3</cp:revision>
  <dcterms:created xsi:type="dcterms:W3CDTF">2023-06-13T07:07:20Z</dcterms:created>
  <dcterms:modified xsi:type="dcterms:W3CDTF">2025-09-11T07:49:45Z</dcterms:modified>
  <cp:version>n</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BE6FB6B697B547E0AB5A821E3D8F7671</vt:lpwstr>
  </property>
  <property fmtid="{D5CDD505-2E9C-101B-9397-08002B2CF9AE}" pid="3" name="KSOProductBuildVer">
    <vt:lpwstr>1033-11.2.0.11537</vt:lpwstr>
  </property>
</Properties>
</file>